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2" r:id="rId1"/>
    <p:sldMasterId id="2147483703" r:id="rId2"/>
  </p:sldMasterIdLst>
  <p:notesMasterIdLst>
    <p:notesMasterId r:id="rId114"/>
  </p:notesMasterIdLst>
  <p:sldIdLst>
    <p:sldId id="269" r:id="rId3"/>
    <p:sldId id="386" r:id="rId4"/>
    <p:sldId id="392" r:id="rId5"/>
    <p:sldId id="270" r:id="rId6"/>
    <p:sldId id="390" r:id="rId7"/>
    <p:sldId id="391" r:id="rId8"/>
    <p:sldId id="279" r:id="rId9"/>
    <p:sldId id="278" r:id="rId10"/>
    <p:sldId id="393" r:id="rId11"/>
    <p:sldId id="281" r:id="rId12"/>
    <p:sldId id="282" r:id="rId13"/>
    <p:sldId id="283" r:id="rId14"/>
    <p:sldId id="284" r:id="rId15"/>
    <p:sldId id="285" r:id="rId16"/>
    <p:sldId id="381" r:id="rId17"/>
    <p:sldId id="286" r:id="rId18"/>
    <p:sldId id="287" r:id="rId19"/>
    <p:sldId id="288" r:id="rId20"/>
    <p:sldId id="289" r:id="rId21"/>
    <p:sldId id="290" r:id="rId22"/>
    <p:sldId id="291" r:id="rId23"/>
    <p:sldId id="292" r:id="rId24"/>
    <p:sldId id="293" r:id="rId25"/>
    <p:sldId id="294" r:id="rId26"/>
    <p:sldId id="295" r:id="rId27"/>
    <p:sldId id="296" r:id="rId28"/>
    <p:sldId id="297" r:id="rId29"/>
    <p:sldId id="298" r:id="rId30"/>
    <p:sldId id="299" r:id="rId31"/>
    <p:sldId id="300" r:id="rId32"/>
    <p:sldId id="301" r:id="rId33"/>
    <p:sldId id="302" r:id="rId34"/>
    <p:sldId id="303" r:id="rId35"/>
    <p:sldId id="304" r:id="rId36"/>
    <p:sldId id="305" r:id="rId37"/>
    <p:sldId id="306" r:id="rId38"/>
    <p:sldId id="307" r:id="rId39"/>
    <p:sldId id="308" r:id="rId40"/>
    <p:sldId id="309" r:id="rId41"/>
    <p:sldId id="310" r:id="rId42"/>
    <p:sldId id="311" r:id="rId43"/>
    <p:sldId id="312" r:id="rId44"/>
    <p:sldId id="313" r:id="rId45"/>
    <p:sldId id="314" r:id="rId46"/>
    <p:sldId id="315" r:id="rId47"/>
    <p:sldId id="316" r:id="rId48"/>
    <p:sldId id="317" r:id="rId49"/>
    <p:sldId id="318" r:id="rId50"/>
    <p:sldId id="319" r:id="rId51"/>
    <p:sldId id="320" r:id="rId52"/>
    <p:sldId id="321" r:id="rId53"/>
    <p:sldId id="322" r:id="rId54"/>
    <p:sldId id="323" r:id="rId55"/>
    <p:sldId id="324" r:id="rId56"/>
    <p:sldId id="325" r:id="rId57"/>
    <p:sldId id="326" r:id="rId58"/>
    <p:sldId id="327" r:id="rId59"/>
    <p:sldId id="328" r:id="rId60"/>
    <p:sldId id="329" r:id="rId61"/>
    <p:sldId id="330" r:id="rId62"/>
    <p:sldId id="331" r:id="rId63"/>
    <p:sldId id="332" r:id="rId64"/>
    <p:sldId id="333" r:id="rId65"/>
    <p:sldId id="334" r:id="rId66"/>
    <p:sldId id="335" r:id="rId67"/>
    <p:sldId id="336" r:id="rId68"/>
    <p:sldId id="337" r:id="rId69"/>
    <p:sldId id="338" r:id="rId70"/>
    <p:sldId id="339" r:id="rId71"/>
    <p:sldId id="340" r:id="rId72"/>
    <p:sldId id="341" r:id="rId73"/>
    <p:sldId id="342" r:id="rId74"/>
    <p:sldId id="343" r:id="rId75"/>
    <p:sldId id="344" r:id="rId76"/>
    <p:sldId id="345" r:id="rId77"/>
    <p:sldId id="346" r:id="rId78"/>
    <p:sldId id="347" r:id="rId79"/>
    <p:sldId id="348" r:id="rId80"/>
    <p:sldId id="349" r:id="rId81"/>
    <p:sldId id="350" r:id="rId82"/>
    <p:sldId id="351" r:id="rId83"/>
    <p:sldId id="352" r:id="rId84"/>
    <p:sldId id="353" r:id="rId85"/>
    <p:sldId id="354" r:id="rId86"/>
    <p:sldId id="355" r:id="rId87"/>
    <p:sldId id="356" r:id="rId88"/>
    <p:sldId id="357" r:id="rId89"/>
    <p:sldId id="358" r:id="rId90"/>
    <p:sldId id="359" r:id="rId91"/>
    <p:sldId id="360" r:id="rId92"/>
    <p:sldId id="361" r:id="rId93"/>
    <p:sldId id="362" r:id="rId94"/>
    <p:sldId id="363" r:id="rId95"/>
    <p:sldId id="364" r:id="rId96"/>
    <p:sldId id="365" r:id="rId97"/>
    <p:sldId id="366" r:id="rId98"/>
    <p:sldId id="367" r:id="rId99"/>
    <p:sldId id="383" r:id="rId100"/>
    <p:sldId id="369" r:id="rId101"/>
    <p:sldId id="370" r:id="rId102"/>
    <p:sldId id="371" r:id="rId103"/>
    <p:sldId id="372" r:id="rId104"/>
    <p:sldId id="373" r:id="rId105"/>
    <p:sldId id="374" r:id="rId106"/>
    <p:sldId id="375" r:id="rId107"/>
    <p:sldId id="376" r:id="rId108"/>
    <p:sldId id="377" r:id="rId109"/>
    <p:sldId id="378" r:id="rId110"/>
    <p:sldId id="379" r:id="rId111"/>
    <p:sldId id="380" r:id="rId112"/>
    <p:sldId id="268" r:id="rId113"/>
  </p:sldIdLst>
  <p:sldSz cx="9144000" cy="5715000" type="screen16x10"/>
  <p:notesSz cx="6858000" cy="9144000"/>
  <p:defaultTextStyle>
    <a:defPPr>
      <a:defRPr lang="zh-CN"/>
    </a:defPPr>
    <a:lvl1pPr algn="l" rtl="0" fontAlgn="base">
      <a:spcBef>
        <a:spcPct val="0"/>
      </a:spcBef>
      <a:spcAft>
        <a:spcPct val="0"/>
      </a:spcAft>
      <a:defRPr kern="1200">
        <a:solidFill>
          <a:schemeClr val="tx1"/>
        </a:solidFill>
        <a:latin typeface="Arial" pitchFamily="34" charset="0"/>
        <a:ea typeface="SimSun" pitchFamily="2" charset="-122"/>
        <a:cs typeface="+mn-cs"/>
      </a:defRPr>
    </a:lvl1pPr>
    <a:lvl2pPr marL="457200" algn="l" rtl="0" fontAlgn="base">
      <a:spcBef>
        <a:spcPct val="0"/>
      </a:spcBef>
      <a:spcAft>
        <a:spcPct val="0"/>
      </a:spcAft>
      <a:defRPr kern="1200">
        <a:solidFill>
          <a:schemeClr val="tx1"/>
        </a:solidFill>
        <a:latin typeface="Arial" pitchFamily="34" charset="0"/>
        <a:ea typeface="SimSun" pitchFamily="2" charset="-122"/>
        <a:cs typeface="+mn-cs"/>
      </a:defRPr>
    </a:lvl2pPr>
    <a:lvl3pPr marL="914400" algn="l" rtl="0" fontAlgn="base">
      <a:spcBef>
        <a:spcPct val="0"/>
      </a:spcBef>
      <a:spcAft>
        <a:spcPct val="0"/>
      </a:spcAft>
      <a:defRPr kern="1200">
        <a:solidFill>
          <a:schemeClr val="tx1"/>
        </a:solidFill>
        <a:latin typeface="Arial" pitchFamily="34" charset="0"/>
        <a:ea typeface="SimSun" pitchFamily="2" charset="-122"/>
        <a:cs typeface="+mn-cs"/>
      </a:defRPr>
    </a:lvl3pPr>
    <a:lvl4pPr marL="1371600" algn="l" rtl="0" fontAlgn="base">
      <a:spcBef>
        <a:spcPct val="0"/>
      </a:spcBef>
      <a:spcAft>
        <a:spcPct val="0"/>
      </a:spcAft>
      <a:defRPr kern="1200">
        <a:solidFill>
          <a:schemeClr val="tx1"/>
        </a:solidFill>
        <a:latin typeface="Arial" pitchFamily="34" charset="0"/>
        <a:ea typeface="SimSun" pitchFamily="2" charset="-122"/>
        <a:cs typeface="+mn-cs"/>
      </a:defRPr>
    </a:lvl4pPr>
    <a:lvl5pPr marL="1828800" algn="l" rtl="0" fontAlgn="base">
      <a:spcBef>
        <a:spcPct val="0"/>
      </a:spcBef>
      <a:spcAft>
        <a:spcPct val="0"/>
      </a:spcAft>
      <a:defRPr kern="1200">
        <a:solidFill>
          <a:schemeClr val="tx1"/>
        </a:solidFill>
        <a:latin typeface="Arial" pitchFamily="34" charset="0"/>
        <a:ea typeface="SimSun" pitchFamily="2" charset="-122"/>
        <a:cs typeface="+mn-cs"/>
      </a:defRPr>
    </a:lvl5pPr>
    <a:lvl6pPr marL="2286000" algn="r" defTabSz="914400" rtl="1" eaLnBrk="1" latinLnBrk="0" hangingPunct="1">
      <a:defRPr kern="1200">
        <a:solidFill>
          <a:schemeClr val="tx1"/>
        </a:solidFill>
        <a:latin typeface="Arial" pitchFamily="34" charset="0"/>
        <a:ea typeface="SimSun" pitchFamily="2" charset="-122"/>
        <a:cs typeface="+mn-cs"/>
      </a:defRPr>
    </a:lvl6pPr>
    <a:lvl7pPr marL="2743200" algn="r" defTabSz="914400" rtl="1" eaLnBrk="1" latinLnBrk="0" hangingPunct="1">
      <a:defRPr kern="1200">
        <a:solidFill>
          <a:schemeClr val="tx1"/>
        </a:solidFill>
        <a:latin typeface="Arial" pitchFamily="34" charset="0"/>
        <a:ea typeface="SimSun" pitchFamily="2" charset="-122"/>
        <a:cs typeface="+mn-cs"/>
      </a:defRPr>
    </a:lvl7pPr>
    <a:lvl8pPr marL="3200400" algn="r" defTabSz="914400" rtl="1" eaLnBrk="1" latinLnBrk="0" hangingPunct="1">
      <a:defRPr kern="1200">
        <a:solidFill>
          <a:schemeClr val="tx1"/>
        </a:solidFill>
        <a:latin typeface="Arial" pitchFamily="34" charset="0"/>
        <a:ea typeface="SimSun" pitchFamily="2" charset="-122"/>
        <a:cs typeface="+mn-cs"/>
      </a:defRPr>
    </a:lvl8pPr>
    <a:lvl9pPr marL="3657600" algn="r" defTabSz="914400" rtl="1" eaLnBrk="1" latinLnBrk="0" hangingPunct="1">
      <a:defRPr kern="1200">
        <a:solidFill>
          <a:schemeClr val="tx1"/>
        </a:solidFill>
        <a:latin typeface="Arial" pitchFamily="34" charset="0"/>
        <a:ea typeface="SimSun" pitchFamily="2" charset="-122"/>
        <a:cs typeface="+mn-cs"/>
      </a:defRPr>
    </a:lvl9pPr>
  </p:defaultTextStyle>
  <p:extLst>
    <p:ext uri="{EFAFB233-063F-42B5-8137-9DF3F51BA10A}">
      <p15:sldGuideLst xmlns="" xmlns:p15="http://schemas.microsoft.com/office/powerpoint/2012/main">
        <p15:guide id="1" orient="horz" pos="13">
          <p15:clr>
            <a:srgbClr val="A4A3A4"/>
          </p15:clr>
        </p15:guide>
        <p15:guide id="2" pos="295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2BAD8"/>
    <a:srgbClr val="00FF00"/>
    <a:srgbClr val="00CC00"/>
    <a:srgbClr val="33CC33"/>
    <a:srgbClr val="05C3CD"/>
    <a:srgbClr val="16BCB8"/>
    <a:srgbClr val="1E8FB2"/>
    <a:srgbClr val="13AFB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000" autoAdjust="0"/>
    <p:restoredTop sz="94660"/>
  </p:normalViewPr>
  <p:slideViewPr>
    <p:cSldViewPr>
      <p:cViewPr>
        <p:scale>
          <a:sx n="56" d="100"/>
          <a:sy n="56" d="100"/>
        </p:scale>
        <p:origin x="36" y="-240"/>
      </p:cViewPr>
      <p:guideLst>
        <p:guide orient="horz" pos="13"/>
        <p:guide pos="295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theme" Target="theme/theme1.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102" Type="http://schemas.openxmlformats.org/officeDocument/2006/relationships/slide" Target="slides/slide100.xml"/><Relationship Id="rId110" Type="http://schemas.openxmlformats.org/officeDocument/2006/relationships/slide" Target="slides/slide108.xml"/><Relationship Id="rId115"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slide" Target="slides/slide9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13" Type="http://schemas.openxmlformats.org/officeDocument/2006/relationships/slide" Target="slides/slide111.xml"/><Relationship Id="rId118"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slide" Target="slides/slide101.xml"/><Relationship Id="rId108" Type="http://schemas.openxmlformats.org/officeDocument/2006/relationships/slide" Target="slides/slide106.xml"/><Relationship Id="rId116"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slide" Target="slides/slide109.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notesMaster" Target="notesMasters/notesMaster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s>
</file>

<file path=ppt/diagrams/_rels/data1.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png"/><Relationship Id="rId1" Type="http://schemas.openxmlformats.org/officeDocument/2006/relationships/image" Target="../media/image75.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png"/><Relationship Id="rId1" Type="http://schemas.openxmlformats.org/officeDocument/2006/relationships/image" Target="../media/image75.jpe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E60272D-5BE9-41E2-82CF-A0191EBD4F72}" type="doc">
      <dgm:prSet loTypeId="urn:microsoft.com/office/officeart/2005/8/layout/vList4#2" loCatId="list" qsTypeId="urn:microsoft.com/office/officeart/2005/8/quickstyle/simple1" qsCatId="simple" csTypeId="urn:microsoft.com/office/officeart/2005/8/colors/colorful4" csCatId="colorful" phldr="1"/>
      <dgm:spPr/>
      <dgm:t>
        <a:bodyPr/>
        <a:lstStyle/>
        <a:p>
          <a:pPr rtl="1"/>
          <a:endParaRPr lang="ar-SA"/>
        </a:p>
      </dgm:t>
    </dgm:pt>
    <dgm:pt modelId="{D572DFE7-2124-4E64-A293-861A368B810F}">
      <dgm:prSet phldrT="[نص]" custT="1"/>
      <dgm:spPr/>
      <dgm:t>
        <a:bodyPr/>
        <a:lstStyle/>
        <a:p>
          <a:pPr algn="ctr" rtl="1"/>
          <a:r>
            <a:rPr lang="ar-SA" sz="2400" b="1" dirty="0" smtClean="0"/>
            <a:t> </a:t>
          </a:r>
          <a:endParaRPr lang="ar-SA" sz="2400" b="1" dirty="0"/>
        </a:p>
      </dgm:t>
    </dgm:pt>
    <dgm:pt modelId="{AC4BD6C1-0148-487B-BBFF-074A152811E8}" type="parTrans" cxnId="{4878EFAF-1A92-4B3B-A639-9CFDE4080AA1}">
      <dgm:prSet/>
      <dgm:spPr/>
      <dgm:t>
        <a:bodyPr/>
        <a:lstStyle/>
        <a:p>
          <a:pPr rtl="1"/>
          <a:endParaRPr lang="ar-SA"/>
        </a:p>
      </dgm:t>
    </dgm:pt>
    <dgm:pt modelId="{4F4DDF27-E6F1-48A3-8540-D2EC282D9EB7}" type="sibTrans" cxnId="{4878EFAF-1A92-4B3B-A639-9CFDE4080AA1}">
      <dgm:prSet/>
      <dgm:spPr/>
      <dgm:t>
        <a:bodyPr/>
        <a:lstStyle/>
        <a:p>
          <a:pPr rtl="1"/>
          <a:endParaRPr lang="ar-SA"/>
        </a:p>
      </dgm:t>
    </dgm:pt>
    <dgm:pt modelId="{CF3FA538-84B6-4084-91F6-CF9A4810175F}">
      <dgm:prSet phldrT="[نص]" custT="1"/>
      <dgm:spPr/>
      <dgm:t>
        <a:bodyPr/>
        <a:lstStyle/>
        <a:p>
          <a:pPr rtl="1"/>
          <a:r>
            <a:rPr lang="ar-SA" sz="1600" b="1" dirty="0" smtClean="0"/>
            <a:t> </a:t>
          </a:r>
          <a:endParaRPr lang="ar-SA" sz="1600" b="1" dirty="0"/>
        </a:p>
      </dgm:t>
    </dgm:pt>
    <dgm:pt modelId="{192EA8B2-21F0-4272-B6D7-4FC5D3CD8B23}" type="parTrans" cxnId="{502731F1-FF5B-4F5B-9EEE-980D030A4CA9}">
      <dgm:prSet/>
      <dgm:spPr/>
      <dgm:t>
        <a:bodyPr/>
        <a:lstStyle/>
        <a:p>
          <a:pPr rtl="1"/>
          <a:endParaRPr lang="ar-SA"/>
        </a:p>
      </dgm:t>
    </dgm:pt>
    <dgm:pt modelId="{CEE2CF80-FB16-46BA-86B6-8ACB7FB34BF5}" type="sibTrans" cxnId="{502731F1-FF5B-4F5B-9EEE-980D030A4CA9}">
      <dgm:prSet/>
      <dgm:spPr/>
      <dgm:t>
        <a:bodyPr/>
        <a:lstStyle/>
        <a:p>
          <a:pPr rtl="1"/>
          <a:endParaRPr lang="ar-SA"/>
        </a:p>
      </dgm:t>
    </dgm:pt>
    <dgm:pt modelId="{EA19A10D-81F8-4C99-B3E1-F5E3EFF73D4B}">
      <dgm:prSet phldrT="[نص]" custT="1"/>
      <dgm:spPr/>
      <dgm:t>
        <a:bodyPr/>
        <a:lstStyle/>
        <a:p>
          <a:pPr algn="ctr" rtl="1"/>
          <a:r>
            <a:rPr lang="en-US" sz="1600" b="1" dirty="0" smtClean="0">
              <a:solidFill>
                <a:schemeClr val="tx1"/>
              </a:solidFill>
            </a:rPr>
            <a:t> </a:t>
          </a:r>
          <a:endParaRPr lang="ar-SA" sz="1600" b="1" dirty="0">
            <a:solidFill>
              <a:schemeClr val="tx1"/>
            </a:solidFill>
          </a:endParaRPr>
        </a:p>
      </dgm:t>
    </dgm:pt>
    <dgm:pt modelId="{2A9CC770-6715-4133-A077-6B142560FC27}" type="parTrans" cxnId="{AB227246-366A-43E3-9870-CAC75E20C305}">
      <dgm:prSet/>
      <dgm:spPr/>
      <dgm:t>
        <a:bodyPr/>
        <a:lstStyle/>
        <a:p>
          <a:pPr rtl="1"/>
          <a:endParaRPr lang="ar-SA"/>
        </a:p>
      </dgm:t>
    </dgm:pt>
    <dgm:pt modelId="{ACBEE549-BD61-4BCB-AB09-821498ECEB16}" type="sibTrans" cxnId="{AB227246-366A-43E3-9870-CAC75E20C305}">
      <dgm:prSet/>
      <dgm:spPr/>
      <dgm:t>
        <a:bodyPr/>
        <a:lstStyle/>
        <a:p>
          <a:pPr rtl="1"/>
          <a:endParaRPr lang="ar-SA"/>
        </a:p>
      </dgm:t>
    </dgm:pt>
    <dgm:pt modelId="{B1E4290D-3F25-4405-B8AC-0984090C6676}" type="pres">
      <dgm:prSet presAssocID="{CE60272D-5BE9-41E2-82CF-A0191EBD4F72}" presName="linear" presStyleCnt="0">
        <dgm:presLayoutVars>
          <dgm:dir/>
          <dgm:resizeHandles val="exact"/>
        </dgm:presLayoutVars>
      </dgm:prSet>
      <dgm:spPr/>
      <dgm:t>
        <a:bodyPr/>
        <a:lstStyle/>
        <a:p>
          <a:pPr rtl="1"/>
          <a:endParaRPr lang="ar-SA"/>
        </a:p>
      </dgm:t>
    </dgm:pt>
    <dgm:pt modelId="{F98BFB90-803C-4056-AFCF-9150291DCA28}" type="pres">
      <dgm:prSet presAssocID="{D572DFE7-2124-4E64-A293-861A368B810F}" presName="comp" presStyleCnt="0"/>
      <dgm:spPr/>
    </dgm:pt>
    <dgm:pt modelId="{6CAAFEBB-7649-4D1D-919B-B3991BF4B619}" type="pres">
      <dgm:prSet presAssocID="{D572DFE7-2124-4E64-A293-861A368B810F}" presName="box" presStyleLbl="node1" presStyleIdx="0" presStyleCnt="3" custScaleY="110995"/>
      <dgm:spPr/>
      <dgm:t>
        <a:bodyPr/>
        <a:lstStyle/>
        <a:p>
          <a:pPr rtl="1"/>
          <a:endParaRPr lang="ar-SA"/>
        </a:p>
      </dgm:t>
    </dgm:pt>
    <dgm:pt modelId="{930A9E37-AE97-4D9D-AC89-7B52820616B7}" type="pres">
      <dgm:prSet presAssocID="{D572DFE7-2124-4E64-A293-861A368B810F}" presName="img" presStyleLbl="fgImgPlace1" presStyleIdx="0" presStyleCnt="3"/>
      <dgm:spPr>
        <a:blipFill rotWithShape="0">
          <a:blip xmlns:r="http://schemas.openxmlformats.org/officeDocument/2006/relationships" r:embed="rId1"/>
          <a:stretch>
            <a:fillRect/>
          </a:stretch>
        </a:blipFill>
      </dgm:spPr>
      <dgm:t>
        <a:bodyPr/>
        <a:lstStyle/>
        <a:p>
          <a:pPr rtl="1"/>
          <a:endParaRPr lang="ar-SA"/>
        </a:p>
      </dgm:t>
    </dgm:pt>
    <dgm:pt modelId="{CAB07A01-FDBA-4351-8219-E0D47FC4FB9B}" type="pres">
      <dgm:prSet presAssocID="{D572DFE7-2124-4E64-A293-861A368B810F}" presName="text" presStyleLbl="node1" presStyleIdx="0" presStyleCnt="3">
        <dgm:presLayoutVars>
          <dgm:bulletEnabled val="1"/>
        </dgm:presLayoutVars>
      </dgm:prSet>
      <dgm:spPr/>
      <dgm:t>
        <a:bodyPr/>
        <a:lstStyle/>
        <a:p>
          <a:pPr rtl="1"/>
          <a:endParaRPr lang="ar-SA"/>
        </a:p>
      </dgm:t>
    </dgm:pt>
    <dgm:pt modelId="{10638781-95B8-45BD-96F9-1E92A1869CE9}" type="pres">
      <dgm:prSet presAssocID="{4F4DDF27-E6F1-48A3-8540-D2EC282D9EB7}" presName="spacer" presStyleCnt="0"/>
      <dgm:spPr/>
    </dgm:pt>
    <dgm:pt modelId="{49B10F42-3757-4864-96D1-2266DA8D0BCD}" type="pres">
      <dgm:prSet presAssocID="{CF3FA538-84B6-4084-91F6-CF9A4810175F}" presName="comp" presStyleCnt="0"/>
      <dgm:spPr/>
    </dgm:pt>
    <dgm:pt modelId="{6EAAF5D9-1255-4830-8B1F-D834B92B6A5D}" type="pres">
      <dgm:prSet presAssocID="{CF3FA538-84B6-4084-91F6-CF9A4810175F}" presName="box" presStyleLbl="node1" presStyleIdx="1" presStyleCnt="3" custScaleY="118427"/>
      <dgm:spPr/>
      <dgm:t>
        <a:bodyPr/>
        <a:lstStyle/>
        <a:p>
          <a:pPr rtl="1"/>
          <a:endParaRPr lang="ar-SA"/>
        </a:p>
      </dgm:t>
    </dgm:pt>
    <dgm:pt modelId="{92067F6B-27CF-4329-9991-5F6755499829}" type="pres">
      <dgm:prSet presAssocID="{CF3FA538-84B6-4084-91F6-CF9A4810175F}" presName="img" presStyleLbl="fgImgPlace1" presStyleIdx="1" presStyleCnt="3"/>
      <dgm:spPr>
        <a:blipFill rotWithShape="0">
          <a:blip xmlns:r="http://schemas.openxmlformats.org/officeDocument/2006/relationships" r:embed="rId2"/>
          <a:stretch>
            <a:fillRect/>
          </a:stretch>
        </a:blipFill>
      </dgm:spPr>
      <dgm:t>
        <a:bodyPr/>
        <a:lstStyle/>
        <a:p>
          <a:pPr rtl="1"/>
          <a:endParaRPr lang="ar-SA"/>
        </a:p>
      </dgm:t>
    </dgm:pt>
    <dgm:pt modelId="{B247D230-CE79-4459-BBF6-A9DE691E0DCF}" type="pres">
      <dgm:prSet presAssocID="{CF3FA538-84B6-4084-91F6-CF9A4810175F}" presName="text" presStyleLbl="node1" presStyleIdx="1" presStyleCnt="3">
        <dgm:presLayoutVars>
          <dgm:bulletEnabled val="1"/>
        </dgm:presLayoutVars>
      </dgm:prSet>
      <dgm:spPr/>
      <dgm:t>
        <a:bodyPr/>
        <a:lstStyle/>
        <a:p>
          <a:pPr rtl="1"/>
          <a:endParaRPr lang="ar-SA"/>
        </a:p>
      </dgm:t>
    </dgm:pt>
    <dgm:pt modelId="{0DEAAB07-9DA8-4D9C-A1E8-D3D1AB14AAD4}" type="pres">
      <dgm:prSet presAssocID="{CEE2CF80-FB16-46BA-86B6-8ACB7FB34BF5}" presName="spacer" presStyleCnt="0"/>
      <dgm:spPr/>
    </dgm:pt>
    <dgm:pt modelId="{9C763F8F-B18F-4220-B9A7-5B410D729544}" type="pres">
      <dgm:prSet presAssocID="{EA19A10D-81F8-4C99-B3E1-F5E3EFF73D4B}" presName="comp" presStyleCnt="0"/>
      <dgm:spPr/>
    </dgm:pt>
    <dgm:pt modelId="{6D0F115F-D1D3-4F3C-BF9F-1DD7BA9F490B}" type="pres">
      <dgm:prSet presAssocID="{EA19A10D-81F8-4C99-B3E1-F5E3EFF73D4B}" presName="box" presStyleLbl="node1" presStyleIdx="2" presStyleCnt="3"/>
      <dgm:spPr/>
      <dgm:t>
        <a:bodyPr/>
        <a:lstStyle/>
        <a:p>
          <a:pPr rtl="1"/>
          <a:endParaRPr lang="ar-SA"/>
        </a:p>
      </dgm:t>
    </dgm:pt>
    <dgm:pt modelId="{FF966363-9F3C-4873-A7C3-91713425059F}" type="pres">
      <dgm:prSet presAssocID="{EA19A10D-81F8-4C99-B3E1-F5E3EFF73D4B}" presName="img" presStyleLbl="fgImgPlace1" presStyleIdx="2" presStyleCnt="3"/>
      <dgm:spPr>
        <a:blipFill rotWithShape="0">
          <a:blip xmlns:r="http://schemas.openxmlformats.org/officeDocument/2006/relationships" r:embed="rId3"/>
          <a:stretch>
            <a:fillRect/>
          </a:stretch>
        </a:blipFill>
      </dgm:spPr>
      <dgm:t>
        <a:bodyPr/>
        <a:lstStyle/>
        <a:p>
          <a:pPr rtl="1"/>
          <a:endParaRPr lang="ar-SA"/>
        </a:p>
      </dgm:t>
    </dgm:pt>
    <dgm:pt modelId="{6226FCC1-FFD3-4D45-8556-5D9FFE32167F}" type="pres">
      <dgm:prSet presAssocID="{EA19A10D-81F8-4C99-B3E1-F5E3EFF73D4B}" presName="text" presStyleLbl="node1" presStyleIdx="2" presStyleCnt="3">
        <dgm:presLayoutVars>
          <dgm:bulletEnabled val="1"/>
        </dgm:presLayoutVars>
      </dgm:prSet>
      <dgm:spPr/>
      <dgm:t>
        <a:bodyPr/>
        <a:lstStyle/>
        <a:p>
          <a:pPr rtl="1"/>
          <a:endParaRPr lang="ar-SA"/>
        </a:p>
      </dgm:t>
    </dgm:pt>
  </dgm:ptLst>
  <dgm:cxnLst>
    <dgm:cxn modelId="{CE96ECE6-7C14-4E00-929D-8F33A86464D5}" type="presOf" srcId="{D572DFE7-2124-4E64-A293-861A368B810F}" destId="{CAB07A01-FDBA-4351-8219-E0D47FC4FB9B}" srcOrd="1" destOrd="0" presId="urn:microsoft.com/office/officeart/2005/8/layout/vList4#2"/>
    <dgm:cxn modelId="{47455C5B-9F2E-4373-83DC-AE14936E42FC}" type="presOf" srcId="{D572DFE7-2124-4E64-A293-861A368B810F}" destId="{6CAAFEBB-7649-4D1D-919B-B3991BF4B619}" srcOrd="0" destOrd="0" presId="urn:microsoft.com/office/officeart/2005/8/layout/vList4#2"/>
    <dgm:cxn modelId="{502731F1-FF5B-4F5B-9EEE-980D030A4CA9}" srcId="{CE60272D-5BE9-41E2-82CF-A0191EBD4F72}" destId="{CF3FA538-84B6-4084-91F6-CF9A4810175F}" srcOrd="1" destOrd="0" parTransId="{192EA8B2-21F0-4272-B6D7-4FC5D3CD8B23}" sibTransId="{CEE2CF80-FB16-46BA-86B6-8ACB7FB34BF5}"/>
    <dgm:cxn modelId="{B5454349-DDC0-4FA6-8A91-7F35BEECD9D6}" type="presOf" srcId="{EA19A10D-81F8-4C99-B3E1-F5E3EFF73D4B}" destId="{6226FCC1-FFD3-4D45-8556-5D9FFE32167F}" srcOrd="1" destOrd="0" presId="urn:microsoft.com/office/officeart/2005/8/layout/vList4#2"/>
    <dgm:cxn modelId="{284219FC-201D-4DC0-9CCA-CDC6A314AF2A}" type="presOf" srcId="{EA19A10D-81F8-4C99-B3E1-F5E3EFF73D4B}" destId="{6D0F115F-D1D3-4F3C-BF9F-1DD7BA9F490B}" srcOrd="0" destOrd="0" presId="urn:microsoft.com/office/officeart/2005/8/layout/vList4#2"/>
    <dgm:cxn modelId="{1BB922AA-33A6-4B81-9A17-9FD1D7F8BA90}" type="presOf" srcId="{CF3FA538-84B6-4084-91F6-CF9A4810175F}" destId="{6EAAF5D9-1255-4830-8B1F-D834B92B6A5D}" srcOrd="0" destOrd="0" presId="urn:microsoft.com/office/officeart/2005/8/layout/vList4#2"/>
    <dgm:cxn modelId="{AB227246-366A-43E3-9870-CAC75E20C305}" srcId="{CE60272D-5BE9-41E2-82CF-A0191EBD4F72}" destId="{EA19A10D-81F8-4C99-B3E1-F5E3EFF73D4B}" srcOrd="2" destOrd="0" parTransId="{2A9CC770-6715-4133-A077-6B142560FC27}" sibTransId="{ACBEE549-BD61-4BCB-AB09-821498ECEB16}"/>
    <dgm:cxn modelId="{4878EFAF-1A92-4B3B-A639-9CFDE4080AA1}" srcId="{CE60272D-5BE9-41E2-82CF-A0191EBD4F72}" destId="{D572DFE7-2124-4E64-A293-861A368B810F}" srcOrd="0" destOrd="0" parTransId="{AC4BD6C1-0148-487B-BBFF-074A152811E8}" sibTransId="{4F4DDF27-E6F1-48A3-8540-D2EC282D9EB7}"/>
    <dgm:cxn modelId="{455D901D-6CE7-4992-BCD3-51E34DA43887}" type="presOf" srcId="{CF3FA538-84B6-4084-91F6-CF9A4810175F}" destId="{B247D230-CE79-4459-BBF6-A9DE691E0DCF}" srcOrd="1" destOrd="0" presId="urn:microsoft.com/office/officeart/2005/8/layout/vList4#2"/>
    <dgm:cxn modelId="{44A0D5C6-BD42-4A9E-A6B2-187ED44EE870}" type="presOf" srcId="{CE60272D-5BE9-41E2-82CF-A0191EBD4F72}" destId="{B1E4290D-3F25-4405-B8AC-0984090C6676}" srcOrd="0" destOrd="0" presId="urn:microsoft.com/office/officeart/2005/8/layout/vList4#2"/>
    <dgm:cxn modelId="{C3A1D137-5914-4E54-A4E4-37ABEBCAEFBE}" type="presParOf" srcId="{B1E4290D-3F25-4405-B8AC-0984090C6676}" destId="{F98BFB90-803C-4056-AFCF-9150291DCA28}" srcOrd="0" destOrd="0" presId="urn:microsoft.com/office/officeart/2005/8/layout/vList4#2"/>
    <dgm:cxn modelId="{311277ED-FAF9-463D-861A-3EFF0B5E9FDF}" type="presParOf" srcId="{F98BFB90-803C-4056-AFCF-9150291DCA28}" destId="{6CAAFEBB-7649-4D1D-919B-B3991BF4B619}" srcOrd="0" destOrd="0" presId="urn:microsoft.com/office/officeart/2005/8/layout/vList4#2"/>
    <dgm:cxn modelId="{1C69F350-9BA3-40C8-80D3-CEED525DA291}" type="presParOf" srcId="{F98BFB90-803C-4056-AFCF-9150291DCA28}" destId="{930A9E37-AE97-4D9D-AC89-7B52820616B7}" srcOrd="1" destOrd="0" presId="urn:microsoft.com/office/officeart/2005/8/layout/vList4#2"/>
    <dgm:cxn modelId="{8672450D-1837-488B-9651-5229C4551A5A}" type="presParOf" srcId="{F98BFB90-803C-4056-AFCF-9150291DCA28}" destId="{CAB07A01-FDBA-4351-8219-E0D47FC4FB9B}" srcOrd="2" destOrd="0" presId="urn:microsoft.com/office/officeart/2005/8/layout/vList4#2"/>
    <dgm:cxn modelId="{91938198-0A5A-4C79-893D-5CD565943E05}" type="presParOf" srcId="{B1E4290D-3F25-4405-B8AC-0984090C6676}" destId="{10638781-95B8-45BD-96F9-1E92A1869CE9}" srcOrd="1" destOrd="0" presId="urn:microsoft.com/office/officeart/2005/8/layout/vList4#2"/>
    <dgm:cxn modelId="{B200EBA3-8FC1-4E3E-9307-F87F9CFEF04B}" type="presParOf" srcId="{B1E4290D-3F25-4405-B8AC-0984090C6676}" destId="{49B10F42-3757-4864-96D1-2266DA8D0BCD}" srcOrd="2" destOrd="0" presId="urn:microsoft.com/office/officeart/2005/8/layout/vList4#2"/>
    <dgm:cxn modelId="{050ED825-FB65-4A01-B608-2EAE0763ABD6}" type="presParOf" srcId="{49B10F42-3757-4864-96D1-2266DA8D0BCD}" destId="{6EAAF5D9-1255-4830-8B1F-D834B92B6A5D}" srcOrd="0" destOrd="0" presId="urn:microsoft.com/office/officeart/2005/8/layout/vList4#2"/>
    <dgm:cxn modelId="{0C0C5FED-9398-42FC-A13B-3208A43C8465}" type="presParOf" srcId="{49B10F42-3757-4864-96D1-2266DA8D0BCD}" destId="{92067F6B-27CF-4329-9991-5F6755499829}" srcOrd="1" destOrd="0" presId="urn:microsoft.com/office/officeart/2005/8/layout/vList4#2"/>
    <dgm:cxn modelId="{4A6E4D24-1140-4F19-ADD9-50B4A2504E6D}" type="presParOf" srcId="{49B10F42-3757-4864-96D1-2266DA8D0BCD}" destId="{B247D230-CE79-4459-BBF6-A9DE691E0DCF}" srcOrd="2" destOrd="0" presId="urn:microsoft.com/office/officeart/2005/8/layout/vList4#2"/>
    <dgm:cxn modelId="{635F7477-339C-4F80-A63F-AE1FF8CA670A}" type="presParOf" srcId="{B1E4290D-3F25-4405-B8AC-0984090C6676}" destId="{0DEAAB07-9DA8-4D9C-A1E8-D3D1AB14AAD4}" srcOrd="3" destOrd="0" presId="urn:microsoft.com/office/officeart/2005/8/layout/vList4#2"/>
    <dgm:cxn modelId="{CB7B3ED9-F83F-49A7-80B3-134380005903}" type="presParOf" srcId="{B1E4290D-3F25-4405-B8AC-0984090C6676}" destId="{9C763F8F-B18F-4220-B9A7-5B410D729544}" srcOrd="4" destOrd="0" presId="urn:microsoft.com/office/officeart/2005/8/layout/vList4#2"/>
    <dgm:cxn modelId="{EF38C38F-62B5-44CE-8613-4C6FF349B478}" type="presParOf" srcId="{9C763F8F-B18F-4220-B9A7-5B410D729544}" destId="{6D0F115F-D1D3-4F3C-BF9F-1DD7BA9F490B}" srcOrd="0" destOrd="0" presId="urn:microsoft.com/office/officeart/2005/8/layout/vList4#2"/>
    <dgm:cxn modelId="{17167B8F-CFA9-4BED-BC18-0F80305B0554}" type="presParOf" srcId="{9C763F8F-B18F-4220-B9A7-5B410D729544}" destId="{FF966363-9F3C-4873-A7C3-91713425059F}" srcOrd="1" destOrd="0" presId="urn:microsoft.com/office/officeart/2005/8/layout/vList4#2"/>
    <dgm:cxn modelId="{2BCB065A-519A-4A85-987A-65CA642DD372}" type="presParOf" srcId="{9C763F8F-B18F-4220-B9A7-5B410D729544}" destId="{6226FCC1-FFD3-4D45-8556-5D9FFE32167F}" srcOrd="2" destOrd="0" presId="urn:microsoft.com/office/officeart/2005/8/layout/vList4#2"/>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AAFEBB-7649-4D1D-919B-B3991BF4B619}">
      <dsp:nvSpPr>
        <dsp:cNvPr id="0" name=""/>
        <dsp:cNvSpPr/>
      </dsp:nvSpPr>
      <dsp:spPr>
        <a:xfrm>
          <a:off x="0" y="0"/>
          <a:ext cx="5274310" cy="1052725"/>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rtl="1">
            <a:lnSpc>
              <a:spcPct val="90000"/>
            </a:lnSpc>
            <a:spcBef>
              <a:spcPct val="0"/>
            </a:spcBef>
            <a:spcAft>
              <a:spcPct val="35000"/>
            </a:spcAft>
          </a:pPr>
          <a:r>
            <a:rPr lang="ar-SA" sz="2400" b="1" kern="1200" dirty="0" smtClean="0"/>
            <a:t> </a:t>
          </a:r>
          <a:endParaRPr lang="ar-SA" sz="2400" b="1" kern="1200" dirty="0"/>
        </a:p>
      </dsp:txBody>
      <dsp:txXfrm>
        <a:off x="1149706" y="0"/>
        <a:ext cx="4124603" cy="1052725"/>
      </dsp:txXfrm>
    </dsp:sp>
    <dsp:sp modelId="{930A9E37-AE97-4D9D-AC89-7B52820616B7}">
      <dsp:nvSpPr>
        <dsp:cNvPr id="0" name=""/>
        <dsp:cNvSpPr/>
      </dsp:nvSpPr>
      <dsp:spPr>
        <a:xfrm>
          <a:off x="94844" y="146985"/>
          <a:ext cx="1054862" cy="758755"/>
        </a:xfrm>
        <a:prstGeom prst="roundRect">
          <a:avLst>
            <a:gd name="adj" fmla="val 10000"/>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EAAF5D9-1255-4830-8B1F-D834B92B6A5D}">
      <dsp:nvSpPr>
        <dsp:cNvPr id="0" name=""/>
        <dsp:cNvSpPr/>
      </dsp:nvSpPr>
      <dsp:spPr>
        <a:xfrm>
          <a:off x="0" y="1147570"/>
          <a:ext cx="5274310" cy="1123214"/>
        </a:xfrm>
        <a:prstGeom prst="roundRect">
          <a:avLst>
            <a:gd name="adj" fmla="val 10000"/>
          </a:avLst>
        </a:prstGeom>
        <a:solidFill>
          <a:schemeClr val="accent4">
            <a:hueOff val="6541442"/>
            <a:satOff val="18142"/>
            <a:lumOff val="3892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r" defTabSz="711200" rtl="1">
            <a:lnSpc>
              <a:spcPct val="90000"/>
            </a:lnSpc>
            <a:spcBef>
              <a:spcPct val="0"/>
            </a:spcBef>
            <a:spcAft>
              <a:spcPct val="35000"/>
            </a:spcAft>
          </a:pPr>
          <a:r>
            <a:rPr lang="ar-SA" sz="1600" b="1" kern="1200" dirty="0" smtClean="0"/>
            <a:t> </a:t>
          </a:r>
          <a:endParaRPr lang="ar-SA" sz="1600" b="1" kern="1200" dirty="0"/>
        </a:p>
      </dsp:txBody>
      <dsp:txXfrm>
        <a:off x="1149706" y="1147570"/>
        <a:ext cx="4124603" cy="1123214"/>
      </dsp:txXfrm>
    </dsp:sp>
    <dsp:sp modelId="{92067F6B-27CF-4329-9991-5F6755499829}">
      <dsp:nvSpPr>
        <dsp:cNvPr id="0" name=""/>
        <dsp:cNvSpPr/>
      </dsp:nvSpPr>
      <dsp:spPr>
        <a:xfrm>
          <a:off x="94844" y="1329799"/>
          <a:ext cx="1054862" cy="758755"/>
        </a:xfrm>
        <a:prstGeom prst="roundRect">
          <a:avLst>
            <a:gd name="adj" fmla="val 10000"/>
          </a:avLst>
        </a:prstGeom>
        <a:blipFill rotWithShape="0">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D0F115F-D1D3-4F3C-BF9F-1DD7BA9F490B}">
      <dsp:nvSpPr>
        <dsp:cNvPr id="0" name=""/>
        <dsp:cNvSpPr/>
      </dsp:nvSpPr>
      <dsp:spPr>
        <a:xfrm>
          <a:off x="0" y="2365629"/>
          <a:ext cx="5274310" cy="948444"/>
        </a:xfrm>
        <a:prstGeom prst="roundRect">
          <a:avLst>
            <a:gd name="adj" fmla="val 10000"/>
          </a:avLst>
        </a:prstGeom>
        <a:solidFill>
          <a:schemeClr val="accent4">
            <a:hueOff val="13082884"/>
            <a:satOff val="36284"/>
            <a:lumOff val="7784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rtl="1">
            <a:lnSpc>
              <a:spcPct val="90000"/>
            </a:lnSpc>
            <a:spcBef>
              <a:spcPct val="0"/>
            </a:spcBef>
            <a:spcAft>
              <a:spcPct val="35000"/>
            </a:spcAft>
          </a:pPr>
          <a:r>
            <a:rPr lang="en-US" sz="1600" b="1" kern="1200" dirty="0" smtClean="0">
              <a:solidFill>
                <a:schemeClr val="tx1"/>
              </a:solidFill>
            </a:rPr>
            <a:t> </a:t>
          </a:r>
          <a:endParaRPr lang="ar-SA" sz="1600" b="1" kern="1200" dirty="0">
            <a:solidFill>
              <a:schemeClr val="tx1"/>
            </a:solidFill>
          </a:endParaRPr>
        </a:p>
      </dsp:txBody>
      <dsp:txXfrm>
        <a:off x="1149706" y="2365629"/>
        <a:ext cx="4124603" cy="948444"/>
      </dsp:txXfrm>
    </dsp:sp>
    <dsp:sp modelId="{FF966363-9F3C-4873-A7C3-91713425059F}">
      <dsp:nvSpPr>
        <dsp:cNvPr id="0" name=""/>
        <dsp:cNvSpPr/>
      </dsp:nvSpPr>
      <dsp:spPr>
        <a:xfrm>
          <a:off x="94844" y="2460473"/>
          <a:ext cx="1054862" cy="758755"/>
        </a:xfrm>
        <a:prstGeom prst="roundRect">
          <a:avLst>
            <a:gd name="adj" fmla="val 10000"/>
          </a:avLst>
        </a:prstGeom>
        <a:blipFill rotWithShape="0">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4#2">
  <dgm:title val=""/>
  <dgm:desc val=""/>
  <dgm:catLst>
    <dgm:cat type="list"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886200" y="0"/>
            <a:ext cx="2971800" cy="457200"/>
          </a:xfrm>
          <a:prstGeom prst="rect">
            <a:avLst/>
          </a:prstGeom>
        </p:spPr>
        <p:txBody>
          <a:bodyPr vert="horz" lIns="91440" tIns="45720" rIns="91440" bIns="45720" rtlCol="1"/>
          <a:lstStyle>
            <a:lvl1pPr algn="r">
              <a:defRPr sz="1200"/>
            </a:lvl1pPr>
          </a:lstStyle>
          <a:p>
            <a:endParaRPr lang="ar-EG"/>
          </a:p>
        </p:txBody>
      </p:sp>
      <p:sp>
        <p:nvSpPr>
          <p:cNvPr id="3" name="Date Placeholder 2"/>
          <p:cNvSpPr>
            <a:spLocks noGrp="1"/>
          </p:cNvSpPr>
          <p:nvPr>
            <p:ph type="dt" idx="1"/>
          </p:nvPr>
        </p:nvSpPr>
        <p:spPr>
          <a:xfrm>
            <a:off x="1588" y="0"/>
            <a:ext cx="2971800" cy="457200"/>
          </a:xfrm>
          <a:prstGeom prst="rect">
            <a:avLst/>
          </a:prstGeom>
        </p:spPr>
        <p:txBody>
          <a:bodyPr vert="horz" lIns="91440" tIns="45720" rIns="91440" bIns="45720" rtlCol="1"/>
          <a:lstStyle>
            <a:lvl1pPr algn="l">
              <a:defRPr sz="1200"/>
            </a:lvl1pPr>
          </a:lstStyle>
          <a:p>
            <a:fld id="{E4A733BA-7484-4FAA-B9C3-B66C1AB2F12D}" type="datetimeFigureOut">
              <a:rPr lang="ar-EG" smtClean="0"/>
              <a:pPr/>
              <a:t>28/07/1435</a:t>
            </a:fld>
            <a:endParaRPr lang="ar-EG"/>
          </a:p>
        </p:txBody>
      </p:sp>
      <p:sp>
        <p:nvSpPr>
          <p:cNvPr id="4" name="Slide Image Placeholder 3"/>
          <p:cNvSpPr>
            <a:spLocks noGrp="1" noRot="1" noChangeAspect="1"/>
          </p:cNvSpPr>
          <p:nvPr>
            <p:ph type="sldImg" idx="2"/>
          </p:nvPr>
        </p:nvSpPr>
        <p:spPr>
          <a:xfrm>
            <a:off x="685800" y="685800"/>
            <a:ext cx="5486400" cy="3429000"/>
          </a:xfrm>
          <a:prstGeom prst="rect">
            <a:avLst/>
          </a:prstGeom>
          <a:noFill/>
          <a:ln w="12700">
            <a:solidFill>
              <a:prstClr val="black"/>
            </a:solidFill>
          </a:ln>
        </p:spPr>
        <p:txBody>
          <a:bodyPr vert="horz" lIns="91440" tIns="45720" rIns="91440" bIns="45720" rtlCol="1" anchor="ctr"/>
          <a:lstStyle/>
          <a:p>
            <a:endParaRPr lang="ar-EG"/>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1"/>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6" name="Footer Placeholder 5"/>
          <p:cNvSpPr>
            <a:spLocks noGrp="1"/>
          </p:cNvSpPr>
          <p:nvPr>
            <p:ph type="ftr" sz="quarter" idx="4"/>
          </p:nvPr>
        </p:nvSpPr>
        <p:spPr>
          <a:xfrm>
            <a:off x="3886200" y="8685213"/>
            <a:ext cx="2971800" cy="457200"/>
          </a:xfrm>
          <a:prstGeom prst="rect">
            <a:avLst/>
          </a:prstGeom>
        </p:spPr>
        <p:txBody>
          <a:bodyPr vert="horz" lIns="91440" tIns="45720" rIns="91440" bIns="45720" rtlCol="1" anchor="b"/>
          <a:lstStyle>
            <a:lvl1pPr algn="r">
              <a:defRPr sz="1200"/>
            </a:lvl1pPr>
          </a:lstStyle>
          <a:p>
            <a:endParaRPr lang="ar-EG"/>
          </a:p>
        </p:txBody>
      </p:sp>
      <p:sp>
        <p:nvSpPr>
          <p:cNvPr id="7" name="Slide Number Placeholder 6"/>
          <p:cNvSpPr>
            <a:spLocks noGrp="1"/>
          </p:cNvSpPr>
          <p:nvPr>
            <p:ph type="sldNum" sz="quarter" idx="5"/>
          </p:nvPr>
        </p:nvSpPr>
        <p:spPr>
          <a:xfrm>
            <a:off x="1588" y="8685213"/>
            <a:ext cx="2971800" cy="457200"/>
          </a:xfrm>
          <a:prstGeom prst="rect">
            <a:avLst/>
          </a:prstGeom>
        </p:spPr>
        <p:txBody>
          <a:bodyPr vert="horz" lIns="91440" tIns="45720" rIns="91440" bIns="45720" rtlCol="1" anchor="b"/>
          <a:lstStyle>
            <a:lvl1pPr algn="l">
              <a:defRPr sz="1200"/>
            </a:lvl1pPr>
          </a:lstStyle>
          <a:p>
            <a:fld id="{7A8EEEDC-A781-4F4A-9FF4-7F7F30750D44}" type="slidenum">
              <a:rPr lang="ar-EG" smtClean="0"/>
              <a:pPr/>
              <a:t>‹#›</a:t>
            </a:fld>
            <a:endParaRPr lang="ar-EG"/>
          </a:p>
        </p:txBody>
      </p:sp>
    </p:spTree>
    <p:extLst>
      <p:ext uri="{BB962C8B-B14F-4D97-AF65-F5344CB8AC3E}">
        <p14:creationId xmlns:p14="http://schemas.microsoft.com/office/powerpoint/2010/main" val="2274092171"/>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image" Target="../media/image26.jpeg"/></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685800" y="685800"/>
            <a:ext cx="5486400" cy="3429000"/>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4</a:t>
            </a:fld>
            <a:endParaRPr lang="en-US"/>
          </a:p>
        </p:txBody>
      </p:sp>
      <p:grpSp>
        <p:nvGrpSpPr>
          <p:cNvPr id="5" name="مجموعة 4"/>
          <p:cNvGrpSpPr/>
          <p:nvPr/>
        </p:nvGrpSpPr>
        <p:grpSpPr>
          <a:xfrm>
            <a:off x="979754" y="4625599"/>
            <a:ext cx="4886482" cy="3509578"/>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a:p>
        </p:txBody>
      </p:sp>
      <p:pic>
        <p:nvPicPr>
          <p:cNvPr id="19" name="Picture 5"/>
          <p:cNvPicPr>
            <a:picLocks noChangeAspect="1" noChangeArrowheads="1"/>
          </p:cNvPicPr>
          <p:nvPr/>
        </p:nvPicPr>
        <p:blipFill>
          <a:blip r:embed="rId3" cstate="print"/>
          <a:srcRect/>
          <a:stretch>
            <a:fillRect/>
          </a:stretch>
        </p:blipFill>
        <p:spPr bwMode="auto">
          <a:xfrm>
            <a:off x="2832652" y="8394491"/>
            <a:ext cx="1416326" cy="479078"/>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894522" y="8394493"/>
            <a:ext cx="856873" cy="470143"/>
          </a:xfrm>
          <a:prstGeom prst="rect">
            <a:avLst/>
          </a:prstGeom>
          <a:noFill/>
        </p:spPr>
      </p:pic>
    </p:spTree>
    <p:extLst>
      <p:ext uri="{BB962C8B-B14F-4D97-AF65-F5344CB8AC3E}">
        <p14:creationId xmlns:p14="http://schemas.microsoft.com/office/powerpoint/2010/main" val="7087686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4825"/>
            <a:ext cx="7772400" cy="1225550"/>
          </a:xfrm>
        </p:spPr>
        <p:txBody>
          <a:bodyPr/>
          <a:lstStyle/>
          <a:p>
            <a:r>
              <a:rPr lang="en-US" smtClean="0"/>
              <a:t>Click to edit Master title style</a:t>
            </a:r>
            <a:endParaRPr lang="ar-EG"/>
          </a:p>
        </p:txBody>
      </p:sp>
      <p:sp>
        <p:nvSpPr>
          <p:cNvPr id="3" name="Subtitle 2"/>
          <p:cNvSpPr>
            <a:spLocks noGrp="1"/>
          </p:cNvSpPr>
          <p:nvPr>
            <p:ph type="subTitle" idx="1"/>
          </p:nvPr>
        </p:nvSpPr>
        <p:spPr>
          <a:xfrm>
            <a:off x="1371600" y="3238500"/>
            <a:ext cx="6400800" cy="14605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ar-EG"/>
          </a:p>
        </p:txBody>
      </p:sp>
    </p:spTree>
    <p:extLst>
      <p:ext uri="{BB962C8B-B14F-4D97-AF65-F5344CB8AC3E}">
        <p14:creationId xmlns:p14="http://schemas.microsoft.com/office/powerpoint/2010/main" val="14236220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Tree>
    <p:extLst>
      <p:ext uri="{BB962C8B-B14F-4D97-AF65-F5344CB8AC3E}">
        <p14:creationId xmlns:p14="http://schemas.microsoft.com/office/powerpoint/2010/main" val="7064037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600"/>
            <a:ext cx="2057400" cy="4876800"/>
          </a:xfrm>
        </p:spPr>
        <p:txBody>
          <a:bodyPr vert="eaVert"/>
          <a:lstStyle/>
          <a:p>
            <a:r>
              <a:rPr lang="en-US" smtClean="0"/>
              <a:t>Click to edit Master title style</a:t>
            </a:r>
            <a:endParaRPr lang="ar-EG"/>
          </a:p>
        </p:txBody>
      </p:sp>
      <p:sp>
        <p:nvSpPr>
          <p:cNvPr id="3" name="Vertical Text Placeholder 2"/>
          <p:cNvSpPr>
            <a:spLocks noGrp="1"/>
          </p:cNvSpPr>
          <p:nvPr>
            <p:ph type="body" orient="vert" idx="1"/>
          </p:nvPr>
        </p:nvSpPr>
        <p:spPr>
          <a:xfrm>
            <a:off x="457200" y="228600"/>
            <a:ext cx="6019800" cy="4876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Tree>
    <p:extLst>
      <p:ext uri="{BB962C8B-B14F-4D97-AF65-F5344CB8AC3E}">
        <p14:creationId xmlns:p14="http://schemas.microsoft.com/office/powerpoint/2010/main" val="8732438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4825"/>
            <a:ext cx="7772400" cy="1225550"/>
          </a:xfrm>
        </p:spPr>
        <p:txBody>
          <a:bodyPr/>
          <a:lstStyle/>
          <a:p>
            <a:r>
              <a:rPr lang="en-US" smtClean="0"/>
              <a:t>Click to edit Master title style</a:t>
            </a:r>
            <a:endParaRPr lang="ar-EG"/>
          </a:p>
        </p:txBody>
      </p:sp>
      <p:sp>
        <p:nvSpPr>
          <p:cNvPr id="3" name="Subtitle 2"/>
          <p:cNvSpPr>
            <a:spLocks noGrp="1"/>
          </p:cNvSpPr>
          <p:nvPr>
            <p:ph type="subTitle" idx="1"/>
          </p:nvPr>
        </p:nvSpPr>
        <p:spPr>
          <a:xfrm>
            <a:off x="1371600" y="3238500"/>
            <a:ext cx="6400800" cy="14605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ar-EG"/>
          </a:p>
        </p:txBody>
      </p:sp>
    </p:spTree>
    <p:extLst>
      <p:ext uri="{BB962C8B-B14F-4D97-AF65-F5344CB8AC3E}">
        <p14:creationId xmlns:p14="http://schemas.microsoft.com/office/powerpoint/2010/main" val="35564900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Tree>
    <p:extLst>
      <p:ext uri="{BB962C8B-B14F-4D97-AF65-F5344CB8AC3E}">
        <p14:creationId xmlns:p14="http://schemas.microsoft.com/office/powerpoint/2010/main" val="29487374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1888"/>
            <a:ext cx="7772400" cy="1135062"/>
          </a:xfrm>
        </p:spPr>
        <p:txBody>
          <a:bodyPr anchor="t"/>
          <a:lstStyle>
            <a:lvl1pPr algn="r">
              <a:defRPr sz="4000" b="1" cap="all"/>
            </a:lvl1pPr>
          </a:lstStyle>
          <a:p>
            <a:r>
              <a:rPr lang="en-US" smtClean="0"/>
              <a:t>Click to edit Master title style</a:t>
            </a:r>
            <a:endParaRPr lang="ar-EG"/>
          </a:p>
        </p:txBody>
      </p:sp>
      <p:sp>
        <p:nvSpPr>
          <p:cNvPr id="3" name="Text Placeholder 2"/>
          <p:cNvSpPr>
            <a:spLocks noGrp="1"/>
          </p:cNvSpPr>
          <p:nvPr>
            <p:ph type="body" idx="1"/>
          </p:nvPr>
        </p:nvSpPr>
        <p:spPr>
          <a:xfrm>
            <a:off x="722313" y="2422525"/>
            <a:ext cx="7772400" cy="1249363"/>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7546434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Content Placeholder 2"/>
          <p:cNvSpPr>
            <a:spLocks noGrp="1"/>
          </p:cNvSpPr>
          <p:nvPr>
            <p:ph sz="half" idx="1"/>
          </p:nvPr>
        </p:nvSpPr>
        <p:spPr>
          <a:xfrm>
            <a:off x="457200" y="1333500"/>
            <a:ext cx="4038600" cy="3771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Content Placeholder 3"/>
          <p:cNvSpPr>
            <a:spLocks noGrp="1"/>
          </p:cNvSpPr>
          <p:nvPr>
            <p:ph sz="half" idx="2"/>
          </p:nvPr>
        </p:nvSpPr>
        <p:spPr>
          <a:xfrm>
            <a:off x="4648200" y="1333500"/>
            <a:ext cx="4038600" cy="3771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Tree>
    <p:extLst>
      <p:ext uri="{BB962C8B-B14F-4D97-AF65-F5344CB8AC3E}">
        <p14:creationId xmlns:p14="http://schemas.microsoft.com/office/powerpoint/2010/main" val="34312837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ar-EG"/>
          </a:p>
        </p:txBody>
      </p:sp>
      <p:sp>
        <p:nvSpPr>
          <p:cNvPr id="3" name="Text Placeholder 2"/>
          <p:cNvSpPr>
            <a:spLocks noGrp="1"/>
          </p:cNvSpPr>
          <p:nvPr>
            <p:ph type="body" idx="1"/>
          </p:nvPr>
        </p:nvSpPr>
        <p:spPr>
          <a:xfrm>
            <a:off x="457200" y="1279525"/>
            <a:ext cx="4040188" cy="5334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812925"/>
            <a:ext cx="4040188" cy="32924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5" name="Text Placeholder 4"/>
          <p:cNvSpPr>
            <a:spLocks noGrp="1"/>
          </p:cNvSpPr>
          <p:nvPr>
            <p:ph type="body" sz="quarter" idx="3"/>
          </p:nvPr>
        </p:nvSpPr>
        <p:spPr>
          <a:xfrm>
            <a:off x="4645025" y="1279525"/>
            <a:ext cx="4041775" cy="5334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1812925"/>
            <a:ext cx="4041775" cy="32924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Tree>
    <p:extLst>
      <p:ext uri="{BB962C8B-B14F-4D97-AF65-F5344CB8AC3E}">
        <p14:creationId xmlns:p14="http://schemas.microsoft.com/office/powerpoint/2010/main" val="17389032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Tree>
    <p:extLst>
      <p:ext uri="{BB962C8B-B14F-4D97-AF65-F5344CB8AC3E}">
        <p14:creationId xmlns:p14="http://schemas.microsoft.com/office/powerpoint/2010/main" val="31549265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40884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7013"/>
            <a:ext cx="3008313" cy="968375"/>
          </a:xfrm>
        </p:spPr>
        <p:txBody>
          <a:bodyPr anchor="b"/>
          <a:lstStyle>
            <a:lvl1pPr algn="r">
              <a:defRPr sz="2000" b="1"/>
            </a:lvl1pPr>
          </a:lstStyle>
          <a:p>
            <a:r>
              <a:rPr lang="en-US" smtClean="0"/>
              <a:t>Click to edit Master title style</a:t>
            </a:r>
            <a:endParaRPr lang="ar-EG"/>
          </a:p>
        </p:txBody>
      </p:sp>
      <p:sp>
        <p:nvSpPr>
          <p:cNvPr id="3" name="Content Placeholder 2"/>
          <p:cNvSpPr>
            <a:spLocks noGrp="1"/>
          </p:cNvSpPr>
          <p:nvPr>
            <p:ph idx="1"/>
          </p:nvPr>
        </p:nvSpPr>
        <p:spPr>
          <a:xfrm>
            <a:off x="3575050" y="227013"/>
            <a:ext cx="5111750" cy="48783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Text Placeholder 3"/>
          <p:cNvSpPr>
            <a:spLocks noGrp="1"/>
          </p:cNvSpPr>
          <p:nvPr>
            <p:ph type="body" sz="half" idx="2"/>
          </p:nvPr>
        </p:nvSpPr>
        <p:spPr>
          <a:xfrm>
            <a:off x="457200" y="1195388"/>
            <a:ext cx="3008313" cy="391001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9109974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Tree>
    <p:extLst>
      <p:ext uri="{BB962C8B-B14F-4D97-AF65-F5344CB8AC3E}">
        <p14:creationId xmlns:p14="http://schemas.microsoft.com/office/powerpoint/2010/main" val="13317584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3075"/>
          </a:xfrm>
        </p:spPr>
        <p:txBody>
          <a:bodyPr anchor="b"/>
          <a:lstStyle>
            <a:lvl1pPr algn="r">
              <a:defRPr sz="2000" b="1"/>
            </a:lvl1pPr>
          </a:lstStyle>
          <a:p>
            <a:r>
              <a:rPr lang="en-US" smtClean="0"/>
              <a:t>Click to edit Master title style</a:t>
            </a:r>
            <a:endParaRPr lang="ar-EG"/>
          </a:p>
        </p:txBody>
      </p:sp>
      <p:sp>
        <p:nvSpPr>
          <p:cNvPr id="3" name="Picture Placeholder 2"/>
          <p:cNvSpPr>
            <a:spLocks noGrp="1"/>
          </p:cNvSpPr>
          <p:nvPr>
            <p:ph type="pic" idx="1"/>
          </p:nvPr>
        </p:nvSpPr>
        <p:spPr>
          <a:xfrm>
            <a:off x="1792288" y="511175"/>
            <a:ext cx="54864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ar-EG" noProof="0" smtClean="0"/>
          </a:p>
        </p:txBody>
      </p:sp>
      <p:sp>
        <p:nvSpPr>
          <p:cNvPr id="4" name="Text Placeholder 3"/>
          <p:cNvSpPr>
            <a:spLocks noGrp="1"/>
          </p:cNvSpPr>
          <p:nvPr>
            <p:ph type="body" sz="half" idx="2"/>
          </p:nvPr>
        </p:nvSpPr>
        <p:spPr>
          <a:xfrm>
            <a:off x="1792288" y="4473575"/>
            <a:ext cx="5486400" cy="6699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7115191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Tree>
    <p:extLst>
      <p:ext uri="{BB962C8B-B14F-4D97-AF65-F5344CB8AC3E}">
        <p14:creationId xmlns:p14="http://schemas.microsoft.com/office/powerpoint/2010/main" val="29053790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600"/>
            <a:ext cx="2057400" cy="4876800"/>
          </a:xfrm>
        </p:spPr>
        <p:txBody>
          <a:bodyPr vert="eaVert"/>
          <a:lstStyle/>
          <a:p>
            <a:r>
              <a:rPr lang="en-US" smtClean="0"/>
              <a:t>Click to edit Master title style</a:t>
            </a:r>
            <a:endParaRPr lang="ar-EG"/>
          </a:p>
        </p:txBody>
      </p:sp>
      <p:sp>
        <p:nvSpPr>
          <p:cNvPr id="3" name="Vertical Text Placeholder 2"/>
          <p:cNvSpPr>
            <a:spLocks noGrp="1"/>
          </p:cNvSpPr>
          <p:nvPr>
            <p:ph type="body" orient="vert" idx="1"/>
          </p:nvPr>
        </p:nvSpPr>
        <p:spPr>
          <a:xfrm>
            <a:off x="457200" y="228600"/>
            <a:ext cx="6019800" cy="4876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Tree>
    <p:extLst>
      <p:ext uri="{BB962C8B-B14F-4D97-AF65-F5344CB8AC3E}">
        <p14:creationId xmlns:p14="http://schemas.microsoft.com/office/powerpoint/2010/main" val="1629975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1888"/>
            <a:ext cx="7772400" cy="1135062"/>
          </a:xfrm>
        </p:spPr>
        <p:txBody>
          <a:bodyPr anchor="t"/>
          <a:lstStyle>
            <a:lvl1pPr algn="r">
              <a:defRPr sz="4000" b="1" cap="all"/>
            </a:lvl1pPr>
          </a:lstStyle>
          <a:p>
            <a:r>
              <a:rPr lang="en-US" smtClean="0"/>
              <a:t>Click to edit Master title style</a:t>
            </a:r>
            <a:endParaRPr lang="ar-EG"/>
          </a:p>
        </p:txBody>
      </p:sp>
      <p:sp>
        <p:nvSpPr>
          <p:cNvPr id="3" name="Text Placeholder 2"/>
          <p:cNvSpPr>
            <a:spLocks noGrp="1"/>
          </p:cNvSpPr>
          <p:nvPr>
            <p:ph type="body" idx="1"/>
          </p:nvPr>
        </p:nvSpPr>
        <p:spPr>
          <a:xfrm>
            <a:off x="722313" y="2422525"/>
            <a:ext cx="7772400" cy="1249363"/>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7696201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Content Placeholder 2"/>
          <p:cNvSpPr>
            <a:spLocks noGrp="1"/>
          </p:cNvSpPr>
          <p:nvPr>
            <p:ph sz="half" idx="1"/>
          </p:nvPr>
        </p:nvSpPr>
        <p:spPr>
          <a:xfrm>
            <a:off x="457200" y="1333500"/>
            <a:ext cx="4038600" cy="3771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Content Placeholder 3"/>
          <p:cNvSpPr>
            <a:spLocks noGrp="1"/>
          </p:cNvSpPr>
          <p:nvPr>
            <p:ph sz="half" idx="2"/>
          </p:nvPr>
        </p:nvSpPr>
        <p:spPr>
          <a:xfrm>
            <a:off x="4648200" y="1333500"/>
            <a:ext cx="4038600" cy="3771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Tree>
    <p:extLst>
      <p:ext uri="{BB962C8B-B14F-4D97-AF65-F5344CB8AC3E}">
        <p14:creationId xmlns:p14="http://schemas.microsoft.com/office/powerpoint/2010/main" val="19358828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ar-EG"/>
          </a:p>
        </p:txBody>
      </p:sp>
      <p:sp>
        <p:nvSpPr>
          <p:cNvPr id="3" name="Text Placeholder 2"/>
          <p:cNvSpPr>
            <a:spLocks noGrp="1"/>
          </p:cNvSpPr>
          <p:nvPr>
            <p:ph type="body" idx="1"/>
          </p:nvPr>
        </p:nvSpPr>
        <p:spPr>
          <a:xfrm>
            <a:off x="457200" y="1279525"/>
            <a:ext cx="4040188" cy="5334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812925"/>
            <a:ext cx="4040188" cy="32924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5" name="Text Placeholder 4"/>
          <p:cNvSpPr>
            <a:spLocks noGrp="1"/>
          </p:cNvSpPr>
          <p:nvPr>
            <p:ph type="body" sz="quarter" idx="3"/>
          </p:nvPr>
        </p:nvSpPr>
        <p:spPr>
          <a:xfrm>
            <a:off x="4645025" y="1279525"/>
            <a:ext cx="4041775" cy="5334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1812925"/>
            <a:ext cx="4041775" cy="32924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Tree>
    <p:extLst>
      <p:ext uri="{BB962C8B-B14F-4D97-AF65-F5344CB8AC3E}">
        <p14:creationId xmlns:p14="http://schemas.microsoft.com/office/powerpoint/2010/main" val="36984262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Tree>
    <p:extLst>
      <p:ext uri="{BB962C8B-B14F-4D97-AF65-F5344CB8AC3E}">
        <p14:creationId xmlns:p14="http://schemas.microsoft.com/office/powerpoint/2010/main" val="24895281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75221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7013"/>
            <a:ext cx="3008313" cy="968375"/>
          </a:xfrm>
        </p:spPr>
        <p:txBody>
          <a:bodyPr anchor="b"/>
          <a:lstStyle>
            <a:lvl1pPr algn="r">
              <a:defRPr sz="2000" b="1"/>
            </a:lvl1pPr>
          </a:lstStyle>
          <a:p>
            <a:r>
              <a:rPr lang="en-US" smtClean="0"/>
              <a:t>Click to edit Master title style</a:t>
            </a:r>
            <a:endParaRPr lang="ar-EG"/>
          </a:p>
        </p:txBody>
      </p:sp>
      <p:sp>
        <p:nvSpPr>
          <p:cNvPr id="3" name="Content Placeholder 2"/>
          <p:cNvSpPr>
            <a:spLocks noGrp="1"/>
          </p:cNvSpPr>
          <p:nvPr>
            <p:ph idx="1"/>
          </p:nvPr>
        </p:nvSpPr>
        <p:spPr>
          <a:xfrm>
            <a:off x="3575050" y="227013"/>
            <a:ext cx="5111750" cy="48783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Text Placeholder 3"/>
          <p:cNvSpPr>
            <a:spLocks noGrp="1"/>
          </p:cNvSpPr>
          <p:nvPr>
            <p:ph type="body" sz="half" idx="2"/>
          </p:nvPr>
        </p:nvSpPr>
        <p:spPr>
          <a:xfrm>
            <a:off x="457200" y="1195388"/>
            <a:ext cx="3008313" cy="391001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3303335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3075"/>
          </a:xfrm>
        </p:spPr>
        <p:txBody>
          <a:bodyPr anchor="b"/>
          <a:lstStyle>
            <a:lvl1pPr algn="r">
              <a:defRPr sz="2000" b="1"/>
            </a:lvl1pPr>
          </a:lstStyle>
          <a:p>
            <a:r>
              <a:rPr lang="en-US" smtClean="0"/>
              <a:t>Click to edit Master title style</a:t>
            </a:r>
            <a:endParaRPr lang="ar-EG"/>
          </a:p>
        </p:txBody>
      </p:sp>
      <p:sp>
        <p:nvSpPr>
          <p:cNvPr id="3" name="Picture Placeholder 2"/>
          <p:cNvSpPr>
            <a:spLocks noGrp="1"/>
          </p:cNvSpPr>
          <p:nvPr>
            <p:ph type="pic" idx="1"/>
          </p:nvPr>
        </p:nvSpPr>
        <p:spPr>
          <a:xfrm>
            <a:off x="1792288" y="511175"/>
            <a:ext cx="54864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ar-EG" noProof="0" smtClean="0"/>
          </a:p>
        </p:txBody>
      </p:sp>
      <p:sp>
        <p:nvSpPr>
          <p:cNvPr id="4" name="Text Placeholder 3"/>
          <p:cNvSpPr>
            <a:spLocks noGrp="1"/>
          </p:cNvSpPr>
          <p:nvPr>
            <p:ph type="body" sz="half" idx="2"/>
          </p:nvPr>
        </p:nvSpPr>
        <p:spPr>
          <a:xfrm>
            <a:off x="1792288" y="4473575"/>
            <a:ext cx="5486400" cy="6699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499576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026" name="标题占位符 1"/>
          <p:cNvSpPr>
            <a:spLocks noGrp="1" noChangeArrowheads="1"/>
          </p:cNvSpPr>
          <p:nvPr>
            <p:ph type="title"/>
          </p:nvPr>
        </p:nvSpPr>
        <p:spPr bwMode="auto">
          <a:xfrm>
            <a:off x="457200" y="228600"/>
            <a:ext cx="82296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smtClean="0"/>
              <a:t>单击此处编辑母版标题样式</a:t>
            </a:r>
          </a:p>
        </p:txBody>
      </p:sp>
      <p:sp>
        <p:nvSpPr>
          <p:cNvPr id="1027" name="文本占位符 2"/>
          <p:cNvSpPr>
            <a:spLocks noGrp="1" noChangeArrowheads="1"/>
          </p:cNvSpPr>
          <p:nvPr>
            <p:ph type="body" idx="1"/>
          </p:nvPr>
        </p:nvSpPr>
        <p:spPr bwMode="auto">
          <a:xfrm>
            <a:off x="457200" y="1333500"/>
            <a:ext cx="8229600" cy="377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smtClean="0"/>
              <a:t>单击此处编辑母版文本样式</a:t>
            </a:r>
          </a:p>
          <a:p>
            <a:pPr lvl="1"/>
            <a:r>
              <a:rPr lang="zh-CN" smtClean="0"/>
              <a:t>第二级</a:t>
            </a:r>
          </a:p>
          <a:p>
            <a:pPr lvl="2"/>
            <a:r>
              <a:rPr lang="zh-CN" smtClean="0"/>
              <a:t>第三级</a:t>
            </a:r>
          </a:p>
          <a:p>
            <a:pPr lvl="3"/>
            <a:r>
              <a:rPr lang="zh-CN" smtClean="0"/>
              <a:t>第四级</a:t>
            </a:r>
          </a:p>
          <a:p>
            <a:pPr lvl="4"/>
            <a:r>
              <a:rPr lang="zh-CN" smtClean="0"/>
              <a:t>第五级</a:t>
            </a:r>
          </a:p>
        </p:txBody>
      </p:sp>
    </p:spTree>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Lst>
  <p:txStyles>
    <p:title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SimSun" pitchFamily="2" charset="-122"/>
        </a:defRPr>
      </a:lvl2pPr>
      <a:lvl3pPr algn="ctr" rtl="0" eaLnBrk="0" fontAlgn="base" hangingPunct="0">
        <a:spcBef>
          <a:spcPct val="0"/>
        </a:spcBef>
        <a:spcAft>
          <a:spcPct val="0"/>
        </a:spcAft>
        <a:defRPr sz="4400">
          <a:solidFill>
            <a:schemeClr val="tx1"/>
          </a:solidFill>
          <a:latin typeface="Calibri" pitchFamily="34" charset="0"/>
          <a:ea typeface="SimSun" pitchFamily="2" charset="-122"/>
        </a:defRPr>
      </a:lvl3pPr>
      <a:lvl4pPr algn="ctr" rtl="0" eaLnBrk="0" fontAlgn="base" hangingPunct="0">
        <a:spcBef>
          <a:spcPct val="0"/>
        </a:spcBef>
        <a:spcAft>
          <a:spcPct val="0"/>
        </a:spcAft>
        <a:defRPr sz="4400">
          <a:solidFill>
            <a:schemeClr val="tx1"/>
          </a:solidFill>
          <a:latin typeface="Calibri" pitchFamily="34" charset="0"/>
          <a:ea typeface="SimSun" pitchFamily="2" charset="-122"/>
        </a:defRPr>
      </a:lvl4pPr>
      <a:lvl5pPr algn="ctr" rtl="0" eaLnBrk="0" fontAlgn="base" hangingPunct="0">
        <a:spcBef>
          <a:spcPct val="0"/>
        </a:spcBef>
        <a:spcAft>
          <a:spcPct val="0"/>
        </a:spcAft>
        <a:defRPr sz="4400">
          <a:solidFill>
            <a:schemeClr val="tx1"/>
          </a:solidFill>
          <a:latin typeface="Calibri" pitchFamily="34" charset="0"/>
          <a:ea typeface="SimSun" pitchFamily="2" charset="-122"/>
        </a:defRPr>
      </a:lvl5pPr>
      <a:lvl6pPr marL="457200" algn="ctr" rtl="0" eaLnBrk="0" fontAlgn="base" hangingPunct="0">
        <a:spcBef>
          <a:spcPct val="0"/>
        </a:spcBef>
        <a:spcAft>
          <a:spcPct val="0"/>
        </a:spcAft>
        <a:defRPr sz="4400">
          <a:solidFill>
            <a:schemeClr val="tx1"/>
          </a:solidFill>
          <a:latin typeface="Calibri" pitchFamily="34" charset="0"/>
          <a:ea typeface="SimSun" pitchFamily="2" charset="-122"/>
        </a:defRPr>
      </a:lvl6pPr>
      <a:lvl7pPr marL="914400" algn="ctr" rtl="0" eaLnBrk="0" fontAlgn="base" hangingPunct="0">
        <a:spcBef>
          <a:spcPct val="0"/>
        </a:spcBef>
        <a:spcAft>
          <a:spcPct val="0"/>
        </a:spcAft>
        <a:defRPr sz="4400">
          <a:solidFill>
            <a:schemeClr val="tx1"/>
          </a:solidFill>
          <a:latin typeface="Calibri" pitchFamily="34" charset="0"/>
          <a:ea typeface="SimSun" pitchFamily="2" charset="-122"/>
        </a:defRPr>
      </a:lvl7pPr>
      <a:lvl8pPr marL="1371600" algn="ctr" rtl="0" eaLnBrk="0" fontAlgn="base" hangingPunct="0">
        <a:spcBef>
          <a:spcPct val="0"/>
        </a:spcBef>
        <a:spcAft>
          <a:spcPct val="0"/>
        </a:spcAft>
        <a:defRPr sz="4400">
          <a:solidFill>
            <a:schemeClr val="tx1"/>
          </a:solidFill>
          <a:latin typeface="Calibri" pitchFamily="34" charset="0"/>
          <a:ea typeface="SimSun" pitchFamily="2" charset="-122"/>
        </a:defRPr>
      </a:lvl8pPr>
      <a:lvl9pPr marL="1828800" algn="ctr" rtl="0" eaLnBrk="0" fontAlgn="base" hangingPunct="0">
        <a:spcBef>
          <a:spcPct val="0"/>
        </a:spcBef>
        <a:spcAft>
          <a:spcPct val="0"/>
        </a:spcAft>
        <a:defRPr sz="4400">
          <a:solidFill>
            <a:schemeClr val="tx1"/>
          </a:solidFill>
          <a:latin typeface="Calibri" pitchFamily="34" charset="0"/>
          <a:ea typeface="SimSun" pitchFamily="2" charset="-122"/>
        </a:defRPr>
      </a:lvl9pPr>
    </p:titleStyle>
    <p:bodyStyle>
      <a:lvl1pPr marL="342900" indent="-342900" algn="l" rtl="0" eaLnBrk="0" fontAlgn="base" hangingPunct="0">
        <a:spcBef>
          <a:spcPct val="20000"/>
        </a:spcBef>
        <a:spcAft>
          <a:spcPct val="0"/>
        </a:spcAft>
        <a:buFont typeface="Arial" pitchFamily="34"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pitchFamily="34"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5pPr>
      <a:lvl6pPr marL="25146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6pPr>
      <a:lvl7pPr marL="29718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7pPr>
      <a:lvl8pPr marL="34290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8pPr>
      <a:lvl9pPr marL="38862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9pPr>
    </p:bodyStyle>
    <p:otherStyle>
      <a:defPPr>
        <a:defRPr lang="ar-EG"/>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pic>
        <p:nvPicPr>
          <p:cNvPr id="2050" name="Picture 2" descr="E:\新模板\城市高尔夫\未标题-2.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标题占位符 1"/>
          <p:cNvSpPr>
            <a:spLocks noGrp="1" noChangeArrowheads="1"/>
          </p:cNvSpPr>
          <p:nvPr>
            <p:ph type="title"/>
          </p:nvPr>
        </p:nvSpPr>
        <p:spPr bwMode="auto">
          <a:xfrm>
            <a:off x="457200" y="228600"/>
            <a:ext cx="82296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smtClean="0"/>
              <a:t>单击此处编辑母版标题样式</a:t>
            </a:r>
          </a:p>
        </p:txBody>
      </p:sp>
      <p:sp>
        <p:nvSpPr>
          <p:cNvPr id="2052" name="文本占位符 2"/>
          <p:cNvSpPr>
            <a:spLocks noGrp="1" noChangeArrowheads="1"/>
          </p:cNvSpPr>
          <p:nvPr>
            <p:ph type="body" idx="1"/>
          </p:nvPr>
        </p:nvSpPr>
        <p:spPr bwMode="auto">
          <a:xfrm>
            <a:off x="457200" y="1333500"/>
            <a:ext cx="8229600" cy="377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smtClean="0"/>
              <a:t>单击此处编辑母版文本样式</a:t>
            </a:r>
          </a:p>
          <a:p>
            <a:pPr lvl="1"/>
            <a:r>
              <a:rPr lang="zh-CN" smtClean="0"/>
              <a:t>第二级</a:t>
            </a:r>
          </a:p>
          <a:p>
            <a:pPr lvl="2"/>
            <a:r>
              <a:rPr lang="zh-CN" smtClean="0"/>
              <a:t>第三级</a:t>
            </a:r>
          </a:p>
          <a:p>
            <a:pPr lvl="3"/>
            <a:r>
              <a:rPr lang="zh-CN" smtClean="0"/>
              <a:t>第四级</a:t>
            </a:r>
          </a:p>
          <a:p>
            <a:pPr lvl="4"/>
            <a:r>
              <a:rPr lang="zh-CN" smtClean="0"/>
              <a:t>第五级</a:t>
            </a:r>
          </a:p>
        </p:txBody>
      </p:sp>
    </p:spTree>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xStyles>
    <p:title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SimSun" pitchFamily="2" charset="-122"/>
        </a:defRPr>
      </a:lvl2pPr>
      <a:lvl3pPr algn="ctr" rtl="0" eaLnBrk="0" fontAlgn="base" hangingPunct="0">
        <a:spcBef>
          <a:spcPct val="0"/>
        </a:spcBef>
        <a:spcAft>
          <a:spcPct val="0"/>
        </a:spcAft>
        <a:defRPr sz="4400">
          <a:solidFill>
            <a:schemeClr val="tx1"/>
          </a:solidFill>
          <a:latin typeface="Calibri" pitchFamily="34" charset="0"/>
          <a:ea typeface="SimSun" pitchFamily="2" charset="-122"/>
        </a:defRPr>
      </a:lvl3pPr>
      <a:lvl4pPr algn="ctr" rtl="0" eaLnBrk="0" fontAlgn="base" hangingPunct="0">
        <a:spcBef>
          <a:spcPct val="0"/>
        </a:spcBef>
        <a:spcAft>
          <a:spcPct val="0"/>
        </a:spcAft>
        <a:defRPr sz="4400">
          <a:solidFill>
            <a:schemeClr val="tx1"/>
          </a:solidFill>
          <a:latin typeface="Calibri" pitchFamily="34" charset="0"/>
          <a:ea typeface="SimSun" pitchFamily="2" charset="-122"/>
        </a:defRPr>
      </a:lvl4pPr>
      <a:lvl5pPr algn="ctr" rtl="0" eaLnBrk="0" fontAlgn="base" hangingPunct="0">
        <a:spcBef>
          <a:spcPct val="0"/>
        </a:spcBef>
        <a:spcAft>
          <a:spcPct val="0"/>
        </a:spcAft>
        <a:defRPr sz="4400">
          <a:solidFill>
            <a:schemeClr val="tx1"/>
          </a:solidFill>
          <a:latin typeface="Calibri" pitchFamily="34" charset="0"/>
          <a:ea typeface="SimSun" pitchFamily="2" charset="-122"/>
        </a:defRPr>
      </a:lvl5pPr>
      <a:lvl6pPr marL="457200" algn="ctr" rtl="0" eaLnBrk="0" fontAlgn="base" hangingPunct="0">
        <a:spcBef>
          <a:spcPct val="0"/>
        </a:spcBef>
        <a:spcAft>
          <a:spcPct val="0"/>
        </a:spcAft>
        <a:defRPr sz="4400">
          <a:solidFill>
            <a:schemeClr val="tx1"/>
          </a:solidFill>
          <a:latin typeface="Calibri" pitchFamily="34" charset="0"/>
          <a:ea typeface="SimSun" pitchFamily="2" charset="-122"/>
        </a:defRPr>
      </a:lvl6pPr>
      <a:lvl7pPr marL="914400" algn="ctr" rtl="0" eaLnBrk="0" fontAlgn="base" hangingPunct="0">
        <a:spcBef>
          <a:spcPct val="0"/>
        </a:spcBef>
        <a:spcAft>
          <a:spcPct val="0"/>
        </a:spcAft>
        <a:defRPr sz="4400">
          <a:solidFill>
            <a:schemeClr val="tx1"/>
          </a:solidFill>
          <a:latin typeface="Calibri" pitchFamily="34" charset="0"/>
          <a:ea typeface="SimSun" pitchFamily="2" charset="-122"/>
        </a:defRPr>
      </a:lvl7pPr>
      <a:lvl8pPr marL="1371600" algn="ctr" rtl="0" eaLnBrk="0" fontAlgn="base" hangingPunct="0">
        <a:spcBef>
          <a:spcPct val="0"/>
        </a:spcBef>
        <a:spcAft>
          <a:spcPct val="0"/>
        </a:spcAft>
        <a:defRPr sz="4400">
          <a:solidFill>
            <a:schemeClr val="tx1"/>
          </a:solidFill>
          <a:latin typeface="Calibri" pitchFamily="34" charset="0"/>
          <a:ea typeface="SimSun" pitchFamily="2" charset="-122"/>
        </a:defRPr>
      </a:lvl8pPr>
      <a:lvl9pPr marL="1828800" algn="ctr" rtl="0" eaLnBrk="0" fontAlgn="base" hangingPunct="0">
        <a:spcBef>
          <a:spcPct val="0"/>
        </a:spcBef>
        <a:spcAft>
          <a:spcPct val="0"/>
        </a:spcAft>
        <a:defRPr sz="4400">
          <a:solidFill>
            <a:schemeClr val="tx1"/>
          </a:solidFill>
          <a:latin typeface="Calibri" pitchFamily="34" charset="0"/>
          <a:ea typeface="SimSun" pitchFamily="2" charset="-122"/>
        </a:defRPr>
      </a:lvl9pPr>
    </p:titleStyle>
    <p:bodyStyle>
      <a:lvl1pPr marL="342900" indent="-342900" algn="l" rtl="0" eaLnBrk="0" fontAlgn="base" hangingPunct="0">
        <a:spcBef>
          <a:spcPct val="20000"/>
        </a:spcBef>
        <a:spcAft>
          <a:spcPct val="0"/>
        </a:spcAft>
        <a:buFont typeface="Arial" pitchFamily="34"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pitchFamily="34"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5pPr>
      <a:lvl6pPr marL="25146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6pPr>
      <a:lvl7pPr marL="29718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7pPr>
      <a:lvl8pPr marL="34290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8pPr>
      <a:lvl9pPr marL="38862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9pPr>
    </p:bodyStyle>
    <p:otherStyle>
      <a:defPPr>
        <a:defRPr lang="ar-EG"/>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1.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18.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8.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8.xml"/></Relationships>
</file>

<file path=ppt/slides/_rels/slide110.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18.xml"/></Relationships>
</file>

<file path=ppt/slides/_rels/slide111.xml.rels><?xml version="1.0" encoding="UTF-8" standalone="yes"?>
<Relationships xmlns="http://schemas.openxmlformats.org/package/2006/relationships"><Relationship Id="rId8" Type="http://schemas.openxmlformats.org/officeDocument/2006/relationships/image" Target="../media/image8.png"/><Relationship Id="rId13" Type="http://schemas.microsoft.com/office/2007/relationships/diagramDrawing" Target="../diagrams/drawing1.xml"/><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diagramColors" Target="../diagrams/colors1.xml"/><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diagramQuickStyle" Target="../diagrams/quickStyle1.xml"/><Relationship Id="rId5" Type="http://schemas.openxmlformats.org/officeDocument/2006/relationships/image" Target="../media/image5.png"/><Relationship Id="rId10" Type="http://schemas.openxmlformats.org/officeDocument/2006/relationships/diagramLayout" Target="../diagrams/layout1.xml"/><Relationship Id="rId4" Type="http://schemas.openxmlformats.org/officeDocument/2006/relationships/image" Target="../media/image4.png"/><Relationship Id="rId9" Type="http://schemas.openxmlformats.org/officeDocument/2006/relationships/diagramData" Target="../diagrams/data1.xml"/></Relationships>
</file>

<file path=ppt/slides/_rels/slide1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image" Target="../media/image10.jpeg"/><Relationship Id="rId1" Type="http://schemas.openxmlformats.org/officeDocument/2006/relationships/slideLayout" Target="../slideLayouts/slideLayout2.xml"/><Relationship Id="rId6" Type="http://schemas.openxmlformats.org/officeDocument/2006/relationships/image" Target="../media/image14.jpeg"/><Relationship Id="rId11" Type="http://schemas.openxmlformats.org/officeDocument/2006/relationships/image" Target="../media/image19.jpeg"/><Relationship Id="rId5" Type="http://schemas.openxmlformats.org/officeDocument/2006/relationships/image" Target="../media/image13.jpeg"/><Relationship Id="rId10" Type="http://schemas.openxmlformats.org/officeDocument/2006/relationships/image" Target="../media/image18.jpeg"/><Relationship Id="rId4" Type="http://schemas.openxmlformats.org/officeDocument/2006/relationships/image" Target="../media/image12.jpeg"/><Relationship Id="rId9" Type="http://schemas.openxmlformats.org/officeDocument/2006/relationships/image" Target="../media/image17.jpeg"/></Relationships>
</file>

<file path=ppt/slides/_rels/slide3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jpe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image" Target="../media/image27.jpeg"/><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1.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8.xml"/></Relationships>
</file>

<file path=ppt/slides/_rels/slide6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8.xml"/></Relationships>
</file>

<file path=ppt/slides/_rels/slide63.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8.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18.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7.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8.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8.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1.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8.xml"/></Relationships>
</file>

<file path=ppt/slides/_rels/slide72.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8.xml"/></Relationships>
</file>

<file path=ppt/slides/_rels/slide73.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8.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6.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18.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8.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6.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8.xml"/></Relationships>
</file>

<file path=ppt/slides/_rels/slide8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8.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8.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8.xml"/></Relationships>
</file>

<file path=ppt/slides/_rels/slide93.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18.xml"/></Relationships>
</file>

<file path=ppt/slides/_rels/slide9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8.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8.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18.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2EA07CAACB494bf09C6B7463F47878FC# #Picture 2"/>
          <p:cNvPicPr>
            <a:picLocks noChangeAspect="1" noChangeArrowheads="1"/>
          </p:cNvPicPr>
          <p:nvPr/>
        </p:nvPicPr>
        <p:blipFill>
          <a:blip r:embed="rId2">
            <a:extLst>
              <a:ext uri="{28A0092B-C50C-407E-A947-70E740481C1C}">
                <a14:useLocalDpi xmlns:a14="http://schemas.microsoft.com/office/drawing/2010/main" val="0"/>
              </a:ext>
            </a:extLst>
          </a:blip>
          <a:srcRect l="63385" t="50000" r="29532"/>
          <a:stretch>
            <a:fillRect/>
          </a:stretch>
        </p:blipFill>
        <p:spPr bwMode="auto">
          <a:xfrm>
            <a:off x="5795963" y="2857500"/>
            <a:ext cx="6477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3" name="Picture 2" descr="A32A9812DE504d1088A2729795CCEDD8# #Picture 2"/>
          <p:cNvPicPr>
            <a:picLocks noChangeAspect="1" noChangeArrowheads="1"/>
          </p:cNvPicPr>
          <p:nvPr/>
        </p:nvPicPr>
        <p:blipFill>
          <a:blip r:embed="rId2">
            <a:extLst>
              <a:ext uri="{28A0092B-C50C-407E-A947-70E740481C1C}">
                <a14:useLocalDpi xmlns:a14="http://schemas.microsoft.com/office/drawing/2010/main" val="0"/>
              </a:ext>
            </a:extLst>
          </a:blip>
          <a:srcRect l="55833" t="50000" r="36615"/>
          <a:stretch>
            <a:fillRect/>
          </a:stretch>
        </p:blipFill>
        <p:spPr bwMode="auto">
          <a:xfrm>
            <a:off x="5105400" y="2857500"/>
            <a:ext cx="690563"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4" name="Picture 2" descr="CEA913F9D5A94e76AC952E2AE1C6A752# #Picture 2"/>
          <p:cNvPicPr>
            <a:picLocks noChangeAspect="1" noChangeArrowheads="1"/>
          </p:cNvPicPr>
          <p:nvPr/>
        </p:nvPicPr>
        <p:blipFill>
          <a:blip r:embed="rId2">
            <a:extLst>
              <a:ext uri="{28A0092B-C50C-407E-A947-70E740481C1C}">
                <a14:useLocalDpi xmlns:a14="http://schemas.microsoft.com/office/drawing/2010/main" val="0"/>
              </a:ext>
            </a:extLst>
          </a:blip>
          <a:srcRect l="55937" r="36615" b="50000"/>
          <a:stretch>
            <a:fillRect/>
          </a:stretch>
        </p:blipFill>
        <p:spPr bwMode="auto">
          <a:xfrm>
            <a:off x="5114925" y="0"/>
            <a:ext cx="681038"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5" name="Picture 2" descr="035FB4945FF145b4B4A1E0E921563006# #Picture 2"/>
          <p:cNvPicPr>
            <a:picLocks noChangeAspect="1" noChangeArrowheads="1"/>
          </p:cNvPicPr>
          <p:nvPr/>
        </p:nvPicPr>
        <p:blipFill>
          <a:blip r:embed="rId2">
            <a:extLst>
              <a:ext uri="{28A0092B-C50C-407E-A947-70E740481C1C}">
                <a14:useLocalDpi xmlns:a14="http://schemas.microsoft.com/office/drawing/2010/main" val="0"/>
              </a:ext>
            </a:extLst>
          </a:blip>
          <a:srcRect l="49219" t="50000" r="43698"/>
          <a:stretch>
            <a:fillRect/>
          </a:stretch>
        </p:blipFill>
        <p:spPr bwMode="auto">
          <a:xfrm>
            <a:off x="4500563" y="2857500"/>
            <a:ext cx="6477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6" name="Picture 2" descr="3B601517A97448abBA7626A1662506CF# #Picture 2"/>
          <p:cNvPicPr>
            <a:picLocks noChangeAspect="1" noChangeArrowheads="1"/>
          </p:cNvPicPr>
          <p:nvPr/>
        </p:nvPicPr>
        <p:blipFill>
          <a:blip r:embed="rId2">
            <a:extLst>
              <a:ext uri="{28A0092B-C50C-407E-A947-70E740481C1C}">
                <a14:useLocalDpi xmlns:a14="http://schemas.microsoft.com/office/drawing/2010/main" val="0"/>
              </a:ext>
            </a:extLst>
          </a:blip>
          <a:srcRect l="49219" r="43698" b="50000"/>
          <a:stretch>
            <a:fillRect/>
          </a:stretch>
        </p:blipFill>
        <p:spPr bwMode="auto">
          <a:xfrm>
            <a:off x="4500563" y="0"/>
            <a:ext cx="6477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7" name="Picture 2" descr="41CA8F8EDD3E4f7f968671DDC8FDE0C6# #Picture 2"/>
          <p:cNvPicPr>
            <a:picLocks noChangeAspect="1" noChangeArrowheads="1"/>
          </p:cNvPicPr>
          <p:nvPr/>
        </p:nvPicPr>
        <p:blipFill>
          <a:blip r:embed="rId2">
            <a:extLst>
              <a:ext uri="{28A0092B-C50C-407E-A947-70E740481C1C}">
                <a14:useLocalDpi xmlns:a14="http://schemas.microsoft.com/office/drawing/2010/main" val="0"/>
              </a:ext>
            </a:extLst>
          </a:blip>
          <a:srcRect l="42117" t="50000" r="50781"/>
          <a:stretch>
            <a:fillRect/>
          </a:stretch>
        </p:blipFill>
        <p:spPr bwMode="auto">
          <a:xfrm>
            <a:off x="3851275" y="2857500"/>
            <a:ext cx="649288"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8" name="Picture 2" descr="B7C98D5BFBF44ee28FBC878A99BFF1B1# #Picture 2"/>
          <p:cNvPicPr>
            <a:picLocks noChangeAspect="1" noChangeArrowheads="1"/>
          </p:cNvPicPr>
          <p:nvPr/>
        </p:nvPicPr>
        <p:blipFill>
          <a:blip r:embed="rId2">
            <a:extLst>
              <a:ext uri="{28A0092B-C50C-407E-A947-70E740481C1C}">
                <a14:useLocalDpi xmlns:a14="http://schemas.microsoft.com/office/drawing/2010/main" val="0"/>
              </a:ext>
            </a:extLst>
          </a:blip>
          <a:srcRect l="42117" r="50781" b="50000"/>
          <a:stretch>
            <a:fillRect/>
          </a:stretch>
        </p:blipFill>
        <p:spPr bwMode="auto">
          <a:xfrm>
            <a:off x="3851275" y="0"/>
            <a:ext cx="649288"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9" name="Picture 2" descr="25A9A401F1A04fa3ABF3BEB55F248D12# #Picture 2"/>
          <p:cNvPicPr>
            <a:picLocks noChangeAspect="1" noChangeArrowheads="1"/>
          </p:cNvPicPr>
          <p:nvPr/>
        </p:nvPicPr>
        <p:blipFill>
          <a:blip r:embed="rId2">
            <a:extLst>
              <a:ext uri="{28A0092B-C50C-407E-A947-70E740481C1C}">
                <a14:useLocalDpi xmlns:a14="http://schemas.microsoft.com/office/drawing/2010/main" val="0"/>
              </a:ext>
            </a:extLst>
          </a:blip>
          <a:srcRect l="35036" t="50000" r="57883"/>
          <a:stretch>
            <a:fillRect/>
          </a:stretch>
        </p:blipFill>
        <p:spPr bwMode="auto">
          <a:xfrm>
            <a:off x="3203575" y="2857500"/>
            <a:ext cx="6477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0" name="Picture 2" descr="7001BAB92F2A4094BFA76E0562429F6B# #Picture 2"/>
          <p:cNvPicPr>
            <a:picLocks noChangeAspect="1" noChangeArrowheads="1"/>
          </p:cNvPicPr>
          <p:nvPr/>
        </p:nvPicPr>
        <p:blipFill>
          <a:blip r:embed="rId2">
            <a:extLst>
              <a:ext uri="{28A0092B-C50C-407E-A947-70E740481C1C}">
                <a14:useLocalDpi xmlns:a14="http://schemas.microsoft.com/office/drawing/2010/main" val="0"/>
              </a:ext>
            </a:extLst>
          </a:blip>
          <a:srcRect l="35036" r="57883" b="50000"/>
          <a:stretch>
            <a:fillRect/>
          </a:stretch>
        </p:blipFill>
        <p:spPr bwMode="auto">
          <a:xfrm>
            <a:off x="3203575" y="0"/>
            <a:ext cx="6477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1" name="Picture 2" descr="25019556A49C464991FD51711C5CD289# #Picture 2"/>
          <p:cNvPicPr>
            <a:picLocks noChangeAspect="1" noChangeArrowheads="1"/>
          </p:cNvPicPr>
          <p:nvPr/>
        </p:nvPicPr>
        <p:blipFill>
          <a:blip r:embed="rId2">
            <a:extLst>
              <a:ext uri="{28A0092B-C50C-407E-A947-70E740481C1C}">
                <a14:useLocalDpi xmlns:a14="http://schemas.microsoft.com/office/drawing/2010/main" val="0"/>
              </a:ext>
            </a:extLst>
          </a:blip>
          <a:srcRect l="27951" t="50000" r="64966"/>
          <a:stretch>
            <a:fillRect/>
          </a:stretch>
        </p:blipFill>
        <p:spPr bwMode="auto">
          <a:xfrm>
            <a:off x="2555875" y="2857500"/>
            <a:ext cx="6477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2" name="Picture 2" descr="E9AF5587BED348efBBF14AE63EDC97D7# #Picture 2"/>
          <p:cNvPicPr>
            <a:picLocks noChangeAspect="1" noChangeArrowheads="1"/>
          </p:cNvPicPr>
          <p:nvPr/>
        </p:nvPicPr>
        <p:blipFill>
          <a:blip r:embed="rId2">
            <a:extLst>
              <a:ext uri="{28A0092B-C50C-407E-A947-70E740481C1C}">
                <a14:useLocalDpi xmlns:a14="http://schemas.microsoft.com/office/drawing/2010/main" val="0"/>
              </a:ext>
            </a:extLst>
          </a:blip>
          <a:srcRect l="27951" r="64966" b="50000"/>
          <a:stretch>
            <a:fillRect/>
          </a:stretch>
        </p:blipFill>
        <p:spPr bwMode="auto">
          <a:xfrm>
            <a:off x="2555875" y="0"/>
            <a:ext cx="6477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3" name="Picture 2" descr="98DB4F37811D4e9e9CBB40D0FFA05DA5# #Picture 2"/>
          <p:cNvPicPr>
            <a:picLocks noChangeAspect="1" noChangeArrowheads="1"/>
          </p:cNvPicPr>
          <p:nvPr/>
        </p:nvPicPr>
        <p:blipFill>
          <a:blip r:embed="rId2">
            <a:extLst>
              <a:ext uri="{28A0092B-C50C-407E-A947-70E740481C1C}">
                <a14:useLocalDpi xmlns:a14="http://schemas.microsoft.com/office/drawing/2010/main" val="0"/>
              </a:ext>
            </a:extLst>
          </a:blip>
          <a:srcRect l="20868" t="50000" r="72049"/>
          <a:stretch>
            <a:fillRect/>
          </a:stretch>
        </p:blipFill>
        <p:spPr bwMode="auto">
          <a:xfrm>
            <a:off x="1908175" y="2857500"/>
            <a:ext cx="6477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4" name="Picture 2" descr="CCC7CB9330AC4fee8F3F5C0788195FF8# #Picture 2"/>
          <p:cNvPicPr>
            <a:picLocks noChangeAspect="1" noChangeArrowheads="1"/>
          </p:cNvPicPr>
          <p:nvPr/>
        </p:nvPicPr>
        <p:blipFill>
          <a:blip r:embed="rId2">
            <a:extLst>
              <a:ext uri="{28A0092B-C50C-407E-A947-70E740481C1C}">
                <a14:useLocalDpi xmlns:a14="http://schemas.microsoft.com/office/drawing/2010/main" val="0"/>
              </a:ext>
            </a:extLst>
          </a:blip>
          <a:srcRect l="20868" r="72049" b="50000"/>
          <a:stretch>
            <a:fillRect/>
          </a:stretch>
        </p:blipFill>
        <p:spPr bwMode="auto">
          <a:xfrm>
            <a:off x="1908175" y="0"/>
            <a:ext cx="6477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5" name="Picture 2" descr="5DBE4B01647F449dB158A13647B12BF8# #Picture 2"/>
          <p:cNvPicPr>
            <a:picLocks noChangeAspect="1" noChangeArrowheads="1"/>
          </p:cNvPicPr>
          <p:nvPr/>
        </p:nvPicPr>
        <p:blipFill>
          <a:blip r:embed="rId2">
            <a:extLst>
              <a:ext uri="{28A0092B-C50C-407E-A947-70E740481C1C}">
                <a14:useLocalDpi xmlns:a14="http://schemas.microsoft.com/office/drawing/2010/main" val="0"/>
              </a:ext>
            </a:extLst>
          </a:blip>
          <a:srcRect l="13766" t="50000" r="79132"/>
          <a:stretch>
            <a:fillRect/>
          </a:stretch>
        </p:blipFill>
        <p:spPr bwMode="auto">
          <a:xfrm>
            <a:off x="1258888" y="2857500"/>
            <a:ext cx="649287"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6" name="Picture 2" descr="C20E8CDB3BA448f2A4ABCA8DC752D227# #Picture 2"/>
          <p:cNvPicPr>
            <a:picLocks noChangeAspect="1" noChangeArrowheads="1"/>
          </p:cNvPicPr>
          <p:nvPr/>
        </p:nvPicPr>
        <p:blipFill>
          <a:blip r:embed="rId2">
            <a:extLst>
              <a:ext uri="{28A0092B-C50C-407E-A947-70E740481C1C}">
                <a14:useLocalDpi xmlns:a14="http://schemas.microsoft.com/office/drawing/2010/main" val="0"/>
              </a:ext>
            </a:extLst>
          </a:blip>
          <a:srcRect l="13766" r="79132" b="50000"/>
          <a:stretch>
            <a:fillRect/>
          </a:stretch>
        </p:blipFill>
        <p:spPr bwMode="auto">
          <a:xfrm>
            <a:off x="1258888" y="0"/>
            <a:ext cx="649287"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7" name="Picture 2" descr="73768834632E4b99B937AD9CDBDF3BBC# #Picture 2"/>
          <p:cNvPicPr>
            <a:picLocks noChangeAspect="1" noChangeArrowheads="1"/>
          </p:cNvPicPr>
          <p:nvPr/>
        </p:nvPicPr>
        <p:blipFill>
          <a:blip r:embed="rId2">
            <a:extLst>
              <a:ext uri="{28A0092B-C50C-407E-A947-70E740481C1C}">
                <a14:useLocalDpi xmlns:a14="http://schemas.microsoft.com/office/drawing/2010/main" val="0"/>
              </a:ext>
            </a:extLst>
          </a:blip>
          <a:srcRect l="6841" t="50000" r="86234"/>
          <a:stretch>
            <a:fillRect/>
          </a:stretch>
        </p:blipFill>
        <p:spPr bwMode="auto">
          <a:xfrm>
            <a:off x="625475" y="2857500"/>
            <a:ext cx="633413"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8" name="Picture 2" descr="4376C904009447fe8515B496DFBF307D# #Picture 2"/>
          <p:cNvPicPr>
            <a:picLocks noChangeAspect="1" noChangeArrowheads="1"/>
          </p:cNvPicPr>
          <p:nvPr/>
        </p:nvPicPr>
        <p:blipFill>
          <a:blip r:embed="rId2">
            <a:extLst>
              <a:ext uri="{28A0092B-C50C-407E-A947-70E740481C1C}">
                <a14:useLocalDpi xmlns:a14="http://schemas.microsoft.com/office/drawing/2010/main" val="0"/>
              </a:ext>
            </a:extLst>
          </a:blip>
          <a:srcRect l="6841" r="86234" b="50000"/>
          <a:stretch>
            <a:fillRect/>
          </a:stretch>
        </p:blipFill>
        <p:spPr bwMode="auto">
          <a:xfrm>
            <a:off x="625475" y="0"/>
            <a:ext cx="633413"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9" name="Picture 2" descr="C045BBCE2F774cb4A50AA1CE30F406F3# #Picture 2"/>
          <p:cNvPicPr>
            <a:picLocks noChangeAspect="1" noChangeArrowheads="1"/>
          </p:cNvPicPr>
          <p:nvPr/>
        </p:nvPicPr>
        <p:blipFill>
          <a:blip r:embed="rId2">
            <a:extLst>
              <a:ext uri="{28A0092B-C50C-407E-A947-70E740481C1C}">
                <a14:useLocalDpi xmlns:a14="http://schemas.microsoft.com/office/drawing/2010/main" val="0"/>
              </a:ext>
            </a:extLst>
          </a:blip>
          <a:srcRect t="50000" r="93159"/>
          <a:stretch>
            <a:fillRect/>
          </a:stretch>
        </p:blipFill>
        <p:spPr bwMode="auto">
          <a:xfrm>
            <a:off x="0" y="2857500"/>
            <a:ext cx="625475"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40" name="Picture 2" descr="E7200A08537748059C339A2158BF79AC# #Picture 2"/>
          <p:cNvPicPr>
            <a:picLocks noChangeAspect="1" noChangeArrowheads="1"/>
          </p:cNvPicPr>
          <p:nvPr/>
        </p:nvPicPr>
        <p:blipFill>
          <a:blip r:embed="rId2">
            <a:extLst>
              <a:ext uri="{28A0092B-C50C-407E-A947-70E740481C1C}">
                <a14:useLocalDpi xmlns:a14="http://schemas.microsoft.com/office/drawing/2010/main" val="0"/>
              </a:ext>
            </a:extLst>
          </a:blip>
          <a:srcRect r="93159" b="50000"/>
          <a:stretch>
            <a:fillRect/>
          </a:stretch>
        </p:blipFill>
        <p:spPr bwMode="auto">
          <a:xfrm>
            <a:off x="0" y="0"/>
            <a:ext cx="625475"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41" name="Picture 2" descr="B75320DD47EE4dd4B2549FF90BF32743# #Picture 2"/>
          <p:cNvPicPr>
            <a:picLocks noChangeAspect="1" noChangeArrowheads="1"/>
          </p:cNvPicPr>
          <p:nvPr/>
        </p:nvPicPr>
        <p:blipFill>
          <a:blip r:embed="rId2">
            <a:extLst>
              <a:ext uri="{28A0092B-C50C-407E-A947-70E740481C1C}">
                <a14:useLocalDpi xmlns:a14="http://schemas.microsoft.com/office/drawing/2010/main" val="0"/>
              </a:ext>
            </a:extLst>
          </a:blip>
          <a:srcRect l="91734" t="50000" r="2"/>
          <a:stretch>
            <a:fillRect/>
          </a:stretch>
        </p:blipFill>
        <p:spPr bwMode="auto">
          <a:xfrm>
            <a:off x="8388350" y="2857500"/>
            <a:ext cx="75565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42" name="Picture 2" descr="4783EC966EAF4cd0A4DA34A95510567A# #Picture 2"/>
          <p:cNvPicPr>
            <a:picLocks noChangeAspect="1" noChangeArrowheads="1"/>
          </p:cNvPicPr>
          <p:nvPr/>
        </p:nvPicPr>
        <p:blipFill>
          <a:blip r:embed="rId2">
            <a:extLst>
              <a:ext uri="{28A0092B-C50C-407E-A947-70E740481C1C}">
                <a14:useLocalDpi xmlns:a14="http://schemas.microsoft.com/office/drawing/2010/main" val="0"/>
              </a:ext>
            </a:extLst>
          </a:blip>
          <a:srcRect l="91734" r="2" b="50000"/>
          <a:stretch>
            <a:fillRect/>
          </a:stretch>
        </p:blipFill>
        <p:spPr bwMode="auto">
          <a:xfrm>
            <a:off x="8388350" y="0"/>
            <a:ext cx="75565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43" name="Picture 2" descr="9BF9ED91D54F41a58A80B6269D2AC5B2# #Picture 2"/>
          <p:cNvPicPr>
            <a:picLocks noChangeAspect="1" noChangeArrowheads="1"/>
          </p:cNvPicPr>
          <p:nvPr/>
        </p:nvPicPr>
        <p:blipFill>
          <a:blip r:embed="rId2">
            <a:extLst>
              <a:ext uri="{28A0092B-C50C-407E-A947-70E740481C1C}">
                <a14:useLocalDpi xmlns:a14="http://schemas.microsoft.com/office/drawing/2010/main" val="0"/>
              </a:ext>
            </a:extLst>
          </a:blip>
          <a:srcRect l="84651" t="50000" r="8266"/>
          <a:stretch>
            <a:fillRect/>
          </a:stretch>
        </p:blipFill>
        <p:spPr bwMode="auto">
          <a:xfrm>
            <a:off x="7740650" y="2857500"/>
            <a:ext cx="6477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44" name="Picture 2" descr="7C6D9E84ACB6428eAB7E9BFA1D94FE2C# #Picture 2"/>
          <p:cNvPicPr>
            <a:picLocks noChangeAspect="1" noChangeArrowheads="1"/>
          </p:cNvPicPr>
          <p:nvPr/>
        </p:nvPicPr>
        <p:blipFill>
          <a:blip r:embed="rId2">
            <a:extLst>
              <a:ext uri="{28A0092B-C50C-407E-A947-70E740481C1C}">
                <a14:useLocalDpi xmlns:a14="http://schemas.microsoft.com/office/drawing/2010/main" val="0"/>
              </a:ext>
            </a:extLst>
          </a:blip>
          <a:srcRect l="84651" r="8266" b="50000"/>
          <a:stretch>
            <a:fillRect/>
          </a:stretch>
        </p:blipFill>
        <p:spPr bwMode="auto">
          <a:xfrm>
            <a:off x="7740650" y="0"/>
            <a:ext cx="6477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45" name="Picture 2" descr="213BE4E595DE4717A0A9E53EE8CE140C# #Picture 2"/>
          <p:cNvPicPr>
            <a:picLocks noChangeAspect="1" noChangeArrowheads="1"/>
          </p:cNvPicPr>
          <p:nvPr/>
        </p:nvPicPr>
        <p:blipFill>
          <a:blip r:embed="rId2">
            <a:extLst>
              <a:ext uri="{28A0092B-C50C-407E-A947-70E740481C1C}">
                <a14:useLocalDpi xmlns:a14="http://schemas.microsoft.com/office/drawing/2010/main" val="0"/>
              </a:ext>
            </a:extLst>
          </a:blip>
          <a:srcRect l="77568" t="50000" r="15349"/>
          <a:stretch>
            <a:fillRect/>
          </a:stretch>
        </p:blipFill>
        <p:spPr bwMode="auto">
          <a:xfrm>
            <a:off x="7092950" y="2857500"/>
            <a:ext cx="6477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46" name="Picture 2" descr="E9CEA3B968034e8bB4329FDDF4E152AC# #Picture 2"/>
          <p:cNvPicPr>
            <a:picLocks noChangeAspect="1" noChangeArrowheads="1"/>
          </p:cNvPicPr>
          <p:nvPr/>
        </p:nvPicPr>
        <p:blipFill>
          <a:blip r:embed="rId2">
            <a:extLst>
              <a:ext uri="{28A0092B-C50C-407E-A947-70E740481C1C}">
                <a14:useLocalDpi xmlns:a14="http://schemas.microsoft.com/office/drawing/2010/main" val="0"/>
              </a:ext>
            </a:extLst>
          </a:blip>
          <a:srcRect l="77568" r="15349" b="50000"/>
          <a:stretch>
            <a:fillRect/>
          </a:stretch>
        </p:blipFill>
        <p:spPr bwMode="auto">
          <a:xfrm>
            <a:off x="7092950" y="0"/>
            <a:ext cx="6477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47" name="Picture 2" descr="02CFD2ECCBFE4e1fB199816D1D64E6FB# #Picture 2"/>
          <p:cNvPicPr>
            <a:picLocks noChangeAspect="1" noChangeArrowheads="1"/>
          </p:cNvPicPr>
          <p:nvPr/>
        </p:nvPicPr>
        <p:blipFill>
          <a:blip r:embed="rId2">
            <a:extLst>
              <a:ext uri="{28A0092B-C50C-407E-A947-70E740481C1C}">
                <a14:useLocalDpi xmlns:a14="http://schemas.microsoft.com/office/drawing/2010/main" val="0"/>
              </a:ext>
            </a:extLst>
          </a:blip>
          <a:srcRect l="69894" t="50000" r="22432"/>
          <a:stretch>
            <a:fillRect/>
          </a:stretch>
        </p:blipFill>
        <p:spPr bwMode="auto">
          <a:xfrm>
            <a:off x="6391275" y="2857500"/>
            <a:ext cx="701675"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48" name="Picture 2" descr="3070552FBC8D4d7d8266D68C51061C44# #Picture 2"/>
          <p:cNvPicPr>
            <a:picLocks noChangeAspect="1" noChangeArrowheads="1"/>
          </p:cNvPicPr>
          <p:nvPr/>
        </p:nvPicPr>
        <p:blipFill>
          <a:blip r:embed="rId2">
            <a:extLst>
              <a:ext uri="{28A0092B-C50C-407E-A947-70E740481C1C}">
                <a14:useLocalDpi xmlns:a14="http://schemas.microsoft.com/office/drawing/2010/main" val="0"/>
              </a:ext>
            </a:extLst>
          </a:blip>
          <a:srcRect l="69894" r="22432" b="50000"/>
          <a:stretch>
            <a:fillRect/>
          </a:stretch>
        </p:blipFill>
        <p:spPr bwMode="auto">
          <a:xfrm>
            <a:off x="6391275" y="0"/>
            <a:ext cx="701675"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49" name="Picture 2" descr="3470DE2D13484f76A3466854E911C65E# #Picture 2"/>
          <p:cNvPicPr>
            <a:picLocks noChangeAspect="1" noChangeArrowheads="1"/>
          </p:cNvPicPr>
          <p:nvPr/>
        </p:nvPicPr>
        <p:blipFill>
          <a:blip r:embed="rId2">
            <a:extLst>
              <a:ext uri="{28A0092B-C50C-407E-A947-70E740481C1C}">
                <a14:useLocalDpi xmlns:a14="http://schemas.microsoft.com/office/drawing/2010/main" val="0"/>
              </a:ext>
            </a:extLst>
          </a:blip>
          <a:srcRect l="63385" r="29532" b="50000"/>
          <a:stretch>
            <a:fillRect/>
          </a:stretch>
        </p:blipFill>
        <p:spPr bwMode="auto">
          <a:xfrm>
            <a:off x="5795963" y="0"/>
            <a:ext cx="6477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50" name="Picture 3" descr="0E76BBF8F9B64090B7595FAE358F9047# #Picture 3"/>
          <p:cNvPicPr>
            <a:picLocks noChangeAspect="1" noChangeArrowheads="1"/>
          </p:cNvPicPr>
          <p:nvPr/>
        </p:nvPicPr>
        <p:blipFill>
          <a:blip r:embed="rId3">
            <a:extLst>
              <a:ext uri="{28A0092B-C50C-407E-A947-70E740481C1C}">
                <a14:useLocalDpi xmlns:a14="http://schemas.microsoft.com/office/drawing/2010/main" val="0"/>
              </a:ext>
            </a:extLst>
          </a:blip>
          <a:srcRect r="93021"/>
          <a:stretch>
            <a:fillRect/>
          </a:stretch>
        </p:blipFill>
        <p:spPr bwMode="auto">
          <a:xfrm>
            <a:off x="0" y="0"/>
            <a:ext cx="638175"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51" name="Picture 5" descr="E60BC0E4DBE342c9B0AB02A4332B3C67# #Picture 5"/>
          <p:cNvPicPr>
            <a:picLocks noChangeAspect="1" noChangeArrowheads="1"/>
          </p:cNvPicPr>
          <p:nvPr/>
        </p:nvPicPr>
        <p:blipFill>
          <a:blip r:embed="rId4">
            <a:extLst>
              <a:ext uri="{28A0092B-C50C-407E-A947-70E740481C1C}">
                <a14:useLocalDpi xmlns:a14="http://schemas.microsoft.com/office/drawing/2010/main" val="0"/>
              </a:ext>
            </a:extLst>
          </a:blip>
          <a:srcRect t="38667" r="20625" b="3667"/>
          <a:stretch>
            <a:fillRect/>
          </a:stretch>
        </p:blipFill>
        <p:spPr bwMode="auto">
          <a:xfrm>
            <a:off x="0" y="2209800"/>
            <a:ext cx="7258050" cy="329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52" name="Picture 6" descr="62F0484623214cdeBD1FCA56339DBF6F# #Picture 6"/>
          <p:cNvPicPr>
            <a:picLocks noChangeAspect="1" noChangeArrowheads="1"/>
          </p:cNvPicPr>
          <p:nvPr/>
        </p:nvPicPr>
        <p:blipFill>
          <a:blip r:embed="rId5">
            <a:extLst>
              <a:ext uri="{28A0092B-C50C-407E-A947-70E740481C1C}">
                <a14:useLocalDpi xmlns:a14="http://schemas.microsoft.com/office/drawing/2010/main" val="0"/>
              </a:ext>
            </a:extLst>
          </a:blip>
          <a:srcRect t="3667" r="44489" b="85280"/>
          <a:stretch>
            <a:fillRect/>
          </a:stretch>
        </p:blipFill>
        <p:spPr bwMode="auto">
          <a:xfrm>
            <a:off x="0" y="209550"/>
            <a:ext cx="5076825"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53" name="Picture 7" descr="5EA9D474C2A74ec69BFB4FB6B20A0487# #Picture 7"/>
          <p:cNvPicPr>
            <a:picLocks noChangeAspect="1" noChangeArrowheads="1"/>
          </p:cNvPicPr>
          <p:nvPr/>
        </p:nvPicPr>
        <p:blipFill>
          <a:blip r:embed="rId6">
            <a:extLst>
              <a:ext uri="{28A0092B-C50C-407E-A947-70E740481C1C}">
                <a14:useLocalDpi xmlns:a14="http://schemas.microsoft.com/office/drawing/2010/main" val="0"/>
              </a:ext>
            </a:extLst>
          </a:blip>
          <a:srcRect t="12000" r="45000" b="67000"/>
          <a:stretch>
            <a:fillRect/>
          </a:stretch>
        </p:blipFill>
        <p:spPr bwMode="auto">
          <a:xfrm>
            <a:off x="0" y="685800"/>
            <a:ext cx="50292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54" name="Picture 8" descr="2903C2B4B6F14014AB00244AB55C5C13# #Picture 8"/>
          <p:cNvPicPr>
            <a:picLocks noChangeAspect="1" noChangeArrowheads="1"/>
          </p:cNvPicPr>
          <p:nvPr/>
        </p:nvPicPr>
        <p:blipFill>
          <a:blip r:embed="rId7">
            <a:extLst>
              <a:ext uri="{28A0092B-C50C-407E-A947-70E740481C1C}">
                <a14:useLocalDpi xmlns:a14="http://schemas.microsoft.com/office/drawing/2010/main" val="0"/>
              </a:ext>
            </a:extLst>
          </a:blip>
          <a:srcRect t="29333" r="20209" b="57001"/>
          <a:stretch>
            <a:fillRect/>
          </a:stretch>
        </p:blipFill>
        <p:spPr bwMode="auto">
          <a:xfrm>
            <a:off x="0" y="1676400"/>
            <a:ext cx="729615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55" name="Picture 4" descr="994A7831E4CE4bf8A1E1729048E7F342# #Picture 4"/>
          <p:cNvPicPr>
            <a:picLocks noChangeAspect="1" noChangeArrowheads="1"/>
          </p:cNvPicPr>
          <p:nvPr/>
        </p:nvPicPr>
        <p:blipFill>
          <a:blip r:embed="rId8">
            <a:extLst>
              <a:ext uri="{28A0092B-C50C-407E-A947-70E740481C1C}">
                <a14:useLocalDpi xmlns:a14="http://schemas.microsoft.com/office/drawing/2010/main" val="0"/>
              </a:ext>
            </a:extLst>
          </a:blip>
          <a:srcRect t="29668" r="76875" b="57333"/>
          <a:stretch>
            <a:fillRect/>
          </a:stretch>
        </p:blipFill>
        <p:spPr bwMode="auto">
          <a:xfrm>
            <a:off x="0" y="1695450"/>
            <a:ext cx="2114550"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TextBox 13" descr="B56F103BB23E47beACAB404F50AF11BD# #TextBox 13"/>
          <p:cNvSpPr txBox="1">
            <a:spLocks noChangeArrowheads="1"/>
          </p:cNvSpPr>
          <p:nvPr/>
        </p:nvSpPr>
        <p:spPr bwMode="auto">
          <a:xfrm>
            <a:off x="2232025" y="1666463"/>
            <a:ext cx="482058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algn="l" rtl="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algn="l" rtl="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algn="l" rtl="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algn="l" rtl="0" eaLnBrk="0" fontAlgn="base" hangingPunct="0">
              <a:spcBef>
                <a:spcPct val="0"/>
              </a:spcBef>
              <a:spcAft>
                <a:spcPct val="0"/>
              </a:spcAft>
              <a:defRPr>
                <a:solidFill>
                  <a:schemeClr val="tx1"/>
                </a:solidFill>
                <a:latin typeface="Arial" pitchFamily="34" charset="0"/>
                <a:ea typeface="SimSun" pitchFamily="2" charset="-122"/>
              </a:defRPr>
            </a:lvl9pPr>
          </a:lstStyle>
          <a:p>
            <a:pPr algn="r" rtl="1">
              <a:lnSpc>
                <a:spcPct val="120000"/>
              </a:lnSpc>
              <a:spcBef>
                <a:spcPct val="50000"/>
              </a:spcBef>
            </a:pPr>
            <a:r>
              <a:rPr lang="ar-EG" altLang="zh-CN" sz="4000" dirty="0" smtClean="0">
                <a:solidFill>
                  <a:srgbClr val="002060"/>
                </a:solidFill>
                <a:latin typeface="Microsoft YaHei" pitchFamily="34" charset="-122"/>
                <a:ea typeface="Microsoft YaHei" pitchFamily="34" charset="-122"/>
                <a:cs typeface="AL-Mohanad Bold" pitchFamily="2" charset="-78"/>
              </a:rPr>
              <a:t>تقدير الذات والثقة بالنفس</a:t>
            </a:r>
            <a:endParaRPr lang="ar-EG" altLang="zh-CN" sz="4000" dirty="0">
              <a:solidFill>
                <a:srgbClr val="002060"/>
              </a:solidFill>
              <a:latin typeface="Microsoft YaHei" pitchFamily="34" charset="-122"/>
              <a:ea typeface="Microsoft YaHei" pitchFamily="34" charset="-122"/>
              <a:cs typeface="AL-Mohanad Bold" pitchFamily="2" charset="-78"/>
            </a:endParaRPr>
          </a:p>
        </p:txBody>
      </p:sp>
      <p:sp>
        <p:nvSpPr>
          <p:cNvPr id="38" name="TextBox 13" descr="B56F103BB23E47beACAB404F50AF11BD# #TextBox 13"/>
          <p:cNvSpPr txBox="1">
            <a:spLocks noChangeArrowheads="1"/>
          </p:cNvSpPr>
          <p:nvPr/>
        </p:nvSpPr>
        <p:spPr bwMode="auto">
          <a:xfrm>
            <a:off x="0" y="2928938"/>
            <a:ext cx="3714776"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algn="l" rtl="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algn="l" rtl="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algn="l" rtl="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algn="l" rtl="0" eaLnBrk="0" fontAlgn="base" hangingPunct="0">
              <a:spcBef>
                <a:spcPct val="0"/>
              </a:spcBef>
              <a:spcAft>
                <a:spcPct val="0"/>
              </a:spcAft>
              <a:defRPr>
                <a:solidFill>
                  <a:schemeClr val="tx1"/>
                </a:solidFill>
                <a:latin typeface="Arial" pitchFamily="34" charset="0"/>
                <a:ea typeface="SimSun" pitchFamily="2" charset="-122"/>
              </a:defRPr>
            </a:lvl9pPr>
          </a:lstStyle>
          <a:p>
            <a:pPr algn="ctr" rtl="1">
              <a:spcBef>
                <a:spcPct val="50000"/>
              </a:spcBef>
            </a:pPr>
            <a:r>
              <a:rPr lang="ar-SA" altLang="zh-CN" sz="3200" dirty="0" smtClean="0">
                <a:solidFill>
                  <a:srgbClr val="0070C0"/>
                </a:solidFill>
                <a:effectLst>
                  <a:outerShdw blurRad="38100" dist="38100" dir="2700000" algn="tl">
                    <a:srgbClr val="000000">
                      <a:alpha val="43137"/>
                    </a:srgbClr>
                  </a:outerShdw>
                </a:effectLst>
                <a:latin typeface="Microsoft YaHei" pitchFamily="34" charset="-122"/>
                <a:ea typeface="Microsoft YaHei" pitchFamily="34" charset="-122"/>
                <a:cs typeface="AL-Mohanad Bold" pitchFamily="2" charset="-78"/>
              </a:rPr>
              <a:t>تقديم  </a:t>
            </a:r>
          </a:p>
          <a:p>
            <a:pPr algn="ctr" rtl="1">
              <a:spcBef>
                <a:spcPct val="50000"/>
              </a:spcBef>
            </a:pPr>
            <a:r>
              <a:rPr lang="ar-SA" altLang="zh-CN" sz="3200" dirty="0" smtClean="0">
                <a:solidFill>
                  <a:srgbClr val="0070C0"/>
                </a:solidFill>
                <a:effectLst>
                  <a:outerShdw blurRad="38100" dist="38100" dir="2700000" algn="tl">
                    <a:srgbClr val="000000">
                      <a:alpha val="43137"/>
                    </a:srgbClr>
                  </a:outerShdw>
                </a:effectLst>
                <a:latin typeface="Microsoft YaHei" pitchFamily="34" charset="-122"/>
                <a:ea typeface="Microsoft YaHei" pitchFamily="34" charset="-122"/>
                <a:cs typeface="AL-Mohanad Bold" pitchFamily="2" charset="-78"/>
              </a:rPr>
              <a:t> </a:t>
            </a:r>
            <a:endParaRPr lang="ar-EG" altLang="zh-CN" sz="3200" dirty="0">
              <a:solidFill>
                <a:srgbClr val="0070C0"/>
              </a:solidFill>
              <a:effectLst>
                <a:outerShdw blurRad="38100" dist="38100" dir="2700000" algn="tl">
                  <a:srgbClr val="000000">
                    <a:alpha val="43137"/>
                  </a:srgbClr>
                </a:outerShdw>
              </a:effectLst>
              <a:latin typeface="Microsoft YaHei" pitchFamily="34" charset="-122"/>
              <a:ea typeface="Microsoft YaHei" pitchFamily="34" charset="-122"/>
              <a:cs typeface="AL-Mohanad Bold" pitchFamily="2" charset="-78"/>
            </a:endParaRPr>
          </a:p>
        </p:txBody>
      </p:sp>
    </p:spTree>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5141"/>
                                        </p:tgtEl>
                                        <p:attrNameLst>
                                          <p:attrName>style.visibility</p:attrName>
                                        </p:attrNameLst>
                                      </p:cBhvr>
                                      <p:to>
                                        <p:strVal val="visible"/>
                                      </p:to>
                                    </p:set>
                                    <p:anim calcmode="lin" valueType="num">
                                      <p:cBhvr additive="base">
                                        <p:cTn id="7" dur="500" fill="hold"/>
                                        <p:tgtEl>
                                          <p:spTgt spid="5141"/>
                                        </p:tgtEl>
                                        <p:attrNameLst>
                                          <p:attrName>ppt_x</p:attrName>
                                        </p:attrNameLst>
                                      </p:cBhvr>
                                      <p:tavLst>
                                        <p:tav tm="0">
                                          <p:val>
                                            <p:strVal val="#ppt_x"/>
                                          </p:val>
                                        </p:tav>
                                        <p:tav tm="100000">
                                          <p:val>
                                            <p:strVal val="#ppt_x"/>
                                          </p:val>
                                        </p:tav>
                                      </p:tavLst>
                                    </p:anim>
                                    <p:anim calcmode="lin" valueType="num">
                                      <p:cBhvr additive="base">
                                        <p:cTn id="8" dur="500" fill="hold"/>
                                        <p:tgtEl>
                                          <p:spTgt spid="5141"/>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5142"/>
                                        </p:tgtEl>
                                        <p:attrNameLst>
                                          <p:attrName>style.visibility</p:attrName>
                                        </p:attrNameLst>
                                      </p:cBhvr>
                                      <p:to>
                                        <p:strVal val="visible"/>
                                      </p:to>
                                    </p:set>
                                    <p:anim calcmode="lin" valueType="num">
                                      <p:cBhvr additive="base">
                                        <p:cTn id="11" dur="500" fill="hold"/>
                                        <p:tgtEl>
                                          <p:spTgt spid="5142"/>
                                        </p:tgtEl>
                                        <p:attrNameLst>
                                          <p:attrName>ppt_x</p:attrName>
                                        </p:attrNameLst>
                                      </p:cBhvr>
                                      <p:tavLst>
                                        <p:tav tm="0">
                                          <p:val>
                                            <p:strVal val="#ppt_x"/>
                                          </p:val>
                                        </p:tav>
                                        <p:tav tm="100000">
                                          <p:val>
                                            <p:strVal val="#ppt_x"/>
                                          </p:val>
                                        </p:tav>
                                      </p:tavLst>
                                    </p:anim>
                                    <p:anim calcmode="lin" valueType="num">
                                      <p:cBhvr additive="base">
                                        <p:cTn id="12" dur="500" fill="hold"/>
                                        <p:tgtEl>
                                          <p:spTgt spid="5142"/>
                                        </p:tgtEl>
                                        <p:attrNameLst>
                                          <p:attrName>ppt_y</p:attrName>
                                        </p:attrNameLst>
                                      </p:cBhvr>
                                      <p:tavLst>
                                        <p:tav tm="0">
                                          <p:val>
                                            <p:strVal val="0-#ppt_h/2"/>
                                          </p:val>
                                        </p:tav>
                                        <p:tav tm="100000">
                                          <p:val>
                                            <p:strVal val="#ppt_y"/>
                                          </p:val>
                                        </p:tav>
                                      </p:tavLst>
                                    </p:anim>
                                  </p:childTnLst>
                                </p:cTn>
                              </p:par>
                              <p:par>
                                <p:cTn id="13" presetID="2" presetClass="entr" presetSubtype="4" fill="hold" nodeType="withEffect">
                                  <p:stCondLst>
                                    <p:cond delay="100"/>
                                  </p:stCondLst>
                                  <p:childTnLst>
                                    <p:set>
                                      <p:cBhvr>
                                        <p:cTn id="14" dur="1" fill="hold">
                                          <p:stCondLst>
                                            <p:cond delay="0"/>
                                          </p:stCondLst>
                                        </p:cTn>
                                        <p:tgtEl>
                                          <p:spTgt spid="5143"/>
                                        </p:tgtEl>
                                        <p:attrNameLst>
                                          <p:attrName>style.visibility</p:attrName>
                                        </p:attrNameLst>
                                      </p:cBhvr>
                                      <p:to>
                                        <p:strVal val="visible"/>
                                      </p:to>
                                    </p:set>
                                    <p:anim calcmode="lin" valueType="num">
                                      <p:cBhvr additive="base">
                                        <p:cTn id="15" dur="500" fill="hold"/>
                                        <p:tgtEl>
                                          <p:spTgt spid="5143"/>
                                        </p:tgtEl>
                                        <p:attrNameLst>
                                          <p:attrName>ppt_x</p:attrName>
                                        </p:attrNameLst>
                                      </p:cBhvr>
                                      <p:tavLst>
                                        <p:tav tm="0">
                                          <p:val>
                                            <p:strVal val="#ppt_x"/>
                                          </p:val>
                                        </p:tav>
                                        <p:tav tm="100000">
                                          <p:val>
                                            <p:strVal val="#ppt_x"/>
                                          </p:val>
                                        </p:tav>
                                      </p:tavLst>
                                    </p:anim>
                                    <p:anim calcmode="lin" valueType="num">
                                      <p:cBhvr additive="base">
                                        <p:cTn id="16" dur="500" fill="hold"/>
                                        <p:tgtEl>
                                          <p:spTgt spid="5143"/>
                                        </p:tgtEl>
                                        <p:attrNameLst>
                                          <p:attrName>ppt_y</p:attrName>
                                        </p:attrNameLst>
                                      </p:cBhvr>
                                      <p:tavLst>
                                        <p:tav tm="0">
                                          <p:val>
                                            <p:strVal val="1+#ppt_h/2"/>
                                          </p:val>
                                        </p:tav>
                                        <p:tav tm="100000">
                                          <p:val>
                                            <p:strVal val="#ppt_y"/>
                                          </p:val>
                                        </p:tav>
                                      </p:tavLst>
                                    </p:anim>
                                  </p:childTnLst>
                                </p:cTn>
                              </p:par>
                              <p:par>
                                <p:cTn id="17" presetID="2" presetClass="entr" presetSubtype="1" fill="hold" nodeType="withEffect">
                                  <p:stCondLst>
                                    <p:cond delay="100"/>
                                  </p:stCondLst>
                                  <p:childTnLst>
                                    <p:set>
                                      <p:cBhvr>
                                        <p:cTn id="18" dur="1" fill="hold">
                                          <p:stCondLst>
                                            <p:cond delay="0"/>
                                          </p:stCondLst>
                                        </p:cTn>
                                        <p:tgtEl>
                                          <p:spTgt spid="5144"/>
                                        </p:tgtEl>
                                        <p:attrNameLst>
                                          <p:attrName>style.visibility</p:attrName>
                                        </p:attrNameLst>
                                      </p:cBhvr>
                                      <p:to>
                                        <p:strVal val="visible"/>
                                      </p:to>
                                    </p:set>
                                    <p:anim calcmode="lin" valueType="num">
                                      <p:cBhvr additive="base">
                                        <p:cTn id="19" dur="500" fill="hold"/>
                                        <p:tgtEl>
                                          <p:spTgt spid="5144"/>
                                        </p:tgtEl>
                                        <p:attrNameLst>
                                          <p:attrName>ppt_x</p:attrName>
                                        </p:attrNameLst>
                                      </p:cBhvr>
                                      <p:tavLst>
                                        <p:tav tm="0">
                                          <p:val>
                                            <p:strVal val="#ppt_x"/>
                                          </p:val>
                                        </p:tav>
                                        <p:tav tm="100000">
                                          <p:val>
                                            <p:strVal val="#ppt_x"/>
                                          </p:val>
                                        </p:tav>
                                      </p:tavLst>
                                    </p:anim>
                                    <p:anim calcmode="lin" valueType="num">
                                      <p:cBhvr additive="base">
                                        <p:cTn id="20" dur="500" fill="hold"/>
                                        <p:tgtEl>
                                          <p:spTgt spid="5144"/>
                                        </p:tgtEl>
                                        <p:attrNameLst>
                                          <p:attrName>ppt_y</p:attrName>
                                        </p:attrNameLst>
                                      </p:cBhvr>
                                      <p:tavLst>
                                        <p:tav tm="0">
                                          <p:val>
                                            <p:strVal val="0-#ppt_h/2"/>
                                          </p:val>
                                        </p:tav>
                                        <p:tav tm="100000">
                                          <p:val>
                                            <p:strVal val="#ppt_y"/>
                                          </p:val>
                                        </p:tav>
                                      </p:tavLst>
                                    </p:anim>
                                  </p:childTnLst>
                                </p:cTn>
                              </p:par>
                              <p:par>
                                <p:cTn id="21" presetID="2" presetClass="entr" presetSubtype="4" fill="hold" nodeType="withEffect">
                                  <p:stCondLst>
                                    <p:cond delay="200"/>
                                  </p:stCondLst>
                                  <p:childTnLst>
                                    <p:set>
                                      <p:cBhvr>
                                        <p:cTn id="22" dur="1" fill="hold">
                                          <p:stCondLst>
                                            <p:cond delay="0"/>
                                          </p:stCondLst>
                                        </p:cTn>
                                        <p:tgtEl>
                                          <p:spTgt spid="5145"/>
                                        </p:tgtEl>
                                        <p:attrNameLst>
                                          <p:attrName>style.visibility</p:attrName>
                                        </p:attrNameLst>
                                      </p:cBhvr>
                                      <p:to>
                                        <p:strVal val="visible"/>
                                      </p:to>
                                    </p:set>
                                    <p:anim calcmode="lin" valueType="num">
                                      <p:cBhvr additive="base">
                                        <p:cTn id="23" dur="500" fill="hold"/>
                                        <p:tgtEl>
                                          <p:spTgt spid="5145"/>
                                        </p:tgtEl>
                                        <p:attrNameLst>
                                          <p:attrName>ppt_x</p:attrName>
                                        </p:attrNameLst>
                                      </p:cBhvr>
                                      <p:tavLst>
                                        <p:tav tm="0">
                                          <p:val>
                                            <p:strVal val="#ppt_x"/>
                                          </p:val>
                                        </p:tav>
                                        <p:tav tm="100000">
                                          <p:val>
                                            <p:strVal val="#ppt_x"/>
                                          </p:val>
                                        </p:tav>
                                      </p:tavLst>
                                    </p:anim>
                                    <p:anim calcmode="lin" valueType="num">
                                      <p:cBhvr additive="base">
                                        <p:cTn id="24" dur="500" fill="hold"/>
                                        <p:tgtEl>
                                          <p:spTgt spid="5145"/>
                                        </p:tgtEl>
                                        <p:attrNameLst>
                                          <p:attrName>ppt_y</p:attrName>
                                        </p:attrNameLst>
                                      </p:cBhvr>
                                      <p:tavLst>
                                        <p:tav tm="0">
                                          <p:val>
                                            <p:strVal val="1+#ppt_h/2"/>
                                          </p:val>
                                        </p:tav>
                                        <p:tav tm="100000">
                                          <p:val>
                                            <p:strVal val="#ppt_y"/>
                                          </p:val>
                                        </p:tav>
                                      </p:tavLst>
                                    </p:anim>
                                  </p:childTnLst>
                                </p:cTn>
                              </p:par>
                              <p:par>
                                <p:cTn id="25" presetID="2" presetClass="entr" presetSubtype="1" fill="hold" nodeType="withEffect">
                                  <p:stCondLst>
                                    <p:cond delay="200"/>
                                  </p:stCondLst>
                                  <p:childTnLst>
                                    <p:set>
                                      <p:cBhvr>
                                        <p:cTn id="26" dur="1" fill="hold">
                                          <p:stCondLst>
                                            <p:cond delay="0"/>
                                          </p:stCondLst>
                                        </p:cTn>
                                        <p:tgtEl>
                                          <p:spTgt spid="5146"/>
                                        </p:tgtEl>
                                        <p:attrNameLst>
                                          <p:attrName>style.visibility</p:attrName>
                                        </p:attrNameLst>
                                      </p:cBhvr>
                                      <p:to>
                                        <p:strVal val="visible"/>
                                      </p:to>
                                    </p:set>
                                    <p:anim calcmode="lin" valueType="num">
                                      <p:cBhvr additive="base">
                                        <p:cTn id="27" dur="500" fill="hold"/>
                                        <p:tgtEl>
                                          <p:spTgt spid="5146"/>
                                        </p:tgtEl>
                                        <p:attrNameLst>
                                          <p:attrName>ppt_x</p:attrName>
                                        </p:attrNameLst>
                                      </p:cBhvr>
                                      <p:tavLst>
                                        <p:tav tm="0">
                                          <p:val>
                                            <p:strVal val="#ppt_x"/>
                                          </p:val>
                                        </p:tav>
                                        <p:tav tm="100000">
                                          <p:val>
                                            <p:strVal val="#ppt_x"/>
                                          </p:val>
                                        </p:tav>
                                      </p:tavLst>
                                    </p:anim>
                                    <p:anim calcmode="lin" valueType="num">
                                      <p:cBhvr additive="base">
                                        <p:cTn id="28" dur="500" fill="hold"/>
                                        <p:tgtEl>
                                          <p:spTgt spid="5146"/>
                                        </p:tgtEl>
                                        <p:attrNameLst>
                                          <p:attrName>ppt_y</p:attrName>
                                        </p:attrNameLst>
                                      </p:cBhvr>
                                      <p:tavLst>
                                        <p:tav tm="0">
                                          <p:val>
                                            <p:strVal val="0-#ppt_h/2"/>
                                          </p:val>
                                        </p:tav>
                                        <p:tav tm="100000">
                                          <p:val>
                                            <p:strVal val="#ppt_y"/>
                                          </p:val>
                                        </p:tav>
                                      </p:tavLst>
                                    </p:anim>
                                  </p:childTnLst>
                                </p:cTn>
                              </p:par>
                              <p:par>
                                <p:cTn id="29" presetID="2" presetClass="entr" presetSubtype="4" fill="hold" nodeType="withEffect">
                                  <p:stCondLst>
                                    <p:cond delay="300"/>
                                  </p:stCondLst>
                                  <p:childTnLst>
                                    <p:set>
                                      <p:cBhvr>
                                        <p:cTn id="30" dur="1" fill="hold">
                                          <p:stCondLst>
                                            <p:cond delay="0"/>
                                          </p:stCondLst>
                                        </p:cTn>
                                        <p:tgtEl>
                                          <p:spTgt spid="5147"/>
                                        </p:tgtEl>
                                        <p:attrNameLst>
                                          <p:attrName>style.visibility</p:attrName>
                                        </p:attrNameLst>
                                      </p:cBhvr>
                                      <p:to>
                                        <p:strVal val="visible"/>
                                      </p:to>
                                    </p:set>
                                    <p:anim calcmode="lin" valueType="num">
                                      <p:cBhvr additive="base">
                                        <p:cTn id="31" dur="500" fill="hold"/>
                                        <p:tgtEl>
                                          <p:spTgt spid="5147"/>
                                        </p:tgtEl>
                                        <p:attrNameLst>
                                          <p:attrName>ppt_x</p:attrName>
                                        </p:attrNameLst>
                                      </p:cBhvr>
                                      <p:tavLst>
                                        <p:tav tm="0">
                                          <p:val>
                                            <p:strVal val="#ppt_x"/>
                                          </p:val>
                                        </p:tav>
                                        <p:tav tm="100000">
                                          <p:val>
                                            <p:strVal val="#ppt_x"/>
                                          </p:val>
                                        </p:tav>
                                      </p:tavLst>
                                    </p:anim>
                                    <p:anim calcmode="lin" valueType="num">
                                      <p:cBhvr additive="base">
                                        <p:cTn id="32" dur="500" fill="hold"/>
                                        <p:tgtEl>
                                          <p:spTgt spid="5147"/>
                                        </p:tgtEl>
                                        <p:attrNameLst>
                                          <p:attrName>ppt_y</p:attrName>
                                        </p:attrNameLst>
                                      </p:cBhvr>
                                      <p:tavLst>
                                        <p:tav tm="0">
                                          <p:val>
                                            <p:strVal val="1+#ppt_h/2"/>
                                          </p:val>
                                        </p:tav>
                                        <p:tav tm="100000">
                                          <p:val>
                                            <p:strVal val="#ppt_y"/>
                                          </p:val>
                                        </p:tav>
                                      </p:tavLst>
                                    </p:anim>
                                  </p:childTnLst>
                                </p:cTn>
                              </p:par>
                              <p:par>
                                <p:cTn id="33" presetID="2" presetClass="entr" presetSubtype="1" fill="hold" nodeType="withEffect">
                                  <p:stCondLst>
                                    <p:cond delay="300"/>
                                  </p:stCondLst>
                                  <p:childTnLst>
                                    <p:set>
                                      <p:cBhvr>
                                        <p:cTn id="34" dur="1" fill="hold">
                                          <p:stCondLst>
                                            <p:cond delay="0"/>
                                          </p:stCondLst>
                                        </p:cTn>
                                        <p:tgtEl>
                                          <p:spTgt spid="5148"/>
                                        </p:tgtEl>
                                        <p:attrNameLst>
                                          <p:attrName>style.visibility</p:attrName>
                                        </p:attrNameLst>
                                      </p:cBhvr>
                                      <p:to>
                                        <p:strVal val="visible"/>
                                      </p:to>
                                    </p:set>
                                    <p:anim calcmode="lin" valueType="num">
                                      <p:cBhvr additive="base">
                                        <p:cTn id="35" dur="500" fill="hold"/>
                                        <p:tgtEl>
                                          <p:spTgt spid="5148"/>
                                        </p:tgtEl>
                                        <p:attrNameLst>
                                          <p:attrName>ppt_x</p:attrName>
                                        </p:attrNameLst>
                                      </p:cBhvr>
                                      <p:tavLst>
                                        <p:tav tm="0">
                                          <p:val>
                                            <p:strVal val="#ppt_x"/>
                                          </p:val>
                                        </p:tav>
                                        <p:tav tm="100000">
                                          <p:val>
                                            <p:strVal val="#ppt_x"/>
                                          </p:val>
                                        </p:tav>
                                      </p:tavLst>
                                    </p:anim>
                                    <p:anim calcmode="lin" valueType="num">
                                      <p:cBhvr additive="base">
                                        <p:cTn id="36" dur="500" fill="hold"/>
                                        <p:tgtEl>
                                          <p:spTgt spid="5148"/>
                                        </p:tgtEl>
                                        <p:attrNameLst>
                                          <p:attrName>ppt_y</p:attrName>
                                        </p:attrNameLst>
                                      </p:cBhvr>
                                      <p:tavLst>
                                        <p:tav tm="0">
                                          <p:val>
                                            <p:strVal val="0-#ppt_h/2"/>
                                          </p:val>
                                        </p:tav>
                                        <p:tav tm="100000">
                                          <p:val>
                                            <p:strVal val="#ppt_y"/>
                                          </p:val>
                                        </p:tav>
                                      </p:tavLst>
                                    </p:anim>
                                  </p:childTnLst>
                                </p:cTn>
                              </p:par>
                              <p:par>
                                <p:cTn id="37" presetID="2" presetClass="entr" presetSubtype="4" fill="hold" nodeType="withEffect">
                                  <p:stCondLst>
                                    <p:cond delay="500"/>
                                  </p:stCondLst>
                                  <p:childTnLst>
                                    <p:set>
                                      <p:cBhvr>
                                        <p:cTn id="38" dur="1" fill="hold">
                                          <p:stCondLst>
                                            <p:cond delay="0"/>
                                          </p:stCondLst>
                                        </p:cTn>
                                        <p:tgtEl>
                                          <p:spTgt spid="5122"/>
                                        </p:tgtEl>
                                        <p:attrNameLst>
                                          <p:attrName>style.visibility</p:attrName>
                                        </p:attrNameLst>
                                      </p:cBhvr>
                                      <p:to>
                                        <p:strVal val="visible"/>
                                      </p:to>
                                    </p:set>
                                    <p:anim calcmode="lin" valueType="num">
                                      <p:cBhvr additive="base">
                                        <p:cTn id="39" dur="500" fill="hold"/>
                                        <p:tgtEl>
                                          <p:spTgt spid="5122"/>
                                        </p:tgtEl>
                                        <p:attrNameLst>
                                          <p:attrName>ppt_x</p:attrName>
                                        </p:attrNameLst>
                                      </p:cBhvr>
                                      <p:tavLst>
                                        <p:tav tm="0">
                                          <p:val>
                                            <p:strVal val="#ppt_x"/>
                                          </p:val>
                                        </p:tav>
                                        <p:tav tm="100000">
                                          <p:val>
                                            <p:strVal val="#ppt_x"/>
                                          </p:val>
                                        </p:tav>
                                      </p:tavLst>
                                    </p:anim>
                                    <p:anim calcmode="lin" valueType="num">
                                      <p:cBhvr additive="base">
                                        <p:cTn id="40" dur="500" fill="hold"/>
                                        <p:tgtEl>
                                          <p:spTgt spid="5122"/>
                                        </p:tgtEl>
                                        <p:attrNameLst>
                                          <p:attrName>ppt_y</p:attrName>
                                        </p:attrNameLst>
                                      </p:cBhvr>
                                      <p:tavLst>
                                        <p:tav tm="0">
                                          <p:val>
                                            <p:strVal val="1+#ppt_h/2"/>
                                          </p:val>
                                        </p:tav>
                                        <p:tav tm="100000">
                                          <p:val>
                                            <p:strVal val="#ppt_y"/>
                                          </p:val>
                                        </p:tav>
                                      </p:tavLst>
                                    </p:anim>
                                  </p:childTnLst>
                                </p:cTn>
                              </p:par>
                              <p:par>
                                <p:cTn id="41" presetID="2" presetClass="entr" presetSubtype="1" fill="hold" nodeType="withEffect">
                                  <p:stCondLst>
                                    <p:cond delay="500"/>
                                  </p:stCondLst>
                                  <p:childTnLst>
                                    <p:set>
                                      <p:cBhvr>
                                        <p:cTn id="42" dur="1" fill="hold">
                                          <p:stCondLst>
                                            <p:cond delay="0"/>
                                          </p:stCondLst>
                                        </p:cTn>
                                        <p:tgtEl>
                                          <p:spTgt spid="5149"/>
                                        </p:tgtEl>
                                        <p:attrNameLst>
                                          <p:attrName>style.visibility</p:attrName>
                                        </p:attrNameLst>
                                      </p:cBhvr>
                                      <p:to>
                                        <p:strVal val="visible"/>
                                      </p:to>
                                    </p:set>
                                    <p:anim calcmode="lin" valueType="num">
                                      <p:cBhvr additive="base">
                                        <p:cTn id="43" dur="500" fill="hold"/>
                                        <p:tgtEl>
                                          <p:spTgt spid="5149"/>
                                        </p:tgtEl>
                                        <p:attrNameLst>
                                          <p:attrName>ppt_x</p:attrName>
                                        </p:attrNameLst>
                                      </p:cBhvr>
                                      <p:tavLst>
                                        <p:tav tm="0">
                                          <p:val>
                                            <p:strVal val="#ppt_x"/>
                                          </p:val>
                                        </p:tav>
                                        <p:tav tm="100000">
                                          <p:val>
                                            <p:strVal val="#ppt_x"/>
                                          </p:val>
                                        </p:tav>
                                      </p:tavLst>
                                    </p:anim>
                                    <p:anim calcmode="lin" valueType="num">
                                      <p:cBhvr additive="base">
                                        <p:cTn id="44" dur="500" fill="hold"/>
                                        <p:tgtEl>
                                          <p:spTgt spid="5149"/>
                                        </p:tgtEl>
                                        <p:attrNameLst>
                                          <p:attrName>ppt_y</p:attrName>
                                        </p:attrNameLst>
                                      </p:cBhvr>
                                      <p:tavLst>
                                        <p:tav tm="0">
                                          <p:val>
                                            <p:strVal val="0-#ppt_h/2"/>
                                          </p:val>
                                        </p:tav>
                                        <p:tav tm="100000">
                                          <p:val>
                                            <p:strVal val="#ppt_y"/>
                                          </p:val>
                                        </p:tav>
                                      </p:tavLst>
                                    </p:anim>
                                  </p:childTnLst>
                                </p:cTn>
                              </p:par>
                              <p:par>
                                <p:cTn id="45" presetID="2" presetClass="entr" presetSubtype="4" fill="hold" nodeType="withEffect">
                                  <p:stCondLst>
                                    <p:cond delay="600"/>
                                  </p:stCondLst>
                                  <p:childTnLst>
                                    <p:set>
                                      <p:cBhvr>
                                        <p:cTn id="46" dur="1" fill="hold">
                                          <p:stCondLst>
                                            <p:cond delay="0"/>
                                          </p:stCondLst>
                                        </p:cTn>
                                        <p:tgtEl>
                                          <p:spTgt spid="5123"/>
                                        </p:tgtEl>
                                        <p:attrNameLst>
                                          <p:attrName>style.visibility</p:attrName>
                                        </p:attrNameLst>
                                      </p:cBhvr>
                                      <p:to>
                                        <p:strVal val="visible"/>
                                      </p:to>
                                    </p:set>
                                    <p:anim calcmode="lin" valueType="num">
                                      <p:cBhvr additive="base">
                                        <p:cTn id="47" dur="500" fill="hold"/>
                                        <p:tgtEl>
                                          <p:spTgt spid="5123"/>
                                        </p:tgtEl>
                                        <p:attrNameLst>
                                          <p:attrName>ppt_x</p:attrName>
                                        </p:attrNameLst>
                                      </p:cBhvr>
                                      <p:tavLst>
                                        <p:tav tm="0">
                                          <p:val>
                                            <p:strVal val="#ppt_x"/>
                                          </p:val>
                                        </p:tav>
                                        <p:tav tm="100000">
                                          <p:val>
                                            <p:strVal val="#ppt_x"/>
                                          </p:val>
                                        </p:tav>
                                      </p:tavLst>
                                    </p:anim>
                                    <p:anim calcmode="lin" valueType="num">
                                      <p:cBhvr additive="base">
                                        <p:cTn id="48" dur="500" fill="hold"/>
                                        <p:tgtEl>
                                          <p:spTgt spid="5123"/>
                                        </p:tgtEl>
                                        <p:attrNameLst>
                                          <p:attrName>ppt_y</p:attrName>
                                        </p:attrNameLst>
                                      </p:cBhvr>
                                      <p:tavLst>
                                        <p:tav tm="0">
                                          <p:val>
                                            <p:strVal val="1+#ppt_h/2"/>
                                          </p:val>
                                        </p:tav>
                                        <p:tav tm="100000">
                                          <p:val>
                                            <p:strVal val="#ppt_y"/>
                                          </p:val>
                                        </p:tav>
                                      </p:tavLst>
                                    </p:anim>
                                  </p:childTnLst>
                                </p:cTn>
                              </p:par>
                              <p:par>
                                <p:cTn id="49" presetID="2" presetClass="entr" presetSubtype="1" fill="hold" nodeType="withEffect">
                                  <p:stCondLst>
                                    <p:cond delay="600"/>
                                  </p:stCondLst>
                                  <p:childTnLst>
                                    <p:set>
                                      <p:cBhvr>
                                        <p:cTn id="50" dur="1" fill="hold">
                                          <p:stCondLst>
                                            <p:cond delay="0"/>
                                          </p:stCondLst>
                                        </p:cTn>
                                        <p:tgtEl>
                                          <p:spTgt spid="5124"/>
                                        </p:tgtEl>
                                        <p:attrNameLst>
                                          <p:attrName>style.visibility</p:attrName>
                                        </p:attrNameLst>
                                      </p:cBhvr>
                                      <p:to>
                                        <p:strVal val="visible"/>
                                      </p:to>
                                    </p:set>
                                    <p:anim calcmode="lin" valueType="num">
                                      <p:cBhvr additive="base">
                                        <p:cTn id="51" dur="500" fill="hold"/>
                                        <p:tgtEl>
                                          <p:spTgt spid="5124"/>
                                        </p:tgtEl>
                                        <p:attrNameLst>
                                          <p:attrName>ppt_x</p:attrName>
                                        </p:attrNameLst>
                                      </p:cBhvr>
                                      <p:tavLst>
                                        <p:tav tm="0">
                                          <p:val>
                                            <p:strVal val="#ppt_x"/>
                                          </p:val>
                                        </p:tav>
                                        <p:tav tm="100000">
                                          <p:val>
                                            <p:strVal val="#ppt_x"/>
                                          </p:val>
                                        </p:tav>
                                      </p:tavLst>
                                    </p:anim>
                                    <p:anim calcmode="lin" valueType="num">
                                      <p:cBhvr additive="base">
                                        <p:cTn id="52" dur="500" fill="hold"/>
                                        <p:tgtEl>
                                          <p:spTgt spid="5124"/>
                                        </p:tgtEl>
                                        <p:attrNameLst>
                                          <p:attrName>ppt_y</p:attrName>
                                        </p:attrNameLst>
                                      </p:cBhvr>
                                      <p:tavLst>
                                        <p:tav tm="0">
                                          <p:val>
                                            <p:strVal val="0-#ppt_h/2"/>
                                          </p:val>
                                        </p:tav>
                                        <p:tav tm="100000">
                                          <p:val>
                                            <p:strVal val="#ppt_y"/>
                                          </p:val>
                                        </p:tav>
                                      </p:tavLst>
                                    </p:anim>
                                  </p:childTnLst>
                                </p:cTn>
                              </p:par>
                              <p:par>
                                <p:cTn id="53" presetID="2" presetClass="entr" presetSubtype="4" fill="hold" nodeType="withEffect">
                                  <p:stCondLst>
                                    <p:cond delay="700"/>
                                  </p:stCondLst>
                                  <p:childTnLst>
                                    <p:set>
                                      <p:cBhvr>
                                        <p:cTn id="54" dur="1" fill="hold">
                                          <p:stCondLst>
                                            <p:cond delay="0"/>
                                          </p:stCondLst>
                                        </p:cTn>
                                        <p:tgtEl>
                                          <p:spTgt spid="5125"/>
                                        </p:tgtEl>
                                        <p:attrNameLst>
                                          <p:attrName>style.visibility</p:attrName>
                                        </p:attrNameLst>
                                      </p:cBhvr>
                                      <p:to>
                                        <p:strVal val="visible"/>
                                      </p:to>
                                    </p:set>
                                    <p:anim calcmode="lin" valueType="num">
                                      <p:cBhvr additive="base">
                                        <p:cTn id="55" dur="500" fill="hold"/>
                                        <p:tgtEl>
                                          <p:spTgt spid="5125"/>
                                        </p:tgtEl>
                                        <p:attrNameLst>
                                          <p:attrName>ppt_x</p:attrName>
                                        </p:attrNameLst>
                                      </p:cBhvr>
                                      <p:tavLst>
                                        <p:tav tm="0">
                                          <p:val>
                                            <p:strVal val="#ppt_x"/>
                                          </p:val>
                                        </p:tav>
                                        <p:tav tm="100000">
                                          <p:val>
                                            <p:strVal val="#ppt_x"/>
                                          </p:val>
                                        </p:tav>
                                      </p:tavLst>
                                    </p:anim>
                                    <p:anim calcmode="lin" valueType="num">
                                      <p:cBhvr additive="base">
                                        <p:cTn id="56" dur="500" fill="hold"/>
                                        <p:tgtEl>
                                          <p:spTgt spid="5125"/>
                                        </p:tgtEl>
                                        <p:attrNameLst>
                                          <p:attrName>ppt_y</p:attrName>
                                        </p:attrNameLst>
                                      </p:cBhvr>
                                      <p:tavLst>
                                        <p:tav tm="0">
                                          <p:val>
                                            <p:strVal val="1+#ppt_h/2"/>
                                          </p:val>
                                        </p:tav>
                                        <p:tav tm="100000">
                                          <p:val>
                                            <p:strVal val="#ppt_y"/>
                                          </p:val>
                                        </p:tav>
                                      </p:tavLst>
                                    </p:anim>
                                  </p:childTnLst>
                                </p:cTn>
                              </p:par>
                              <p:par>
                                <p:cTn id="57" presetID="2" presetClass="entr" presetSubtype="1" fill="hold" nodeType="withEffect">
                                  <p:stCondLst>
                                    <p:cond delay="700"/>
                                  </p:stCondLst>
                                  <p:childTnLst>
                                    <p:set>
                                      <p:cBhvr>
                                        <p:cTn id="58" dur="1" fill="hold">
                                          <p:stCondLst>
                                            <p:cond delay="0"/>
                                          </p:stCondLst>
                                        </p:cTn>
                                        <p:tgtEl>
                                          <p:spTgt spid="5126"/>
                                        </p:tgtEl>
                                        <p:attrNameLst>
                                          <p:attrName>style.visibility</p:attrName>
                                        </p:attrNameLst>
                                      </p:cBhvr>
                                      <p:to>
                                        <p:strVal val="visible"/>
                                      </p:to>
                                    </p:set>
                                    <p:anim calcmode="lin" valueType="num">
                                      <p:cBhvr additive="base">
                                        <p:cTn id="59" dur="500" fill="hold"/>
                                        <p:tgtEl>
                                          <p:spTgt spid="5126"/>
                                        </p:tgtEl>
                                        <p:attrNameLst>
                                          <p:attrName>ppt_x</p:attrName>
                                        </p:attrNameLst>
                                      </p:cBhvr>
                                      <p:tavLst>
                                        <p:tav tm="0">
                                          <p:val>
                                            <p:strVal val="#ppt_x"/>
                                          </p:val>
                                        </p:tav>
                                        <p:tav tm="100000">
                                          <p:val>
                                            <p:strVal val="#ppt_x"/>
                                          </p:val>
                                        </p:tav>
                                      </p:tavLst>
                                    </p:anim>
                                    <p:anim calcmode="lin" valueType="num">
                                      <p:cBhvr additive="base">
                                        <p:cTn id="60" dur="500" fill="hold"/>
                                        <p:tgtEl>
                                          <p:spTgt spid="5126"/>
                                        </p:tgtEl>
                                        <p:attrNameLst>
                                          <p:attrName>ppt_y</p:attrName>
                                        </p:attrNameLst>
                                      </p:cBhvr>
                                      <p:tavLst>
                                        <p:tav tm="0">
                                          <p:val>
                                            <p:strVal val="0-#ppt_h/2"/>
                                          </p:val>
                                        </p:tav>
                                        <p:tav tm="100000">
                                          <p:val>
                                            <p:strVal val="#ppt_y"/>
                                          </p:val>
                                        </p:tav>
                                      </p:tavLst>
                                    </p:anim>
                                  </p:childTnLst>
                                </p:cTn>
                              </p:par>
                              <p:par>
                                <p:cTn id="61" presetID="2" presetClass="entr" presetSubtype="4" fill="hold" nodeType="withEffect">
                                  <p:stCondLst>
                                    <p:cond delay="800"/>
                                  </p:stCondLst>
                                  <p:childTnLst>
                                    <p:set>
                                      <p:cBhvr>
                                        <p:cTn id="62" dur="1" fill="hold">
                                          <p:stCondLst>
                                            <p:cond delay="0"/>
                                          </p:stCondLst>
                                        </p:cTn>
                                        <p:tgtEl>
                                          <p:spTgt spid="5127"/>
                                        </p:tgtEl>
                                        <p:attrNameLst>
                                          <p:attrName>style.visibility</p:attrName>
                                        </p:attrNameLst>
                                      </p:cBhvr>
                                      <p:to>
                                        <p:strVal val="visible"/>
                                      </p:to>
                                    </p:set>
                                    <p:anim calcmode="lin" valueType="num">
                                      <p:cBhvr additive="base">
                                        <p:cTn id="63" dur="500" fill="hold"/>
                                        <p:tgtEl>
                                          <p:spTgt spid="5127"/>
                                        </p:tgtEl>
                                        <p:attrNameLst>
                                          <p:attrName>ppt_x</p:attrName>
                                        </p:attrNameLst>
                                      </p:cBhvr>
                                      <p:tavLst>
                                        <p:tav tm="0">
                                          <p:val>
                                            <p:strVal val="#ppt_x"/>
                                          </p:val>
                                        </p:tav>
                                        <p:tav tm="100000">
                                          <p:val>
                                            <p:strVal val="#ppt_x"/>
                                          </p:val>
                                        </p:tav>
                                      </p:tavLst>
                                    </p:anim>
                                    <p:anim calcmode="lin" valueType="num">
                                      <p:cBhvr additive="base">
                                        <p:cTn id="64" dur="500" fill="hold"/>
                                        <p:tgtEl>
                                          <p:spTgt spid="5127"/>
                                        </p:tgtEl>
                                        <p:attrNameLst>
                                          <p:attrName>ppt_y</p:attrName>
                                        </p:attrNameLst>
                                      </p:cBhvr>
                                      <p:tavLst>
                                        <p:tav tm="0">
                                          <p:val>
                                            <p:strVal val="1+#ppt_h/2"/>
                                          </p:val>
                                        </p:tav>
                                        <p:tav tm="100000">
                                          <p:val>
                                            <p:strVal val="#ppt_y"/>
                                          </p:val>
                                        </p:tav>
                                      </p:tavLst>
                                    </p:anim>
                                  </p:childTnLst>
                                </p:cTn>
                              </p:par>
                              <p:par>
                                <p:cTn id="65" presetID="2" presetClass="entr" presetSubtype="1" fill="hold" nodeType="withEffect">
                                  <p:stCondLst>
                                    <p:cond delay="800"/>
                                  </p:stCondLst>
                                  <p:childTnLst>
                                    <p:set>
                                      <p:cBhvr>
                                        <p:cTn id="66" dur="1" fill="hold">
                                          <p:stCondLst>
                                            <p:cond delay="0"/>
                                          </p:stCondLst>
                                        </p:cTn>
                                        <p:tgtEl>
                                          <p:spTgt spid="5128"/>
                                        </p:tgtEl>
                                        <p:attrNameLst>
                                          <p:attrName>style.visibility</p:attrName>
                                        </p:attrNameLst>
                                      </p:cBhvr>
                                      <p:to>
                                        <p:strVal val="visible"/>
                                      </p:to>
                                    </p:set>
                                    <p:anim calcmode="lin" valueType="num">
                                      <p:cBhvr additive="base">
                                        <p:cTn id="67" dur="500" fill="hold"/>
                                        <p:tgtEl>
                                          <p:spTgt spid="5128"/>
                                        </p:tgtEl>
                                        <p:attrNameLst>
                                          <p:attrName>ppt_x</p:attrName>
                                        </p:attrNameLst>
                                      </p:cBhvr>
                                      <p:tavLst>
                                        <p:tav tm="0">
                                          <p:val>
                                            <p:strVal val="#ppt_x"/>
                                          </p:val>
                                        </p:tav>
                                        <p:tav tm="100000">
                                          <p:val>
                                            <p:strVal val="#ppt_x"/>
                                          </p:val>
                                        </p:tav>
                                      </p:tavLst>
                                    </p:anim>
                                    <p:anim calcmode="lin" valueType="num">
                                      <p:cBhvr additive="base">
                                        <p:cTn id="68" dur="500" fill="hold"/>
                                        <p:tgtEl>
                                          <p:spTgt spid="5128"/>
                                        </p:tgtEl>
                                        <p:attrNameLst>
                                          <p:attrName>ppt_y</p:attrName>
                                        </p:attrNameLst>
                                      </p:cBhvr>
                                      <p:tavLst>
                                        <p:tav tm="0">
                                          <p:val>
                                            <p:strVal val="0-#ppt_h/2"/>
                                          </p:val>
                                        </p:tav>
                                        <p:tav tm="100000">
                                          <p:val>
                                            <p:strVal val="#ppt_y"/>
                                          </p:val>
                                        </p:tav>
                                      </p:tavLst>
                                    </p:anim>
                                  </p:childTnLst>
                                </p:cTn>
                              </p:par>
                              <p:par>
                                <p:cTn id="69" presetID="2" presetClass="entr" presetSubtype="4" fill="hold" nodeType="withEffect">
                                  <p:stCondLst>
                                    <p:cond delay="900"/>
                                  </p:stCondLst>
                                  <p:childTnLst>
                                    <p:set>
                                      <p:cBhvr>
                                        <p:cTn id="70" dur="1" fill="hold">
                                          <p:stCondLst>
                                            <p:cond delay="0"/>
                                          </p:stCondLst>
                                        </p:cTn>
                                        <p:tgtEl>
                                          <p:spTgt spid="5129"/>
                                        </p:tgtEl>
                                        <p:attrNameLst>
                                          <p:attrName>style.visibility</p:attrName>
                                        </p:attrNameLst>
                                      </p:cBhvr>
                                      <p:to>
                                        <p:strVal val="visible"/>
                                      </p:to>
                                    </p:set>
                                    <p:anim calcmode="lin" valueType="num">
                                      <p:cBhvr additive="base">
                                        <p:cTn id="71" dur="500" fill="hold"/>
                                        <p:tgtEl>
                                          <p:spTgt spid="5129"/>
                                        </p:tgtEl>
                                        <p:attrNameLst>
                                          <p:attrName>ppt_x</p:attrName>
                                        </p:attrNameLst>
                                      </p:cBhvr>
                                      <p:tavLst>
                                        <p:tav tm="0">
                                          <p:val>
                                            <p:strVal val="#ppt_x"/>
                                          </p:val>
                                        </p:tav>
                                        <p:tav tm="100000">
                                          <p:val>
                                            <p:strVal val="#ppt_x"/>
                                          </p:val>
                                        </p:tav>
                                      </p:tavLst>
                                    </p:anim>
                                    <p:anim calcmode="lin" valueType="num">
                                      <p:cBhvr additive="base">
                                        <p:cTn id="72" dur="500" fill="hold"/>
                                        <p:tgtEl>
                                          <p:spTgt spid="5129"/>
                                        </p:tgtEl>
                                        <p:attrNameLst>
                                          <p:attrName>ppt_y</p:attrName>
                                        </p:attrNameLst>
                                      </p:cBhvr>
                                      <p:tavLst>
                                        <p:tav tm="0">
                                          <p:val>
                                            <p:strVal val="1+#ppt_h/2"/>
                                          </p:val>
                                        </p:tav>
                                        <p:tav tm="100000">
                                          <p:val>
                                            <p:strVal val="#ppt_y"/>
                                          </p:val>
                                        </p:tav>
                                      </p:tavLst>
                                    </p:anim>
                                  </p:childTnLst>
                                </p:cTn>
                              </p:par>
                              <p:par>
                                <p:cTn id="73" presetID="2" presetClass="entr" presetSubtype="1" fill="hold" nodeType="withEffect">
                                  <p:stCondLst>
                                    <p:cond delay="900"/>
                                  </p:stCondLst>
                                  <p:childTnLst>
                                    <p:set>
                                      <p:cBhvr>
                                        <p:cTn id="74" dur="1" fill="hold">
                                          <p:stCondLst>
                                            <p:cond delay="0"/>
                                          </p:stCondLst>
                                        </p:cTn>
                                        <p:tgtEl>
                                          <p:spTgt spid="5130"/>
                                        </p:tgtEl>
                                        <p:attrNameLst>
                                          <p:attrName>style.visibility</p:attrName>
                                        </p:attrNameLst>
                                      </p:cBhvr>
                                      <p:to>
                                        <p:strVal val="visible"/>
                                      </p:to>
                                    </p:set>
                                    <p:anim calcmode="lin" valueType="num">
                                      <p:cBhvr additive="base">
                                        <p:cTn id="75" dur="500" fill="hold"/>
                                        <p:tgtEl>
                                          <p:spTgt spid="5130"/>
                                        </p:tgtEl>
                                        <p:attrNameLst>
                                          <p:attrName>ppt_x</p:attrName>
                                        </p:attrNameLst>
                                      </p:cBhvr>
                                      <p:tavLst>
                                        <p:tav tm="0">
                                          <p:val>
                                            <p:strVal val="#ppt_x"/>
                                          </p:val>
                                        </p:tav>
                                        <p:tav tm="100000">
                                          <p:val>
                                            <p:strVal val="#ppt_x"/>
                                          </p:val>
                                        </p:tav>
                                      </p:tavLst>
                                    </p:anim>
                                    <p:anim calcmode="lin" valueType="num">
                                      <p:cBhvr additive="base">
                                        <p:cTn id="76" dur="500" fill="hold"/>
                                        <p:tgtEl>
                                          <p:spTgt spid="5130"/>
                                        </p:tgtEl>
                                        <p:attrNameLst>
                                          <p:attrName>ppt_y</p:attrName>
                                        </p:attrNameLst>
                                      </p:cBhvr>
                                      <p:tavLst>
                                        <p:tav tm="0">
                                          <p:val>
                                            <p:strVal val="0-#ppt_h/2"/>
                                          </p:val>
                                        </p:tav>
                                        <p:tav tm="100000">
                                          <p:val>
                                            <p:strVal val="#ppt_y"/>
                                          </p:val>
                                        </p:tav>
                                      </p:tavLst>
                                    </p:anim>
                                  </p:childTnLst>
                                </p:cTn>
                              </p:par>
                              <p:par>
                                <p:cTn id="77" presetID="2" presetClass="entr" presetSubtype="4" fill="hold" nodeType="withEffect">
                                  <p:stCondLst>
                                    <p:cond delay="1000"/>
                                  </p:stCondLst>
                                  <p:childTnLst>
                                    <p:set>
                                      <p:cBhvr>
                                        <p:cTn id="78" dur="1" fill="hold">
                                          <p:stCondLst>
                                            <p:cond delay="0"/>
                                          </p:stCondLst>
                                        </p:cTn>
                                        <p:tgtEl>
                                          <p:spTgt spid="5131"/>
                                        </p:tgtEl>
                                        <p:attrNameLst>
                                          <p:attrName>style.visibility</p:attrName>
                                        </p:attrNameLst>
                                      </p:cBhvr>
                                      <p:to>
                                        <p:strVal val="visible"/>
                                      </p:to>
                                    </p:set>
                                    <p:anim calcmode="lin" valueType="num">
                                      <p:cBhvr additive="base">
                                        <p:cTn id="79" dur="500" fill="hold"/>
                                        <p:tgtEl>
                                          <p:spTgt spid="5131"/>
                                        </p:tgtEl>
                                        <p:attrNameLst>
                                          <p:attrName>ppt_x</p:attrName>
                                        </p:attrNameLst>
                                      </p:cBhvr>
                                      <p:tavLst>
                                        <p:tav tm="0">
                                          <p:val>
                                            <p:strVal val="#ppt_x"/>
                                          </p:val>
                                        </p:tav>
                                        <p:tav tm="100000">
                                          <p:val>
                                            <p:strVal val="#ppt_x"/>
                                          </p:val>
                                        </p:tav>
                                      </p:tavLst>
                                    </p:anim>
                                    <p:anim calcmode="lin" valueType="num">
                                      <p:cBhvr additive="base">
                                        <p:cTn id="80" dur="500" fill="hold"/>
                                        <p:tgtEl>
                                          <p:spTgt spid="5131"/>
                                        </p:tgtEl>
                                        <p:attrNameLst>
                                          <p:attrName>ppt_y</p:attrName>
                                        </p:attrNameLst>
                                      </p:cBhvr>
                                      <p:tavLst>
                                        <p:tav tm="0">
                                          <p:val>
                                            <p:strVal val="1+#ppt_h/2"/>
                                          </p:val>
                                        </p:tav>
                                        <p:tav tm="100000">
                                          <p:val>
                                            <p:strVal val="#ppt_y"/>
                                          </p:val>
                                        </p:tav>
                                      </p:tavLst>
                                    </p:anim>
                                  </p:childTnLst>
                                </p:cTn>
                              </p:par>
                              <p:par>
                                <p:cTn id="81" presetID="2" presetClass="entr" presetSubtype="1" fill="hold" nodeType="withEffect">
                                  <p:stCondLst>
                                    <p:cond delay="1000"/>
                                  </p:stCondLst>
                                  <p:childTnLst>
                                    <p:set>
                                      <p:cBhvr>
                                        <p:cTn id="82" dur="1" fill="hold">
                                          <p:stCondLst>
                                            <p:cond delay="0"/>
                                          </p:stCondLst>
                                        </p:cTn>
                                        <p:tgtEl>
                                          <p:spTgt spid="5132"/>
                                        </p:tgtEl>
                                        <p:attrNameLst>
                                          <p:attrName>style.visibility</p:attrName>
                                        </p:attrNameLst>
                                      </p:cBhvr>
                                      <p:to>
                                        <p:strVal val="visible"/>
                                      </p:to>
                                    </p:set>
                                    <p:anim calcmode="lin" valueType="num">
                                      <p:cBhvr additive="base">
                                        <p:cTn id="83" dur="500" fill="hold"/>
                                        <p:tgtEl>
                                          <p:spTgt spid="5132"/>
                                        </p:tgtEl>
                                        <p:attrNameLst>
                                          <p:attrName>ppt_x</p:attrName>
                                        </p:attrNameLst>
                                      </p:cBhvr>
                                      <p:tavLst>
                                        <p:tav tm="0">
                                          <p:val>
                                            <p:strVal val="#ppt_x"/>
                                          </p:val>
                                        </p:tav>
                                        <p:tav tm="100000">
                                          <p:val>
                                            <p:strVal val="#ppt_x"/>
                                          </p:val>
                                        </p:tav>
                                      </p:tavLst>
                                    </p:anim>
                                    <p:anim calcmode="lin" valueType="num">
                                      <p:cBhvr additive="base">
                                        <p:cTn id="84" dur="500" fill="hold"/>
                                        <p:tgtEl>
                                          <p:spTgt spid="5132"/>
                                        </p:tgtEl>
                                        <p:attrNameLst>
                                          <p:attrName>ppt_y</p:attrName>
                                        </p:attrNameLst>
                                      </p:cBhvr>
                                      <p:tavLst>
                                        <p:tav tm="0">
                                          <p:val>
                                            <p:strVal val="0-#ppt_h/2"/>
                                          </p:val>
                                        </p:tav>
                                        <p:tav tm="100000">
                                          <p:val>
                                            <p:strVal val="#ppt_y"/>
                                          </p:val>
                                        </p:tav>
                                      </p:tavLst>
                                    </p:anim>
                                  </p:childTnLst>
                                </p:cTn>
                              </p:par>
                              <p:par>
                                <p:cTn id="85" presetID="2" presetClass="entr" presetSubtype="4" fill="hold" nodeType="withEffect">
                                  <p:stCondLst>
                                    <p:cond delay="1100"/>
                                  </p:stCondLst>
                                  <p:childTnLst>
                                    <p:set>
                                      <p:cBhvr>
                                        <p:cTn id="86" dur="1" fill="hold">
                                          <p:stCondLst>
                                            <p:cond delay="0"/>
                                          </p:stCondLst>
                                        </p:cTn>
                                        <p:tgtEl>
                                          <p:spTgt spid="5133"/>
                                        </p:tgtEl>
                                        <p:attrNameLst>
                                          <p:attrName>style.visibility</p:attrName>
                                        </p:attrNameLst>
                                      </p:cBhvr>
                                      <p:to>
                                        <p:strVal val="visible"/>
                                      </p:to>
                                    </p:set>
                                    <p:anim calcmode="lin" valueType="num">
                                      <p:cBhvr additive="base">
                                        <p:cTn id="87" dur="500" fill="hold"/>
                                        <p:tgtEl>
                                          <p:spTgt spid="5133"/>
                                        </p:tgtEl>
                                        <p:attrNameLst>
                                          <p:attrName>ppt_x</p:attrName>
                                        </p:attrNameLst>
                                      </p:cBhvr>
                                      <p:tavLst>
                                        <p:tav tm="0">
                                          <p:val>
                                            <p:strVal val="#ppt_x"/>
                                          </p:val>
                                        </p:tav>
                                        <p:tav tm="100000">
                                          <p:val>
                                            <p:strVal val="#ppt_x"/>
                                          </p:val>
                                        </p:tav>
                                      </p:tavLst>
                                    </p:anim>
                                    <p:anim calcmode="lin" valueType="num">
                                      <p:cBhvr additive="base">
                                        <p:cTn id="88" dur="500" fill="hold"/>
                                        <p:tgtEl>
                                          <p:spTgt spid="5133"/>
                                        </p:tgtEl>
                                        <p:attrNameLst>
                                          <p:attrName>ppt_y</p:attrName>
                                        </p:attrNameLst>
                                      </p:cBhvr>
                                      <p:tavLst>
                                        <p:tav tm="0">
                                          <p:val>
                                            <p:strVal val="1+#ppt_h/2"/>
                                          </p:val>
                                        </p:tav>
                                        <p:tav tm="100000">
                                          <p:val>
                                            <p:strVal val="#ppt_y"/>
                                          </p:val>
                                        </p:tav>
                                      </p:tavLst>
                                    </p:anim>
                                  </p:childTnLst>
                                </p:cTn>
                              </p:par>
                              <p:par>
                                <p:cTn id="89" presetID="2" presetClass="entr" presetSubtype="1" fill="hold" nodeType="withEffect">
                                  <p:stCondLst>
                                    <p:cond delay="1100"/>
                                  </p:stCondLst>
                                  <p:childTnLst>
                                    <p:set>
                                      <p:cBhvr>
                                        <p:cTn id="90" dur="1" fill="hold">
                                          <p:stCondLst>
                                            <p:cond delay="0"/>
                                          </p:stCondLst>
                                        </p:cTn>
                                        <p:tgtEl>
                                          <p:spTgt spid="5134"/>
                                        </p:tgtEl>
                                        <p:attrNameLst>
                                          <p:attrName>style.visibility</p:attrName>
                                        </p:attrNameLst>
                                      </p:cBhvr>
                                      <p:to>
                                        <p:strVal val="visible"/>
                                      </p:to>
                                    </p:set>
                                    <p:anim calcmode="lin" valueType="num">
                                      <p:cBhvr additive="base">
                                        <p:cTn id="91" dur="500" fill="hold"/>
                                        <p:tgtEl>
                                          <p:spTgt spid="5134"/>
                                        </p:tgtEl>
                                        <p:attrNameLst>
                                          <p:attrName>ppt_x</p:attrName>
                                        </p:attrNameLst>
                                      </p:cBhvr>
                                      <p:tavLst>
                                        <p:tav tm="0">
                                          <p:val>
                                            <p:strVal val="#ppt_x"/>
                                          </p:val>
                                        </p:tav>
                                        <p:tav tm="100000">
                                          <p:val>
                                            <p:strVal val="#ppt_x"/>
                                          </p:val>
                                        </p:tav>
                                      </p:tavLst>
                                    </p:anim>
                                    <p:anim calcmode="lin" valueType="num">
                                      <p:cBhvr additive="base">
                                        <p:cTn id="92" dur="500" fill="hold"/>
                                        <p:tgtEl>
                                          <p:spTgt spid="5134"/>
                                        </p:tgtEl>
                                        <p:attrNameLst>
                                          <p:attrName>ppt_y</p:attrName>
                                        </p:attrNameLst>
                                      </p:cBhvr>
                                      <p:tavLst>
                                        <p:tav tm="0">
                                          <p:val>
                                            <p:strVal val="0-#ppt_h/2"/>
                                          </p:val>
                                        </p:tav>
                                        <p:tav tm="100000">
                                          <p:val>
                                            <p:strVal val="#ppt_y"/>
                                          </p:val>
                                        </p:tav>
                                      </p:tavLst>
                                    </p:anim>
                                  </p:childTnLst>
                                </p:cTn>
                              </p:par>
                              <p:par>
                                <p:cTn id="93" presetID="2" presetClass="entr" presetSubtype="4" fill="hold" nodeType="withEffect">
                                  <p:stCondLst>
                                    <p:cond delay="1200"/>
                                  </p:stCondLst>
                                  <p:childTnLst>
                                    <p:set>
                                      <p:cBhvr>
                                        <p:cTn id="94" dur="1" fill="hold">
                                          <p:stCondLst>
                                            <p:cond delay="0"/>
                                          </p:stCondLst>
                                        </p:cTn>
                                        <p:tgtEl>
                                          <p:spTgt spid="5135"/>
                                        </p:tgtEl>
                                        <p:attrNameLst>
                                          <p:attrName>style.visibility</p:attrName>
                                        </p:attrNameLst>
                                      </p:cBhvr>
                                      <p:to>
                                        <p:strVal val="visible"/>
                                      </p:to>
                                    </p:set>
                                    <p:anim calcmode="lin" valueType="num">
                                      <p:cBhvr additive="base">
                                        <p:cTn id="95" dur="500" fill="hold"/>
                                        <p:tgtEl>
                                          <p:spTgt spid="5135"/>
                                        </p:tgtEl>
                                        <p:attrNameLst>
                                          <p:attrName>ppt_x</p:attrName>
                                        </p:attrNameLst>
                                      </p:cBhvr>
                                      <p:tavLst>
                                        <p:tav tm="0">
                                          <p:val>
                                            <p:strVal val="#ppt_x"/>
                                          </p:val>
                                        </p:tav>
                                        <p:tav tm="100000">
                                          <p:val>
                                            <p:strVal val="#ppt_x"/>
                                          </p:val>
                                        </p:tav>
                                      </p:tavLst>
                                    </p:anim>
                                    <p:anim calcmode="lin" valueType="num">
                                      <p:cBhvr additive="base">
                                        <p:cTn id="96" dur="500" fill="hold"/>
                                        <p:tgtEl>
                                          <p:spTgt spid="5135"/>
                                        </p:tgtEl>
                                        <p:attrNameLst>
                                          <p:attrName>ppt_y</p:attrName>
                                        </p:attrNameLst>
                                      </p:cBhvr>
                                      <p:tavLst>
                                        <p:tav tm="0">
                                          <p:val>
                                            <p:strVal val="1+#ppt_h/2"/>
                                          </p:val>
                                        </p:tav>
                                        <p:tav tm="100000">
                                          <p:val>
                                            <p:strVal val="#ppt_y"/>
                                          </p:val>
                                        </p:tav>
                                      </p:tavLst>
                                    </p:anim>
                                  </p:childTnLst>
                                </p:cTn>
                              </p:par>
                              <p:par>
                                <p:cTn id="97" presetID="2" presetClass="entr" presetSubtype="1" fill="hold" nodeType="withEffect">
                                  <p:stCondLst>
                                    <p:cond delay="1200"/>
                                  </p:stCondLst>
                                  <p:childTnLst>
                                    <p:set>
                                      <p:cBhvr>
                                        <p:cTn id="98" dur="1" fill="hold">
                                          <p:stCondLst>
                                            <p:cond delay="0"/>
                                          </p:stCondLst>
                                        </p:cTn>
                                        <p:tgtEl>
                                          <p:spTgt spid="5136"/>
                                        </p:tgtEl>
                                        <p:attrNameLst>
                                          <p:attrName>style.visibility</p:attrName>
                                        </p:attrNameLst>
                                      </p:cBhvr>
                                      <p:to>
                                        <p:strVal val="visible"/>
                                      </p:to>
                                    </p:set>
                                    <p:anim calcmode="lin" valueType="num">
                                      <p:cBhvr additive="base">
                                        <p:cTn id="99" dur="500" fill="hold"/>
                                        <p:tgtEl>
                                          <p:spTgt spid="5136"/>
                                        </p:tgtEl>
                                        <p:attrNameLst>
                                          <p:attrName>ppt_x</p:attrName>
                                        </p:attrNameLst>
                                      </p:cBhvr>
                                      <p:tavLst>
                                        <p:tav tm="0">
                                          <p:val>
                                            <p:strVal val="#ppt_x"/>
                                          </p:val>
                                        </p:tav>
                                        <p:tav tm="100000">
                                          <p:val>
                                            <p:strVal val="#ppt_x"/>
                                          </p:val>
                                        </p:tav>
                                      </p:tavLst>
                                    </p:anim>
                                    <p:anim calcmode="lin" valueType="num">
                                      <p:cBhvr additive="base">
                                        <p:cTn id="100" dur="500" fill="hold"/>
                                        <p:tgtEl>
                                          <p:spTgt spid="5136"/>
                                        </p:tgtEl>
                                        <p:attrNameLst>
                                          <p:attrName>ppt_y</p:attrName>
                                        </p:attrNameLst>
                                      </p:cBhvr>
                                      <p:tavLst>
                                        <p:tav tm="0">
                                          <p:val>
                                            <p:strVal val="0-#ppt_h/2"/>
                                          </p:val>
                                        </p:tav>
                                        <p:tav tm="100000">
                                          <p:val>
                                            <p:strVal val="#ppt_y"/>
                                          </p:val>
                                        </p:tav>
                                      </p:tavLst>
                                    </p:anim>
                                  </p:childTnLst>
                                </p:cTn>
                              </p:par>
                              <p:par>
                                <p:cTn id="101" presetID="2" presetClass="entr" presetSubtype="4" fill="hold" nodeType="withEffect">
                                  <p:stCondLst>
                                    <p:cond delay="1300"/>
                                  </p:stCondLst>
                                  <p:childTnLst>
                                    <p:set>
                                      <p:cBhvr>
                                        <p:cTn id="102" dur="1" fill="hold">
                                          <p:stCondLst>
                                            <p:cond delay="0"/>
                                          </p:stCondLst>
                                        </p:cTn>
                                        <p:tgtEl>
                                          <p:spTgt spid="5137"/>
                                        </p:tgtEl>
                                        <p:attrNameLst>
                                          <p:attrName>style.visibility</p:attrName>
                                        </p:attrNameLst>
                                      </p:cBhvr>
                                      <p:to>
                                        <p:strVal val="visible"/>
                                      </p:to>
                                    </p:set>
                                    <p:anim calcmode="lin" valueType="num">
                                      <p:cBhvr additive="base">
                                        <p:cTn id="103" dur="500" fill="hold"/>
                                        <p:tgtEl>
                                          <p:spTgt spid="5137"/>
                                        </p:tgtEl>
                                        <p:attrNameLst>
                                          <p:attrName>ppt_x</p:attrName>
                                        </p:attrNameLst>
                                      </p:cBhvr>
                                      <p:tavLst>
                                        <p:tav tm="0">
                                          <p:val>
                                            <p:strVal val="#ppt_x"/>
                                          </p:val>
                                        </p:tav>
                                        <p:tav tm="100000">
                                          <p:val>
                                            <p:strVal val="#ppt_x"/>
                                          </p:val>
                                        </p:tav>
                                      </p:tavLst>
                                    </p:anim>
                                    <p:anim calcmode="lin" valueType="num">
                                      <p:cBhvr additive="base">
                                        <p:cTn id="104" dur="500" fill="hold"/>
                                        <p:tgtEl>
                                          <p:spTgt spid="5137"/>
                                        </p:tgtEl>
                                        <p:attrNameLst>
                                          <p:attrName>ppt_y</p:attrName>
                                        </p:attrNameLst>
                                      </p:cBhvr>
                                      <p:tavLst>
                                        <p:tav tm="0">
                                          <p:val>
                                            <p:strVal val="1+#ppt_h/2"/>
                                          </p:val>
                                        </p:tav>
                                        <p:tav tm="100000">
                                          <p:val>
                                            <p:strVal val="#ppt_y"/>
                                          </p:val>
                                        </p:tav>
                                      </p:tavLst>
                                    </p:anim>
                                  </p:childTnLst>
                                </p:cTn>
                              </p:par>
                              <p:par>
                                <p:cTn id="105" presetID="2" presetClass="entr" presetSubtype="1" fill="hold" nodeType="withEffect">
                                  <p:stCondLst>
                                    <p:cond delay="1300"/>
                                  </p:stCondLst>
                                  <p:childTnLst>
                                    <p:set>
                                      <p:cBhvr>
                                        <p:cTn id="106" dur="1" fill="hold">
                                          <p:stCondLst>
                                            <p:cond delay="0"/>
                                          </p:stCondLst>
                                        </p:cTn>
                                        <p:tgtEl>
                                          <p:spTgt spid="5138"/>
                                        </p:tgtEl>
                                        <p:attrNameLst>
                                          <p:attrName>style.visibility</p:attrName>
                                        </p:attrNameLst>
                                      </p:cBhvr>
                                      <p:to>
                                        <p:strVal val="visible"/>
                                      </p:to>
                                    </p:set>
                                    <p:anim calcmode="lin" valueType="num">
                                      <p:cBhvr additive="base">
                                        <p:cTn id="107" dur="500" fill="hold"/>
                                        <p:tgtEl>
                                          <p:spTgt spid="5138"/>
                                        </p:tgtEl>
                                        <p:attrNameLst>
                                          <p:attrName>ppt_x</p:attrName>
                                        </p:attrNameLst>
                                      </p:cBhvr>
                                      <p:tavLst>
                                        <p:tav tm="0">
                                          <p:val>
                                            <p:strVal val="#ppt_x"/>
                                          </p:val>
                                        </p:tav>
                                        <p:tav tm="100000">
                                          <p:val>
                                            <p:strVal val="#ppt_x"/>
                                          </p:val>
                                        </p:tav>
                                      </p:tavLst>
                                    </p:anim>
                                    <p:anim calcmode="lin" valueType="num">
                                      <p:cBhvr additive="base">
                                        <p:cTn id="108" dur="500" fill="hold"/>
                                        <p:tgtEl>
                                          <p:spTgt spid="5138"/>
                                        </p:tgtEl>
                                        <p:attrNameLst>
                                          <p:attrName>ppt_y</p:attrName>
                                        </p:attrNameLst>
                                      </p:cBhvr>
                                      <p:tavLst>
                                        <p:tav tm="0">
                                          <p:val>
                                            <p:strVal val="0-#ppt_h/2"/>
                                          </p:val>
                                        </p:tav>
                                        <p:tav tm="100000">
                                          <p:val>
                                            <p:strVal val="#ppt_y"/>
                                          </p:val>
                                        </p:tav>
                                      </p:tavLst>
                                    </p:anim>
                                  </p:childTnLst>
                                </p:cTn>
                              </p:par>
                              <p:par>
                                <p:cTn id="109" presetID="2" presetClass="entr" presetSubtype="4" fill="hold" nodeType="withEffect">
                                  <p:stCondLst>
                                    <p:cond delay="1400"/>
                                  </p:stCondLst>
                                  <p:childTnLst>
                                    <p:set>
                                      <p:cBhvr>
                                        <p:cTn id="110" dur="1" fill="hold">
                                          <p:stCondLst>
                                            <p:cond delay="0"/>
                                          </p:stCondLst>
                                        </p:cTn>
                                        <p:tgtEl>
                                          <p:spTgt spid="5139"/>
                                        </p:tgtEl>
                                        <p:attrNameLst>
                                          <p:attrName>style.visibility</p:attrName>
                                        </p:attrNameLst>
                                      </p:cBhvr>
                                      <p:to>
                                        <p:strVal val="visible"/>
                                      </p:to>
                                    </p:set>
                                    <p:anim calcmode="lin" valueType="num">
                                      <p:cBhvr additive="base">
                                        <p:cTn id="111" dur="500" fill="hold"/>
                                        <p:tgtEl>
                                          <p:spTgt spid="5139"/>
                                        </p:tgtEl>
                                        <p:attrNameLst>
                                          <p:attrName>ppt_x</p:attrName>
                                        </p:attrNameLst>
                                      </p:cBhvr>
                                      <p:tavLst>
                                        <p:tav tm="0">
                                          <p:val>
                                            <p:strVal val="#ppt_x"/>
                                          </p:val>
                                        </p:tav>
                                        <p:tav tm="100000">
                                          <p:val>
                                            <p:strVal val="#ppt_x"/>
                                          </p:val>
                                        </p:tav>
                                      </p:tavLst>
                                    </p:anim>
                                    <p:anim calcmode="lin" valueType="num">
                                      <p:cBhvr additive="base">
                                        <p:cTn id="112" dur="500" fill="hold"/>
                                        <p:tgtEl>
                                          <p:spTgt spid="5139"/>
                                        </p:tgtEl>
                                        <p:attrNameLst>
                                          <p:attrName>ppt_y</p:attrName>
                                        </p:attrNameLst>
                                      </p:cBhvr>
                                      <p:tavLst>
                                        <p:tav tm="0">
                                          <p:val>
                                            <p:strVal val="1+#ppt_h/2"/>
                                          </p:val>
                                        </p:tav>
                                        <p:tav tm="100000">
                                          <p:val>
                                            <p:strVal val="#ppt_y"/>
                                          </p:val>
                                        </p:tav>
                                      </p:tavLst>
                                    </p:anim>
                                  </p:childTnLst>
                                </p:cTn>
                              </p:par>
                              <p:par>
                                <p:cTn id="113" presetID="2" presetClass="entr" presetSubtype="1" fill="hold" nodeType="withEffect">
                                  <p:stCondLst>
                                    <p:cond delay="1400"/>
                                  </p:stCondLst>
                                  <p:childTnLst>
                                    <p:set>
                                      <p:cBhvr>
                                        <p:cTn id="114" dur="1" fill="hold">
                                          <p:stCondLst>
                                            <p:cond delay="0"/>
                                          </p:stCondLst>
                                        </p:cTn>
                                        <p:tgtEl>
                                          <p:spTgt spid="5140"/>
                                        </p:tgtEl>
                                        <p:attrNameLst>
                                          <p:attrName>style.visibility</p:attrName>
                                        </p:attrNameLst>
                                      </p:cBhvr>
                                      <p:to>
                                        <p:strVal val="visible"/>
                                      </p:to>
                                    </p:set>
                                    <p:anim calcmode="lin" valueType="num">
                                      <p:cBhvr additive="base">
                                        <p:cTn id="115" dur="500" fill="hold"/>
                                        <p:tgtEl>
                                          <p:spTgt spid="5140"/>
                                        </p:tgtEl>
                                        <p:attrNameLst>
                                          <p:attrName>ppt_x</p:attrName>
                                        </p:attrNameLst>
                                      </p:cBhvr>
                                      <p:tavLst>
                                        <p:tav tm="0">
                                          <p:val>
                                            <p:strVal val="#ppt_x"/>
                                          </p:val>
                                        </p:tav>
                                        <p:tav tm="100000">
                                          <p:val>
                                            <p:strVal val="#ppt_x"/>
                                          </p:val>
                                        </p:tav>
                                      </p:tavLst>
                                    </p:anim>
                                    <p:anim calcmode="lin" valueType="num">
                                      <p:cBhvr additive="base">
                                        <p:cTn id="116" dur="500" fill="hold"/>
                                        <p:tgtEl>
                                          <p:spTgt spid="5140"/>
                                        </p:tgtEl>
                                        <p:attrNameLst>
                                          <p:attrName>ppt_y</p:attrName>
                                        </p:attrNameLst>
                                      </p:cBhvr>
                                      <p:tavLst>
                                        <p:tav tm="0">
                                          <p:val>
                                            <p:strVal val="0-#ppt_h/2"/>
                                          </p:val>
                                        </p:tav>
                                        <p:tav tm="100000">
                                          <p:val>
                                            <p:strVal val="#ppt_y"/>
                                          </p:val>
                                        </p:tav>
                                      </p:tavLst>
                                    </p:anim>
                                  </p:childTnLst>
                                </p:cTn>
                              </p:par>
                            </p:childTnLst>
                          </p:cTn>
                        </p:par>
                        <p:par>
                          <p:cTn id="117" fill="hold" nodeType="afterGroup">
                            <p:stCondLst>
                              <p:cond delay="1900"/>
                            </p:stCondLst>
                            <p:childTnLst>
                              <p:par>
                                <p:cTn id="118" presetID="16" presetClass="entr" presetSubtype="42" fill="hold" nodeType="afterEffect">
                                  <p:stCondLst>
                                    <p:cond delay="0"/>
                                  </p:stCondLst>
                                  <p:childTnLst>
                                    <p:set>
                                      <p:cBhvr>
                                        <p:cTn id="119" dur="1" fill="hold">
                                          <p:stCondLst>
                                            <p:cond delay="0"/>
                                          </p:stCondLst>
                                        </p:cTn>
                                        <p:tgtEl>
                                          <p:spTgt spid="5150"/>
                                        </p:tgtEl>
                                        <p:attrNameLst>
                                          <p:attrName>style.visibility</p:attrName>
                                        </p:attrNameLst>
                                      </p:cBhvr>
                                      <p:to>
                                        <p:strVal val="visible"/>
                                      </p:to>
                                    </p:set>
                                    <p:animEffect transition="in" filter="barn(outHorizontal)">
                                      <p:cBhvr>
                                        <p:cTn id="120" dur="500"/>
                                        <p:tgtEl>
                                          <p:spTgt spid="5150"/>
                                        </p:tgtEl>
                                      </p:cBhvr>
                                    </p:animEffect>
                                  </p:childTnLst>
                                </p:cTn>
                              </p:par>
                            </p:childTnLst>
                          </p:cTn>
                        </p:par>
                        <p:par>
                          <p:cTn id="121" fill="hold" nodeType="afterGroup">
                            <p:stCondLst>
                              <p:cond delay="2400"/>
                            </p:stCondLst>
                            <p:childTnLst>
                              <p:par>
                                <p:cTn id="122" presetID="12" presetClass="entr" presetSubtype="1" fill="hold" nodeType="afterEffect">
                                  <p:stCondLst>
                                    <p:cond delay="0"/>
                                  </p:stCondLst>
                                  <p:childTnLst>
                                    <p:set>
                                      <p:cBhvr>
                                        <p:cTn id="123" dur="1" fill="hold">
                                          <p:stCondLst>
                                            <p:cond delay="0"/>
                                          </p:stCondLst>
                                        </p:cTn>
                                        <p:tgtEl>
                                          <p:spTgt spid="5154"/>
                                        </p:tgtEl>
                                        <p:attrNameLst>
                                          <p:attrName>style.visibility</p:attrName>
                                        </p:attrNameLst>
                                      </p:cBhvr>
                                      <p:to>
                                        <p:strVal val="visible"/>
                                      </p:to>
                                    </p:set>
                                    <p:animEffect transition="in" filter="slide(fromTop)">
                                      <p:cBhvr>
                                        <p:cTn id="124" dur="500"/>
                                        <p:tgtEl>
                                          <p:spTgt spid="5154"/>
                                        </p:tgtEl>
                                      </p:cBhvr>
                                    </p:animEffect>
                                  </p:childTnLst>
                                </p:cTn>
                              </p:par>
                              <p:par>
                                <p:cTn id="125" presetID="12" presetClass="entr" presetSubtype="4" fill="hold" nodeType="withEffect">
                                  <p:stCondLst>
                                    <p:cond delay="0"/>
                                  </p:stCondLst>
                                  <p:childTnLst>
                                    <p:set>
                                      <p:cBhvr>
                                        <p:cTn id="126" dur="1" fill="hold">
                                          <p:stCondLst>
                                            <p:cond delay="0"/>
                                          </p:stCondLst>
                                        </p:cTn>
                                        <p:tgtEl>
                                          <p:spTgt spid="5153"/>
                                        </p:tgtEl>
                                        <p:attrNameLst>
                                          <p:attrName>style.visibility</p:attrName>
                                        </p:attrNameLst>
                                      </p:cBhvr>
                                      <p:to>
                                        <p:strVal val="visible"/>
                                      </p:to>
                                    </p:set>
                                    <p:animEffect transition="in" filter="slide(fromBottom)">
                                      <p:cBhvr>
                                        <p:cTn id="127" dur="500"/>
                                        <p:tgtEl>
                                          <p:spTgt spid="5153"/>
                                        </p:tgtEl>
                                      </p:cBhvr>
                                    </p:animEffect>
                                  </p:childTnLst>
                                </p:cTn>
                              </p:par>
                              <p:par>
                                <p:cTn id="128" presetID="12" presetClass="entr" presetSubtype="1" fill="hold" nodeType="withEffect">
                                  <p:stCondLst>
                                    <p:cond delay="300"/>
                                  </p:stCondLst>
                                  <p:childTnLst>
                                    <p:set>
                                      <p:cBhvr>
                                        <p:cTn id="129" dur="1" fill="hold">
                                          <p:stCondLst>
                                            <p:cond delay="0"/>
                                          </p:stCondLst>
                                        </p:cTn>
                                        <p:tgtEl>
                                          <p:spTgt spid="5151"/>
                                        </p:tgtEl>
                                        <p:attrNameLst>
                                          <p:attrName>style.visibility</p:attrName>
                                        </p:attrNameLst>
                                      </p:cBhvr>
                                      <p:to>
                                        <p:strVal val="visible"/>
                                      </p:to>
                                    </p:set>
                                    <p:animEffect transition="in" filter="slide(fromTop)">
                                      <p:cBhvr>
                                        <p:cTn id="130" dur="500"/>
                                        <p:tgtEl>
                                          <p:spTgt spid="5151"/>
                                        </p:tgtEl>
                                      </p:cBhvr>
                                    </p:animEffect>
                                  </p:childTnLst>
                                </p:cTn>
                              </p:par>
                              <p:par>
                                <p:cTn id="131" presetID="12" presetClass="entr" presetSubtype="4" fill="hold" nodeType="withEffect">
                                  <p:stCondLst>
                                    <p:cond delay="300"/>
                                  </p:stCondLst>
                                  <p:childTnLst>
                                    <p:set>
                                      <p:cBhvr>
                                        <p:cTn id="132" dur="1" fill="hold">
                                          <p:stCondLst>
                                            <p:cond delay="0"/>
                                          </p:stCondLst>
                                        </p:cTn>
                                        <p:tgtEl>
                                          <p:spTgt spid="5152"/>
                                        </p:tgtEl>
                                        <p:attrNameLst>
                                          <p:attrName>style.visibility</p:attrName>
                                        </p:attrNameLst>
                                      </p:cBhvr>
                                      <p:to>
                                        <p:strVal val="visible"/>
                                      </p:to>
                                    </p:set>
                                    <p:animEffect transition="in" filter="slide(fromBottom)">
                                      <p:cBhvr>
                                        <p:cTn id="133" dur="500"/>
                                        <p:tgtEl>
                                          <p:spTgt spid="5152"/>
                                        </p:tgtEl>
                                      </p:cBhvr>
                                    </p:animEffect>
                                  </p:childTnLst>
                                </p:cTn>
                              </p:par>
                            </p:childTnLst>
                          </p:cTn>
                        </p:par>
                        <p:par>
                          <p:cTn id="134" fill="hold" nodeType="afterGroup">
                            <p:stCondLst>
                              <p:cond delay="3200"/>
                            </p:stCondLst>
                            <p:childTnLst>
                              <p:par>
                                <p:cTn id="135" presetID="22" presetClass="entr" presetSubtype="2" fill="hold" nodeType="afterEffect">
                                  <p:stCondLst>
                                    <p:cond delay="0"/>
                                  </p:stCondLst>
                                  <p:childTnLst>
                                    <p:set>
                                      <p:cBhvr>
                                        <p:cTn id="136" dur="1" fill="hold">
                                          <p:stCondLst>
                                            <p:cond delay="0"/>
                                          </p:stCondLst>
                                        </p:cTn>
                                        <p:tgtEl>
                                          <p:spTgt spid="5155"/>
                                        </p:tgtEl>
                                        <p:attrNameLst>
                                          <p:attrName>style.visibility</p:attrName>
                                        </p:attrNameLst>
                                      </p:cBhvr>
                                      <p:to>
                                        <p:strVal val="visible"/>
                                      </p:to>
                                    </p:set>
                                    <p:animEffect transition="in" filter="wipe(right)">
                                      <p:cBhvr>
                                        <p:cTn id="137" dur="500"/>
                                        <p:tgtEl>
                                          <p:spTgt spid="5155"/>
                                        </p:tgtEl>
                                      </p:cBhvr>
                                    </p:animEffect>
                                  </p:childTnLst>
                                </p:cTn>
                              </p:par>
                            </p:childTnLst>
                          </p:cTn>
                        </p:par>
                        <p:par>
                          <p:cTn id="138" fill="hold">
                            <p:stCondLst>
                              <p:cond delay="3700"/>
                            </p:stCondLst>
                            <p:childTnLst>
                              <p:par>
                                <p:cTn id="139" presetID="12" presetClass="entr" presetSubtype="8" fill="hold" grpId="0" nodeType="afterEffect">
                                  <p:stCondLst>
                                    <p:cond delay="0"/>
                                  </p:stCondLst>
                                  <p:childTnLst>
                                    <p:set>
                                      <p:cBhvr>
                                        <p:cTn id="140" dur="1" fill="hold">
                                          <p:stCondLst>
                                            <p:cond delay="0"/>
                                          </p:stCondLst>
                                        </p:cTn>
                                        <p:tgtEl>
                                          <p:spTgt spid="37"/>
                                        </p:tgtEl>
                                        <p:attrNameLst>
                                          <p:attrName>style.visibility</p:attrName>
                                        </p:attrNameLst>
                                      </p:cBhvr>
                                      <p:to>
                                        <p:strVal val="visible"/>
                                      </p:to>
                                    </p:set>
                                    <p:animEffect transition="in" filter="slide(fromLeft)">
                                      <p:cBhvr>
                                        <p:cTn id="141" dur="500"/>
                                        <p:tgtEl>
                                          <p:spTgt spid="37"/>
                                        </p:tgtEl>
                                      </p:cBhvr>
                                    </p:animEffect>
                                  </p:childTnLst>
                                </p:cTn>
                              </p:par>
                            </p:childTnLst>
                          </p:cTn>
                        </p:par>
                        <p:par>
                          <p:cTn id="142" fill="hold">
                            <p:stCondLst>
                              <p:cond delay="4200"/>
                            </p:stCondLst>
                            <p:childTnLst>
                              <p:par>
                                <p:cTn id="143" presetID="12" presetClass="entr" presetSubtype="8" fill="hold" grpId="0" nodeType="afterEffect">
                                  <p:stCondLst>
                                    <p:cond delay="0"/>
                                  </p:stCondLst>
                                  <p:childTnLst>
                                    <p:set>
                                      <p:cBhvr>
                                        <p:cTn id="144" dur="1" fill="hold">
                                          <p:stCondLst>
                                            <p:cond delay="0"/>
                                          </p:stCondLst>
                                        </p:cTn>
                                        <p:tgtEl>
                                          <p:spTgt spid="38"/>
                                        </p:tgtEl>
                                        <p:attrNameLst>
                                          <p:attrName>style.visibility</p:attrName>
                                        </p:attrNameLst>
                                      </p:cBhvr>
                                      <p:to>
                                        <p:strVal val="visible"/>
                                      </p:to>
                                    </p:set>
                                    <p:animEffect transition="in" filter="slide(fromLeft)">
                                      <p:cBhvr>
                                        <p:cTn id="145"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utoUpdateAnimBg="0"/>
      <p:bldP spid="38" grpId="0" autoUpdateAnimBg="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evel 1"/>
          <p:cNvSpPr/>
          <p:nvPr/>
        </p:nvSpPr>
        <p:spPr bwMode="auto">
          <a:xfrm>
            <a:off x="1331640" y="1705372"/>
            <a:ext cx="6624736" cy="2304256"/>
          </a:xfrm>
          <a:prstGeom prst="bevel">
            <a:avLst/>
          </a:prstGeom>
          <a:solidFill>
            <a:srgbClr val="33CC33"/>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algn="ctr" rtl="1">
              <a:lnSpc>
                <a:spcPct val="200000"/>
              </a:lnSpc>
            </a:pPr>
            <a:r>
              <a:rPr lang="ar-EG" sz="4000" dirty="0">
                <a:solidFill>
                  <a:srgbClr val="002060"/>
                </a:solidFill>
                <a:latin typeface="Simplified Arabic" pitchFamily="18" charset="-78"/>
                <a:cs typeface="AL-Mohanad Bold" pitchFamily="2" charset="-78"/>
              </a:rPr>
              <a:t>تمرين مقايضة البطاقات</a:t>
            </a:r>
            <a:endParaRPr kumimoji="0" lang="ar-EG" sz="4000" i="0" u="none" strike="noStrike" cap="none" normalizeH="0" baseline="0" dirty="0" smtClean="0">
              <a:ln>
                <a:noFill/>
              </a:ln>
              <a:solidFill>
                <a:srgbClr val="002060"/>
              </a:solidFill>
              <a:effectLst/>
              <a:latin typeface="Simplified Arabic" pitchFamily="18" charset="-78"/>
              <a:cs typeface="AL-Mohanad Bold" pitchFamily="2" charset="-78"/>
            </a:endParaRPr>
          </a:p>
        </p:txBody>
      </p:sp>
    </p:spTree>
    <p:extLst>
      <p:ext uri="{BB962C8B-B14F-4D97-AF65-F5344CB8AC3E}">
        <p14:creationId xmlns:p14="http://schemas.microsoft.com/office/powerpoint/2010/main" val="2302899504"/>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70" name="Group 2"/>
          <p:cNvGrpSpPr>
            <a:grpSpLocks/>
          </p:cNvGrpSpPr>
          <p:nvPr/>
        </p:nvGrpSpPr>
        <p:grpSpPr bwMode="auto">
          <a:xfrm>
            <a:off x="1290638" y="1417340"/>
            <a:ext cx="6562725" cy="546100"/>
            <a:chOff x="0" y="0"/>
            <a:chExt cx="6561756" cy="546060"/>
          </a:xfrm>
        </p:grpSpPr>
        <p:sp>
          <p:nvSpPr>
            <p:cNvPr id="5138" name="AutoShape 3"/>
            <p:cNvSpPr>
              <a:spLocks noChangeArrowheads="1"/>
            </p:cNvSpPr>
            <p:nvPr/>
          </p:nvSpPr>
          <p:spPr bwMode="auto">
            <a:xfrm>
              <a:off x="0" y="192074"/>
              <a:ext cx="6561756" cy="353986"/>
            </a:xfrm>
            <a:prstGeom prst="rect">
              <a:avLst/>
            </a:prstGeom>
            <a:solidFill>
              <a:srgbClr val="595959"/>
            </a:solidFill>
            <a:ln w="12700">
              <a:solidFill>
                <a:schemeClr val="bg1"/>
              </a:solidFill>
              <a:miter lim="800000"/>
              <a:headEnd/>
              <a:tailEnd/>
            </a:ln>
          </p:spPr>
          <p:txBody>
            <a:bodyPr anchor="ctr"/>
            <a:lstStyle/>
            <a:p>
              <a:endParaRPr lang="zh-CN" altLang="en-US" sz="2400" b="1">
                <a:latin typeface="Calibri" pitchFamily="34" charset="0"/>
              </a:endParaRPr>
            </a:p>
          </p:txBody>
        </p:sp>
        <p:sp>
          <p:nvSpPr>
            <p:cNvPr id="5139" name="AutoShape 3"/>
            <p:cNvSpPr>
              <a:spLocks noChangeArrowheads="1"/>
            </p:cNvSpPr>
            <p:nvPr/>
          </p:nvSpPr>
          <p:spPr bwMode="auto">
            <a:xfrm>
              <a:off x="64331" y="0"/>
              <a:ext cx="6433094" cy="482482"/>
            </a:xfrm>
            <a:prstGeom prst="rect">
              <a:avLst/>
            </a:prstGeom>
            <a:solidFill>
              <a:srgbClr val="007E00">
                <a:alpha val="79999"/>
              </a:srgbClr>
            </a:solidFill>
            <a:ln w="12700">
              <a:solidFill>
                <a:schemeClr val="bg1"/>
              </a:solidFill>
              <a:miter lim="800000"/>
              <a:headEnd/>
              <a:tailEnd/>
            </a:ln>
          </p:spPr>
          <p:txBody>
            <a:bodyPr wrap="none" anchor="ctr"/>
            <a:lstStyle/>
            <a:p>
              <a:pPr algn="ctr" eaLnBrk="0" hangingPunct="0"/>
              <a:endParaRPr lang="zh-CN" altLang="en-US" sz="2800" b="1">
                <a:solidFill>
                  <a:schemeClr val="tx2"/>
                </a:solidFill>
                <a:ea typeface="Microsoft YaHei" pitchFamily="34" charset="-122"/>
              </a:endParaRPr>
            </a:p>
          </p:txBody>
        </p:sp>
        <p:sp>
          <p:nvSpPr>
            <p:cNvPr id="5140" name="Rectangle 13"/>
            <p:cNvSpPr>
              <a:spLocks noChangeArrowheads="1"/>
            </p:cNvSpPr>
            <p:nvPr/>
          </p:nvSpPr>
          <p:spPr bwMode="auto">
            <a:xfrm>
              <a:off x="65079" y="85339"/>
              <a:ext cx="6431598" cy="400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a:r>
                <a:rPr lang="ar-EG" altLang="zh-CN" sz="2000" b="1" dirty="0" smtClean="0">
                  <a:solidFill>
                    <a:schemeClr val="bg1"/>
                  </a:solidFill>
                </a:rPr>
                <a:t>لا </a:t>
              </a:r>
              <a:r>
                <a:rPr lang="ar-EG" altLang="zh-CN" sz="2000" b="1" dirty="0">
                  <a:solidFill>
                    <a:schemeClr val="bg1"/>
                  </a:solidFill>
                </a:rPr>
                <a:t>تتذكر عبارات التوبيخ، وكلمات النقد الجارحة، والمواقف السيئة في حياتك</a:t>
              </a:r>
              <a:endParaRPr lang="zh-CN" altLang="en-US" sz="2000" b="1" dirty="0">
                <a:solidFill>
                  <a:schemeClr val="bg1"/>
                </a:solidFill>
              </a:endParaRPr>
            </a:p>
          </p:txBody>
        </p:sp>
      </p:grpSp>
      <p:grpSp>
        <p:nvGrpSpPr>
          <p:cNvPr id="7174" name="Group 6"/>
          <p:cNvGrpSpPr>
            <a:grpSpLocks/>
          </p:cNvGrpSpPr>
          <p:nvPr/>
        </p:nvGrpSpPr>
        <p:grpSpPr bwMode="auto">
          <a:xfrm>
            <a:off x="1290638" y="2290465"/>
            <a:ext cx="6562725" cy="546100"/>
            <a:chOff x="0" y="0"/>
            <a:chExt cx="6561756" cy="546060"/>
          </a:xfrm>
        </p:grpSpPr>
        <p:grpSp>
          <p:nvGrpSpPr>
            <p:cNvPr id="5134" name="Group 7"/>
            <p:cNvGrpSpPr>
              <a:grpSpLocks/>
            </p:cNvGrpSpPr>
            <p:nvPr/>
          </p:nvGrpSpPr>
          <p:grpSpPr bwMode="auto">
            <a:xfrm>
              <a:off x="0" y="0"/>
              <a:ext cx="6561756" cy="546060"/>
              <a:chOff x="0" y="0"/>
              <a:chExt cx="6561756" cy="546060"/>
            </a:xfrm>
          </p:grpSpPr>
          <p:sp>
            <p:nvSpPr>
              <p:cNvPr id="5136" name="AutoShape 3"/>
              <p:cNvSpPr>
                <a:spLocks noChangeArrowheads="1"/>
              </p:cNvSpPr>
              <p:nvPr/>
            </p:nvSpPr>
            <p:spPr bwMode="auto">
              <a:xfrm>
                <a:off x="0" y="192074"/>
                <a:ext cx="6561756" cy="353986"/>
              </a:xfrm>
              <a:prstGeom prst="rect">
                <a:avLst/>
              </a:prstGeom>
              <a:solidFill>
                <a:srgbClr val="595959"/>
              </a:solidFill>
              <a:ln w="12700">
                <a:solidFill>
                  <a:schemeClr val="bg1"/>
                </a:solidFill>
                <a:miter lim="800000"/>
                <a:headEnd/>
                <a:tailEnd/>
              </a:ln>
            </p:spPr>
            <p:txBody>
              <a:bodyPr anchor="ctr"/>
              <a:lstStyle/>
              <a:p>
                <a:endParaRPr lang="zh-CN" altLang="en-US" sz="2400" b="1">
                  <a:latin typeface="Calibri" pitchFamily="34" charset="0"/>
                </a:endParaRPr>
              </a:p>
            </p:txBody>
          </p:sp>
          <p:sp>
            <p:nvSpPr>
              <p:cNvPr id="5137" name="AutoShape 3"/>
              <p:cNvSpPr>
                <a:spLocks noChangeArrowheads="1"/>
              </p:cNvSpPr>
              <p:nvPr/>
            </p:nvSpPr>
            <p:spPr bwMode="auto">
              <a:xfrm>
                <a:off x="65077" y="0"/>
                <a:ext cx="6431600" cy="482565"/>
              </a:xfrm>
              <a:prstGeom prst="rect">
                <a:avLst/>
              </a:prstGeom>
              <a:solidFill>
                <a:srgbClr val="7F7F7F">
                  <a:alpha val="87842"/>
                </a:srgbClr>
              </a:solidFill>
              <a:ln w="12700">
                <a:solidFill>
                  <a:schemeClr val="bg1"/>
                </a:solidFill>
                <a:miter lim="800000"/>
                <a:headEnd/>
                <a:tailEnd/>
              </a:ln>
            </p:spPr>
            <p:txBody>
              <a:bodyPr wrap="none" anchor="ctr"/>
              <a:lstStyle/>
              <a:p>
                <a:pPr algn="ctr" eaLnBrk="0" hangingPunct="0"/>
                <a:endParaRPr lang="zh-CN" altLang="en-US" sz="2800" b="1">
                  <a:solidFill>
                    <a:schemeClr val="tx2"/>
                  </a:solidFill>
                  <a:latin typeface="Calibri" pitchFamily="34" charset="0"/>
                  <a:ea typeface="Microsoft YaHei" pitchFamily="34" charset="-122"/>
                </a:endParaRPr>
              </a:p>
            </p:txBody>
          </p:sp>
        </p:grpSp>
        <p:sp>
          <p:nvSpPr>
            <p:cNvPr id="5135" name="Rectangle 13"/>
            <p:cNvSpPr>
              <a:spLocks noChangeArrowheads="1"/>
            </p:cNvSpPr>
            <p:nvPr/>
          </p:nvSpPr>
          <p:spPr bwMode="auto">
            <a:xfrm>
              <a:off x="65079" y="85339"/>
              <a:ext cx="6431598" cy="430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a:r>
                <a:rPr lang="ar-EG" altLang="zh-CN" sz="2200" b="1" dirty="0" smtClean="0">
                  <a:solidFill>
                    <a:schemeClr val="bg1"/>
                  </a:solidFill>
                </a:rPr>
                <a:t>لا </a:t>
              </a:r>
              <a:r>
                <a:rPr lang="ar-EG" altLang="zh-CN" sz="2200" b="1" dirty="0">
                  <a:solidFill>
                    <a:schemeClr val="bg1"/>
                  </a:solidFill>
                </a:rPr>
                <a:t>تصنع لنفسك محيط عداوة، وجو من الشكوك وسوء الظن بالآخرين</a:t>
              </a:r>
              <a:endParaRPr lang="zh-CN" altLang="en-US" sz="2200" b="1" dirty="0">
                <a:solidFill>
                  <a:schemeClr val="bg1"/>
                </a:solidFill>
              </a:endParaRPr>
            </a:p>
          </p:txBody>
        </p:sp>
      </p:grpSp>
      <p:grpSp>
        <p:nvGrpSpPr>
          <p:cNvPr id="7179" name="Group 11"/>
          <p:cNvGrpSpPr>
            <a:grpSpLocks/>
          </p:cNvGrpSpPr>
          <p:nvPr/>
        </p:nvGrpSpPr>
        <p:grpSpPr bwMode="auto">
          <a:xfrm>
            <a:off x="1290638" y="3162003"/>
            <a:ext cx="6562725" cy="547010"/>
            <a:chOff x="0" y="0"/>
            <a:chExt cx="6561756" cy="546970"/>
          </a:xfrm>
        </p:grpSpPr>
        <p:sp>
          <p:nvSpPr>
            <p:cNvPr id="5131" name="AutoShape 3"/>
            <p:cNvSpPr>
              <a:spLocks noChangeArrowheads="1"/>
            </p:cNvSpPr>
            <p:nvPr/>
          </p:nvSpPr>
          <p:spPr bwMode="auto">
            <a:xfrm>
              <a:off x="0" y="192073"/>
              <a:ext cx="6561756" cy="353987"/>
            </a:xfrm>
            <a:prstGeom prst="rect">
              <a:avLst/>
            </a:prstGeom>
            <a:solidFill>
              <a:srgbClr val="595959"/>
            </a:solidFill>
            <a:ln w="12700">
              <a:solidFill>
                <a:schemeClr val="bg1"/>
              </a:solidFill>
              <a:miter lim="800000"/>
              <a:headEnd/>
              <a:tailEnd/>
            </a:ln>
          </p:spPr>
          <p:txBody>
            <a:bodyPr anchor="ctr"/>
            <a:lstStyle/>
            <a:p>
              <a:endParaRPr lang="zh-CN" altLang="en-US" sz="2400" b="1">
                <a:latin typeface="Calibri" pitchFamily="34" charset="0"/>
              </a:endParaRPr>
            </a:p>
          </p:txBody>
        </p:sp>
        <p:sp>
          <p:nvSpPr>
            <p:cNvPr id="5132" name="AutoShape 3"/>
            <p:cNvSpPr>
              <a:spLocks noChangeArrowheads="1"/>
            </p:cNvSpPr>
            <p:nvPr/>
          </p:nvSpPr>
          <p:spPr bwMode="auto">
            <a:xfrm>
              <a:off x="64331" y="0"/>
              <a:ext cx="6433094" cy="482482"/>
            </a:xfrm>
            <a:prstGeom prst="rect">
              <a:avLst/>
            </a:prstGeom>
            <a:solidFill>
              <a:srgbClr val="007E00">
                <a:alpha val="79999"/>
              </a:srgbClr>
            </a:solidFill>
            <a:ln w="12700">
              <a:solidFill>
                <a:schemeClr val="bg1"/>
              </a:solidFill>
              <a:miter lim="800000"/>
              <a:headEnd/>
              <a:tailEnd/>
            </a:ln>
          </p:spPr>
          <p:txBody>
            <a:bodyPr wrap="none" anchor="ctr"/>
            <a:lstStyle/>
            <a:p>
              <a:pPr algn="ctr" eaLnBrk="0" hangingPunct="0"/>
              <a:endParaRPr lang="zh-CN" altLang="en-US" sz="2800" b="1">
                <a:solidFill>
                  <a:schemeClr val="tx2"/>
                </a:solidFill>
                <a:ea typeface="Microsoft YaHei" pitchFamily="34" charset="-122"/>
              </a:endParaRPr>
            </a:p>
          </p:txBody>
        </p:sp>
        <p:sp>
          <p:nvSpPr>
            <p:cNvPr id="5133" name="Rectangle 13"/>
            <p:cNvSpPr>
              <a:spLocks noChangeArrowheads="1"/>
            </p:cNvSpPr>
            <p:nvPr/>
          </p:nvSpPr>
          <p:spPr bwMode="auto">
            <a:xfrm>
              <a:off x="65079" y="85339"/>
              <a:ext cx="6431598" cy="461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a:r>
                <a:rPr lang="ar-EG" altLang="zh-CN" sz="2400" b="1" dirty="0" smtClean="0">
                  <a:solidFill>
                    <a:schemeClr val="bg1"/>
                  </a:solidFill>
                </a:rPr>
                <a:t>أن </a:t>
              </a:r>
              <a:r>
                <a:rPr lang="ar-EG" altLang="zh-CN" sz="2400" b="1" dirty="0">
                  <a:solidFill>
                    <a:schemeClr val="bg1"/>
                  </a:solidFill>
                </a:rPr>
                <a:t>لم تصل لهدفك فاجعل دأبك التحدي واتخذه طريقاً يوصلك إليه</a:t>
              </a:r>
              <a:endParaRPr lang="zh-CN" altLang="en-US" sz="2400" b="1" dirty="0">
                <a:solidFill>
                  <a:schemeClr val="bg1"/>
                </a:solidFill>
              </a:endParaRPr>
            </a:p>
          </p:txBody>
        </p:sp>
      </p:grpSp>
      <p:grpSp>
        <p:nvGrpSpPr>
          <p:cNvPr id="7183" name="Group 15"/>
          <p:cNvGrpSpPr>
            <a:grpSpLocks/>
          </p:cNvGrpSpPr>
          <p:nvPr/>
        </p:nvGrpSpPr>
        <p:grpSpPr bwMode="auto">
          <a:xfrm>
            <a:off x="1290638" y="4035128"/>
            <a:ext cx="6562725" cy="547010"/>
            <a:chOff x="0" y="0"/>
            <a:chExt cx="6561756" cy="546970"/>
          </a:xfrm>
        </p:grpSpPr>
        <p:grpSp>
          <p:nvGrpSpPr>
            <p:cNvPr id="5127" name="Group 16"/>
            <p:cNvGrpSpPr>
              <a:grpSpLocks/>
            </p:cNvGrpSpPr>
            <p:nvPr/>
          </p:nvGrpSpPr>
          <p:grpSpPr bwMode="auto">
            <a:xfrm>
              <a:off x="0" y="0"/>
              <a:ext cx="6561756" cy="546060"/>
              <a:chOff x="0" y="0"/>
              <a:chExt cx="6448390" cy="611157"/>
            </a:xfrm>
          </p:grpSpPr>
          <p:sp>
            <p:nvSpPr>
              <p:cNvPr id="5129" name="AutoShape 3"/>
              <p:cNvSpPr>
                <a:spLocks noChangeArrowheads="1"/>
              </p:cNvSpPr>
              <p:nvPr/>
            </p:nvSpPr>
            <p:spPr bwMode="auto">
              <a:xfrm>
                <a:off x="0" y="214970"/>
                <a:ext cx="6448390" cy="396187"/>
              </a:xfrm>
              <a:prstGeom prst="rect">
                <a:avLst/>
              </a:prstGeom>
              <a:solidFill>
                <a:srgbClr val="595959"/>
              </a:solidFill>
              <a:ln w="12700">
                <a:solidFill>
                  <a:schemeClr val="bg1"/>
                </a:solidFill>
                <a:miter lim="800000"/>
                <a:headEnd/>
                <a:tailEnd/>
              </a:ln>
            </p:spPr>
            <p:txBody>
              <a:bodyPr anchor="ctr"/>
              <a:lstStyle/>
              <a:p>
                <a:endParaRPr lang="zh-CN" altLang="en-US" sz="2400" b="1">
                  <a:latin typeface="Calibri" pitchFamily="34" charset="0"/>
                </a:endParaRPr>
              </a:p>
            </p:txBody>
          </p:sp>
          <p:sp>
            <p:nvSpPr>
              <p:cNvPr id="5130" name="AutoShape 3"/>
              <p:cNvSpPr>
                <a:spLocks noChangeArrowheads="1"/>
              </p:cNvSpPr>
              <p:nvPr/>
            </p:nvSpPr>
            <p:spPr bwMode="auto">
              <a:xfrm>
                <a:off x="63953" y="0"/>
                <a:ext cx="6320483" cy="540092"/>
              </a:xfrm>
              <a:prstGeom prst="rect">
                <a:avLst/>
              </a:prstGeom>
              <a:solidFill>
                <a:srgbClr val="7F7F7F">
                  <a:alpha val="87842"/>
                </a:srgbClr>
              </a:solidFill>
              <a:ln w="12700">
                <a:solidFill>
                  <a:schemeClr val="bg1"/>
                </a:solidFill>
                <a:miter lim="800000"/>
                <a:headEnd/>
                <a:tailEnd/>
              </a:ln>
            </p:spPr>
            <p:txBody>
              <a:bodyPr wrap="none" anchor="ctr"/>
              <a:lstStyle/>
              <a:p>
                <a:pPr algn="ctr" eaLnBrk="0" hangingPunct="0"/>
                <a:endParaRPr lang="zh-CN" altLang="en-US" sz="2800" b="1">
                  <a:solidFill>
                    <a:schemeClr val="tx2"/>
                  </a:solidFill>
                  <a:latin typeface="Calibri" pitchFamily="34" charset="0"/>
                  <a:ea typeface="Microsoft YaHei" pitchFamily="34" charset="-122"/>
                </a:endParaRPr>
              </a:p>
            </p:txBody>
          </p:sp>
        </p:grpSp>
        <p:sp>
          <p:nvSpPr>
            <p:cNvPr id="5128" name="Rectangle 13"/>
            <p:cNvSpPr>
              <a:spLocks noChangeArrowheads="1"/>
            </p:cNvSpPr>
            <p:nvPr/>
          </p:nvSpPr>
          <p:spPr bwMode="auto">
            <a:xfrm>
              <a:off x="64331" y="85339"/>
              <a:ext cx="6433094" cy="461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a:r>
                <a:rPr lang="ar-EG" altLang="zh-CN" sz="2400" b="1" dirty="0" smtClean="0">
                  <a:solidFill>
                    <a:schemeClr val="bg1"/>
                  </a:solidFill>
                </a:rPr>
                <a:t>كن </a:t>
              </a:r>
              <a:r>
                <a:rPr lang="ar-EG" altLang="zh-CN" sz="2400" b="1" dirty="0">
                  <a:solidFill>
                    <a:schemeClr val="bg1"/>
                  </a:solidFill>
                </a:rPr>
                <a:t>سعيداً من بداية يومك ... تبقى كل يومك سعيد</a:t>
              </a:r>
              <a:endParaRPr lang="zh-CN" altLang="en-US" sz="2400" b="1" dirty="0">
                <a:solidFill>
                  <a:schemeClr val="bg1"/>
                </a:solidFill>
              </a:endParaRPr>
            </a:p>
          </p:txBody>
        </p:sp>
      </p:grpSp>
      <p:sp>
        <p:nvSpPr>
          <p:cNvPr id="21" name="TextBox 13" descr="B56F103BB23E47beACAB404F50AF11BD# #TextBox 13"/>
          <p:cNvSpPr txBox="1">
            <a:spLocks noChangeArrowheads="1"/>
          </p:cNvSpPr>
          <p:nvPr/>
        </p:nvSpPr>
        <p:spPr bwMode="auto">
          <a:xfrm>
            <a:off x="755576" y="86004"/>
            <a:ext cx="8388425" cy="628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algn="l" rtl="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algn="l" rtl="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algn="l" rtl="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algn="l" rtl="0" eaLnBrk="0" fontAlgn="base" hangingPunct="0">
              <a:spcBef>
                <a:spcPct val="0"/>
              </a:spcBef>
              <a:spcAft>
                <a:spcPct val="0"/>
              </a:spcAft>
              <a:defRPr>
                <a:solidFill>
                  <a:schemeClr val="tx1"/>
                </a:solidFill>
                <a:latin typeface="Arial" pitchFamily="34" charset="0"/>
                <a:ea typeface="SimSun" pitchFamily="2" charset="-122"/>
              </a:defRPr>
            </a:lvl9pPr>
          </a:lstStyle>
          <a:p>
            <a:pPr algn="r" rtl="1">
              <a:lnSpc>
                <a:spcPct val="120000"/>
              </a:lnSpc>
              <a:spcBef>
                <a:spcPct val="50000"/>
              </a:spcBef>
            </a:pPr>
            <a:r>
              <a:rPr lang="ar-EG" altLang="zh-CN" sz="3200" b="1" dirty="0">
                <a:solidFill>
                  <a:schemeClr val="bg1"/>
                </a:solidFill>
                <a:latin typeface="Microsoft YaHei" pitchFamily="34" charset="-122"/>
                <a:ea typeface="Microsoft YaHei" pitchFamily="34" charset="-122"/>
              </a:rPr>
              <a:t>قوانين وخطوات لزيادة الثقة في النفس</a:t>
            </a:r>
          </a:p>
        </p:txBody>
      </p:sp>
    </p:spTree>
    <p:extLst>
      <p:ext uri="{BB962C8B-B14F-4D97-AF65-F5344CB8AC3E}">
        <p14:creationId xmlns:p14="http://schemas.microsoft.com/office/powerpoint/2010/main" val="1586834731"/>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slide(fromLeft)">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nodeType="clickEffect">
                                  <p:stCondLst>
                                    <p:cond delay="0"/>
                                  </p:stCondLst>
                                  <p:childTnLst>
                                    <p:set>
                                      <p:cBhvr>
                                        <p:cTn id="11" dur="1" fill="hold">
                                          <p:stCondLst>
                                            <p:cond delay="0"/>
                                          </p:stCondLst>
                                        </p:cTn>
                                        <p:tgtEl>
                                          <p:spTgt spid="7170"/>
                                        </p:tgtEl>
                                        <p:attrNameLst>
                                          <p:attrName>style.visibility</p:attrName>
                                        </p:attrNameLst>
                                      </p:cBhvr>
                                      <p:to>
                                        <p:strVal val="visible"/>
                                      </p:to>
                                    </p:set>
                                    <p:anim calcmode="lin" valueType="num">
                                      <p:cBhvr>
                                        <p:cTn id="12" dur="500" fill="hold"/>
                                        <p:tgtEl>
                                          <p:spTgt spid="7170"/>
                                        </p:tgtEl>
                                        <p:attrNameLst>
                                          <p:attrName>ppt_w</p:attrName>
                                        </p:attrNameLst>
                                      </p:cBhvr>
                                      <p:tavLst>
                                        <p:tav tm="0">
                                          <p:val>
                                            <p:fltVal val="0"/>
                                          </p:val>
                                        </p:tav>
                                        <p:tav tm="100000">
                                          <p:val>
                                            <p:strVal val="#ppt_w"/>
                                          </p:val>
                                        </p:tav>
                                      </p:tavLst>
                                    </p:anim>
                                    <p:anim calcmode="lin" valueType="num">
                                      <p:cBhvr>
                                        <p:cTn id="13" dur="500" fill="hold"/>
                                        <p:tgtEl>
                                          <p:spTgt spid="7170"/>
                                        </p:tgtEl>
                                        <p:attrNameLst>
                                          <p:attrName>ppt_h</p:attrName>
                                        </p:attrNameLst>
                                      </p:cBhvr>
                                      <p:tavLst>
                                        <p:tav tm="0">
                                          <p:val>
                                            <p:fltVal val="0"/>
                                          </p:val>
                                        </p:tav>
                                        <p:tav tm="100000">
                                          <p:val>
                                            <p:strVal val="#ppt_h"/>
                                          </p:val>
                                        </p:tav>
                                      </p:tavLst>
                                    </p:anim>
                                  </p:childTnLst>
                                </p:cTn>
                              </p:par>
                              <p:par>
                                <p:cTn id="14" presetID="2" presetClass="entr" presetSubtype="4" fill="hold" nodeType="withEffect">
                                  <p:stCondLst>
                                    <p:cond delay="0"/>
                                  </p:stCondLst>
                                  <p:childTnLst>
                                    <p:set>
                                      <p:cBhvr>
                                        <p:cTn id="15" dur="1" fill="hold">
                                          <p:stCondLst>
                                            <p:cond delay="0"/>
                                          </p:stCondLst>
                                        </p:cTn>
                                        <p:tgtEl>
                                          <p:spTgt spid="7170"/>
                                        </p:tgtEl>
                                        <p:attrNameLst>
                                          <p:attrName>style.visibility</p:attrName>
                                        </p:attrNameLst>
                                      </p:cBhvr>
                                      <p:to>
                                        <p:strVal val="visible"/>
                                      </p:to>
                                    </p:set>
                                    <p:anim calcmode="lin" valueType="num">
                                      <p:cBhvr additive="base">
                                        <p:cTn id="16" dur="1000" fill="hold"/>
                                        <p:tgtEl>
                                          <p:spTgt spid="7170"/>
                                        </p:tgtEl>
                                        <p:attrNameLst>
                                          <p:attrName>ppt_x</p:attrName>
                                        </p:attrNameLst>
                                      </p:cBhvr>
                                      <p:tavLst>
                                        <p:tav tm="0">
                                          <p:val>
                                            <p:strVal val="#ppt_x"/>
                                          </p:val>
                                        </p:tav>
                                        <p:tav tm="100000">
                                          <p:val>
                                            <p:strVal val="#ppt_x"/>
                                          </p:val>
                                        </p:tav>
                                      </p:tavLst>
                                    </p:anim>
                                    <p:anim calcmode="lin" valueType="num">
                                      <p:cBhvr additive="base">
                                        <p:cTn id="17" dur="1000" fill="hold"/>
                                        <p:tgtEl>
                                          <p:spTgt spid="7170"/>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3" presetClass="entr" presetSubtype="16" fill="hold" nodeType="clickEffect">
                                  <p:stCondLst>
                                    <p:cond delay="0"/>
                                  </p:stCondLst>
                                  <p:childTnLst>
                                    <p:set>
                                      <p:cBhvr>
                                        <p:cTn id="21" dur="1" fill="hold">
                                          <p:stCondLst>
                                            <p:cond delay="0"/>
                                          </p:stCondLst>
                                        </p:cTn>
                                        <p:tgtEl>
                                          <p:spTgt spid="7174"/>
                                        </p:tgtEl>
                                        <p:attrNameLst>
                                          <p:attrName>style.visibility</p:attrName>
                                        </p:attrNameLst>
                                      </p:cBhvr>
                                      <p:to>
                                        <p:strVal val="visible"/>
                                      </p:to>
                                    </p:set>
                                    <p:anim calcmode="lin" valueType="num">
                                      <p:cBhvr>
                                        <p:cTn id="22" dur="500" fill="hold"/>
                                        <p:tgtEl>
                                          <p:spTgt spid="7174"/>
                                        </p:tgtEl>
                                        <p:attrNameLst>
                                          <p:attrName>ppt_w</p:attrName>
                                        </p:attrNameLst>
                                      </p:cBhvr>
                                      <p:tavLst>
                                        <p:tav tm="0">
                                          <p:val>
                                            <p:fltVal val="0"/>
                                          </p:val>
                                        </p:tav>
                                        <p:tav tm="100000">
                                          <p:val>
                                            <p:strVal val="#ppt_w"/>
                                          </p:val>
                                        </p:tav>
                                      </p:tavLst>
                                    </p:anim>
                                    <p:anim calcmode="lin" valueType="num">
                                      <p:cBhvr>
                                        <p:cTn id="23" dur="500" fill="hold"/>
                                        <p:tgtEl>
                                          <p:spTgt spid="7174"/>
                                        </p:tgtEl>
                                        <p:attrNameLst>
                                          <p:attrName>ppt_h</p:attrName>
                                        </p:attrNameLst>
                                      </p:cBhvr>
                                      <p:tavLst>
                                        <p:tav tm="0">
                                          <p:val>
                                            <p:fltVal val="0"/>
                                          </p:val>
                                        </p:tav>
                                        <p:tav tm="100000">
                                          <p:val>
                                            <p:strVal val="#ppt_h"/>
                                          </p:val>
                                        </p:tav>
                                      </p:tavLst>
                                    </p:anim>
                                  </p:childTnLst>
                                </p:cTn>
                              </p:par>
                              <p:par>
                                <p:cTn id="24" presetID="2" presetClass="entr" presetSubtype="4" fill="hold" nodeType="withEffect">
                                  <p:stCondLst>
                                    <p:cond delay="100"/>
                                  </p:stCondLst>
                                  <p:childTnLst>
                                    <p:set>
                                      <p:cBhvr>
                                        <p:cTn id="25" dur="1" fill="hold">
                                          <p:stCondLst>
                                            <p:cond delay="0"/>
                                          </p:stCondLst>
                                        </p:cTn>
                                        <p:tgtEl>
                                          <p:spTgt spid="7174"/>
                                        </p:tgtEl>
                                        <p:attrNameLst>
                                          <p:attrName>style.visibility</p:attrName>
                                        </p:attrNameLst>
                                      </p:cBhvr>
                                      <p:to>
                                        <p:strVal val="visible"/>
                                      </p:to>
                                    </p:set>
                                    <p:anim calcmode="lin" valueType="num">
                                      <p:cBhvr additive="base">
                                        <p:cTn id="26" dur="1000" fill="hold"/>
                                        <p:tgtEl>
                                          <p:spTgt spid="7174"/>
                                        </p:tgtEl>
                                        <p:attrNameLst>
                                          <p:attrName>ppt_x</p:attrName>
                                        </p:attrNameLst>
                                      </p:cBhvr>
                                      <p:tavLst>
                                        <p:tav tm="0">
                                          <p:val>
                                            <p:strVal val="#ppt_x"/>
                                          </p:val>
                                        </p:tav>
                                        <p:tav tm="100000">
                                          <p:val>
                                            <p:strVal val="#ppt_x"/>
                                          </p:val>
                                        </p:tav>
                                      </p:tavLst>
                                    </p:anim>
                                    <p:anim calcmode="lin" valueType="num">
                                      <p:cBhvr additive="base">
                                        <p:cTn id="27" dur="1000" fill="hold"/>
                                        <p:tgtEl>
                                          <p:spTgt spid="7174"/>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3" presetClass="entr" presetSubtype="16" fill="hold" nodeType="clickEffect">
                                  <p:stCondLst>
                                    <p:cond delay="0"/>
                                  </p:stCondLst>
                                  <p:childTnLst>
                                    <p:set>
                                      <p:cBhvr>
                                        <p:cTn id="31" dur="1" fill="hold">
                                          <p:stCondLst>
                                            <p:cond delay="0"/>
                                          </p:stCondLst>
                                        </p:cTn>
                                        <p:tgtEl>
                                          <p:spTgt spid="7179"/>
                                        </p:tgtEl>
                                        <p:attrNameLst>
                                          <p:attrName>style.visibility</p:attrName>
                                        </p:attrNameLst>
                                      </p:cBhvr>
                                      <p:to>
                                        <p:strVal val="visible"/>
                                      </p:to>
                                    </p:set>
                                    <p:anim calcmode="lin" valueType="num">
                                      <p:cBhvr>
                                        <p:cTn id="32" dur="500" fill="hold"/>
                                        <p:tgtEl>
                                          <p:spTgt spid="7179"/>
                                        </p:tgtEl>
                                        <p:attrNameLst>
                                          <p:attrName>ppt_w</p:attrName>
                                        </p:attrNameLst>
                                      </p:cBhvr>
                                      <p:tavLst>
                                        <p:tav tm="0">
                                          <p:val>
                                            <p:fltVal val="0"/>
                                          </p:val>
                                        </p:tav>
                                        <p:tav tm="100000">
                                          <p:val>
                                            <p:strVal val="#ppt_w"/>
                                          </p:val>
                                        </p:tav>
                                      </p:tavLst>
                                    </p:anim>
                                    <p:anim calcmode="lin" valueType="num">
                                      <p:cBhvr>
                                        <p:cTn id="33" dur="500" fill="hold"/>
                                        <p:tgtEl>
                                          <p:spTgt spid="7179"/>
                                        </p:tgtEl>
                                        <p:attrNameLst>
                                          <p:attrName>ppt_h</p:attrName>
                                        </p:attrNameLst>
                                      </p:cBhvr>
                                      <p:tavLst>
                                        <p:tav tm="0">
                                          <p:val>
                                            <p:fltVal val="0"/>
                                          </p:val>
                                        </p:tav>
                                        <p:tav tm="100000">
                                          <p:val>
                                            <p:strVal val="#ppt_h"/>
                                          </p:val>
                                        </p:tav>
                                      </p:tavLst>
                                    </p:anim>
                                  </p:childTnLst>
                                </p:cTn>
                              </p:par>
                              <p:par>
                                <p:cTn id="34" presetID="2" presetClass="entr" presetSubtype="4" fill="hold" nodeType="withEffect">
                                  <p:stCondLst>
                                    <p:cond delay="200"/>
                                  </p:stCondLst>
                                  <p:childTnLst>
                                    <p:set>
                                      <p:cBhvr>
                                        <p:cTn id="35" dur="1" fill="hold">
                                          <p:stCondLst>
                                            <p:cond delay="0"/>
                                          </p:stCondLst>
                                        </p:cTn>
                                        <p:tgtEl>
                                          <p:spTgt spid="7179"/>
                                        </p:tgtEl>
                                        <p:attrNameLst>
                                          <p:attrName>style.visibility</p:attrName>
                                        </p:attrNameLst>
                                      </p:cBhvr>
                                      <p:to>
                                        <p:strVal val="visible"/>
                                      </p:to>
                                    </p:set>
                                    <p:anim calcmode="lin" valueType="num">
                                      <p:cBhvr additive="base">
                                        <p:cTn id="36" dur="1000" fill="hold"/>
                                        <p:tgtEl>
                                          <p:spTgt spid="7179"/>
                                        </p:tgtEl>
                                        <p:attrNameLst>
                                          <p:attrName>ppt_x</p:attrName>
                                        </p:attrNameLst>
                                      </p:cBhvr>
                                      <p:tavLst>
                                        <p:tav tm="0">
                                          <p:val>
                                            <p:strVal val="#ppt_x"/>
                                          </p:val>
                                        </p:tav>
                                        <p:tav tm="100000">
                                          <p:val>
                                            <p:strVal val="#ppt_x"/>
                                          </p:val>
                                        </p:tav>
                                      </p:tavLst>
                                    </p:anim>
                                    <p:anim calcmode="lin" valueType="num">
                                      <p:cBhvr additive="base">
                                        <p:cTn id="37" dur="1000" fill="hold"/>
                                        <p:tgtEl>
                                          <p:spTgt spid="7179"/>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3" presetClass="entr" presetSubtype="16" fill="hold" nodeType="clickEffect">
                                  <p:stCondLst>
                                    <p:cond delay="0"/>
                                  </p:stCondLst>
                                  <p:childTnLst>
                                    <p:set>
                                      <p:cBhvr>
                                        <p:cTn id="41" dur="1" fill="hold">
                                          <p:stCondLst>
                                            <p:cond delay="0"/>
                                          </p:stCondLst>
                                        </p:cTn>
                                        <p:tgtEl>
                                          <p:spTgt spid="7183"/>
                                        </p:tgtEl>
                                        <p:attrNameLst>
                                          <p:attrName>style.visibility</p:attrName>
                                        </p:attrNameLst>
                                      </p:cBhvr>
                                      <p:to>
                                        <p:strVal val="visible"/>
                                      </p:to>
                                    </p:set>
                                    <p:anim calcmode="lin" valueType="num">
                                      <p:cBhvr>
                                        <p:cTn id="42" dur="500" fill="hold"/>
                                        <p:tgtEl>
                                          <p:spTgt spid="7183"/>
                                        </p:tgtEl>
                                        <p:attrNameLst>
                                          <p:attrName>ppt_w</p:attrName>
                                        </p:attrNameLst>
                                      </p:cBhvr>
                                      <p:tavLst>
                                        <p:tav tm="0">
                                          <p:val>
                                            <p:fltVal val="0"/>
                                          </p:val>
                                        </p:tav>
                                        <p:tav tm="100000">
                                          <p:val>
                                            <p:strVal val="#ppt_w"/>
                                          </p:val>
                                        </p:tav>
                                      </p:tavLst>
                                    </p:anim>
                                    <p:anim calcmode="lin" valueType="num">
                                      <p:cBhvr>
                                        <p:cTn id="43" dur="500" fill="hold"/>
                                        <p:tgtEl>
                                          <p:spTgt spid="7183"/>
                                        </p:tgtEl>
                                        <p:attrNameLst>
                                          <p:attrName>ppt_h</p:attrName>
                                        </p:attrNameLst>
                                      </p:cBhvr>
                                      <p:tavLst>
                                        <p:tav tm="0">
                                          <p:val>
                                            <p:fltVal val="0"/>
                                          </p:val>
                                        </p:tav>
                                        <p:tav tm="100000">
                                          <p:val>
                                            <p:strVal val="#ppt_h"/>
                                          </p:val>
                                        </p:tav>
                                      </p:tavLst>
                                    </p:anim>
                                  </p:childTnLst>
                                </p:cTn>
                              </p:par>
                              <p:par>
                                <p:cTn id="44" presetID="2" presetClass="entr" presetSubtype="4" fill="hold" nodeType="withEffect">
                                  <p:stCondLst>
                                    <p:cond delay="300"/>
                                  </p:stCondLst>
                                  <p:childTnLst>
                                    <p:set>
                                      <p:cBhvr>
                                        <p:cTn id="45" dur="1" fill="hold">
                                          <p:stCondLst>
                                            <p:cond delay="0"/>
                                          </p:stCondLst>
                                        </p:cTn>
                                        <p:tgtEl>
                                          <p:spTgt spid="7183"/>
                                        </p:tgtEl>
                                        <p:attrNameLst>
                                          <p:attrName>style.visibility</p:attrName>
                                        </p:attrNameLst>
                                      </p:cBhvr>
                                      <p:to>
                                        <p:strVal val="visible"/>
                                      </p:to>
                                    </p:set>
                                    <p:anim calcmode="lin" valueType="num">
                                      <p:cBhvr additive="base">
                                        <p:cTn id="46" dur="1000" fill="hold"/>
                                        <p:tgtEl>
                                          <p:spTgt spid="7183"/>
                                        </p:tgtEl>
                                        <p:attrNameLst>
                                          <p:attrName>ppt_x</p:attrName>
                                        </p:attrNameLst>
                                      </p:cBhvr>
                                      <p:tavLst>
                                        <p:tav tm="0">
                                          <p:val>
                                            <p:strVal val="#ppt_x"/>
                                          </p:val>
                                        </p:tav>
                                        <p:tav tm="100000">
                                          <p:val>
                                            <p:strVal val="#ppt_x"/>
                                          </p:val>
                                        </p:tav>
                                      </p:tavLst>
                                    </p:anim>
                                    <p:anim calcmode="lin" valueType="num">
                                      <p:cBhvr additive="base">
                                        <p:cTn id="47" dur="1000" fill="hold"/>
                                        <p:tgtEl>
                                          <p:spTgt spid="718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utoUpdateAnimBg="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Multidocument 1"/>
          <p:cNvSpPr/>
          <p:nvPr/>
        </p:nvSpPr>
        <p:spPr bwMode="auto">
          <a:xfrm>
            <a:off x="1963192" y="1142988"/>
            <a:ext cx="5633144" cy="2160240"/>
          </a:xfrm>
          <a:prstGeom prst="flowChartMultidocument">
            <a:avLst/>
          </a:prstGeom>
          <a:solidFill>
            <a:srgbClr val="33CC33"/>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algn="ctr" rtl="1">
              <a:lnSpc>
                <a:spcPct val="150000"/>
              </a:lnSpc>
            </a:pPr>
            <a:endParaRPr lang="ar-EG" sz="1400" b="1" dirty="0" smtClean="0"/>
          </a:p>
          <a:p>
            <a:pPr algn="ctr" rtl="1">
              <a:lnSpc>
                <a:spcPct val="150000"/>
              </a:lnSpc>
            </a:pPr>
            <a:r>
              <a:rPr lang="ar-EG" sz="3200" b="1" dirty="0" smtClean="0"/>
              <a:t>كيف </a:t>
            </a:r>
            <a:r>
              <a:rPr lang="ar-EG" sz="3200" b="1" dirty="0"/>
              <a:t>أكون واثقا بنفسي؟</a:t>
            </a:r>
          </a:p>
        </p:txBody>
      </p:sp>
      <p:pic>
        <p:nvPicPr>
          <p:cNvPr id="3" name="صورة 2" descr="35 ‫(2)‬.jpg"/>
          <p:cNvPicPr>
            <a:picLocks noChangeAspect="1"/>
          </p:cNvPicPr>
          <p:nvPr/>
        </p:nvPicPr>
        <p:blipFill>
          <a:blip r:embed="rId2"/>
          <a:stretch>
            <a:fillRect/>
          </a:stretch>
        </p:blipFill>
        <p:spPr>
          <a:xfrm>
            <a:off x="3714744" y="3357566"/>
            <a:ext cx="1952631" cy="1867734"/>
          </a:xfrm>
          <a:prstGeom prst="rect">
            <a:avLst/>
          </a:prstGeom>
        </p:spPr>
      </p:pic>
    </p:spTree>
    <p:extLst>
      <p:ext uri="{BB962C8B-B14F-4D97-AF65-F5344CB8AC3E}">
        <p14:creationId xmlns:p14="http://schemas.microsoft.com/office/powerpoint/2010/main" val="1838277238"/>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70" name="Group 2"/>
          <p:cNvGrpSpPr>
            <a:grpSpLocks/>
          </p:cNvGrpSpPr>
          <p:nvPr/>
        </p:nvGrpSpPr>
        <p:grpSpPr bwMode="auto">
          <a:xfrm>
            <a:off x="1290638" y="1417340"/>
            <a:ext cx="6562725" cy="547010"/>
            <a:chOff x="0" y="0"/>
            <a:chExt cx="6561756" cy="546970"/>
          </a:xfrm>
        </p:grpSpPr>
        <p:sp>
          <p:nvSpPr>
            <p:cNvPr id="5138" name="AutoShape 3"/>
            <p:cNvSpPr>
              <a:spLocks noChangeArrowheads="1"/>
            </p:cNvSpPr>
            <p:nvPr/>
          </p:nvSpPr>
          <p:spPr bwMode="auto">
            <a:xfrm>
              <a:off x="0" y="192074"/>
              <a:ext cx="6561756" cy="353986"/>
            </a:xfrm>
            <a:prstGeom prst="rect">
              <a:avLst/>
            </a:prstGeom>
            <a:solidFill>
              <a:srgbClr val="595959"/>
            </a:solidFill>
            <a:ln w="12700">
              <a:solidFill>
                <a:schemeClr val="bg1"/>
              </a:solidFill>
              <a:miter lim="800000"/>
              <a:headEnd/>
              <a:tailEnd/>
            </a:ln>
          </p:spPr>
          <p:txBody>
            <a:bodyPr anchor="ctr"/>
            <a:lstStyle/>
            <a:p>
              <a:endParaRPr lang="zh-CN" altLang="en-US" sz="2400" b="1">
                <a:latin typeface="Calibri" pitchFamily="34" charset="0"/>
              </a:endParaRPr>
            </a:p>
          </p:txBody>
        </p:sp>
        <p:sp>
          <p:nvSpPr>
            <p:cNvPr id="5139" name="AutoShape 3"/>
            <p:cNvSpPr>
              <a:spLocks noChangeArrowheads="1"/>
            </p:cNvSpPr>
            <p:nvPr/>
          </p:nvSpPr>
          <p:spPr bwMode="auto">
            <a:xfrm>
              <a:off x="64331" y="0"/>
              <a:ext cx="6433094" cy="482482"/>
            </a:xfrm>
            <a:prstGeom prst="rect">
              <a:avLst/>
            </a:prstGeom>
            <a:solidFill>
              <a:srgbClr val="007E00">
                <a:alpha val="79999"/>
              </a:srgbClr>
            </a:solidFill>
            <a:ln w="12700">
              <a:solidFill>
                <a:schemeClr val="bg1"/>
              </a:solidFill>
              <a:miter lim="800000"/>
              <a:headEnd/>
              <a:tailEnd/>
            </a:ln>
          </p:spPr>
          <p:txBody>
            <a:bodyPr wrap="none" anchor="ctr"/>
            <a:lstStyle/>
            <a:p>
              <a:pPr algn="ctr" eaLnBrk="0" hangingPunct="0"/>
              <a:endParaRPr lang="zh-CN" altLang="en-US" sz="2800" b="1">
                <a:solidFill>
                  <a:schemeClr val="tx2"/>
                </a:solidFill>
                <a:ea typeface="Microsoft YaHei" pitchFamily="34" charset="-122"/>
              </a:endParaRPr>
            </a:p>
          </p:txBody>
        </p:sp>
        <p:sp>
          <p:nvSpPr>
            <p:cNvPr id="5140" name="Rectangle 13"/>
            <p:cNvSpPr>
              <a:spLocks noChangeArrowheads="1"/>
            </p:cNvSpPr>
            <p:nvPr/>
          </p:nvSpPr>
          <p:spPr bwMode="auto">
            <a:xfrm>
              <a:off x="65079" y="85339"/>
              <a:ext cx="6431598" cy="461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a:r>
                <a:rPr lang="ar-EG" altLang="zh-CN" sz="2400" b="1" dirty="0" smtClean="0">
                  <a:solidFill>
                    <a:schemeClr val="bg1"/>
                  </a:solidFill>
                </a:rPr>
                <a:t>حاول </a:t>
              </a:r>
              <a:r>
                <a:rPr lang="ar-EG" altLang="zh-CN" sz="2400" b="1" dirty="0">
                  <a:solidFill>
                    <a:schemeClr val="bg1"/>
                  </a:solidFill>
                </a:rPr>
                <a:t>اكتشاف مقدراتك</a:t>
              </a:r>
              <a:endParaRPr lang="zh-CN" altLang="en-US" sz="2400" b="1" dirty="0">
                <a:solidFill>
                  <a:schemeClr val="bg1"/>
                </a:solidFill>
              </a:endParaRPr>
            </a:p>
          </p:txBody>
        </p:sp>
      </p:grpSp>
      <p:grpSp>
        <p:nvGrpSpPr>
          <p:cNvPr id="7174" name="Group 6"/>
          <p:cNvGrpSpPr>
            <a:grpSpLocks/>
          </p:cNvGrpSpPr>
          <p:nvPr/>
        </p:nvGrpSpPr>
        <p:grpSpPr bwMode="auto">
          <a:xfrm>
            <a:off x="1290638" y="2290465"/>
            <a:ext cx="6562725" cy="547010"/>
            <a:chOff x="0" y="0"/>
            <a:chExt cx="6561756" cy="546970"/>
          </a:xfrm>
        </p:grpSpPr>
        <p:grpSp>
          <p:nvGrpSpPr>
            <p:cNvPr id="5134" name="Group 7"/>
            <p:cNvGrpSpPr>
              <a:grpSpLocks/>
            </p:cNvGrpSpPr>
            <p:nvPr/>
          </p:nvGrpSpPr>
          <p:grpSpPr bwMode="auto">
            <a:xfrm>
              <a:off x="0" y="0"/>
              <a:ext cx="6561756" cy="546060"/>
              <a:chOff x="0" y="0"/>
              <a:chExt cx="6561756" cy="546060"/>
            </a:xfrm>
          </p:grpSpPr>
          <p:sp>
            <p:nvSpPr>
              <p:cNvPr id="5136" name="AutoShape 3"/>
              <p:cNvSpPr>
                <a:spLocks noChangeArrowheads="1"/>
              </p:cNvSpPr>
              <p:nvPr/>
            </p:nvSpPr>
            <p:spPr bwMode="auto">
              <a:xfrm>
                <a:off x="0" y="192074"/>
                <a:ext cx="6561756" cy="353986"/>
              </a:xfrm>
              <a:prstGeom prst="rect">
                <a:avLst/>
              </a:prstGeom>
              <a:solidFill>
                <a:srgbClr val="595959"/>
              </a:solidFill>
              <a:ln w="12700">
                <a:solidFill>
                  <a:schemeClr val="bg1"/>
                </a:solidFill>
                <a:miter lim="800000"/>
                <a:headEnd/>
                <a:tailEnd/>
              </a:ln>
            </p:spPr>
            <p:txBody>
              <a:bodyPr anchor="ctr"/>
              <a:lstStyle/>
              <a:p>
                <a:endParaRPr lang="zh-CN" altLang="en-US" sz="2400" b="1">
                  <a:latin typeface="Calibri" pitchFamily="34" charset="0"/>
                </a:endParaRPr>
              </a:p>
            </p:txBody>
          </p:sp>
          <p:sp>
            <p:nvSpPr>
              <p:cNvPr id="5137" name="AutoShape 3"/>
              <p:cNvSpPr>
                <a:spLocks noChangeArrowheads="1"/>
              </p:cNvSpPr>
              <p:nvPr/>
            </p:nvSpPr>
            <p:spPr bwMode="auto">
              <a:xfrm>
                <a:off x="65077" y="0"/>
                <a:ext cx="6431600" cy="482565"/>
              </a:xfrm>
              <a:prstGeom prst="rect">
                <a:avLst/>
              </a:prstGeom>
              <a:solidFill>
                <a:srgbClr val="7F7F7F">
                  <a:alpha val="87842"/>
                </a:srgbClr>
              </a:solidFill>
              <a:ln w="12700">
                <a:solidFill>
                  <a:schemeClr val="bg1"/>
                </a:solidFill>
                <a:miter lim="800000"/>
                <a:headEnd/>
                <a:tailEnd/>
              </a:ln>
            </p:spPr>
            <p:txBody>
              <a:bodyPr wrap="none" anchor="ctr"/>
              <a:lstStyle/>
              <a:p>
                <a:pPr algn="ctr" eaLnBrk="0" hangingPunct="0"/>
                <a:endParaRPr lang="zh-CN" altLang="en-US" sz="2800" b="1">
                  <a:solidFill>
                    <a:schemeClr val="tx2"/>
                  </a:solidFill>
                  <a:latin typeface="Calibri" pitchFamily="34" charset="0"/>
                  <a:ea typeface="Microsoft YaHei" pitchFamily="34" charset="-122"/>
                </a:endParaRPr>
              </a:p>
            </p:txBody>
          </p:sp>
        </p:grpSp>
        <p:sp>
          <p:nvSpPr>
            <p:cNvPr id="5135" name="Rectangle 13"/>
            <p:cNvSpPr>
              <a:spLocks noChangeArrowheads="1"/>
            </p:cNvSpPr>
            <p:nvPr/>
          </p:nvSpPr>
          <p:spPr bwMode="auto">
            <a:xfrm>
              <a:off x="65079" y="85339"/>
              <a:ext cx="6431598" cy="461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a:r>
                <a:rPr lang="ar-EG" altLang="zh-CN" sz="2400" b="1" dirty="0" smtClean="0">
                  <a:solidFill>
                    <a:schemeClr val="bg1"/>
                  </a:solidFill>
                </a:rPr>
                <a:t>ضع </a:t>
              </a:r>
              <a:r>
                <a:rPr lang="ar-EG" altLang="zh-CN" sz="2400" b="1" dirty="0">
                  <a:solidFill>
                    <a:schemeClr val="bg1"/>
                  </a:solidFill>
                </a:rPr>
                <a:t>قائمة تضم أعز الأصدقاء لزيارتهم بمنازلهم</a:t>
              </a:r>
              <a:endParaRPr lang="zh-CN" altLang="en-US" sz="2400" b="1" dirty="0">
                <a:solidFill>
                  <a:schemeClr val="bg1"/>
                </a:solidFill>
              </a:endParaRPr>
            </a:p>
          </p:txBody>
        </p:sp>
      </p:grpSp>
      <p:grpSp>
        <p:nvGrpSpPr>
          <p:cNvPr id="7179" name="Group 11"/>
          <p:cNvGrpSpPr>
            <a:grpSpLocks/>
          </p:cNvGrpSpPr>
          <p:nvPr/>
        </p:nvGrpSpPr>
        <p:grpSpPr bwMode="auto">
          <a:xfrm>
            <a:off x="1290638" y="3162003"/>
            <a:ext cx="6562725" cy="547010"/>
            <a:chOff x="0" y="0"/>
            <a:chExt cx="6561756" cy="546970"/>
          </a:xfrm>
        </p:grpSpPr>
        <p:sp>
          <p:nvSpPr>
            <p:cNvPr id="5131" name="AutoShape 3"/>
            <p:cNvSpPr>
              <a:spLocks noChangeArrowheads="1"/>
            </p:cNvSpPr>
            <p:nvPr/>
          </p:nvSpPr>
          <p:spPr bwMode="auto">
            <a:xfrm>
              <a:off x="0" y="192073"/>
              <a:ext cx="6561756" cy="353987"/>
            </a:xfrm>
            <a:prstGeom prst="rect">
              <a:avLst/>
            </a:prstGeom>
            <a:solidFill>
              <a:srgbClr val="595959"/>
            </a:solidFill>
            <a:ln w="12700">
              <a:solidFill>
                <a:schemeClr val="bg1"/>
              </a:solidFill>
              <a:miter lim="800000"/>
              <a:headEnd/>
              <a:tailEnd/>
            </a:ln>
          </p:spPr>
          <p:txBody>
            <a:bodyPr anchor="ctr"/>
            <a:lstStyle/>
            <a:p>
              <a:endParaRPr lang="zh-CN" altLang="en-US" sz="2400" b="1">
                <a:latin typeface="Calibri" pitchFamily="34" charset="0"/>
              </a:endParaRPr>
            </a:p>
          </p:txBody>
        </p:sp>
        <p:sp>
          <p:nvSpPr>
            <p:cNvPr id="5132" name="AutoShape 3"/>
            <p:cNvSpPr>
              <a:spLocks noChangeArrowheads="1"/>
            </p:cNvSpPr>
            <p:nvPr/>
          </p:nvSpPr>
          <p:spPr bwMode="auto">
            <a:xfrm>
              <a:off x="64331" y="0"/>
              <a:ext cx="6433094" cy="482482"/>
            </a:xfrm>
            <a:prstGeom prst="rect">
              <a:avLst/>
            </a:prstGeom>
            <a:solidFill>
              <a:srgbClr val="007E00">
                <a:alpha val="79999"/>
              </a:srgbClr>
            </a:solidFill>
            <a:ln w="12700">
              <a:solidFill>
                <a:schemeClr val="bg1"/>
              </a:solidFill>
              <a:miter lim="800000"/>
              <a:headEnd/>
              <a:tailEnd/>
            </a:ln>
          </p:spPr>
          <p:txBody>
            <a:bodyPr wrap="none" anchor="ctr"/>
            <a:lstStyle/>
            <a:p>
              <a:pPr algn="ctr" eaLnBrk="0" hangingPunct="0"/>
              <a:endParaRPr lang="zh-CN" altLang="en-US" sz="2800" b="1">
                <a:solidFill>
                  <a:schemeClr val="tx2"/>
                </a:solidFill>
                <a:ea typeface="Microsoft YaHei" pitchFamily="34" charset="-122"/>
              </a:endParaRPr>
            </a:p>
          </p:txBody>
        </p:sp>
        <p:sp>
          <p:nvSpPr>
            <p:cNvPr id="5133" name="Rectangle 13"/>
            <p:cNvSpPr>
              <a:spLocks noChangeArrowheads="1"/>
            </p:cNvSpPr>
            <p:nvPr/>
          </p:nvSpPr>
          <p:spPr bwMode="auto">
            <a:xfrm>
              <a:off x="65079" y="85339"/>
              <a:ext cx="6431598" cy="461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a:r>
                <a:rPr lang="ar-EG" altLang="zh-CN" sz="2400" b="1" dirty="0" smtClean="0">
                  <a:solidFill>
                    <a:schemeClr val="bg1"/>
                  </a:solidFill>
                </a:rPr>
                <a:t>حاول </a:t>
              </a:r>
              <a:r>
                <a:rPr lang="ar-EG" altLang="zh-CN" sz="2400" b="1" dirty="0">
                  <a:solidFill>
                    <a:schemeClr val="bg1"/>
                  </a:solidFill>
                </a:rPr>
                <a:t>إظهار كل مكامن القوى الكامنة في نفسك</a:t>
              </a:r>
              <a:endParaRPr lang="zh-CN" altLang="en-US" sz="2400" b="1" dirty="0">
                <a:solidFill>
                  <a:schemeClr val="bg1"/>
                </a:solidFill>
              </a:endParaRPr>
            </a:p>
          </p:txBody>
        </p:sp>
      </p:grpSp>
      <p:grpSp>
        <p:nvGrpSpPr>
          <p:cNvPr id="7183" name="Group 15"/>
          <p:cNvGrpSpPr>
            <a:grpSpLocks/>
          </p:cNvGrpSpPr>
          <p:nvPr/>
        </p:nvGrpSpPr>
        <p:grpSpPr bwMode="auto">
          <a:xfrm>
            <a:off x="1290638" y="4035128"/>
            <a:ext cx="6562725" cy="547010"/>
            <a:chOff x="0" y="0"/>
            <a:chExt cx="6561756" cy="546970"/>
          </a:xfrm>
        </p:grpSpPr>
        <p:grpSp>
          <p:nvGrpSpPr>
            <p:cNvPr id="5127" name="Group 16"/>
            <p:cNvGrpSpPr>
              <a:grpSpLocks/>
            </p:cNvGrpSpPr>
            <p:nvPr/>
          </p:nvGrpSpPr>
          <p:grpSpPr bwMode="auto">
            <a:xfrm>
              <a:off x="0" y="0"/>
              <a:ext cx="6561756" cy="546060"/>
              <a:chOff x="0" y="0"/>
              <a:chExt cx="6448390" cy="611157"/>
            </a:xfrm>
          </p:grpSpPr>
          <p:sp>
            <p:nvSpPr>
              <p:cNvPr id="5129" name="AutoShape 3"/>
              <p:cNvSpPr>
                <a:spLocks noChangeArrowheads="1"/>
              </p:cNvSpPr>
              <p:nvPr/>
            </p:nvSpPr>
            <p:spPr bwMode="auto">
              <a:xfrm>
                <a:off x="0" y="214970"/>
                <a:ext cx="6448390" cy="396187"/>
              </a:xfrm>
              <a:prstGeom prst="rect">
                <a:avLst/>
              </a:prstGeom>
              <a:solidFill>
                <a:srgbClr val="595959"/>
              </a:solidFill>
              <a:ln w="12700">
                <a:solidFill>
                  <a:schemeClr val="bg1"/>
                </a:solidFill>
                <a:miter lim="800000"/>
                <a:headEnd/>
                <a:tailEnd/>
              </a:ln>
            </p:spPr>
            <p:txBody>
              <a:bodyPr anchor="ctr"/>
              <a:lstStyle/>
              <a:p>
                <a:endParaRPr lang="zh-CN" altLang="en-US" sz="2400" b="1">
                  <a:latin typeface="Calibri" pitchFamily="34" charset="0"/>
                </a:endParaRPr>
              </a:p>
            </p:txBody>
          </p:sp>
          <p:sp>
            <p:nvSpPr>
              <p:cNvPr id="5130" name="AutoShape 3"/>
              <p:cNvSpPr>
                <a:spLocks noChangeArrowheads="1"/>
              </p:cNvSpPr>
              <p:nvPr/>
            </p:nvSpPr>
            <p:spPr bwMode="auto">
              <a:xfrm>
                <a:off x="63953" y="0"/>
                <a:ext cx="6320483" cy="540092"/>
              </a:xfrm>
              <a:prstGeom prst="rect">
                <a:avLst/>
              </a:prstGeom>
              <a:solidFill>
                <a:srgbClr val="7F7F7F">
                  <a:alpha val="87842"/>
                </a:srgbClr>
              </a:solidFill>
              <a:ln w="12700">
                <a:solidFill>
                  <a:schemeClr val="bg1"/>
                </a:solidFill>
                <a:miter lim="800000"/>
                <a:headEnd/>
                <a:tailEnd/>
              </a:ln>
            </p:spPr>
            <p:txBody>
              <a:bodyPr wrap="none" anchor="ctr"/>
              <a:lstStyle/>
              <a:p>
                <a:pPr algn="ctr" eaLnBrk="0" hangingPunct="0"/>
                <a:endParaRPr lang="zh-CN" altLang="en-US" sz="2800" b="1">
                  <a:solidFill>
                    <a:schemeClr val="tx2"/>
                  </a:solidFill>
                  <a:latin typeface="Calibri" pitchFamily="34" charset="0"/>
                  <a:ea typeface="Microsoft YaHei" pitchFamily="34" charset="-122"/>
                </a:endParaRPr>
              </a:p>
            </p:txBody>
          </p:sp>
        </p:grpSp>
        <p:sp>
          <p:nvSpPr>
            <p:cNvPr id="5128" name="Rectangle 13"/>
            <p:cNvSpPr>
              <a:spLocks noChangeArrowheads="1"/>
            </p:cNvSpPr>
            <p:nvPr/>
          </p:nvSpPr>
          <p:spPr bwMode="auto">
            <a:xfrm>
              <a:off x="64331" y="85339"/>
              <a:ext cx="6433094" cy="461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a:r>
                <a:rPr lang="ar-EG" altLang="zh-CN" sz="2400" b="1" dirty="0" smtClean="0">
                  <a:solidFill>
                    <a:schemeClr val="bg1"/>
                  </a:solidFill>
                </a:rPr>
                <a:t>تحاشى </a:t>
              </a:r>
              <a:r>
                <a:rPr lang="ar-EG" altLang="zh-CN" sz="2400" b="1" dirty="0">
                  <a:solidFill>
                    <a:schemeClr val="bg1"/>
                  </a:solidFill>
                </a:rPr>
                <a:t>المقارنة السالبة</a:t>
              </a:r>
              <a:endParaRPr lang="zh-CN" altLang="en-US" sz="2400" b="1" dirty="0">
                <a:solidFill>
                  <a:schemeClr val="bg1"/>
                </a:solidFill>
              </a:endParaRPr>
            </a:p>
          </p:txBody>
        </p:sp>
      </p:grpSp>
      <p:sp>
        <p:nvSpPr>
          <p:cNvPr id="21" name="TextBox 13" descr="B56F103BB23E47beACAB404F50AF11BD# #TextBox 13"/>
          <p:cNvSpPr txBox="1">
            <a:spLocks noChangeArrowheads="1"/>
          </p:cNvSpPr>
          <p:nvPr/>
        </p:nvSpPr>
        <p:spPr bwMode="auto">
          <a:xfrm>
            <a:off x="755576" y="86004"/>
            <a:ext cx="8388425" cy="628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algn="l" rtl="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algn="l" rtl="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algn="l" rtl="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algn="l" rtl="0" eaLnBrk="0" fontAlgn="base" hangingPunct="0">
              <a:spcBef>
                <a:spcPct val="0"/>
              </a:spcBef>
              <a:spcAft>
                <a:spcPct val="0"/>
              </a:spcAft>
              <a:defRPr>
                <a:solidFill>
                  <a:schemeClr val="tx1"/>
                </a:solidFill>
                <a:latin typeface="Arial" pitchFamily="34" charset="0"/>
                <a:ea typeface="SimSun" pitchFamily="2" charset="-122"/>
              </a:defRPr>
            </a:lvl9pPr>
          </a:lstStyle>
          <a:p>
            <a:pPr algn="r" rtl="1">
              <a:lnSpc>
                <a:spcPct val="120000"/>
              </a:lnSpc>
              <a:spcBef>
                <a:spcPct val="50000"/>
              </a:spcBef>
            </a:pPr>
            <a:r>
              <a:rPr lang="ar-EG" altLang="zh-CN" sz="3200" b="1" dirty="0">
                <a:solidFill>
                  <a:schemeClr val="bg1"/>
                </a:solidFill>
                <a:latin typeface="Microsoft YaHei" pitchFamily="34" charset="-122"/>
                <a:ea typeface="Microsoft YaHei" pitchFamily="34" charset="-122"/>
              </a:rPr>
              <a:t>كيف أكون واثقا بنفسي؟</a:t>
            </a:r>
          </a:p>
        </p:txBody>
      </p:sp>
    </p:spTree>
    <p:extLst>
      <p:ext uri="{BB962C8B-B14F-4D97-AF65-F5344CB8AC3E}">
        <p14:creationId xmlns:p14="http://schemas.microsoft.com/office/powerpoint/2010/main" val="2954790575"/>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slide(fromLeft)">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nodeType="clickEffect">
                                  <p:stCondLst>
                                    <p:cond delay="0"/>
                                  </p:stCondLst>
                                  <p:childTnLst>
                                    <p:set>
                                      <p:cBhvr>
                                        <p:cTn id="11" dur="1" fill="hold">
                                          <p:stCondLst>
                                            <p:cond delay="0"/>
                                          </p:stCondLst>
                                        </p:cTn>
                                        <p:tgtEl>
                                          <p:spTgt spid="7170"/>
                                        </p:tgtEl>
                                        <p:attrNameLst>
                                          <p:attrName>style.visibility</p:attrName>
                                        </p:attrNameLst>
                                      </p:cBhvr>
                                      <p:to>
                                        <p:strVal val="visible"/>
                                      </p:to>
                                    </p:set>
                                    <p:anim calcmode="lin" valueType="num">
                                      <p:cBhvr>
                                        <p:cTn id="12" dur="500" fill="hold"/>
                                        <p:tgtEl>
                                          <p:spTgt spid="7170"/>
                                        </p:tgtEl>
                                        <p:attrNameLst>
                                          <p:attrName>ppt_w</p:attrName>
                                        </p:attrNameLst>
                                      </p:cBhvr>
                                      <p:tavLst>
                                        <p:tav tm="0">
                                          <p:val>
                                            <p:fltVal val="0"/>
                                          </p:val>
                                        </p:tav>
                                        <p:tav tm="100000">
                                          <p:val>
                                            <p:strVal val="#ppt_w"/>
                                          </p:val>
                                        </p:tav>
                                      </p:tavLst>
                                    </p:anim>
                                    <p:anim calcmode="lin" valueType="num">
                                      <p:cBhvr>
                                        <p:cTn id="13" dur="500" fill="hold"/>
                                        <p:tgtEl>
                                          <p:spTgt spid="7170"/>
                                        </p:tgtEl>
                                        <p:attrNameLst>
                                          <p:attrName>ppt_h</p:attrName>
                                        </p:attrNameLst>
                                      </p:cBhvr>
                                      <p:tavLst>
                                        <p:tav tm="0">
                                          <p:val>
                                            <p:fltVal val="0"/>
                                          </p:val>
                                        </p:tav>
                                        <p:tav tm="100000">
                                          <p:val>
                                            <p:strVal val="#ppt_h"/>
                                          </p:val>
                                        </p:tav>
                                      </p:tavLst>
                                    </p:anim>
                                  </p:childTnLst>
                                </p:cTn>
                              </p:par>
                              <p:par>
                                <p:cTn id="14" presetID="2" presetClass="entr" presetSubtype="4" fill="hold" nodeType="withEffect">
                                  <p:stCondLst>
                                    <p:cond delay="0"/>
                                  </p:stCondLst>
                                  <p:childTnLst>
                                    <p:set>
                                      <p:cBhvr>
                                        <p:cTn id="15" dur="1" fill="hold">
                                          <p:stCondLst>
                                            <p:cond delay="0"/>
                                          </p:stCondLst>
                                        </p:cTn>
                                        <p:tgtEl>
                                          <p:spTgt spid="7170"/>
                                        </p:tgtEl>
                                        <p:attrNameLst>
                                          <p:attrName>style.visibility</p:attrName>
                                        </p:attrNameLst>
                                      </p:cBhvr>
                                      <p:to>
                                        <p:strVal val="visible"/>
                                      </p:to>
                                    </p:set>
                                    <p:anim calcmode="lin" valueType="num">
                                      <p:cBhvr additive="base">
                                        <p:cTn id="16" dur="1000" fill="hold"/>
                                        <p:tgtEl>
                                          <p:spTgt spid="7170"/>
                                        </p:tgtEl>
                                        <p:attrNameLst>
                                          <p:attrName>ppt_x</p:attrName>
                                        </p:attrNameLst>
                                      </p:cBhvr>
                                      <p:tavLst>
                                        <p:tav tm="0">
                                          <p:val>
                                            <p:strVal val="#ppt_x"/>
                                          </p:val>
                                        </p:tav>
                                        <p:tav tm="100000">
                                          <p:val>
                                            <p:strVal val="#ppt_x"/>
                                          </p:val>
                                        </p:tav>
                                      </p:tavLst>
                                    </p:anim>
                                    <p:anim calcmode="lin" valueType="num">
                                      <p:cBhvr additive="base">
                                        <p:cTn id="17" dur="1000" fill="hold"/>
                                        <p:tgtEl>
                                          <p:spTgt spid="7170"/>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3" presetClass="entr" presetSubtype="16" fill="hold" nodeType="clickEffect">
                                  <p:stCondLst>
                                    <p:cond delay="0"/>
                                  </p:stCondLst>
                                  <p:childTnLst>
                                    <p:set>
                                      <p:cBhvr>
                                        <p:cTn id="21" dur="1" fill="hold">
                                          <p:stCondLst>
                                            <p:cond delay="0"/>
                                          </p:stCondLst>
                                        </p:cTn>
                                        <p:tgtEl>
                                          <p:spTgt spid="7174"/>
                                        </p:tgtEl>
                                        <p:attrNameLst>
                                          <p:attrName>style.visibility</p:attrName>
                                        </p:attrNameLst>
                                      </p:cBhvr>
                                      <p:to>
                                        <p:strVal val="visible"/>
                                      </p:to>
                                    </p:set>
                                    <p:anim calcmode="lin" valueType="num">
                                      <p:cBhvr>
                                        <p:cTn id="22" dur="500" fill="hold"/>
                                        <p:tgtEl>
                                          <p:spTgt spid="7174"/>
                                        </p:tgtEl>
                                        <p:attrNameLst>
                                          <p:attrName>ppt_w</p:attrName>
                                        </p:attrNameLst>
                                      </p:cBhvr>
                                      <p:tavLst>
                                        <p:tav tm="0">
                                          <p:val>
                                            <p:fltVal val="0"/>
                                          </p:val>
                                        </p:tav>
                                        <p:tav tm="100000">
                                          <p:val>
                                            <p:strVal val="#ppt_w"/>
                                          </p:val>
                                        </p:tav>
                                      </p:tavLst>
                                    </p:anim>
                                    <p:anim calcmode="lin" valueType="num">
                                      <p:cBhvr>
                                        <p:cTn id="23" dur="500" fill="hold"/>
                                        <p:tgtEl>
                                          <p:spTgt spid="7174"/>
                                        </p:tgtEl>
                                        <p:attrNameLst>
                                          <p:attrName>ppt_h</p:attrName>
                                        </p:attrNameLst>
                                      </p:cBhvr>
                                      <p:tavLst>
                                        <p:tav tm="0">
                                          <p:val>
                                            <p:fltVal val="0"/>
                                          </p:val>
                                        </p:tav>
                                        <p:tav tm="100000">
                                          <p:val>
                                            <p:strVal val="#ppt_h"/>
                                          </p:val>
                                        </p:tav>
                                      </p:tavLst>
                                    </p:anim>
                                  </p:childTnLst>
                                </p:cTn>
                              </p:par>
                              <p:par>
                                <p:cTn id="24" presetID="2" presetClass="entr" presetSubtype="4" fill="hold" nodeType="withEffect">
                                  <p:stCondLst>
                                    <p:cond delay="100"/>
                                  </p:stCondLst>
                                  <p:childTnLst>
                                    <p:set>
                                      <p:cBhvr>
                                        <p:cTn id="25" dur="1" fill="hold">
                                          <p:stCondLst>
                                            <p:cond delay="0"/>
                                          </p:stCondLst>
                                        </p:cTn>
                                        <p:tgtEl>
                                          <p:spTgt spid="7174"/>
                                        </p:tgtEl>
                                        <p:attrNameLst>
                                          <p:attrName>style.visibility</p:attrName>
                                        </p:attrNameLst>
                                      </p:cBhvr>
                                      <p:to>
                                        <p:strVal val="visible"/>
                                      </p:to>
                                    </p:set>
                                    <p:anim calcmode="lin" valueType="num">
                                      <p:cBhvr additive="base">
                                        <p:cTn id="26" dur="1000" fill="hold"/>
                                        <p:tgtEl>
                                          <p:spTgt spid="7174"/>
                                        </p:tgtEl>
                                        <p:attrNameLst>
                                          <p:attrName>ppt_x</p:attrName>
                                        </p:attrNameLst>
                                      </p:cBhvr>
                                      <p:tavLst>
                                        <p:tav tm="0">
                                          <p:val>
                                            <p:strVal val="#ppt_x"/>
                                          </p:val>
                                        </p:tav>
                                        <p:tav tm="100000">
                                          <p:val>
                                            <p:strVal val="#ppt_x"/>
                                          </p:val>
                                        </p:tav>
                                      </p:tavLst>
                                    </p:anim>
                                    <p:anim calcmode="lin" valueType="num">
                                      <p:cBhvr additive="base">
                                        <p:cTn id="27" dur="1000" fill="hold"/>
                                        <p:tgtEl>
                                          <p:spTgt spid="7174"/>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3" presetClass="entr" presetSubtype="16" fill="hold" nodeType="clickEffect">
                                  <p:stCondLst>
                                    <p:cond delay="0"/>
                                  </p:stCondLst>
                                  <p:childTnLst>
                                    <p:set>
                                      <p:cBhvr>
                                        <p:cTn id="31" dur="1" fill="hold">
                                          <p:stCondLst>
                                            <p:cond delay="0"/>
                                          </p:stCondLst>
                                        </p:cTn>
                                        <p:tgtEl>
                                          <p:spTgt spid="7179"/>
                                        </p:tgtEl>
                                        <p:attrNameLst>
                                          <p:attrName>style.visibility</p:attrName>
                                        </p:attrNameLst>
                                      </p:cBhvr>
                                      <p:to>
                                        <p:strVal val="visible"/>
                                      </p:to>
                                    </p:set>
                                    <p:anim calcmode="lin" valueType="num">
                                      <p:cBhvr>
                                        <p:cTn id="32" dur="500" fill="hold"/>
                                        <p:tgtEl>
                                          <p:spTgt spid="7179"/>
                                        </p:tgtEl>
                                        <p:attrNameLst>
                                          <p:attrName>ppt_w</p:attrName>
                                        </p:attrNameLst>
                                      </p:cBhvr>
                                      <p:tavLst>
                                        <p:tav tm="0">
                                          <p:val>
                                            <p:fltVal val="0"/>
                                          </p:val>
                                        </p:tav>
                                        <p:tav tm="100000">
                                          <p:val>
                                            <p:strVal val="#ppt_w"/>
                                          </p:val>
                                        </p:tav>
                                      </p:tavLst>
                                    </p:anim>
                                    <p:anim calcmode="lin" valueType="num">
                                      <p:cBhvr>
                                        <p:cTn id="33" dur="500" fill="hold"/>
                                        <p:tgtEl>
                                          <p:spTgt spid="7179"/>
                                        </p:tgtEl>
                                        <p:attrNameLst>
                                          <p:attrName>ppt_h</p:attrName>
                                        </p:attrNameLst>
                                      </p:cBhvr>
                                      <p:tavLst>
                                        <p:tav tm="0">
                                          <p:val>
                                            <p:fltVal val="0"/>
                                          </p:val>
                                        </p:tav>
                                        <p:tav tm="100000">
                                          <p:val>
                                            <p:strVal val="#ppt_h"/>
                                          </p:val>
                                        </p:tav>
                                      </p:tavLst>
                                    </p:anim>
                                  </p:childTnLst>
                                </p:cTn>
                              </p:par>
                              <p:par>
                                <p:cTn id="34" presetID="2" presetClass="entr" presetSubtype="4" fill="hold" nodeType="withEffect">
                                  <p:stCondLst>
                                    <p:cond delay="200"/>
                                  </p:stCondLst>
                                  <p:childTnLst>
                                    <p:set>
                                      <p:cBhvr>
                                        <p:cTn id="35" dur="1" fill="hold">
                                          <p:stCondLst>
                                            <p:cond delay="0"/>
                                          </p:stCondLst>
                                        </p:cTn>
                                        <p:tgtEl>
                                          <p:spTgt spid="7179"/>
                                        </p:tgtEl>
                                        <p:attrNameLst>
                                          <p:attrName>style.visibility</p:attrName>
                                        </p:attrNameLst>
                                      </p:cBhvr>
                                      <p:to>
                                        <p:strVal val="visible"/>
                                      </p:to>
                                    </p:set>
                                    <p:anim calcmode="lin" valueType="num">
                                      <p:cBhvr additive="base">
                                        <p:cTn id="36" dur="1000" fill="hold"/>
                                        <p:tgtEl>
                                          <p:spTgt spid="7179"/>
                                        </p:tgtEl>
                                        <p:attrNameLst>
                                          <p:attrName>ppt_x</p:attrName>
                                        </p:attrNameLst>
                                      </p:cBhvr>
                                      <p:tavLst>
                                        <p:tav tm="0">
                                          <p:val>
                                            <p:strVal val="#ppt_x"/>
                                          </p:val>
                                        </p:tav>
                                        <p:tav tm="100000">
                                          <p:val>
                                            <p:strVal val="#ppt_x"/>
                                          </p:val>
                                        </p:tav>
                                      </p:tavLst>
                                    </p:anim>
                                    <p:anim calcmode="lin" valueType="num">
                                      <p:cBhvr additive="base">
                                        <p:cTn id="37" dur="1000" fill="hold"/>
                                        <p:tgtEl>
                                          <p:spTgt spid="7179"/>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3" presetClass="entr" presetSubtype="16" fill="hold" nodeType="clickEffect">
                                  <p:stCondLst>
                                    <p:cond delay="0"/>
                                  </p:stCondLst>
                                  <p:childTnLst>
                                    <p:set>
                                      <p:cBhvr>
                                        <p:cTn id="41" dur="1" fill="hold">
                                          <p:stCondLst>
                                            <p:cond delay="0"/>
                                          </p:stCondLst>
                                        </p:cTn>
                                        <p:tgtEl>
                                          <p:spTgt spid="7183"/>
                                        </p:tgtEl>
                                        <p:attrNameLst>
                                          <p:attrName>style.visibility</p:attrName>
                                        </p:attrNameLst>
                                      </p:cBhvr>
                                      <p:to>
                                        <p:strVal val="visible"/>
                                      </p:to>
                                    </p:set>
                                    <p:anim calcmode="lin" valueType="num">
                                      <p:cBhvr>
                                        <p:cTn id="42" dur="500" fill="hold"/>
                                        <p:tgtEl>
                                          <p:spTgt spid="7183"/>
                                        </p:tgtEl>
                                        <p:attrNameLst>
                                          <p:attrName>ppt_w</p:attrName>
                                        </p:attrNameLst>
                                      </p:cBhvr>
                                      <p:tavLst>
                                        <p:tav tm="0">
                                          <p:val>
                                            <p:fltVal val="0"/>
                                          </p:val>
                                        </p:tav>
                                        <p:tav tm="100000">
                                          <p:val>
                                            <p:strVal val="#ppt_w"/>
                                          </p:val>
                                        </p:tav>
                                      </p:tavLst>
                                    </p:anim>
                                    <p:anim calcmode="lin" valueType="num">
                                      <p:cBhvr>
                                        <p:cTn id="43" dur="500" fill="hold"/>
                                        <p:tgtEl>
                                          <p:spTgt spid="7183"/>
                                        </p:tgtEl>
                                        <p:attrNameLst>
                                          <p:attrName>ppt_h</p:attrName>
                                        </p:attrNameLst>
                                      </p:cBhvr>
                                      <p:tavLst>
                                        <p:tav tm="0">
                                          <p:val>
                                            <p:fltVal val="0"/>
                                          </p:val>
                                        </p:tav>
                                        <p:tav tm="100000">
                                          <p:val>
                                            <p:strVal val="#ppt_h"/>
                                          </p:val>
                                        </p:tav>
                                      </p:tavLst>
                                    </p:anim>
                                  </p:childTnLst>
                                </p:cTn>
                              </p:par>
                              <p:par>
                                <p:cTn id="44" presetID="2" presetClass="entr" presetSubtype="4" fill="hold" nodeType="withEffect">
                                  <p:stCondLst>
                                    <p:cond delay="300"/>
                                  </p:stCondLst>
                                  <p:childTnLst>
                                    <p:set>
                                      <p:cBhvr>
                                        <p:cTn id="45" dur="1" fill="hold">
                                          <p:stCondLst>
                                            <p:cond delay="0"/>
                                          </p:stCondLst>
                                        </p:cTn>
                                        <p:tgtEl>
                                          <p:spTgt spid="7183"/>
                                        </p:tgtEl>
                                        <p:attrNameLst>
                                          <p:attrName>style.visibility</p:attrName>
                                        </p:attrNameLst>
                                      </p:cBhvr>
                                      <p:to>
                                        <p:strVal val="visible"/>
                                      </p:to>
                                    </p:set>
                                    <p:anim calcmode="lin" valueType="num">
                                      <p:cBhvr additive="base">
                                        <p:cTn id="46" dur="1000" fill="hold"/>
                                        <p:tgtEl>
                                          <p:spTgt spid="7183"/>
                                        </p:tgtEl>
                                        <p:attrNameLst>
                                          <p:attrName>ppt_x</p:attrName>
                                        </p:attrNameLst>
                                      </p:cBhvr>
                                      <p:tavLst>
                                        <p:tav tm="0">
                                          <p:val>
                                            <p:strVal val="#ppt_x"/>
                                          </p:val>
                                        </p:tav>
                                        <p:tav tm="100000">
                                          <p:val>
                                            <p:strVal val="#ppt_x"/>
                                          </p:val>
                                        </p:tav>
                                      </p:tavLst>
                                    </p:anim>
                                    <p:anim calcmode="lin" valueType="num">
                                      <p:cBhvr additive="base">
                                        <p:cTn id="47" dur="1000" fill="hold"/>
                                        <p:tgtEl>
                                          <p:spTgt spid="718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utoUpdateAnimBg="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70" name="Group 2"/>
          <p:cNvGrpSpPr>
            <a:grpSpLocks/>
          </p:cNvGrpSpPr>
          <p:nvPr/>
        </p:nvGrpSpPr>
        <p:grpSpPr bwMode="auto">
          <a:xfrm>
            <a:off x="1290638" y="1417340"/>
            <a:ext cx="6562725" cy="547010"/>
            <a:chOff x="0" y="0"/>
            <a:chExt cx="6561756" cy="546970"/>
          </a:xfrm>
        </p:grpSpPr>
        <p:sp>
          <p:nvSpPr>
            <p:cNvPr id="5138" name="AutoShape 3"/>
            <p:cNvSpPr>
              <a:spLocks noChangeArrowheads="1"/>
            </p:cNvSpPr>
            <p:nvPr/>
          </p:nvSpPr>
          <p:spPr bwMode="auto">
            <a:xfrm>
              <a:off x="0" y="192074"/>
              <a:ext cx="6561756" cy="353986"/>
            </a:xfrm>
            <a:prstGeom prst="rect">
              <a:avLst/>
            </a:prstGeom>
            <a:solidFill>
              <a:srgbClr val="595959"/>
            </a:solidFill>
            <a:ln w="12700">
              <a:solidFill>
                <a:schemeClr val="bg1"/>
              </a:solidFill>
              <a:miter lim="800000"/>
              <a:headEnd/>
              <a:tailEnd/>
            </a:ln>
          </p:spPr>
          <p:txBody>
            <a:bodyPr anchor="ctr"/>
            <a:lstStyle/>
            <a:p>
              <a:endParaRPr lang="zh-CN" altLang="en-US" sz="2400" b="1">
                <a:latin typeface="Calibri" pitchFamily="34" charset="0"/>
              </a:endParaRPr>
            </a:p>
          </p:txBody>
        </p:sp>
        <p:sp>
          <p:nvSpPr>
            <p:cNvPr id="5139" name="AutoShape 3"/>
            <p:cNvSpPr>
              <a:spLocks noChangeArrowheads="1"/>
            </p:cNvSpPr>
            <p:nvPr/>
          </p:nvSpPr>
          <p:spPr bwMode="auto">
            <a:xfrm>
              <a:off x="64331" y="0"/>
              <a:ext cx="6433094" cy="482482"/>
            </a:xfrm>
            <a:prstGeom prst="rect">
              <a:avLst/>
            </a:prstGeom>
            <a:solidFill>
              <a:srgbClr val="007E00">
                <a:alpha val="79999"/>
              </a:srgbClr>
            </a:solidFill>
            <a:ln w="12700">
              <a:solidFill>
                <a:schemeClr val="bg1"/>
              </a:solidFill>
              <a:miter lim="800000"/>
              <a:headEnd/>
              <a:tailEnd/>
            </a:ln>
          </p:spPr>
          <p:txBody>
            <a:bodyPr wrap="none" anchor="ctr"/>
            <a:lstStyle/>
            <a:p>
              <a:pPr algn="ctr" eaLnBrk="0" hangingPunct="0"/>
              <a:endParaRPr lang="zh-CN" altLang="en-US" sz="2800" b="1">
                <a:solidFill>
                  <a:schemeClr val="tx2"/>
                </a:solidFill>
                <a:ea typeface="Microsoft YaHei" pitchFamily="34" charset="-122"/>
              </a:endParaRPr>
            </a:p>
          </p:txBody>
        </p:sp>
        <p:sp>
          <p:nvSpPr>
            <p:cNvPr id="5140" name="Rectangle 13"/>
            <p:cNvSpPr>
              <a:spLocks noChangeArrowheads="1"/>
            </p:cNvSpPr>
            <p:nvPr/>
          </p:nvSpPr>
          <p:spPr bwMode="auto">
            <a:xfrm>
              <a:off x="65079" y="85339"/>
              <a:ext cx="6431598" cy="461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a:r>
                <a:rPr lang="ar-EG" altLang="zh-CN" sz="2400" b="1" dirty="0" smtClean="0">
                  <a:solidFill>
                    <a:schemeClr val="bg1"/>
                  </a:solidFill>
                </a:rPr>
                <a:t>توقف </a:t>
              </a:r>
              <a:r>
                <a:rPr lang="ar-EG" altLang="zh-CN" sz="2400" b="1" dirty="0">
                  <a:solidFill>
                    <a:schemeClr val="bg1"/>
                  </a:solidFill>
                </a:rPr>
                <a:t>عن نقد ذاتك ودواخلك</a:t>
              </a:r>
              <a:endParaRPr lang="zh-CN" altLang="en-US" sz="2400" b="1" dirty="0">
                <a:solidFill>
                  <a:schemeClr val="bg1"/>
                </a:solidFill>
              </a:endParaRPr>
            </a:p>
          </p:txBody>
        </p:sp>
      </p:grpSp>
      <p:grpSp>
        <p:nvGrpSpPr>
          <p:cNvPr id="7174" name="Group 6"/>
          <p:cNvGrpSpPr>
            <a:grpSpLocks/>
          </p:cNvGrpSpPr>
          <p:nvPr/>
        </p:nvGrpSpPr>
        <p:grpSpPr bwMode="auto">
          <a:xfrm>
            <a:off x="1290638" y="2290465"/>
            <a:ext cx="6562725" cy="547010"/>
            <a:chOff x="0" y="0"/>
            <a:chExt cx="6561756" cy="546970"/>
          </a:xfrm>
        </p:grpSpPr>
        <p:grpSp>
          <p:nvGrpSpPr>
            <p:cNvPr id="5134" name="Group 7"/>
            <p:cNvGrpSpPr>
              <a:grpSpLocks/>
            </p:cNvGrpSpPr>
            <p:nvPr/>
          </p:nvGrpSpPr>
          <p:grpSpPr bwMode="auto">
            <a:xfrm>
              <a:off x="0" y="0"/>
              <a:ext cx="6561756" cy="546060"/>
              <a:chOff x="0" y="0"/>
              <a:chExt cx="6561756" cy="546060"/>
            </a:xfrm>
          </p:grpSpPr>
          <p:sp>
            <p:nvSpPr>
              <p:cNvPr id="5136" name="AutoShape 3"/>
              <p:cNvSpPr>
                <a:spLocks noChangeArrowheads="1"/>
              </p:cNvSpPr>
              <p:nvPr/>
            </p:nvSpPr>
            <p:spPr bwMode="auto">
              <a:xfrm>
                <a:off x="0" y="192074"/>
                <a:ext cx="6561756" cy="353986"/>
              </a:xfrm>
              <a:prstGeom prst="rect">
                <a:avLst/>
              </a:prstGeom>
              <a:solidFill>
                <a:srgbClr val="595959"/>
              </a:solidFill>
              <a:ln w="12700">
                <a:solidFill>
                  <a:schemeClr val="bg1"/>
                </a:solidFill>
                <a:miter lim="800000"/>
                <a:headEnd/>
                <a:tailEnd/>
              </a:ln>
            </p:spPr>
            <p:txBody>
              <a:bodyPr anchor="ctr"/>
              <a:lstStyle/>
              <a:p>
                <a:endParaRPr lang="zh-CN" altLang="en-US" sz="2400" b="1">
                  <a:latin typeface="Calibri" pitchFamily="34" charset="0"/>
                </a:endParaRPr>
              </a:p>
            </p:txBody>
          </p:sp>
          <p:sp>
            <p:nvSpPr>
              <p:cNvPr id="5137" name="AutoShape 3"/>
              <p:cNvSpPr>
                <a:spLocks noChangeArrowheads="1"/>
              </p:cNvSpPr>
              <p:nvPr/>
            </p:nvSpPr>
            <p:spPr bwMode="auto">
              <a:xfrm>
                <a:off x="65077" y="0"/>
                <a:ext cx="6431600" cy="482565"/>
              </a:xfrm>
              <a:prstGeom prst="rect">
                <a:avLst/>
              </a:prstGeom>
              <a:solidFill>
                <a:srgbClr val="7F7F7F">
                  <a:alpha val="87842"/>
                </a:srgbClr>
              </a:solidFill>
              <a:ln w="12700">
                <a:solidFill>
                  <a:schemeClr val="bg1"/>
                </a:solidFill>
                <a:miter lim="800000"/>
                <a:headEnd/>
                <a:tailEnd/>
              </a:ln>
            </p:spPr>
            <p:txBody>
              <a:bodyPr wrap="none" anchor="ctr"/>
              <a:lstStyle/>
              <a:p>
                <a:pPr algn="ctr" eaLnBrk="0" hangingPunct="0"/>
                <a:endParaRPr lang="zh-CN" altLang="en-US" sz="2800" b="1">
                  <a:solidFill>
                    <a:schemeClr val="tx2"/>
                  </a:solidFill>
                  <a:latin typeface="Calibri" pitchFamily="34" charset="0"/>
                  <a:ea typeface="Microsoft YaHei" pitchFamily="34" charset="-122"/>
                </a:endParaRPr>
              </a:p>
            </p:txBody>
          </p:sp>
        </p:grpSp>
        <p:sp>
          <p:nvSpPr>
            <p:cNvPr id="5135" name="Rectangle 13"/>
            <p:cNvSpPr>
              <a:spLocks noChangeArrowheads="1"/>
            </p:cNvSpPr>
            <p:nvPr/>
          </p:nvSpPr>
          <p:spPr bwMode="auto">
            <a:xfrm>
              <a:off x="65079" y="85339"/>
              <a:ext cx="6431598" cy="461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a:r>
                <a:rPr lang="ar-EG" altLang="zh-CN" sz="2400" b="1" dirty="0" smtClean="0">
                  <a:solidFill>
                    <a:schemeClr val="bg1"/>
                  </a:solidFill>
                </a:rPr>
                <a:t>عدم </a:t>
              </a:r>
              <a:r>
                <a:rPr lang="ar-EG" altLang="zh-CN" sz="2400" b="1" dirty="0">
                  <a:solidFill>
                    <a:schemeClr val="bg1"/>
                  </a:solidFill>
                </a:rPr>
                <a:t>لوم </a:t>
              </a:r>
              <a:r>
                <a:rPr lang="ar-EG" altLang="zh-CN" sz="2400" b="1" dirty="0" smtClean="0">
                  <a:solidFill>
                    <a:schemeClr val="bg1"/>
                  </a:solidFill>
                </a:rPr>
                <a:t>النفس </a:t>
              </a:r>
              <a:r>
                <a:rPr lang="ar-EG" altLang="zh-CN" sz="2400" b="1" dirty="0">
                  <a:solidFill>
                    <a:schemeClr val="bg1"/>
                  </a:solidFill>
                </a:rPr>
                <a:t>عما حدث سابقاً</a:t>
              </a:r>
              <a:endParaRPr lang="zh-CN" altLang="en-US" sz="2400" b="1" dirty="0">
                <a:solidFill>
                  <a:schemeClr val="bg1"/>
                </a:solidFill>
              </a:endParaRPr>
            </a:p>
          </p:txBody>
        </p:sp>
      </p:grpSp>
      <p:grpSp>
        <p:nvGrpSpPr>
          <p:cNvPr id="7179" name="Group 11"/>
          <p:cNvGrpSpPr>
            <a:grpSpLocks/>
          </p:cNvGrpSpPr>
          <p:nvPr/>
        </p:nvGrpSpPr>
        <p:grpSpPr bwMode="auto">
          <a:xfrm>
            <a:off x="1290638" y="3162003"/>
            <a:ext cx="6562725" cy="546100"/>
            <a:chOff x="0" y="0"/>
            <a:chExt cx="6561756" cy="546060"/>
          </a:xfrm>
        </p:grpSpPr>
        <p:sp>
          <p:nvSpPr>
            <p:cNvPr id="5131" name="AutoShape 3"/>
            <p:cNvSpPr>
              <a:spLocks noChangeArrowheads="1"/>
            </p:cNvSpPr>
            <p:nvPr/>
          </p:nvSpPr>
          <p:spPr bwMode="auto">
            <a:xfrm>
              <a:off x="0" y="192073"/>
              <a:ext cx="6561756" cy="353987"/>
            </a:xfrm>
            <a:prstGeom prst="rect">
              <a:avLst/>
            </a:prstGeom>
            <a:solidFill>
              <a:srgbClr val="595959"/>
            </a:solidFill>
            <a:ln w="12700">
              <a:solidFill>
                <a:schemeClr val="bg1"/>
              </a:solidFill>
              <a:miter lim="800000"/>
              <a:headEnd/>
              <a:tailEnd/>
            </a:ln>
          </p:spPr>
          <p:txBody>
            <a:bodyPr anchor="ctr"/>
            <a:lstStyle/>
            <a:p>
              <a:endParaRPr lang="zh-CN" altLang="en-US" sz="2400" b="1">
                <a:latin typeface="Calibri" pitchFamily="34" charset="0"/>
              </a:endParaRPr>
            </a:p>
          </p:txBody>
        </p:sp>
        <p:sp>
          <p:nvSpPr>
            <p:cNvPr id="5132" name="AutoShape 3"/>
            <p:cNvSpPr>
              <a:spLocks noChangeArrowheads="1"/>
            </p:cNvSpPr>
            <p:nvPr/>
          </p:nvSpPr>
          <p:spPr bwMode="auto">
            <a:xfrm>
              <a:off x="64331" y="0"/>
              <a:ext cx="6433094" cy="482482"/>
            </a:xfrm>
            <a:prstGeom prst="rect">
              <a:avLst/>
            </a:prstGeom>
            <a:solidFill>
              <a:srgbClr val="007E00">
                <a:alpha val="79999"/>
              </a:srgbClr>
            </a:solidFill>
            <a:ln w="12700">
              <a:solidFill>
                <a:schemeClr val="bg1"/>
              </a:solidFill>
              <a:miter lim="800000"/>
              <a:headEnd/>
              <a:tailEnd/>
            </a:ln>
          </p:spPr>
          <p:txBody>
            <a:bodyPr wrap="none" anchor="ctr"/>
            <a:lstStyle/>
            <a:p>
              <a:pPr algn="ctr" eaLnBrk="0" hangingPunct="0"/>
              <a:endParaRPr lang="zh-CN" altLang="en-US" sz="2800" b="1">
                <a:solidFill>
                  <a:schemeClr val="tx2"/>
                </a:solidFill>
                <a:ea typeface="Microsoft YaHei" pitchFamily="34" charset="-122"/>
              </a:endParaRPr>
            </a:p>
          </p:txBody>
        </p:sp>
        <p:sp>
          <p:nvSpPr>
            <p:cNvPr id="5133" name="Rectangle 13"/>
            <p:cNvSpPr>
              <a:spLocks noChangeArrowheads="1"/>
            </p:cNvSpPr>
            <p:nvPr/>
          </p:nvSpPr>
          <p:spPr bwMode="auto">
            <a:xfrm>
              <a:off x="65079" y="85339"/>
              <a:ext cx="6431598" cy="384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a:r>
                <a:rPr lang="ar-EG" altLang="zh-CN" sz="1900" b="1" dirty="0" smtClean="0">
                  <a:solidFill>
                    <a:schemeClr val="bg1"/>
                  </a:solidFill>
                </a:rPr>
                <a:t>تأكد </a:t>
              </a:r>
              <a:r>
                <a:rPr lang="ar-EG" altLang="zh-CN" sz="1900" b="1" dirty="0">
                  <a:solidFill>
                    <a:schemeClr val="bg1"/>
                  </a:solidFill>
                </a:rPr>
                <a:t>أن كل معاناة واجهتها في حياتك سوف تكون زاداً لك في حياتك المستقبلية</a:t>
              </a:r>
              <a:endParaRPr lang="zh-CN" altLang="en-US" sz="1900" b="1" dirty="0">
                <a:solidFill>
                  <a:schemeClr val="bg1"/>
                </a:solidFill>
              </a:endParaRPr>
            </a:p>
          </p:txBody>
        </p:sp>
      </p:grpSp>
      <p:grpSp>
        <p:nvGrpSpPr>
          <p:cNvPr id="7183" name="Group 15"/>
          <p:cNvGrpSpPr>
            <a:grpSpLocks/>
          </p:cNvGrpSpPr>
          <p:nvPr/>
        </p:nvGrpSpPr>
        <p:grpSpPr bwMode="auto">
          <a:xfrm>
            <a:off x="1290638" y="4035128"/>
            <a:ext cx="6562725" cy="546100"/>
            <a:chOff x="0" y="0"/>
            <a:chExt cx="6561756" cy="546060"/>
          </a:xfrm>
        </p:grpSpPr>
        <p:grpSp>
          <p:nvGrpSpPr>
            <p:cNvPr id="5127" name="Group 16"/>
            <p:cNvGrpSpPr>
              <a:grpSpLocks/>
            </p:cNvGrpSpPr>
            <p:nvPr/>
          </p:nvGrpSpPr>
          <p:grpSpPr bwMode="auto">
            <a:xfrm>
              <a:off x="0" y="0"/>
              <a:ext cx="6561756" cy="546060"/>
              <a:chOff x="0" y="0"/>
              <a:chExt cx="6448390" cy="611157"/>
            </a:xfrm>
          </p:grpSpPr>
          <p:sp>
            <p:nvSpPr>
              <p:cNvPr id="5129" name="AutoShape 3"/>
              <p:cNvSpPr>
                <a:spLocks noChangeArrowheads="1"/>
              </p:cNvSpPr>
              <p:nvPr/>
            </p:nvSpPr>
            <p:spPr bwMode="auto">
              <a:xfrm>
                <a:off x="0" y="214970"/>
                <a:ext cx="6448390" cy="396187"/>
              </a:xfrm>
              <a:prstGeom prst="rect">
                <a:avLst/>
              </a:prstGeom>
              <a:solidFill>
                <a:srgbClr val="595959"/>
              </a:solidFill>
              <a:ln w="12700">
                <a:solidFill>
                  <a:schemeClr val="bg1"/>
                </a:solidFill>
                <a:miter lim="800000"/>
                <a:headEnd/>
                <a:tailEnd/>
              </a:ln>
            </p:spPr>
            <p:txBody>
              <a:bodyPr anchor="ctr"/>
              <a:lstStyle/>
              <a:p>
                <a:endParaRPr lang="zh-CN" altLang="en-US" sz="2400" b="1">
                  <a:latin typeface="Calibri" pitchFamily="34" charset="0"/>
                </a:endParaRPr>
              </a:p>
            </p:txBody>
          </p:sp>
          <p:sp>
            <p:nvSpPr>
              <p:cNvPr id="5130" name="AutoShape 3"/>
              <p:cNvSpPr>
                <a:spLocks noChangeArrowheads="1"/>
              </p:cNvSpPr>
              <p:nvPr/>
            </p:nvSpPr>
            <p:spPr bwMode="auto">
              <a:xfrm>
                <a:off x="63953" y="0"/>
                <a:ext cx="6320483" cy="540092"/>
              </a:xfrm>
              <a:prstGeom prst="rect">
                <a:avLst/>
              </a:prstGeom>
              <a:solidFill>
                <a:srgbClr val="7F7F7F">
                  <a:alpha val="87842"/>
                </a:srgbClr>
              </a:solidFill>
              <a:ln w="12700">
                <a:solidFill>
                  <a:schemeClr val="bg1"/>
                </a:solidFill>
                <a:miter lim="800000"/>
                <a:headEnd/>
                <a:tailEnd/>
              </a:ln>
            </p:spPr>
            <p:txBody>
              <a:bodyPr wrap="none" anchor="ctr"/>
              <a:lstStyle/>
              <a:p>
                <a:pPr algn="ctr" eaLnBrk="0" hangingPunct="0"/>
                <a:endParaRPr lang="zh-CN" altLang="en-US" sz="2800" b="1">
                  <a:solidFill>
                    <a:schemeClr val="tx2"/>
                  </a:solidFill>
                  <a:latin typeface="Calibri" pitchFamily="34" charset="0"/>
                  <a:ea typeface="Microsoft YaHei" pitchFamily="34" charset="-122"/>
                </a:endParaRPr>
              </a:p>
            </p:txBody>
          </p:sp>
        </p:grpSp>
        <p:sp>
          <p:nvSpPr>
            <p:cNvPr id="5128" name="Rectangle 13"/>
            <p:cNvSpPr>
              <a:spLocks noChangeArrowheads="1"/>
            </p:cNvSpPr>
            <p:nvPr/>
          </p:nvSpPr>
          <p:spPr bwMode="auto">
            <a:xfrm>
              <a:off x="64331" y="85339"/>
              <a:ext cx="6433094" cy="430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a:r>
                <a:rPr lang="ar-EG" altLang="zh-CN" sz="2200" b="1" dirty="0" smtClean="0">
                  <a:solidFill>
                    <a:schemeClr val="bg1"/>
                  </a:solidFill>
                </a:rPr>
                <a:t>حاول </a:t>
              </a:r>
              <a:r>
                <a:rPr lang="ar-EG" altLang="zh-CN" sz="2200" b="1" dirty="0">
                  <a:solidFill>
                    <a:schemeClr val="bg1"/>
                  </a:solidFill>
                </a:rPr>
                <a:t>جهد طاقتك المحافظة على هدوئك في الأوقات الصعبة والحرجة</a:t>
              </a:r>
              <a:endParaRPr lang="zh-CN" altLang="en-US" sz="2200" b="1" dirty="0">
                <a:solidFill>
                  <a:schemeClr val="bg1"/>
                </a:solidFill>
              </a:endParaRPr>
            </a:p>
          </p:txBody>
        </p:sp>
      </p:grpSp>
      <p:sp>
        <p:nvSpPr>
          <p:cNvPr id="21" name="TextBox 13" descr="B56F103BB23E47beACAB404F50AF11BD# #TextBox 13"/>
          <p:cNvSpPr txBox="1">
            <a:spLocks noChangeArrowheads="1"/>
          </p:cNvSpPr>
          <p:nvPr/>
        </p:nvSpPr>
        <p:spPr bwMode="auto">
          <a:xfrm>
            <a:off x="755576" y="86004"/>
            <a:ext cx="8388425" cy="628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algn="l" rtl="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algn="l" rtl="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algn="l" rtl="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algn="l" rtl="0" eaLnBrk="0" fontAlgn="base" hangingPunct="0">
              <a:spcBef>
                <a:spcPct val="0"/>
              </a:spcBef>
              <a:spcAft>
                <a:spcPct val="0"/>
              </a:spcAft>
              <a:defRPr>
                <a:solidFill>
                  <a:schemeClr val="tx1"/>
                </a:solidFill>
                <a:latin typeface="Arial" pitchFamily="34" charset="0"/>
                <a:ea typeface="SimSun" pitchFamily="2" charset="-122"/>
              </a:defRPr>
            </a:lvl9pPr>
          </a:lstStyle>
          <a:p>
            <a:pPr algn="r" rtl="1">
              <a:lnSpc>
                <a:spcPct val="120000"/>
              </a:lnSpc>
              <a:spcBef>
                <a:spcPct val="50000"/>
              </a:spcBef>
            </a:pPr>
            <a:r>
              <a:rPr lang="ar-EG" altLang="zh-CN" sz="3200" b="1" dirty="0">
                <a:solidFill>
                  <a:schemeClr val="bg1"/>
                </a:solidFill>
                <a:latin typeface="Microsoft YaHei" pitchFamily="34" charset="-122"/>
                <a:ea typeface="Microsoft YaHei" pitchFamily="34" charset="-122"/>
              </a:rPr>
              <a:t>كيف أكون واثقا بنفسي؟</a:t>
            </a:r>
          </a:p>
        </p:txBody>
      </p:sp>
    </p:spTree>
    <p:extLst>
      <p:ext uri="{BB962C8B-B14F-4D97-AF65-F5344CB8AC3E}">
        <p14:creationId xmlns:p14="http://schemas.microsoft.com/office/powerpoint/2010/main" val="3381868488"/>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slide(fromLeft)">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nodeType="clickEffect">
                                  <p:stCondLst>
                                    <p:cond delay="0"/>
                                  </p:stCondLst>
                                  <p:childTnLst>
                                    <p:set>
                                      <p:cBhvr>
                                        <p:cTn id="11" dur="1" fill="hold">
                                          <p:stCondLst>
                                            <p:cond delay="0"/>
                                          </p:stCondLst>
                                        </p:cTn>
                                        <p:tgtEl>
                                          <p:spTgt spid="7170"/>
                                        </p:tgtEl>
                                        <p:attrNameLst>
                                          <p:attrName>style.visibility</p:attrName>
                                        </p:attrNameLst>
                                      </p:cBhvr>
                                      <p:to>
                                        <p:strVal val="visible"/>
                                      </p:to>
                                    </p:set>
                                    <p:anim calcmode="lin" valueType="num">
                                      <p:cBhvr>
                                        <p:cTn id="12" dur="500" fill="hold"/>
                                        <p:tgtEl>
                                          <p:spTgt spid="7170"/>
                                        </p:tgtEl>
                                        <p:attrNameLst>
                                          <p:attrName>ppt_w</p:attrName>
                                        </p:attrNameLst>
                                      </p:cBhvr>
                                      <p:tavLst>
                                        <p:tav tm="0">
                                          <p:val>
                                            <p:fltVal val="0"/>
                                          </p:val>
                                        </p:tav>
                                        <p:tav tm="100000">
                                          <p:val>
                                            <p:strVal val="#ppt_w"/>
                                          </p:val>
                                        </p:tav>
                                      </p:tavLst>
                                    </p:anim>
                                    <p:anim calcmode="lin" valueType="num">
                                      <p:cBhvr>
                                        <p:cTn id="13" dur="500" fill="hold"/>
                                        <p:tgtEl>
                                          <p:spTgt spid="7170"/>
                                        </p:tgtEl>
                                        <p:attrNameLst>
                                          <p:attrName>ppt_h</p:attrName>
                                        </p:attrNameLst>
                                      </p:cBhvr>
                                      <p:tavLst>
                                        <p:tav tm="0">
                                          <p:val>
                                            <p:fltVal val="0"/>
                                          </p:val>
                                        </p:tav>
                                        <p:tav tm="100000">
                                          <p:val>
                                            <p:strVal val="#ppt_h"/>
                                          </p:val>
                                        </p:tav>
                                      </p:tavLst>
                                    </p:anim>
                                  </p:childTnLst>
                                </p:cTn>
                              </p:par>
                              <p:par>
                                <p:cTn id="14" presetID="2" presetClass="entr" presetSubtype="4" fill="hold" nodeType="withEffect">
                                  <p:stCondLst>
                                    <p:cond delay="0"/>
                                  </p:stCondLst>
                                  <p:childTnLst>
                                    <p:set>
                                      <p:cBhvr>
                                        <p:cTn id="15" dur="1" fill="hold">
                                          <p:stCondLst>
                                            <p:cond delay="0"/>
                                          </p:stCondLst>
                                        </p:cTn>
                                        <p:tgtEl>
                                          <p:spTgt spid="7170"/>
                                        </p:tgtEl>
                                        <p:attrNameLst>
                                          <p:attrName>style.visibility</p:attrName>
                                        </p:attrNameLst>
                                      </p:cBhvr>
                                      <p:to>
                                        <p:strVal val="visible"/>
                                      </p:to>
                                    </p:set>
                                    <p:anim calcmode="lin" valueType="num">
                                      <p:cBhvr additive="base">
                                        <p:cTn id="16" dur="1000" fill="hold"/>
                                        <p:tgtEl>
                                          <p:spTgt spid="7170"/>
                                        </p:tgtEl>
                                        <p:attrNameLst>
                                          <p:attrName>ppt_x</p:attrName>
                                        </p:attrNameLst>
                                      </p:cBhvr>
                                      <p:tavLst>
                                        <p:tav tm="0">
                                          <p:val>
                                            <p:strVal val="#ppt_x"/>
                                          </p:val>
                                        </p:tav>
                                        <p:tav tm="100000">
                                          <p:val>
                                            <p:strVal val="#ppt_x"/>
                                          </p:val>
                                        </p:tav>
                                      </p:tavLst>
                                    </p:anim>
                                    <p:anim calcmode="lin" valueType="num">
                                      <p:cBhvr additive="base">
                                        <p:cTn id="17" dur="1000" fill="hold"/>
                                        <p:tgtEl>
                                          <p:spTgt spid="7170"/>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3" presetClass="entr" presetSubtype="16" fill="hold" nodeType="clickEffect">
                                  <p:stCondLst>
                                    <p:cond delay="0"/>
                                  </p:stCondLst>
                                  <p:childTnLst>
                                    <p:set>
                                      <p:cBhvr>
                                        <p:cTn id="21" dur="1" fill="hold">
                                          <p:stCondLst>
                                            <p:cond delay="0"/>
                                          </p:stCondLst>
                                        </p:cTn>
                                        <p:tgtEl>
                                          <p:spTgt spid="7174"/>
                                        </p:tgtEl>
                                        <p:attrNameLst>
                                          <p:attrName>style.visibility</p:attrName>
                                        </p:attrNameLst>
                                      </p:cBhvr>
                                      <p:to>
                                        <p:strVal val="visible"/>
                                      </p:to>
                                    </p:set>
                                    <p:anim calcmode="lin" valueType="num">
                                      <p:cBhvr>
                                        <p:cTn id="22" dur="500" fill="hold"/>
                                        <p:tgtEl>
                                          <p:spTgt spid="7174"/>
                                        </p:tgtEl>
                                        <p:attrNameLst>
                                          <p:attrName>ppt_w</p:attrName>
                                        </p:attrNameLst>
                                      </p:cBhvr>
                                      <p:tavLst>
                                        <p:tav tm="0">
                                          <p:val>
                                            <p:fltVal val="0"/>
                                          </p:val>
                                        </p:tav>
                                        <p:tav tm="100000">
                                          <p:val>
                                            <p:strVal val="#ppt_w"/>
                                          </p:val>
                                        </p:tav>
                                      </p:tavLst>
                                    </p:anim>
                                    <p:anim calcmode="lin" valueType="num">
                                      <p:cBhvr>
                                        <p:cTn id="23" dur="500" fill="hold"/>
                                        <p:tgtEl>
                                          <p:spTgt spid="7174"/>
                                        </p:tgtEl>
                                        <p:attrNameLst>
                                          <p:attrName>ppt_h</p:attrName>
                                        </p:attrNameLst>
                                      </p:cBhvr>
                                      <p:tavLst>
                                        <p:tav tm="0">
                                          <p:val>
                                            <p:fltVal val="0"/>
                                          </p:val>
                                        </p:tav>
                                        <p:tav tm="100000">
                                          <p:val>
                                            <p:strVal val="#ppt_h"/>
                                          </p:val>
                                        </p:tav>
                                      </p:tavLst>
                                    </p:anim>
                                  </p:childTnLst>
                                </p:cTn>
                              </p:par>
                              <p:par>
                                <p:cTn id="24" presetID="2" presetClass="entr" presetSubtype="4" fill="hold" nodeType="withEffect">
                                  <p:stCondLst>
                                    <p:cond delay="100"/>
                                  </p:stCondLst>
                                  <p:childTnLst>
                                    <p:set>
                                      <p:cBhvr>
                                        <p:cTn id="25" dur="1" fill="hold">
                                          <p:stCondLst>
                                            <p:cond delay="0"/>
                                          </p:stCondLst>
                                        </p:cTn>
                                        <p:tgtEl>
                                          <p:spTgt spid="7174"/>
                                        </p:tgtEl>
                                        <p:attrNameLst>
                                          <p:attrName>style.visibility</p:attrName>
                                        </p:attrNameLst>
                                      </p:cBhvr>
                                      <p:to>
                                        <p:strVal val="visible"/>
                                      </p:to>
                                    </p:set>
                                    <p:anim calcmode="lin" valueType="num">
                                      <p:cBhvr additive="base">
                                        <p:cTn id="26" dur="1000" fill="hold"/>
                                        <p:tgtEl>
                                          <p:spTgt spid="7174"/>
                                        </p:tgtEl>
                                        <p:attrNameLst>
                                          <p:attrName>ppt_x</p:attrName>
                                        </p:attrNameLst>
                                      </p:cBhvr>
                                      <p:tavLst>
                                        <p:tav tm="0">
                                          <p:val>
                                            <p:strVal val="#ppt_x"/>
                                          </p:val>
                                        </p:tav>
                                        <p:tav tm="100000">
                                          <p:val>
                                            <p:strVal val="#ppt_x"/>
                                          </p:val>
                                        </p:tav>
                                      </p:tavLst>
                                    </p:anim>
                                    <p:anim calcmode="lin" valueType="num">
                                      <p:cBhvr additive="base">
                                        <p:cTn id="27" dur="1000" fill="hold"/>
                                        <p:tgtEl>
                                          <p:spTgt spid="7174"/>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3" presetClass="entr" presetSubtype="16" fill="hold" nodeType="clickEffect">
                                  <p:stCondLst>
                                    <p:cond delay="0"/>
                                  </p:stCondLst>
                                  <p:childTnLst>
                                    <p:set>
                                      <p:cBhvr>
                                        <p:cTn id="31" dur="1" fill="hold">
                                          <p:stCondLst>
                                            <p:cond delay="0"/>
                                          </p:stCondLst>
                                        </p:cTn>
                                        <p:tgtEl>
                                          <p:spTgt spid="7179"/>
                                        </p:tgtEl>
                                        <p:attrNameLst>
                                          <p:attrName>style.visibility</p:attrName>
                                        </p:attrNameLst>
                                      </p:cBhvr>
                                      <p:to>
                                        <p:strVal val="visible"/>
                                      </p:to>
                                    </p:set>
                                    <p:anim calcmode="lin" valueType="num">
                                      <p:cBhvr>
                                        <p:cTn id="32" dur="500" fill="hold"/>
                                        <p:tgtEl>
                                          <p:spTgt spid="7179"/>
                                        </p:tgtEl>
                                        <p:attrNameLst>
                                          <p:attrName>ppt_w</p:attrName>
                                        </p:attrNameLst>
                                      </p:cBhvr>
                                      <p:tavLst>
                                        <p:tav tm="0">
                                          <p:val>
                                            <p:fltVal val="0"/>
                                          </p:val>
                                        </p:tav>
                                        <p:tav tm="100000">
                                          <p:val>
                                            <p:strVal val="#ppt_w"/>
                                          </p:val>
                                        </p:tav>
                                      </p:tavLst>
                                    </p:anim>
                                    <p:anim calcmode="lin" valueType="num">
                                      <p:cBhvr>
                                        <p:cTn id="33" dur="500" fill="hold"/>
                                        <p:tgtEl>
                                          <p:spTgt spid="7179"/>
                                        </p:tgtEl>
                                        <p:attrNameLst>
                                          <p:attrName>ppt_h</p:attrName>
                                        </p:attrNameLst>
                                      </p:cBhvr>
                                      <p:tavLst>
                                        <p:tav tm="0">
                                          <p:val>
                                            <p:fltVal val="0"/>
                                          </p:val>
                                        </p:tav>
                                        <p:tav tm="100000">
                                          <p:val>
                                            <p:strVal val="#ppt_h"/>
                                          </p:val>
                                        </p:tav>
                                      </p:tavLst>
                                    </p:anim>
                                  </p:childTnLst>
                                </p:cTn>
                              </p:par>
                              <p:par>
                                <p:cTn id="34" presetID="2" presetClass="entr" presetSubtype="4" fill="hold" nodeType="withEffect">
                                  <p:stCondLst>
                                    <p:cond delay="200"/>
                                  </p:stCondLst>
                                  <p:childTnLst>
                                    <p:set>
                                      <p:cBhvr>
                                        <p:cTn id="35" dur="1" fill="hold">
                                          <p:stCondLst>
                                            <p:cond delay="0"/>
                                          </p:stCondLst>
                                        </p:cTn>
                                        <p:tgtEl>
                                          <p:spTgt spid="7179"/>
                                        </p:tgtEl>
                                        <p:attrNameLst>
                                          <p:attrName>style.visibility</p:attrName>
                                        </p:attrNameLst>
                                      </p:cBhvr>
                                      <p:to>
                                        <p:strVal val="visible"/>
                                      </p:to>
                                    </p:set>
                                    <p:anim calcmode="lin" valueType="num">
                                      <p:cBhvr additive="base">
                                        <p:cTn id="36" dur="1000" fill="hold"/>
                                        <p:tgtEl>
                                          <p:spTgt spid="7179"/>
                                        </p:tgtEl>
                                        <p:attrNameLst>
                                          <p:attrName>ppt_x</p:attrName>
                                        </p:attrNameLst>
                                      </p:cBhvr>
                                      <p:tavLst>
                                        <p:tav tm="0">
                                          <p:val>
                                            <p:strVal val="#ppt_x"/>
                                          </p:val>
                                        </p:tav>
                                        <p:tav tm="100000">
                                          <p:val>
                                            <p:strVal val="#ppt_x"/>
                                          </p:val>
                                        </p:tav>
                                      </p:tavLst>
                                    </p:anim>
                                    <p:anim calcmode="lin" valueType="num">
                                      <p:cBhvr additive="base">
                                        <p:cTn id="37" dur="1000" fill="hold"/>
                                        <p:tgtEl>
                                          <p:spTgt spid="7179"/>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3" presetClass="entr" presetSubtype="16" fill="hold" nodeType="clickEffect">
                                  <p:stCondLst>
                                    <p:cond delay="0"/>
                                  </p:stCondLst>
                                  <p:childTnLst>
                                    <p:set>
                                      <p:cBhvr>
                                        <p:cTn id="41" dur="1" fill="hold">
                                          <p:stCondLst>
                                            <p:cond delay="0"/>
                                          </p:stCondLst>
                                        </p:cTn>
                                        <p:tgtEl>
                                          <p:spTgt spid="7183"/>
                                        </p:tgtEl>
                                        <p:attrNameLst>
                                          <p:attrName>style.visibility</p:attrName>
                                        </p:attrNameLst>
                                      </p:cBhvr>
                                      <p:to>
                                        <p:strVal val="visible"/>
                                      </p:to>
                                    </p:set>
                                    <p:anim calcmode="lin" valueType="num">
                                      <p:cBhvr>
                                        <p:cTn id="42" dur="500" fill="hold"/>
                                        <p:tgtEl>
                                          <p:spTgt spid="7183"/>
                                        </p:tgtEl>
                                        <p:attrNameLst>
                                          <p:attrName>ppt_w</p:attrName>
                                        </p:attrNameLst>
                                      </p:cBhvr>
                                      <p:tavLst>
                                        <p:tav tm="0">
                                          <p:val>
                                            <p:fltVal val="0"/>
                                          </p:val>
                                        </p:tav>
                                        <p:tav tm="100000">
                                          <p:val>
                                            <p:strVal val="#ppt_w"/>
                                          </p:val>
                                        </p:tav>
                                      </p:tavLst>
                                    </p:anim>
                                    <p:anim calcmode="lin" valueType="num">
                                      <p:cBhvr>
                                        <p:cTn id="43" dur="500" fill="hold"/>
                                        <p:tgtEl>
                                          <p:spTgt spid="7183"/>
                                        </p:tgtEl>
                                        <p:attrNameLst>
                                          <p:attrName>ppt_h</p:attrName>
                                        </p:attrNameLst>
                                      </p:cBhvr>
                                      <p:tavLst>
                                        <p:tav tm="0">
                                          <p:val>
                                            <p:fltVal val="0"/>
                                          </p:val>
                                        </p:tav>
                                        <p:tav tm="100000">
                                          <p:val>
                                            <p:strVal val="#ppt_h"/>
                                          </p:val>
                                        </p:tav>
                                      </p:tavLst>
                                    </p:anim>
                                  </p:childTnLst>
                                </p:cTn>
                              </p:par>
                              <p:par>
                                <p:cTn id="44" presetID="2" presetClass="entr" presetSubtype="4" fill="hold" nodeType="withEffect">
                                  <p:stCondLst>
                                    <p:cond delay="300"/>
                                  </p:stCondLst>
                                  <p:childTnLst>
                                    <p:set>
                                      <p:cBhvr>
                                        <p:cTn id="45" dur="1" fill="hold">
                                          <p:stCondLst>
                                            <p:cond delay="0"/>
                                          </p:stCondLst>
                                        </p:cTn>
                                        <p:tgtEl>
                                          <p:spTgt spid="7183"/>
                                        </p:tgtEl>
                                        <p:attrNameLst>
                                          <p:attrName>style.visibility</p:attrName>
                                        </p:attrNameLst>
                                      </p:cBhvr>
                                      <p:to>
                                        <p:strVal val="visible"/>
                                      </p:to>
                                    </p:set>
                                    <p:anim calcmode="lin" valueType="num">
                                      <p:cBhvr additive="base">
                                        <p:cTn id="46" dur="1000" fill="hold"/>
                                        <p:tgtEl>
                                          <p:spTgt spid="7183"/>
                                        </p:tgtEl>
                                        <p:attrNameLst>
                                          <p:attrName>ppt_x</p:attrName>
                                        </p:attrNameLst>
                                      </p:cBhvr>
                                      <p:tavLst>
                                        <p:tav tm="0">
                                          <p:val>
                                            <p:strVal val="#ppt_x"/>
                                          </p:val>
                                        </p:tav>
                                        <p:tav tm="100000">
                                          <p:val>
                                            <p:strVal val="#ppt_x"/>
                                          </p:val>
                                        </p:tav>
                                      </p:tavLst>
                                    </p:anim>
                                    <p:anim calcmode="lin" valueType="num">
                                      <p:cBhvr additive="base">
                                        <p:cTn id="47" dur="1000" fill="hold"/>
                                        <p:tgtEl>
                                          <p:spTgt spid="718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utoUpdateAnimBg="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70" name="Group 2"/>
          <p:cNvGrpSpPr>
            <a:grpSpLocks/>
          </p:cNvGrpSpPr>
          <p:nvPr/>
        </p:nvGrpSpPr>
        <p:grpSpPr bwMode="auto">
          <a:xfrm>
            <a:off x="1290638" y="1417340"/>
            <a:ext cx="6562725" cy="547010"/>
            <a:chOff x="0" y="0"/>
            <a:chExt cx="6561756" cy="546970"/>
          </a:xfrm>
        </p:grpSpPr>
        <p:sp>
          <p:nvSpPr>
            <p:cNvPr id="5138" name="AutoShape 3"/>
            <p:cNvSpPr>
              <a:spLocks noChangeArrowheads="1"/>
            </p:cNvSpPr>
            <p:nvPr/>
          </p:nvSpPr>
          <p:spPr bwMode="auto">
            <a:xfrm>
              <a:off x="0" y="192074"/>
              <a:ext cx="6561756" cy="353986"/>
            </a:xfrm>
            <a:prstGeom prst="rect">
              <a:avLst/>
            </a:prstGeom>
            <a:solidFill>
              <a:srgbClr val="595959"/>
            </a:solidFill>
            <a:ln w="12700">
              <a:solidFill>
                <a:schemeClr val="bg1"/>
              </a:solidFill>
              <a:miter lim="800000"/>
              <a:headEnd/>
              <a:tailEnd/>
            </a:ln>
          </p:spPr>
          <p:txBody>
            <a:bodyPr anchor="ctr"/>
            <a:lstStyle/>
            <a:p>
              <a:endParaRPr lang="zh-CN" altLang="en-US" sz="2400" b="1">
                <a:latin typeface="Calibri" pitchFamily="34" charset="0"/>
              </a:endParaRPr>
            </a:p>
          </p:txBody>
        </p:sp>
        <p:sp>
          <p:nvSpPr>
            <p:cNvPr id="5139" name="AutoShape 3"/>
            <p:cNvSpPr>
              <a:spLocks noChangeArrowheads="1"/>
            </p:cNvSpPr>
            <p:nvPr/>
          </p:nvSpPr>
          <p:spPr bwMode="auto">
            <a:xfrm>
              <a:off x="64331" y="0"/>
              <a:ext cx="6433094" cy="482482"/>
            </a:xfrm>
            <a:prstGeom prst="rect">
              <a:avLst/>
            </a:prstGeom>
            <a:solidFill>
              <a:srgbClr val="007E00">
                <a:alpha val="79999"/>
              </a:srgbClr>
            </a:solidFill>
            <a:ln w="12700">
              <a:solidFill>
                <a:schemeClr val="bg1"/>
              </a:solidFill>
              <a:miter lim="800000"/>
              <a:headEnd/>
              <a:tailEnd/>
            </a:ln>
          </p:spPr>
          <p:txBody>
            <a:bodyPr wrap="none" anchor="ctr"/>
            <a:lstStyle/>
            <a:p>
              <a:pPr algn="ctr" eaLnBrk="0" hangingPunct="0"/>
              <a:endParaRPr lang="zh-CN" altLang="en-US" sz="2800" b="1">
                <a:solidFill>
                  <a:schemeClr val="tx2"/>
                </a:solidFill>
                <a:ea typeface="Microsoft YaHei" pitchFamily="34" charset="-122"/>
              </a:endParaRPr>
            </a:p>
          </p:txBody>
        </p:sp>
        <p:sp>
          <p:nvSpPr>
            <p:cNvPr id="5140" name="Rectangle 13"/>
            <p:cNvSpPr>
              <a:spLocks noChangeArrowheads="1"/>
            </p:cNvSpPr>
            <p:nvPr/>
          </p:nvSpPr>
          <p:spPr bwMode="auto">
            <a:xfrm>
              <a:off x="65079" y="85339"/>
              <a:ext cx="6431598" cy="461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a:r>
                <a:rPr lang="ar-EG" altLang="zh-CN" sz="2400" b="1" dirty="0" smtClean="0">
                  <a:solidFill>
                    <a:schemeClr val="bg1"/>
                  </a:solidFill>
                </a:rPr>
                <a:t>حب </a:t>
              </a:r>
              <a:r>
                <a:rPr lang="ar-EG" altLang="zh-CN" sz="2400" b="1" dirty="0">
                  <a:solidFill>
                    <a:schemeClr val="bg1"/>
                  </a:solidFill>
                </a:rPr>
                <a:t>نفسك أكثر وأكثر، وحب الآخرين</a:t>
              </a:r>
              <a:endParaRPr lang="zh-CN" altLang="en-US" sz="2400" b="1" dirty="0">
                <a:solidFill>
                  <a:schemeClr val="bg1"/>
                </a:solidFill>
              </a:endParaRPr>
            </a:p>
          </p:txBody>
        </p:sp>
      </p:grpSp>
      <p:grpSp>
        <p:nvGrpSpPr>
          <p:cNvPr id="7174" name="Group 6"/>
          <p:cNvGrpSpPr>
            <a:grpSpLocks/>
          </p:cNvGrpSpPr>
          <p:nvPr/>
        </p:nvGrpSpPr>
        <p:grpSpPr bwMode="auto">
          <a:xfrm>
            <a:off x="1290638" y="2290465"/>
            <a:ext cx="6562725" cy="547010"/>
            <a:chOff x="0" y="0"/>
            <a:chExt cx="6561756" cy="546970"/>
          </a:xfrm>
        </p:grpSpPr>
        <p:grpSp>
          <p:nvGrpSpPr>
            <p:cNvPr id="5134" name="Group 7"/>
            <p:cNvGrpSpPr>
              <a:grpSpLocks/>
            </p:cNvGrpSpPr>
            <p:nvPr/>
          </p:nvGrpSpPr>
          <p:grpSpPr bwMode="auto">
            <a:xfrm>
              <a:off x="0" y="0"/>
              <a:ext cx="6561756" cy="546060"/>
              <a:chOff x="0" y="0"/>
              <a:chExt cx="6561756" cy="546060"/>
            </a:xfrm>
          </p:grpSpPr>
          <p:sp>
            <p:nvSpPr>
              <p:cNvPr id="5136" name="AutoShape 3"/>
              <p:cNvSpPr>
                <a:spLocks noChangeArrowheads="1"/>
              </p:cNvSpPr>
              <p:nvPr/>
            </p:nvSpPr>
            <p:spPr bwMode="auto">
              <a:xfrm>
                <a:off x="0" y="192074"/>
                <a:ext cx="6561756" cy="353986"/>
              </a:xfrm>
              <a:prstGeom prst="rect">
                <a:avLst/>
              </a:prstGeom>
              <a:solidFill>
                <a:srgbClr val="595959"/>
              </a:solidFill>
              <a:ln w="12700">
                <a:solidFill>
                  <a:schemeClr val="bg1"/>
                </a:solidFill>
                <a:miter lim="800000"/>
                <a:headEnd/>
                <a:tailEnd/>
              </a:ln>
            </p:spPr>
            <p:txBody>
              <a:bodyPr anchor="ctr"/>
              <a:lstStyle/>
              <a:p>
                <a:endParaRPr lang="zh-CN" altLang="en-US" sz="2400" b="1">
                  <a:latin typeface="Calibri" pitchFamily="34" charset="0"/>
                </a:endParaRPr>
              </a:p>
            </p:txBody>
          </p:sp>
          <p:sp>
            <p:nvSpPr>
              <p:cNvPr id="5137" name="AutoShape 3"/>
              <p:cNvSpPr>
                <a:spLocks noChangeArrowheads="1"/>
              </p:cNvSpPr>
              <p:nvPr/>
            </p:nvSpPr>
            <p:spPr bwMode="auto">
              <a:xfrm>
                <a:off x="65077" y="0"/>
                <a:ext cx="6431600" cy="482565"/>
              </a:xfrm>
              <a:prstGeom prst="rect">
                <a:avLst/>
              </a:prstGeom>
              <a:solidFill>
                <a:srgbClr val="7F7F7F">
                  <a:alpha val="87842"/>
                </a:srgbClr>
              </a:solidFill>
              <a:ln w="12700">
                <a:solidFill>
                  <a:schemeClr val="bg1"/>
                </a:solidFill>
                <a:miter lim="800000"/>
                <a:headEnd/>
                <a:tailEnd/>
              </a:ln>
            </p:spPr>
            <p:txBody>
              <a:bodyPr wrap="none" anchor="ctr"/>
              <a:lstStyle/>
              <a:p>
                <a:pPr algn="ctr" eaLnBrk="0" hangingPunct="0"/>
                <a:endParaRPr lang="zh-CN" altLang="en-US" sz="2800" b="1">
                  <a:solidFill>
                    <a:schemeClr val="tx2"/>
                  </a:solidFill>
                  <a:latin typeface="Calibri" pitchFamily="34" charset="0"/>
                  <a:ea typeface="Microsoft YaHei" pitchFamily="34" charset="-122"/>
                </a:endParaRPr>
              </a:p>
            </p:txBody>
          </p:sp>
        </p:grpSp>
        <p:sp>
          <p:nvSpPr>
            <p:cNvPr id="5135" name="Rectangle 13"/>
            <p:cNvSpPr>
              <a:spLocks noChangeArrowheads="1"/>
            </p:cNvSpPr>
            <p:nvPr/>
          </p:nvSpPr>
          <p:spPr bwMode="auto">
            <a:xfrm>
              <a:off x="65079" y="85339"/>
              <a:ext cx="6431598" cy="461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a:r>
                <a:rPr lang="ar-EG" altLang="zh-CN" sz="2400" b="1" dirty="0" smtClean="0">
                  <a:solidFill>
                    <a:schemeClr val="bg1"/>
                  </a:solidFill>
                </a:rPr>
                <a:t>حاول </a:t>
              </a:r>
              <a:r>
                <a:rPr lang="ar-EG" altLang="zh-CN" sz="2400" b="1" dirty="0">
                  <a:solidFill>
                    <a:schemeClr val="bg1"/>
                  </a:solidFill>
                </a:rPr>
                <a:t>المحافظة على مرحك ومزاجك الضاحك</a:t>
              </a:r>
              <a:endParaRPr lang="zh-CN" altLang="en-US" sz="2400" b="1" dirty="0">
                <a:solidFill>
                  <a:schemeClr val="bg1"/>
                </a:solidFill>
              </a:endParaRPr>
            </a:p>
          </p:txBody>
        </p:sp>
      </p:grpSp>
      <p:grpSp>
        <p:nvGrpSpPr>
          <p:cNvPr id="7179" name="Group 11"/>
          <p:cNvGrpSpPr>
            <a:grpSpLocks/>
          </p:cNvGrpSpPr>
          <p:nvPr/>
        </p:nvGrpSpPr>
        <p:grpSpPr bwMode="auto">
          <a:xfrm>
            <a:off x="1290638" y="3162003"/>
            <a:ext cx="6562725" cy="547010"/>
            <a:chOff x="0" y="0"/>
            <a:chExt cx="6561756" cy="546970"/>
          </a:xfrm>
        </p:grpSpPr>
        <p:sp>
          <p:nvSpPr>
            <p:cNvPr id="5131" name="AutoShape 3"/>
            <p:cNvSpPr>
              <a:spLocks noChangeArrowheads="1"/>
            </p:cNvSpPr>
            <p:nvPr/>
          </p:nvSpPr>
          <p:spPr bwMode="auto">
            <a:xfrm>
              <a:off x="0" y="192073"/>
              <a:ext cx="6561756" cy="353987"/>
            </a:xfrm>
            <a:prstGeom prst="rect">
              <a:avLst/>
            </a:prstGeom>
            <a:solidFill>
              <a:srgbClr val="595959"/>
            </a:solidFill>
            <a:ln w="12700">
              <a:solidFill>
                <a:schemeClr val="bg1"/>
              </a:solidFill>
              <a:miter lim="800000"/>
              <a:headEnd/>
              <a:tailEnd/>
            </a:ln>
          </p:spPr>
          <p:txBody>
            <a:bodyPr anchor="ctr"/>
            <a:lstStyle/>
            <a:p>
              <a:endParaRPr lang="zh-CN" altLang="en-US" sz="2400" b="1">
                <a:latin typeface="Calibri" pitchFamily="34" charset="0"/>
              </a:endParaRPr>
            </a:p>
          </p:txBody>
        </p:sp>
        <p:sp>
          <p:nvSpPr>
            <p:cNvPr id="5132" name="AutoShape 3"/>
            <p:cNvSpPr>
              <a:spLocks noChangeArrowheads="1"/>
            </p:cNvSpPr>
            <p:nvPr/>
          </p:nvSpPr>
          <p:spPr bwMode="auto">
            <a:xfrm>
              <a:off x="64331" y="0"/>
              <a:ext cx="6433094" cy="482482"/>
            </a:xfrm>
            <a:prstGeom prst="rect">
              <a:avLst/>
            </a:prstGeom>
            <a:solidFill>
              <a:srgbClr val="007E00">
                <a:alpha val="79999"/>
              </a:srgbClr>
            </a:solidFill>
            <a:ln w="12700">
              <a:solidFill>
                <a:schemeClr val="bg1"/>
              </a:solidFill>
              <a:miter lim="800000"/>
              <a:headEnd/>
              <a:tailEnd/>
            </a:ln>
          </p:spPr>
          <p:txBody>
            <a:bodyPr wrap="none" anchor="ctr"/>
            <a:lstStyle/>
            <a:p>
              <a:pPr algn="ctr" eaLnBrk="0" hangingPunct="0"/>
              <a:endParaRPr lang="zh-CN" altLang="en-US" sz="2800" b="1">
                <a:solidFill>
                  <a:schemeClr val="tx2"/>
                </a:solidFill>
                <a:ea typeface="Microsoft YaHei" pitchFamily="34" charset="-122"/>
              </a:endParaRPr>
            </a:p>
          </p:txBody>
        </p:sp>
        <p:sp>
          <p:nvSpPr>
            <p:cNvPr id="5133" name="Rectangle 13"/>
            <p:cNvSpPr>
              <a:spLocks noChangeArrowheads="1"/>
            </p:cNvSpPr>
            <p:nvPr/>
          </p:nvSpPr>
          <p:spPr bwMode="auto">
            <a:xfrm>
              <a:off x="65079" y="85339"/>
              <a:ext cx="6431598" cy="461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a:r>
                <a:rPr lang="ar-EG" altLang="zh-CN" sz="2400" b="1" dirty="0" smtClean="0">
                  <a:solidFill>
                    <a:schemeClr val="bg1"/>
                  </a:solidFill>
                </a:rPr>
                <a:t>اجعل </a:t>
              </a:r>
              <a:r>
                <a:rPr lang="ar-EG" altLang="zh-CN" sz="2400" b="1" dirty="0">
                  <a:solidFill>
                    <a:schemeClr val="bg1"/>
                  </a:solidFill>
                </a:rPr>
                <a:t>الحب عنواناً لوجهك</a:t>
              </a:r>
              <a:endParaRPr lang="zh-CN" altLang="en-US" sz="2400" b="1" dirty="0">
                <a:solidFill>
                  <a:schemeClr val="bg1"/>
                </a:solidFill>
              </a:endParaRPr>
            </a:p>
          </p:txBody>
        </p:sp>
      </p:grpSp>
      <p:sp>
        <p:nvSpPr>
          <p:cNvPr id="21" name="TextBox 13" descr="B56F103BB23E47beACAB404F50AF11BD# #TextBox 13"/>
          <p:cNvSpPr txBox="1">
            <a:spLocks noChangeArrowheads="1"/>
          </p:cNvSpPr>
          <p:nvPr/>
        </p:nvSpPr>
        <p:spPr bwMode="auto">
          <a:xfrm>
            <a:off x="755576" y="86004"/>
            <a:ext cx="8388425" cy="628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algn="l" rtl="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algn="l" rtl="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algn="l" rtl="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algn="l" rtl="0" eaLnBrk="0" fontAlgn="base" hangingPunct="0">
              <a:spcBef>
                <a:spcPct val="0"/>
              </a:spcBef>
              <a:spcAft>
                <a:spcPct val="0"/>
              </a:spcAft>
              <a:defRPr>
                <a:solidFill>
                  <a:schemeClr val="tx1"/>
                </a:solidFill>
                <a:latin typeface="Arial" pitchFamily="34" charset="0"/>
                <a:ea typeface="SimSun" pitchFamily="2" charset="-122"/>
              </a:defRPr>
            </a:lvl9pPr>
          </a:lstStyle>
          <a:p>
            <a:pPr algn="r" rtl="1">
              <a:lnSpc>
                <a:spcPct val="120000"/>
              </a:lnSpc>
              <a:spcBef>
                <a:spcPct val="50000"/>
              </a:spcBef>
            </a:pPr>
            <a:r>
              <a:rPr lang="ar-EG" altLang="zh-CN" sz="3200" b="1" dirty="0">
                <a:solidFill>
                  <a:schemeClr val="bg1"/>
                </a:solidFill>
                <a:latin typeface="Microsoft YaHei" pitchFamily="34" charset="-122"/>
                <a:ea typeface="Microsoft YaHei" pitchFamily="34" charset="-122"/>
              </a:rPr>
              <a:t>كيف أكون واثقا بنفسي؟</a:t>
            </a:r>
          </a:p>
        </p:txBody>
      </p:sp>
    </p:spTree>
    <p:extLst>
      <p:ext uri="{BB962C8B-B14F-4D97-AF65-F5344CB8AC3E}">
        <p14:creationId xmlns:p14="http://schemas.microsoft.com/office/powerpoint/2010/main" val="3216678033"/>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slide(fromLeft)">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nodeType="clickEffect">
                                  <p:stCondLst>
                                    <p:cond delay="0"/>
                                  </p:stCondLst>
                                  <p:childTnLst>
                                    <p:set>
                                      <p:cBhvr>
                                        <p:cTn id="11" dur="1" fill="hold">
                                          <p:stCondLst>
                                            <p:cond delay="0"/>
                                          </p:stCondLst>
                                        </p:cTn>
                                        <p:tgtEl>
                                          <p:spTgt spid="7170"/>
                                        </p:tgtEl>
                                        <p:attrNameLst>
                                          <p:attrName>style.visibility</p:attrName>
                                        </p:attrNameLst>
                                      </p:cBhvr>
                                      <p:to>
                                        <p:strVal val="visible"/>
                                      </p:to>
                                    </p:set>
                                    <p:anim calcmode="lin" valueType="num">
                                      <p:cBhvr>
                                        <p:cTn id="12" dur="500" fill="hold"/>
                                        <p:tgtEl>
                                          <p:spTgt spid="7170"/>
                                        </p:tgtEl>
                                        <p:attrNameLst>
                                          <p:attrName>ppt_w</p:attrName>
                                        </p:attrNameLst>
                                      </p:cBhvr>
                                      <p:tavLst>
                                        <p:tav tm="0">
                                          <p:val>
                                            <p:fltVal val="0"/>
                                          </p:val>
                                        </p:tav>
                                        <p:tav tm="100000">
                                          <p:val>
                                            <p:strVal val="#ppt_w"/>
                                          </p:val>
                                        </p:tav>
                                      </p:tavLst>
                                    </p:anim>
                                    <p:anim calcmode="lin" valueType="num">
                                      <p:cBhvr>
                                        <p:cTn id="13" dur="500" fill="hold"/>
                                        <p:tgtEl>
                                          <p:spTgt spid="7170"/>
                                        </p:tgtEl>
                                        <p:attrNameLst>
                                          <p:attrName>ppt_h</p:attrName>
                                        </p:attrNameLst>
                                      </p:cBhvr>
                                      <p:tavLst>
                                        <p:tav tm="0">
                                          <p:val>
                                            <p:fltVal val="0"/>
                                          </p:val>
                                        </p:tav>
                                        <p:tav tm="100000">
                                          <p:val>
                                            <p:strVal val="#ppt_h"/>
                                          </p:val>
                                        </p:tav>
                                      </p:tavLst>
                                    </p:anim>
                                  </p:childTnLst>
                                </p:cTn>
                              </p:par>
                              <p:par>
                                <p:cTn id="14" presetID="2" presetClass="entr" presetSubtype="4" fill="hold" nodeType="withEffect">
                                  <p:stCondLst>
                                    <p:cond delay="0"/>
                                  </p:stCondLst>
                                  <p:childTnLst>
                                    <p:set>
                                      <p:cBhvr>
                                        <p:cTn id="15" dur="1" fill="hold">
                                          <p:stCondLst>
                                            <p:cond delay="0"/>
                                          </p:stCondLst>
                                        </p:cTn>
                                        <p:tgtEl>
                                          <p:spTgt spid="7170"/>
                                        </p:tgtEl>
                                        <p:attrNameLst>
                                          <p:attrName>style.visibility</p:attrName>
                                        </p:attrNameLst>
                                      </p:cBhvr>
                                      <p:to>
                                        <p:strVal val="visible"/>
                                      </p:to>
                                    </p:set>
                                    <p:anim calcmode="lin" valueType="num">
                                      <p:cBhvr additive="base">
                                        <p:cTn id="16" dur="1000" fill="hold"/>
                                        <p:tgtEl>
                                          <p:spTgt spid="7170"/>
                                        </p:tgtEl>
                                        <p:attrNameLst>
                                          <p:attrName>ppt_x</p:attrName>
                                        </p:attrNameLst>
                                      </p:cBhvr>
                                      <p:tavLst>
                                        <p:tav tm="0">
                                          <p:val>
                                            <p:strVal val="#ppt_x"/>
                                          </p:val>
                                        </p:tav>
                                        <p:tav tm="100000">
                                          <p:val>
                                            <p:strVal val="#ppt_x"/>
                                          </p:val>
                                        </p:tav>
                                      </p:tavLst>
                                    </p:anim>
                                    <p:anim calcmode="lin" valueType="num">
                                      <p:cBhvr additive="base">
                                        <p:cTn id="17" dur="1000" fill="hold"/>
                                        <p:tgtEl>
                                          <p:spTgt spid="7170"/>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3" presetClass="entr" presetSubtype="16" fill="hold" nodeType="clickEffect">
                                  <p:stCondLst>
                                    <p:cond delay="0"/>
                                  </p:stCondLst>
                                  <p:childTnLst>
                                    <p:set>
                                      <p:cBhvr>
                                        <p:cTn id="21" dur="1" fill="hold">
                                          <p:stCondLst>
                                            <p:cond delay="0"/>
                                          </p:stCondLst>
                                        </p:cTn>
                                        <p:tgtEl>
                                          <p:spTgt spid="7174"/>
                                        </p:tgtEl>
                                        <p:attrNameLst>
                                          <p:attrName>style.visibility</p:attrName>
                                        </p:attrNameLst>
                                      </p:cBhvr>
                                      <p:to>
                                        <p:strVal val="visible"/>
                                      </p:to>
                                    </p:set>
                                    <p:anim calcmode="lin" valueType="num">
                                      <p:cBhvr>
                                        <p:cTn id="22" dur="500" fill="hold"/>
                                        <p:tgtEl>
                                          <p:spTgt spid="7174"/>
                                        </p:tgtEl>
                                        <p:attrNameLst>
                                          <p:attrName>ppt_w</p:attrName>
                                        </p:attrNameLst>
                                      </p:cBhvr>
                                      <p:tavLst>
                                        <p:tav tm="0">
                                          <p:val>
                                            <p:fltVal val="0"/>
                                          </p:val>
                                        </p:tav>
                                        <p:tav tm="100000">
                                          <p:val>
                                            <p:strVal val="#ppt_w"/>
                                          </p:val>
                                        </p:tav>
                                      </p:tavLst>
                                    </p:anim>
                                    <p:anim calcmode="lin" valueType="num">
                                      <p:cBhvr>
                                        <p:cTn id="23" dur="500" fill="hold"/>
                                        <p:tgtEl>
                                          <p:spTgt spid="7174"/>
                                        </p:tgtEl>
                                        <p:attrNameLst>
                                          <p:attrName>ppt_h</p:attrName>
                                        </p:attrNameLst>
                                      </p:cBhvr>
                                      <p:tavLst>
                                        <p:tav tm="0">
                                          <p:val>
                                            <p:fltVal val="0"/>
                                          </p:val>
                                        </p:tav>
                                        <p:tav tm="100000">
                                          <p:val>
                                            <p:strVal val="#ppt_h"/>
                                          </p:val>
                                        </p:tav>
                                      </p:tavLst>
                                    </p:anim>
                                  </p:childTnLst>
                                </p:cTn>
                              </p:par>
                              <p:par>
                                <p:cTn id="24" presetID="2" presetClass="entr" presetSubtype="4" fill="hold" nodeType="withEffect">
                                  <p:stCondLst>
                                    <p:cond delay="100"/>
                                  </p:stCondLst>
                                  <p:childTnLst>
                                    <p:set>
                                      <p:cBhvr>
                                        <p:cTn id="25" dur="1" fill="hold">
                                          <p:stCondLst>
                                            <p:cond delay="0"/>
                                          </p:stCondLst>
                                        </p:cTn>
                                        <p:tgtEl>
                                          <p:spTgt spid="7174"/>
                                        </p:tgtEl>
                                        <p:attrNameLst>
                                          <p:attrName>style.visibility</p:attrName>
                                        </p:attrNameLst>
                                      </p:cBhvr>
                                      <p:to>
                                        <p:strVal val="visible"/>
                                      </p:to>
                                    </p:set>
                                    <p:anim calcmode="lin" valueType="num">
                                      <p:cBhvr additive="base">
                                        <p:cTn id="26" dur="1000" fill="hold"/>
                                        <p:tgtEl>
                                          <p:spTgt spid="7174"/>
                                        </p:tgtEl>
                                        <p:attrNameLst>
                                          <p:attrName>ppt_x</p:attrName>
                                        </p:attrNameLst>
                                      </p:cBhvr>
                                      <p:tavLst>
                                        <p:tav tm="0">
                                          <p:val>
                                            <p:strVal val="#ppt_x"/>
                                          </p:val>
                                        </p:tav>
                                        <p:tav tm="100000">
                                          <p:val>
                                            <p:strVal val="#ppt_x"/>
                                          </p:val>
                                        </p:tav>
                                      </p:tavLst>
                                    </p:anim>
                                    <p:anim calcmode="lin" valueType="num">
                                      <p:cBhvr additive="base">
                                        <p:cTn id="27" dur="1000" fill="hold"/>
                                        <p:tgtEl>
                                          <p:spTgt spid="7174"/>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3" presetClass="entr" presetSubtype="16" fill="hold" nodeType="clickEffect">
                                  <p:stCondLst>
                                    <p:cond delay="0"/>
                                  </p:stCondLst>
                                  <p:childTnLst>
                                    <p:set>
                                      <p:cBhvr>
                                        <p:cTn id="31" dur="1" fill="hold">
                                          <p:stCondLst>
                                            <p:cond delay="0"/>
                                          </p:stCondLst>
                                        </p:cTn>
                                        <p:tgtEl>
                                          <p:spTgt spid="7179"/>
                                        </p:tgtEl>
                                        <p:attrNameLst>
                                          <p:attrName>style.visibility</p:attrName>
                                        </p:attrNameLst>
                                      </p:cBhvr>
                                      <p:to>
                                        <p:strVal val="visible"/>
                                      </p:to>
                                    </p:set>
                                    <p:anim calcmode="lin" valueType="num">
                                      <p:cBhvr>
                                        <p:cTn id="32" dur="500" fill="hold"/>
                                        <p:tgtEl>
                                          <p:spTgt spid="7179"/>
                                        </p:tgtEl>
                                        <p:attrNameLst>
                                          <p:attrName>ppt_w</p:attrName>
                                        </p:attrNameLst>
                                      </p:cBhvr>
                                      <p:tavLst>
                                        <p:tav tm="0">
                                          <p:val>
                                            <p:fltVal val="0"/>
                                          </p:val>
                                        </p:tav>
                                        <p:tav tm="100000">
                                          <p:val>
                                            <p:strVal val="#ppt_w"/>
                                          </p:val>
                                        </p:tav>
                                      </p:tavLst>
                                    </p:anim>
                                    <p:anim calcmode="lin" valueType="num">
                                      <p:cBhvr>
                                        <p:cTn id="33" dur="500" fill="hold"/>
                                        <p:tgtEl>
                                          <p:spTgt spid="7179"/>
                                        </p:tgtEl>
                                        <p:attrNameLst>
                                          <p:attrName>ppt_h</p:attrName>
                                        </p:attrNameLst>
                                      </p:cBhvr>
                                      <p:tavLst>
                                        <p:tav tm="0">
                                          <p:val>
                                            <p:fltVal val="0"/>
                                          </p:val>
                                        </p:tav>
                                        <p:tav tm="100000">
                                          <p:val>
                                            <p:strVal val="#ppt_h"/>
                                          </p:val>
                                        </p:tav>
                                      </p:tavLst>
                                    </p:anim>
                                  </p:childTnLst>
                                </p:cTn>
                              </p:par>
                              <p:par>
                                <p:cTn id="34" presetID="2" presetClass="entr" presetSubtype="4" fill="hold" nodeType="withEffect">
                                  <p:stCondLst>
                                    <p:cond delay="200"/>
                                  </p:stCondLst>
                                  <p:childTnLst>
                                    <p:set>
                                      <p:cBhvr>
                                        <p:cTn id="35" dur="1" fill="hold">
                                          <p:stCondLst>
                                            <p:cond delay="0"/>
                                          </p:stCondLst>
                                        </p:cTn>
                                        <p:tgtEl>
                                          <p:spTgt spid="7179"/>
                                        </p:tgtEl>
                                        <p:attrNameLst>
                                          <p:attrName>style.visibility</p:attrName>
                                        </p:attrNameLst>
                                      </p:cBhvr>
                                      <p:to>
                                        <p:strVal val="visible"/>
                                      </p:to>
                                    </p:set>
                                    <p:anim calcmode="lin" valueType="num">
                                      <p:cBhvr additive="base">
                                        <p:cTn id="36" dur="1000" fill="hold"/>
                                        <p:tgtEl>
                                          <p:spTgt spid="7179"/>
                                        </p:tgtEl>
                                        <p:attrNameLst>
                                          <p:attrName>ppt_x</p:attrName>
                                        </p:attrNameLst>
                                      </p:cBhvr>
                                      <p:tavLst>
                                        <p:tav tm="0">
                                          <p:val>
                                            <p:strVal val="#ppt_x"/>
                                          </p:val>
                                        </p:tav>
                                        <p:tav tm="100000">
                                          <p:val>
                                            <p:strVal val="#ppt_x"/>
                                          </p:val>
                                        </p:tav>
                                      </p:tavLst>
                                    </p:anim>
                                    <p:anim calcmode="lin" valueType="num">
                                      <p:cBhvr additive="base">
                                        <p:cTn id="37" dur="1000" fill="hold"/>
                                        <p:tgtEl>
                                          <p:spTgt spid="717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utoUpdateAnimBg="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Multidocument 1"/>
          <p:cNvSpPr/>
          <p:nvPr/>
        </p:nvSpPr>
        <p:spPr bwMode="auto">
          <a:xfrm>
            <a:off x="1857356" y="1000112"/>
            <a:ext cx="5633144" cy="2160240"/>
          </a:xfrm>
          <a:prstGeom prst="flowChartMultidocument">
            <a:avLst/>
          </a:prstGeom>
          <a:solidFill>
            <a:srgbClr val="33CC33"/>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algn="ctr" rtl="1">
              <a:lnSpc>
                <a:spcPct val="150000"/>
              </a:lnSpc>
            </a:pPr>
            <a:endParaRPr lang="ar-EG" sz="1400" b="1" dirty="0" smtClean="0"/>
          </a:p>
          <a:p>
            <a:pPr algn="ctr" rtl="1">
              <a:lnSpc>
                <a:spcPct val="150000"/>
              </a:lnSpc>
            </a:pPr>
            <a:r>
              <a:rPr lang="ar-EG" sz="3200" b="1" dirty="0"/>
              <a:t> صفات الواثق من نفسه</a:t>
            </a:r>
          </a:p>
        </p:txBody>
      </p:sp>
      <p:pic>
        <p:nvPicPr>
          <p:cNvPr id="3" name="صورة 2" descr="3 ‫(3)‬.jpg"/>
          <p:cNvPicPr>
            <a:picLocks noChangeAspect="1"/>
          </p:cNvPicPr>
          <p:nvPr/>
        </p:nvPicPr>
        <p:blipFill>
          <a:blip r:embed="rId2"/>
          <a:stretch>
            <a:fillRect/>
          </a:stretch>
        </p:blipFill>
        <p:spPr>
          <a:xfrm>
            <a:off x="3071802" y="3286128"/>
            <a:ext cx="2857500" cy="1800225"/>
          </a:xfrm>
          <a:prstGeom prst="rect">
            <a:avLst/>
          </a:prstGeom>
        </p:spPr>
      </p:pic>
    </p:spTree>
    <p:extLst>
      <p:ext uri="{BB962C8B-B14F-4D97-AF65-F5344CB8AC3E}">
        <p14:creationId xmlns:p14="http://schemas.microsoft.com/office/powerpoint/2010/main" val="847788732"/>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70" name="Group 2"/>
          <p:cNvGrpSpPr>
            <a:grpSpLocks/>
          </p:cNvGrpSpPr>
          <p:nvPr/>
        </p:nvGrpSpPr>
        <p:grpSpPr bwMode="auto">
          <a:xfrm>
            <a:off x="1290638" y="1417340"/>
            <a:ext cx="6562725" cy="547010"/>
            <a:chOff x="0" y="0"/>
            <a:chExt cx="6561756" cy="546970"/>
          </a:xfrm>
        </p:grpSpPr>
        <p:sp>
          <p:nvSpPr>
            <p:cNvPr id="5138" name="AutoShape 3"/>
            <p:cNvSpPr>
              <a:spLocks noChangeArrowheads="1"/>
            </p:cNvSpPr>
            <p:nvPr/>
          </p:nvSpPr>
          <p:spPr bwMode="auto">
            <a:xfrm>
              <a:off x="0" y="192074"/>
              <a:ext cx="6561756" cy="353986"/>
            </a:xfrm>
            <a:prstGeom prst="rect">
              <a:avLst/>
            </a:prstGeom>
            <a:solidFill>
              <a:srgbClr val="595959"/>
            </a:solidFill>
            <a:ln w="12700">
              <a:solidFill>
                <a:schemeClr val="bg1"/>
              </a:solidFill>
              <a:miter lim="800000"/>
              <a:headEnd/>
              <a:tailEnd/>
            </a:ln>
          </p:spPr>
          <p:txBody>
            <a:bodyPr anchor="ctr"/>
            <a:lstStyle/>
            <a:p>
              <a:endParaRPr lang="zh-CN" altLang="en-US" sz="2400" b="1">
                <a:latin typeface="Calibri" pitchFamily="34" charset="0"/>
              </a:endParaRPr>
            </a:p>
          </p:txBody>
        </p:sp>
        <p:sp>
          <p:nvSpPr>
            <p:cNvPr id="5139" name="AutoShape 3"/>
            <p:cNvSpPr>
              <a:spLocks noChangeArrowheads="1"/>
            </p:cNvSpPr>
            <p:nvPr/>
          </p:nvSpPr>
          <p:spPr bwMode="auto">
            <a:xfrm>
              <a:off x="64331" y="0"/>
              <a:ext cx="6433094" cy="482482"/>
            </a:xfrm>
            <a:prstGeom prst="rect">
              <a:avLst/>
            </a:prstGeom>
            <a:solidFill>
              <a:srgbClr val="007E00">
                <a:alpha val="79999"/>
              </a:srgbClr>
            </a:solidFill>
            <a:ln w="12700">
              <a:solidFill>
                <a:schemeClr val="bg1"/>
              </a:solidFill>
              <a:miter lim="800000"/>
              <a:headEnd/>
              <a:tailEnd/>
            </a:ln>
          </p:spPr>
          <p:txBody>
            <a:bodyPr wrap="none" anchor="ctr"/>
            <a:lstStyle/>
            <a:p>
              <a:pPr algn="ctr" eaLnBrk="0" hangingPunct="0"/>
              <a:endParaRPr lang="zh-CN" altLang="en-US" sz="2800" b="1">
                <a:solidFill>
                  <a:schemeClr val="tx2"/>
                </a:solidFill>
                <a:ea typeface="Microsoft YaHei" pitchFamily="34" charset="-122"/>
              </a:endParaRPr>
            </a:p>
          </p:txBody>
        </p:sp>
        <p:sp>
          <p:nvSpPr>
            <p:cNvPr id="5140" name="Rectangle 13"/>
            <p:cNvSpPr>
              <a:spLocks noChangeArrowheads="1"/>
            </p:cNvSpPr>
            <p:nvPr/>
          </p:nvSpPr>
          <p:spPr bwMode="auto">
            <a:xfrm>
              <a:off x="65079" y="85339"/>
              <a:ext cx="6431598" cy="461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a:r>
                <a:rPr lang="ar-EG" altLang="zh-CN" sz="2400" b="1" dirty="0" smtClean="0">
                  <a:solidFill>
                    <a:schemeClr val="bg1"/>
                  </a:solidFill>
                </a:rPr>
                <a:t>شخص </a:t>
              </a:r>
              <a:r>
                <a:rPr lang="ar-EG" altLang="zh-CN" sz="2400" b="1" dirty="0">
                  <a:solidFill>
                    <a:schemeClr val="bg1"/>
                  </a:solidFill>
                </a:rPr>
                <a:t>يعرف قيمة قدراته ومهاراته وخبراته الحقيقية</a:t>
              </a:r>
              <a:endParaRPr lang="zh-CN" altLang="en-US" sz="2400" b="1" dirty="0">
                <a:solidFill>
                  <a:schemeClr val="bg1"/>
                </a:solidFill>
              </a:endParaRPr>
            </a:p>
          </p:txBody>
        </p:sp>
      </p:grpSp>
      <p:grpSp>
        <p:nvGrpSpPr>
          <p:cNvPr id="7174" name="Group 6"/>
          <p:cNvGrpSpPr>
            <a:grpSpLocks/>
          </p:cNvGrpSpPr>
          <p:nvPr/>
        </p:nvGrpSpPr>
        <p:grpSpPr bwMode="auto">
          <a:xfrm>
            <a:off x="1290638" y="2290465"/>
            <a:ext cx="6562725" cy="546100"/>
            <a:chOff x="0" y="0"/>
            <a:chExt cx="6561756" cy="546060"/>
          </a:xfrm>
        </p:grpSpPr>
        <p:grpSp>
          <p:nvGrpSpPr>
            <p:cNvPr id="5134" name="Group 7"/>
            <p:cNvGrpSpPr>
              <a:grpSpLocks/>
            </p:cNvGrpSpPr>
            <p:nvPr/>
          </p:nvGrpSpPr>
          <p:grpSpPr bwMode="auto">
            <a:xfrm>
              <a:off x="0" y="0"/>
              <a:ext cx="6561756" cy="546060"/>
              <a:chOff x="0" y="0"/>
              <a:chExt cx="6561756" cy="546060"/>
            </a:xfrm>
          </p:grpSpPr>
          <p:sp>
            <p:nvSpPr>
              <p:cNvPr id="5136" name="AutoShape 3"/>
              <p:cNvSpPr>
                <a:spLocks noChangeArrowheads="1"/>
              </p:cNvSpPr>
              <p:nvPr/>
            </p:nvSpPr>
            <p:spPr bwMode="auto">
              <a:xfrm>
                <a:off x="0" y="192074"/>
                <a:ext cx="6561756" cy="353986"/>
              </a:xfrm>
              <a:prstGeom prst="rect">
                <a:avLst/>
              </a:prstGeom>
              <a:solidFill>
                <a:srgbClr val="595959"/>
              </a:solidFill>
              <a:ln w="12700">
                <a:solidFill>
                  <a:schemeClr val="bg1"/>
                </a:solidFill>
                <a:miter lim="800000"/>
                <a:headEnd/>
                <a:tailEnd/>
              </a:ln>
            </p:spPr>
            <p:txBody>
              <a:bodyPr anchor="ctr"/>
              <a:lstStyle/>
              <a:p>
                <a:endParaRPr lang="zh-CN" altLang="en-US" sz="2400" b="1">
                  <a:latin typeface="Calibri" pitchFamily="34" charset="0"/>
                </a:endParaRPr>
              </a:p>
            </p:txBody>
          </p:sp>
          <p:sp>
            <p:nvSpPr>
              <p:cNvPr id="5137" name="AutoShape 3"/>
              <p:cNvSpPr>
                <a:spLocks noChangeArrowheads="1"/>
              </p:cNvSpPr>
              <p:nvPr/>
            </p:nvSpPr>
            <p:spPr bwMode="auto">
              <a:xfrm>
                <a:off x="65077" y="0"/>
                <a:ext cx="6431600" cy="482565"/>
              </a:xfrm>
              <a:prstGeom prst="rect">
                <a:avLst/>
              </a:prstGeom>
              <a:solidFill>
                <a:srgbClr val="7F7F7F">
                  <a:alpha val="87842"/>
                </a:srgbClr>
              </a:solidFill>
              <a:ln w="12700">
                <a:solidFill>
                  <a:schemeClr val="bg1"/>
                </a:solidFill>
                <a:miter lim="800000"/>
                <a:headEnd/>
                <a:tailEnd/>
              </a:ln>
            </p:spPr>
            <p:txBody>
              <a:bodyPr wrap="none" anchor="ctr"/>
              <a:lstStyle/>
              <a:p>
                <a:pPr algn="ctr" eaLnBrk="0" hangingPunct="0"/>
                <a:endParaRPr lang="zh-CN" altLang="en-US" sz="2800" b="1">
                  <a:solidFill>
                    <a:schemeClr val="tx2"/>
                  </a:solidFill>
                  <a:latin typeface="Calibri" pitchFamily="34" charset="0"/>
                  <a:ea typeface="Microsoft YaHei" pitchFamily="34" charset="-122"/>
                </a:endParaRPr>
              </a:p>
            </p:txBody>
          </p:sp>
        </p:grpSp>
        <p:sp>
          <p:nvSpPr>
            <p:cNvPr id="5135" name="Rectangle 13"/>
            <p:cNvSpPr>
              <a:spLocks noChangeArrowheads="1"/>
            </p:cNvSpPr>
            <p:nvPr/>
          </p:nvSpPr>
          <p:spPr bwMode="auto">
            <a:xfrm>
              <a:off x="65079" y="85339"/>
              <a:ext cx="6431598" cy="430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a:r>
                <a:rPr lang="ar-EG" altLang="zh-CN" sz="2200" b="1" dirty="0" smtClean="0">
                  <a:solidFill>
                    <a:schemeClr val="bg1"/>
                  </a:solidFill>
                </a:rPr>
                <a:t>شخص </a:t>
              </a:r>
              <a:r>
                <a:rPr lang="ar-EG" altLang="zh-CN" sz="2200" b="1" dirty="0">
                  <a:solidFill>
                    <a:schemeClr val="bg1"/>
                  </a:solidFill>
                </a:rPr>
                <a:t>واسع الفكر يتقبل برحابة الاختلاف في الآراء ووجهات النظر</a:t>
              </a:r>
              <a:endParaRPr lang="zh-CN" altLang="en-US" sz="2200" b="1" dirty="0">
                <a:solidFill>
                  <a:schemeClr val="bg1"/>
                </a:solidFill>
              </a:endParaRPr>
            </a:p>
          </p:txBody>
        </p:sp>
      </p:grpSp>
      <p:grpSp>
        <p:nvGrpSpPr>
          <p:cNvPr id="7179" name="Group 11"/>
          <p:cNvGrpSpPr>
            <a:grpSpLocks/>
          </p:cNvGrpSpPr>
          <p:nvPr/>
        </p:nvGrpSpPr>
        <p:grpSpPr bwMode="auto">
          <a:xfrm>
            <a:off x="1290638" y="3162003"/>
            <a:ext cx="6562725" cy="547010"/>
            <a:chOff x="0" y="0"/>
            <a:chExt cx="6561756" cy="546970"/>
          </a:xfrm>
        </p:grpSpPr>
        <p:sp>
          <p:nvSpPr>
            <p:cNvPr id="5131" name="AutoShape 3"/>
            <p:cNvSpPr>
              <a:spLocks noChangeArrowheads="1"/>
            </p:cNvSpPr>
            <p:nvPr/>
          </p:nvSpPr>
          <p:spPr bwMode="auto">
            <a:xfrm>
              <a:off x="0" y="192073"/>
              <a:ext cx="6561756" cy="353987"/>
            </a:xfrm>
            <a:prstGeom prst="rect">
              <a:avLst/>
            </a:prstGeom>
            <a:solidFill>
              <a:srgbClr val="595959"/>
            </a:solidFill>
            <a:ln w="12700">
              <a:solidFill>
                <a:schemeClr val="bg1"/>
              </a:solidFill>
              <a:miter lim="800000"/>
              <a:headEnd/>
              <a:tailEnd/>
            </a:ln>
          </p:spPr>
          <p:txBody>
            <a:bodyPr anchor="ctr"/>
            <a:lstStyle/>
            <a:p>
              <a:endParaRPr lang="zh-CN" altLang="en-US" sz="2400" b="1">
                <a:latin typeface="Calibri" pitchFamily="34" charset="0"/>
              </a:endParaRPr>
            </a:p>
          </p:txBody>
        </p:sp>
        <p:sp>
          <p:nvSpPr>
            <p:cNvPr id="5132" name="AutoShape 3"/>
            <p:cNvSpPr>
              <a:spLocks noChangeArrowheads="1"/>
            </p:cNvSpPr>
            <p:nvPr/>
          </p:nvSpPr>
          <p:spPr bwMode="auto">
            <a:xfrm>
              <a:off x="64331" y="0"/>
              <a:ext cx="6433094" cy="482482"/>
            </a:xfrm>
            <a:prstGeom prst="rect">
              <a:avLst/>
            </a:prstGeom>
            <a:solidFill>
              <a:srgbClr val="007E00">
                <a:alpha val="79999"/>
              </a:srgbClr>
            </a:solidFill>
            <a:ln w="12700">
              <a:solidFill>
                <a:schemeClr val="bg1"/>
              </a:solidFill>
              <a:miter lim="800000"/>
              <a:headEnd/>
              <a:tailEnd/>
            </a:ln>
          </p:spPr>
          <p:txBody>
            <a:bodyPr wrap="none" anchor="ctr"/>
            <a:lstStyle/>
            <a:p>
              <a:pPr algn="ctr" eaLnBrk="0" hangingPunct="0"/>
              <a:endParaRPr lang="zh-CN" altLang="en-US" sz="2800" b="1">
                <a:solidFill>
                  <a:schemeClr val="tx2"/>
                </a:solidFill>
                <a:ea typeface="Microsoft YaHei" pitchFamily="34" charset="-122"/>
              </a:endParaRPr>
            </a:p>
          </p:txBody>
        </p:sp>
        <p:sp>
          <p:nvSpPr>
            <p:cNvPr id="5133" name="Rectangle 13"/>
            <p:cNvSpPr>
              <a:spLocks noChangeArrowheads="1"/>
            </p:cNvSpPr>
            <p:nvPr/>
          </p:nvSpPr>
          <p:spPr bwMode="auto">
            <a:xfrm>
              <a:off x="65079" y="85339"/>
              <a:ext cx="6431598" cy="461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a:r>
                <a:rPr lang="ar-EG" altLang="zh-CN" sz="2400" b="1" dirty="0" smtClean="0">
                  <a:solidFill>
                    <a:schemeClr val="bg1"/>
                  </a:solidFill>
                </a:rPr>
                <a:t>شخص </a:t>
              </a:r>
              <a:r>
                <a:rPr lang="ar-EG" altLang="zh-CN" sz="2400" b="1" dirty="0">
                  <a:solidFill>
                    <a:schemeClr val="bg1"/>
                  </a:solidFill>
                </a:rPr>
                <a:t>متواضع لا يتعالى على الغير</a:t>
              </a:r>
              <a:endParaRPr lang="zh-CN" altLang="en-US" sz="2400" b="1" dirty="0">
                <a:solidFill>
                  <a:schemeClr val="bg1"/>
                </a:solidFill>
              </a:endParaRPr>
            </a:p>
          </p:txBody>
        </p:sp>
      </p:grpSp>
      <p:grpSp>
        <p:nvGrpSpPr>
          <p:cNvPr id="7183" name="Group 15"/>
          <p:cNvGrpSpPr>
            <a:grpSpLocks/>
          </p:cNvGrpSpPr>
          <p:nvPr/>
        </p:nvGrpSpPr>
        <p:grpSpPr bwMode="auto">
          <a:xfrm>
            <a:off x="1290638" y="4035128"/>
            <a:ext cx="6562725" cy="546100"/>
            <a:chOff x="0" y="0"/>
            <a:chExt cx="6561756" cy="546060"/>
          </a:xfrm>
        </p:grpSpPr>
        <p:grpSp>
          <p:nvGrpSpPr>
            <p:cNvPr id="5127" name="Group 16"/>
            <p:cNvGrpSpPr>
              <a:grpSpLocks/>
            </p:cNvGrpSpPr>
            <p:nvPr/>
          </p:nvGrpSpPr>
          <p:grpSpPr bwMode="auto">
            <a:xfrm>
              <a:off x="0" y="0"/>
              <a:ext cx="6561756" cy="546060"/>
              <a:chOff x="0" y="0"/>
              <a:chExt cx="6448390" cy="611157"/>
            </a:xfrm>
          </p:grpSpPr>
          <p:sp>
            <p:nvSpPr>
              <p:cNvPr id="5129" name="AutoShape 3"/>
              <p:cNvSpPr>
                <a:spLocks noChangeArrowheads="1"/>
              </p:cNvSpPr>
              <p:nvPr/>
            </p:nvSpPr>
            <p:spPr bwMode="auto">
              <a:xfrm>
                <a:off x="0" y="214970"/>
                <a:ext cx="6448390" cy="396187"/>
              </a:xfrm>
              <a:prstGeom prst="rect">
                <a:avLst/>
              </a:prstGeom>
              <a:solidFill>
                <a:srgbClr val="595959"/>
              </a:solidFill>
              <a:ln w="12700">
                <a:solidFill>
                  <a:schemeClr val="bg1"/>
                </a:solidFill>
                <a:miter lim="800000"/>
                <a:headEnd/>
                <a:tailEnd/>
              </a:ln>
            </p:spPr>
            <p:txBody>
              <a:bodyPr anchor="ctr"/>
              <a:lstStyle/>
              <a:p>
                <a:endParaRPr lang="zh-CN" altLang="en-US" sz="2400" b="1">
                  <a:latin typeface="Calibri" pitchFamily="34" charset="0"/>
                </a:endParaRPr>
              </a:p>
            </p:txBody>
          </p:sp>
          <p:sp>
            <p:nvSpPr>
              <p:cNvPr id="5130" name="AutoShape 3"/>
              <p:cNvSpPr>
                <a:spLocks noChangeArrowheads="1"/>
              </p:cNvSpPr>
              <p:nvPr/>
            </p:nvSpPr>
            <p:spPr bwMode="auto">
              <a:xfrm>
                <a:off x="63953" y="0"/>
                <a:ext cx="6320483" cy="540092"/>
              </a:xfrm>
              <a:prstGeom prst="rect">
                <a:avLst/>
              </a:prstGeom>
              <a:solidFill>
                <a:srgbClr val="7F7F7F">
                  <a:alpha val="87842"/>
                </a:srgbClr>
              </a:solidFill>
              <a:ln w="12700">
                <a:solidFill>
                  <a:schemeClr val="bg1"/>
                </a:solidFill>
                <a:miter lim="800000"/>
                <a:headEnd/>
                <a:tailEnd/>
              </a:ln>
            </p:spPr>
            <p:txBody>
              <a:bodyPr wrap="none" anchor="ctr"/>
              <a:lstStyle/>
              <a:p>
                <a:pPr algn="ctr" eaLnBrk="0" hangingPunct="0"/>
                <a:endParaRPr lang="zh-CN" altLang="en-US" sz="2800" b="1">
                  <a:solidFill>
                    <a:schemeClr val="tx2"/>
                  </a:solidFill>
                  <a:latin typeface="Calibri" pitchFamily="34" charset="0"/>
                  <a:ea typeface="Microsoft YaHei" pitchFamily="34" charset="-122"/>
                </a:endParaRPr>
              </a:p>
            </p:txBody>
          </p:sp>
        </p:grpSp>
        <p:sp>
          <p:nvSpPr>
            <p:cNvPr id="5128" name="Rectangle 13"/>
            <p:cNvSpPr>
              <a:spLocks noChangeArrowheads="1"/>
            </p:cNvSpPr>
            <p:nvPr/>
          </p:nvSpPr>
          <p:spPr bwMode="auto">
            <a:xfrm>
              <a:off x="64331" y="85339"/>
              <a:ext cx="6433094" cy="430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a:r>
                <a:rPr lang="ar-EG" altLang="zh-CN" sz="2200" b="1" dirty="0" smtClean="0">
                  <a:solidFill>
                    <a:schemeClr val="bg1"/>
                  </a:solidFill>
                </a:rPr>
                <a:t>يستعمل </a:t>
              </a:r>
              <a:r>
                <a:rPr lang="ar-EG" altLang="zh-CN" sz="2200" b="1" dirty="0">
                  <a:solidFill>
                    <a:schemeClr val="bg1"/>
                  </a:solidFill>
                </a:rPr>
                <a:t>تعابير وجهه ليتفاعل مع حديثه</a:t>
              </a:r>
              <a:endParaRPr lang="zh-CN" altLang="en-US" sz="2200" b="1" dirty="0">
                <a:solidFill>
                  <a:schemeClr val="bg1"/>
                </a:solidFill>
              </a:endParaRPr>
            </a:p>
          </p:txBody>
        </p:sp>
      </p:grpSp>
      <p:sp>
        <p:nvSpPr>
          <p:cNvPr id="21" name="TextBox 13" descr="B56F103BB23E47beACAB404F50AF11BD# #TextBox 13"/>
          <p:cNvSpPr txBox="1">
            <a:spLocks noChangeArrowheads="1"/>
          </p:cNvSpPr>
          <p:nvPr/>
        </p:nvSpPr>
        <p:spPr bwMode="auto">
          <a:xfrm>
            <a:off x="755576" y="86004"/>
            <a:ext cx="8388425" cy="628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algn="l" rtl="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algn="l" rtl="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algn="l" rtl="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algn="l" rtl="0" eaLnBrk="0" fontAlgn="base" hangingPunct="0">
              <a:spcBef>
                <a:spcPct val="0"/>
              </a:spcBef>
              <a:spcAft>
                <a:spcPct val="0"/>
              </a:spcAft>
              <a:defRPr>
                <a:solidFill>
                  <a:schemeClr val="tx1"/>
                </a:solidFill>
                <a:latin typeface="Arial" pitchFamily="34" charset="0"/>
                <a:ea typeface="SimSun" pitchFamily="2" charset="-122"/>
              </a:defRPr>
            </a:lvl9pPr>
          </a:lstStyle>
          <a:p>
            <a:pPr algn="r" rtl="1">
              <a:lnSpc>
                <a:spcPct val="120000"/>
              </a:lnSpc>
              <a:spcBef>
                <a:spcPct val="50000"/>
              </a:spcBef>
            </a:pPr>
            <a:r>
              <a:rPr lang="ar-EG" altLang="zh-CN" sz="3200" b="1" dirty="0">
                <a:solidFill>
                  <a:schemeClr val="bg1"/>
                </a:solidFill>
                <a:latin typeface="Microsoft YaHei" pitchFamily="34" charset="-122"/>
                <a:ea typeface="Microsoft YaHei" pitchFamily="34" charset="-122"/>
              </a:rPr>
              <a:t> </a:t>
            </a:r>
            <a:r>
              <a:rPr lang="ar-EG" altLang="zh-CN" sz="3200" b="1" dirty="0" smtClean="0">
                <a:solidFill>
                  <a:schemeClr val="bg1"/>
                </a:solidFill>
                <a:latin typeface="Microsoft YaHei" pitchFamily="34" charset="-122"/>
                <a:ea typeface="Microsoft YaHei" pitchFamily="34" charset="-122"/>
              </a:rPr>
              <a:t>صفات </a:t>
            </a:r>
            <a:r>
              <a:rPr lang="ar-EG" altLang="zh-CN" sz="3200" b="1" dirty="0">
                <a:solidFill>
                  <a:schemeClr val="bg1"/>
                </a:solidFill>
                <a:latin typeface="Microsoft YaHei" pitchFamily="34" charset="-122"/>
                <a:ea typeface="Microsoft YaHei" pitchFamily="34" charset="-122"/>
              </a:rPr>
              <a:t>الواثق من نفسه</a:t>
            </a:r>
          </a:p>
        </p:txBody>
      </p:sp>
    </p:spTree>
    <p:extLst>
      <p:ext uri="{BB962C8B-B14F-4D97-AF65-F5344CB8AC3E}">
        <p14:creationId xmlns:p14="http://schemas.microsoft.com/office/powerpoint/2010/main" val="2476965017"/>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slide(fromLeft)">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nodeType="clickEffect">
                                  <p:stCondLst>
                                    <p:cond delay="0"/>
                                  </p:stCondLst>
                                  <p:childTnLst>
                                    <p:set>
                                      <p:cBhvr>
                                        <p:cTn id="11" dur="1" fill="hold">
                                          <p:stCondLst>
                                            <p:cond delay="0"/>
                                          </p:stCondLst>
                                        </p:cTn>
                                        <p:tgtEl>
                                          <p:spTgt spid="7170"/>
                                        </p:tgtEl>
                                        <p:attrNameLst>
                                          <p:attrName>style.visibility</p:attrName>
                                        </p:attrNameLst>
                                      </p:cBhvr>
                                      <p:to>
                                        <p:strVal val="visible"/>
                                      </p:to>
                                    </p:set>
                                    <p:anim calcmode="lin" valueType="num">
                                      <p:cBhvr>
                                        <p:cTn id="12" dur="500" fill="hold"/>
                                        <p:tgtEl>
                                          <p:spTgt spid="7170"/>
                                        </p:tgtEl>
                                        <p:attrNameLst>
                                          <p:attrName>ppt_w</p:attrName>
                                        </p:attrNameLst>
                                      </p:cBhvr>
                                      <p:tavLst>
                                        <p:tav tm="0">
                                          <p:val>
                                            <p:fltVal val="0"/>
                                          </p:val>
                                        </p:tav>
                                        <p:tav tm="100000">
                                          <p:val>
                                            <p:strVal val="#ppt_w"/>
                                          </p:val>
                                        </p:tav>
                                      </p:tavLst>
                                    </p:anim>
                                    <p:anim calcmode="lin" valueType="num">
                                      <p:cBhvr>
                                        <p:cTn id="13" dur="500" fill="hold"/>
                                        <p:tgtEl>
                                          <p:spTgt spid="7170"/>
                                        </p:tgtEl>
                                        <p:attrNameLst>
                                          <p:attrName>ppt_h</p:attrName>
                                        </p:attrNameLst>
                                      </p:cBhvr>
                                      <p:tavLst>
                                        <p:tav tm="0">
                                          <p:val>
                                            <p:fltVal val="0"/>
                                          </p:val>
                                        </p:tav>
                                        <p:tav tm="100000">
                                          <p:val>
                                            <p:strVal val="#ppt_h"/>
                                          </p:val>
                                        </p:tav>
                                      </p:tavLst>
                                    </p:anim>
                                  </p:childTnLst>
                                </p:cTn>
                              </p:par>
                              <p:par>
                                <p:cTn id="14" presetID="2" presetClass="entr" presetSubtype="4" fill="hold" nodeType="withEffect">
                                  <p:stCondLst>
                                    <p:cond delay="0"/>
                                  </p:stCondLst>
                                  <p:childTnLst>
                                    <p:set>
                                      <p:cBhvr>
                                        <p:cTn id="15" dur="1" fill="hold">
                                          <p:stCondLst>
                                            <p:cond delay="0"/>
                                          </p:stCondLst>
                                        </p:cTn>
                                        <p:tgtEl>
                                          <p:spTgt spid="7170"/>
                                        </p:tgtEl>
                                        <p:attrNameLst>
                                          <p:attrName>style.visibility</p:attrName>
                                        </p:attrNameLst>
                                      </p:cBhvr>
                                      <p:to>
                                        <p:strVal val="visible"/>
                                      </p:to>
                                    </p:set>
                                    <p:anim calcmode="lin" valueType="num">
                                      <p:cBhvr additive="base">
                                        <p:cTn id="16" dur="1000" fill="hold"/>
                                        <p:tgtEl>
                                          <p:spTgt spid="7170"/>
                                        </p:tgtEl>
                                        <p:attrNameLst>
                                          <p:attrName>ppt_x</p:attrName>
                                        </p:attrNameLst>
                                      </p:cBhvr>
                                      <p:tavLst>
                                        <p:tav tm="0">
                                          <p:val>
                                            <p:strVal val="#ppt_x"/>
                                          </p:val>
                                        </p:tav>
                                        <p:tav tm="100000">
                                          <p:val>
                                            <p:strVal val="#ppt_x"/>
                                          </p:val>
                                        </p:tav>
                                      </p:tavLst>
                                    </p:anim>
                                    <p:anim calcmode="lin" valueType="num">
                                      <p:cBhvr additive="base">
                                        <p:cTn id="17" dur="1000" fill="hold"/>
                                        <p:tgtEl>
                                          <p:spTgt spid="7170"/>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3" presetClass="entr" presetSubtype="16" fill="hold" nodeType="clickEffect">
                                  <p:stCondLst>
                                    <p:cond delay="0"/>
                                  </p:stCondLst>
                                  <p:childTnLst>
                                    <p:set>
                                      <p:cBhvr>
                                        <p:cTn id="21" dur="1" fill="hold">
                                          <p:stCondLst>
                                            <p:cond delay="0"/>
                                          </p:stCondLst>
                                        </p:cTn>
                                        <p:tgtEl>
                                          <p:spTgt spid="7174"/>
                                        </p:tgtEl>
                                        <p:attrNameLst>
                                          <p:attrName>style.visibility</p:attrName>
                                        </p:attrNameLst>
                                      </p:cBhvr>
                                      <p:to>
                                        <p:strVal val="visible"/>
                                      </p:to>
                                    </p:set>
                                    <p:anim calcmode="lin" valueType="num">
                                      <p:cBhvr>
                                        <p:cTn id="22" dur="500" fill="hold"/>
                                        <p:tgtEl>
                                          <p:spTgt spid="7174"/>
                                        </p:tgtEl>
                                        <p:attrNameLst>
                                          <p:attrName>ppt_w</p:attrName>
                                        </p:attrNameLst>
                                      </p:cBhvr>
                                      <p:tavLst>
                                        <p:tav tm="0">
                                          <p:val>
                                            <p:fltVal val="0"/>
                                          </p:val>
                                        </p:tav>
                                        <p:tav tm="100000">
                                          <p:val>
                                            <p:strVal val="#ppt_w"/>
                                          </p:val>
                                        </p:tav>
                                      </p:tavLst>
                                    </p:anim>
                                    <p:anim calcmode="lin" valueType="num">
                                      <p:cBhvr>
                                        <p:cTn id="23" dur="500" fill="hold"/>
                                        <p:tgtEl>
                                          <p:spTgt spid="7174"/>
                                        </p:tgtEl>
                                        <p:attrNameLst>
                                          <p:attrName>ppt_h</p:attrName>
                                        </p:attrNameLst>
                                      </p:cBhvr>
                                      <p:tavLst>
                                        <p:tav tm="0">
                                          <p:val>
                                            <p:fltVal val="0"/>
                                          </p:val>
                                        </p:tav>
                                        <p:tav tm="100000">
                                          <p:val>
                                            <p:strVal val="#ppt_h"/>
                                          </p:val>
                                        </p:tav>
                                      </p:tavLst>
                                    </p:anim>
                                  </p:childTnLst>
                                </p:cTn>
                              </p:par>
                              <p:par>
                                <p:cTn id="24" presetID="2" presetClass="entr" presetSubtype="4" fill="hold" nodeType="withEffect">
                                  <p:stCondLst>
                                    <p:cond delay="100"/>
                                  </p:stCondLst>
                                  <p:childTnLst>
                                    <p:set>
                                      <p:cBhvr>
                                        <p:cTn id="25" dur="1" fill="hold">
                                          <p:stCondLst>
                                            <p:cond delay="0"/>
                                          </p:stCondLst>
                                        </p:cTn>
                                        <p:tgtEl>
                                          <p:spTgt spid="7174"/>
                                        </p:tgtEl>
                                        <p:attrNameLst>
                                          <p:attrName>style.visibility</p:attrName>
                                        </p:attrNameLst>
                                      </p:cBhvr>
                                      <p:to>
                                        <p:strVal val="visible"/>
                                      </p:to>
                                    </p:set>
                                    <p:anim calcmode="lin" valueType="num">
                                      <p:cBhvr additive="base">
                                        <p:cTn id="26" dur="1000" fill="hold"/>
                                        <p:tgtEl>
                                          <p:spTgt spid="7174"/>
                                        </p:tgtEl>
                                        <p:attrNameLst>
                                          <p:attrName>ppt_x</p:attrName>
                                        </p:attrNameLst>
                                      </p:cBhvr>
                                      <p:tavLst>
                                        <p:tav tm="0">
                                          <p:val>
                                            <p:strVal val="#ppt_x"/>
                                          </p:val>
                                        </p:tav>
                                        <p:tav tm="100000">
                                          <p:val>
                                            <p:strVal val="#ppt_x"/>
                                          </p:val>
                                        </p:tav>
                                      </p:tavLst>
                                    </p:anim>
                                    <p:anim calcmode="lin" valueType="num">
                                      <p:cBhvr additive="base">
                                        <p:cTn id="27" dur="1000" fill="hold"/>
                                        <p:tgtEl>
                                          <p:spTgt spid="7174"/>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3" presetClass="entr" presetSubtype="16" fill="hold" nodeType="clickEffect">
                                  <p:stCondLst>
                                    <p:cond delay="0"/>
                                  </p:stCondLst>
                                  <p:childTnLst>
                                    <p:set>
                                      <p:cBhvr>
                                        <p:cTn id="31" dur="1" fill="hold">
                                          <p:stCondLst>
                                            <p:cond delay="0"/>
                                          </p:stCondLst>
                                        </p:cTn>
                                        <p:tgtEl>
                                          <p:spTgt spid="7179"/>
                                        </p:tgtEl>
                                        <p:attrNameLst>
                                          <p:attrName>style.visibility</p:attrName>
                                        </p:attrNameLst>
                                      </p:cBhvr>
                                      <p:to>
                                        <p:strVal val="visible"/>
                                      </p:to>
                                    </p:set>
                                    <p:anim calcmode="lin" valueType="num">
                                      <p:cBhvr>
                                        <p:cTn id="32" dur="500" fill="hold"/>
                                        <p:tgtEl>
                                          <p:spTgt spid="7179"/>
                                        </p:tgtEl>
                                        <p:attrNameLst>
                                          <p:attrName>ppt_w</p:attrName>
                                        </p:attrNameLst>
                                      </p:cBhvr>
                                      <p:tavLst>
                                        <p:tav tm="0">
                                          <p:val>
                                            <p:fltVal val="0"/>
                                          </p:val>
                                        </p:tav>
                                        <p:tav tm="100000">
                                          <p:val>
                                            <p:strVal val="#ppt_w"/>
                                          </p:val>
                                        </p:tav>
                                      </p:tavLst>
                                    </p:anim>
                                    <p:anim calcmode="lin" valueType="num">
                                      <p:cBhvr>
                                        <p:cTn id="33" dur="500" fill="hold"/>
                                        <p:tgtEl>
                                          <p:spTgt spid="7179"/>
                                        </p:tgtEl>
                                        <p:attrNameLst>
                                          <p:attrName>ppt_h</p:attrName>
                                        </p:attrNameLst>
                                      </p:cBhvr>
                                      <p:tavLst>
                                        <p:tav tm="0">
                                          <p:val>
                                            <p:fltVal val="0"/>
                                          </p:val>
                                        </p:tav>
                                        <p:tav tm="100000">
                                          <p:val>
                                            <p:strVal val="#ppt_h"/>
                                          </p:val>
                                        </p:tav>
                                      </p:tavLst>
                                    </p:anim>
                                  </p:childTnLst>
                                </p:cTn>
                              </p:par>
                              <p:par>
                                <p:cTn id="34" presetID="2" presetClass="entr" presetSubtype="4" fill="hold" nodeType="withEffect">
                                  <p:stCondLst>
                                    <p:cond delay="200"/>
                                  </p:stCondLst>
                                  <p:childTnLst>
                                    <p:set>
                                      <p:cBhvr>
                                        <p:cTn id="35" dur="1" fill="hold">
                                          <p:stCondLst>
                                            <p:cond delay="0"/>
                                          </p:stCondLst>
                                        </p:cTn>
                                        <p:tgtEl>
                                          <p:spTgt spid="7179"/>
                                        </p:tgtEl>
                                        <p:attrNameLst>
                                          <p:attrName>style.visibility</p:attrName>
                                        </p:attrNameLst>
                                      </p:cBhvr>
                                      <p:to>
                                        <p:strVal val="visible"/>
                                      </p:to>
                                    </p:set>
                                    <p:anim calcmode="lin" valueType="num">
                                      <p:cBhvr additive="base">
                                        <p:cTn id="36" dur="1000" fill="hold"/>
                                        <p:tgtEl>
                                          <p:spTgt spid="7179"/>
                                        </p:tgtEl>
                                        <p:attrNameLst>
                                          <p:attrName>ppt_x</p:attrName>
                                        </p:attrNameLst>
                                      </p:cBhvr>
                                      <p:tavLst>
                                        <p:tav tm="0">
                                          <p:val>
                                            <p:strVal val="#ppt_x"/>
                                          </p:val>
                                        </p:tav>
                                        <p:tav tm="100000">
                                          <p:val>
                                            <p:strVal val="#ppt_x"/>
                                          </p:val>
                                        </p:tav>
                                      </p:tavLst>
                                    </p:anim>
                                    <p:anim calcmode="lin" valueType="num">
                                      <p:cBhvr additive="base">
                                        <p:cTn id="37" dur="1000" fill="hold"/>
                                        <p:tgtEl>
                                          <p:spTgt spid="7179"/>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3" presetClass="entr" presetSubtype="16" fill="hold" nodeType="clickEffect">
                                  <p:stCondLst>
                                    <p:cond delay="0"/>
                                  </p:stCondLst>
                                  <p:childTnLst>
                                    <p:set>
                                      <p:cBhvr>
                                        <p:cTn id="41" dur="1" fill="hold">
                                          <p:stCondLst>
                                            <p:cond delay="0"/>
                                          </p:stCondLst>
                                        </p:cTn>
                                        <p:tgtEl>
                                          <p:spTgt spid="7183"/>
                                        </p:tgtEl>
                                        <p:attrNameLst>
                                          <p:attrName>style.visibility</p:attrName>
                                        </p:attrNameLst>
                                      </p:cBhvr>
                                      <p:to>
                                        <p:strVal val="visible"/>
                                      </p:to>
                                    </p:set>
                                    <p:anim calcmode="lin" valueType="num">
                                      <p:cBhvr>
                                        <p:cTn id="42" dur="500" fill="hold"/>
                                        <p:tgtEl>
                                          <p:spTgt spid="7183"/>
                                        </p:tgtEl>
                                        <p:attrNameLst>
                                          <p:attrName>ppt_w</p:attrName>
                                        </p:attrNameLst>
                                      </p:cBhvr>
                                      <p:tavLst>
                                        <p:tav tm="0">
                                          <p:val>
                                            <p:fltVal val="0"/>
                                          </p:val>
                                        </p:tav>
                                        <p:tav tm="100000">
                                          <p:val>
                                            <p:strVal val="#ppt_w"/>
                                          </p:val>
                                        </p:tav>
                                      </p:tavLst>
                                    </p:anim>
                                    <p:anim calcmode="lin" valueType="num">
                                      <p:cBhvr>
                                        <p:cTn id="43" dur="500" fill="hold"/>
                                        <p:tgtEl>
                                          <p:spTgt spid="7183"/>
                                        </p:tgtEl>
                                        <p:attrNameLst>
                                          <p:attrName>ppt_h</p:attrName>
                                        </p:attrNameLst>
                                      </p:cBhvr>
                                      <p:tavLst>
                                        <p:tav tm="0">
                                          <p:val>
                                            <p:fltVal val="0"/>
                                          </p:val>
                                        </p:tav>
                                        <p:tav tm="100000">
                                          <p:val>
                                            <p:strVal val="#ppt_h"/>
                                          </p:val>
                                        </p:tav>
                                      </p:tavLst>
                                    </p:anim>
                                  </p:childTnLst>
                                </p:cTn>
                              </p:par>
                              <p:par>
                                <p:cTn id="44" presetID="2" presetClass="entr" presetSubtype="4" fill="hold" nodeType="withEffect">
                                  <p:stCondLst>
                                    <p:cond delay="300"/>
                                  </p:stCondLst>
                                  <p:childTnLst>
                                    <p:set>
                                      <p:cBhvr>
                                        <p:cTn id="45" dur="1" fill="hold">
                                          <p:stCondLst>
                                            <p:cond delay="0"/>
                                          </p:stCondLst>
                                        </p:cTn>
                                        <p:tgtEl>
                                          <p:spTgt spid="7183"/>
                                        </p:tgtEl>
                                        <p:attrNameLst>
                                          <p:attrName>style.visibility</p:attrName>
                                        </p:attrNameLst>
                                      </p:cBhvr>
                                      <p:to>
                                        <p:strVal val="visible"/>
                                      </p:to>
                                    </p:set>
                                    <p:anim calcmode="lin" valueType="num">
                                      <p:cBhvr additive="base">
                                        <p:cTn id="46" dur="1000" fill="hold"/>
                                        <p:tgtEl>
                                          <p:spTgt spid="7183"/>
                                        </p:tgtEl>
                                        <p:attrNameLst>
                                          <p:attrName>ppt_x</p:attrName>
                                        </p:attrNameLst>
                                      </p:cBhvr>
                                      <p:tavLst>
                                        <p:tav tm="0">
                                          <p:val>
                                            <p:strVal val="#ppt_x"/>
                                          </p:val>
                                        </p:tav>
                                        <p:tav tm="100000">
                                          <p:val>
                                            <p:strVal val="#ppt_x"/>
                                          </p:val>
                                        </p:tav>
                                      </p:tavLst>
                                    </p:anim>
                                    <p:anim calcmode="lin" valueType="num">
                                      <p:cBhvr additive="base">
                                        <p:cTn id="47" dur="1000" fill="hold"/>
                                        <p:tgtEl>
                                          <p:spTgt spid="718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utoUpdateAnimBg="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70" name="Group 2"/>
          <p:cNvGrpSpPr>
            <a:grpSpLocks/>
          </p:cNvGrpSpPr>
          <p:nvPr/>
        </p:nvGrpSpPr>
        <p:grpSpPr bwMode="auto">
          <a:xfrm>
            <a:off x="1290638" y="1417340"/>
            <a:ext cx="6562725" cy="547010"/>
            <a:chOff x="0" y="0"/>
            <a:chExt cx="6561756" cy="546970"/>
          </a:xfrm>
        </p:grpSpPr>
        <p:sp>
          <p:nvSpPr>
            <p:cNvPr id="5138" name="AutoShape 3"/>
            <p:cNvSpPr>
              <a:spLocks noChangeArrowheads="1"/>
            </p:cNvSpPr>
            <p:nvPr/>
          </p:nvSpPr>
          <p:spPr bwMode="auto">
            <a:xfrm>
              <a:off x="0" y="192074"/>
              <a:ext cx="6561756" cy="353986"/>
            </a:xfrm>
            <a:prstGeom prst="rect">
              <a:avLst/>
            </a:prstGeom>
            <a:solidFill>
              <a:srgbClr val="595959"/>
            </a:solidFill>
            <a:ln w="12700">
              <a:solidFill>
                <a:schemeClr val="bg1"/>
              </a:solidFill>
              <a:miter lim="800000"/>
              <a:headEnd/>
              <a:tailEnd/>
            </a:ln>
          </p:spPr>
          <p:txBody>
            <a:bodyPr anchor="ctr"/>
            <a:lstStyle/>
            <a:p>
              <a:endParaRPr lang="zh-CN" altLang="en-US" sz="2400" b="1">
                <a:latin typeface="Calibri" pitchFamily="34" charset="0"/>
              </a:endParaRPr>
            </a:p>
          </p:txBody>
        </p:sp>
        <p:sp>
          <p:nvSpPr>
            <p:cNvPr id="5139" name="AutoShape 3"/>
            <p:cNvSpPr>
              <a:spLocks noChangeArrowheads="1"/>
            </p:cNvSpPr>
            <p:nvPr/>
          </p:nvSpPr>
          <p:spPr bwMode="auto">
            <a:xfrm>
              <a:off x="64331" y="0"/>
              <a:ext cx="6433094" cy="482482"/>
            </a:xfrm>
            <a:prstGeom prst="rect">
              <a:avLst/>
            </a:prstGeom>
            <a:solidFill>
              <a:srgbClr val="007E00">
                <a:alpha val="79999"/>
              </a:srgbClr>
            </a:solidFill>
            <a:ln w="12700">
              <a:solidFill>
                <a:schemeClr val="bg1"/>
              </a:solidFill>
              <a:miter lim="800000"/>
              <a:headEnd/>
              <a:tailEnd/>
            </a:ln>
          </p:spPr>
          <p:txBody>
            <a:bodyPr wrap="none" anchor="ctr"/>
            <a:lstStyle/>
            <a:p>
              <a:pPr algn="ctr" eaLnBrk="0" hangingPunct="0"/>
              <a:endParaRPr lang="zh-CN" altLang="en-US" sz="2800" b="1">
                <a:solidFill>
                  <a:schemeClr val="tx2"/>
                </a:solidFill>
                <a:ea typeface="Microsoft YaHei" pitchFamily="34" charset="-122"/>
              </a:endParaRPr>
            </a:p>
          </p:txBody>
        </p:sp>
        <p:sp>
          <p:nvSpPr>
            <p:cNvPr id="5140" name="Rectangle 13"/>
            <p:cNvSpPr>
              <a:spLocks noChangeArrowheads="1"/>
            </p:cNvSpPr>
            <p:nvPr/>
          </p:nvSpPr>
          <p:spPr bwMode="auto">
            <a:xfrm>
              <a:off x="65079" y="85339"/>
              <a:ext cx="6431598" cy="461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a:r>
                <a:rPr lang="ar-EG" altLang="zh-CN" sz="2400" b="1" dirty="0" smtClean="0">
                  <a:solidFill>
                    <a:schemeClr val="bg1"/>
                  </a:solidFill>
                </a:rPr>
                <a:t>يحافظ </a:t>
              </a:r>
              <a:r>
                <a:rPr lang="ar-EG" altLang="zh-CN" sz="2400" b="1" dirty="0">
                  <a:solidFill>
                    <a:schemeClr val="bg1"/>
                  </a:solidFill>
                </a:rPr>
                <a:t>على ابتسامته أغلب الوقت عند تعامله مع الآخرين</a:t>
              </a:r>
              <a:endParaRPr lang="zh-CN" altLang="en-US" sz="2400" b="1" dirty="0">
                <a:solidFill>
                  <a:schemeClr val="bg1"/>
                </a:solidFill>
              </a:endParaRPr>
            </a:p>
          </p:txBody>
        </p:sp>
      </p:grpSp>
      <p:grpSp>
        <p:nvGrpSpPr>
          <p:cNvPr id="7174" name="Group 6"/>
          <p:cNvGrpSpPr>
            <a:grpSpLocks/>
          </p:cNvGrpSpPr>
          <p:nvPr/>
        </p:nvGrpSpPr>
        <p:grpSpPr bwMode="auto">
          <a:xfrm>
            <a:off x="1290638" y="2290465"/>
            <a:ext cx="6562725" cy="547010"/>
            <a:chOff x="0" y="0"/>
            <a:chExt cx="6561756" cy="546970"/>
          </a:xfrm>
        </p:grpSpPr>
        <p:grpSp>
          <p:nvGrpSpPr>
            <p:cNvPr id="5134" name="Group 7"/>
            <p:cNvGrpSpPr>
              <a:grpSpLocks/>
            </p:cNvGrpSpPr>
            <p:nvPr/>
          </p:nvGrpSpPr>
          <p:grpSpPr bwMode="auto">
            <a:xfrm>
              <a:off x="0" y="0"/>
              <a:ext cx="6561756" cy="546060"/>
              <a:chOff x="0" y="0"/>
              <a:chExt cx="6561756" cy="546060"/>
            </a:xfrm>
          </p:grpSpPr>
          <p:sp>
            <p:nvSpPr>
              <p:cNvPr id="5136" name="AutoShape 3"/>
              <p:cNvSpPr>
                <a:spLocks noChangeArrowheads="1"/>
              </p:cNvSpPr>
              <p:nvPr/>
            </p:nvSpPr>
            <p:spPr bwMode="auto">
              <a:xfrm>
                <a:off x="0" y="192074"/>
                <a:ext cx="6561756" cy="353986"/>
              </a:xfrm>
              <a:prstGeom prst="rect">
                <a:avLst/>
              </a:prstGeom>
              <a:solidFill>
                <a:srgbClr val="595959"/>
              </a:solidFill>
              <a:ln w="12700">
                <a:solidFill>
                  <a:schemeClr val="bg1"/>
                </a:solidFill>
                <a:miter lim="800000"/>
                <a:headEnd/>
                <a:tailEnd/>
              </a:ln>
            </p:spPr>
            <p:txBody>
              <a:bodyPr anchor="ctr"/>
              <a:lstStyle/>
              <a:p>
                <a:endParaRPr lang="zh-CN" altLang="en-US" sz="2400" b="1">
                  <a:latin typeface="Calibri" pitchFamily="34" charset="0"/>
                </a:endParaRPr>
              </a:p>
            </p:txBody>
          </p:sp>
          <p:sp>
            <p:nvSpPr>
              <p:cNvPr id="5137" name="AutoShape 3"/>
              <p:cNvSpPr>
                <a:spLocks noChangeArrowheads="1"/>
              </p:cNvSpPr>
              <p:nvPr/>
            </p:nvSpPr>
            <p:spPr bwMode="auto">
              <a:xfrm>
                <a:off x="65077" y="0"/>
                <a:ext cx="6431600" cy="482565"/>
              </a:xfrm>
              <a:prstGeom prst="rect">
                <a:avLst/>
              </a:prstGeom>
              <a:solidFill>
                <a:srgbClr val="7F7F7F">
                  <a:alpha val="87842"/>
                </a:srgbClr>
              </a:solidFill>
              <a:ln w="12700">
                <a:solidFill>
                  <a:schemeClr val="bg1"/>
                </a:solidFill>
                <a:miter lim="800000"/>
                <a:headEnd/>
                <a:tailEnd/>
              </a:ln>
            </p:spPr>
            <p:txBody>
              <a:bodyPr wrap="none" anchor="ctr"/>
              <a:lstStyle/>
              <a:p>
                <a:pPr algn="ctr" eaLnBrk="0" hangingPunct="0"/>
                <a:endParaRPr lang="zh-CN" altLang="en-US" sz="2800" b="1">
                  <a:solidFill>
                    <a:schemeClr val="tx2"/>
                  </a:solidFill>
                  <a:latin typeface="Calibri" pitchFamily="34" charset="0"/>
                  <a:ea typeface="Microsoft YaHei" pitchFamily="34" charset="-122"/>
                </a:endParaRPr>
              </a:p>
            </p:txBody>
          </p:sp>
        </p:grpSp>
        <p:sp>
          <p:nvSpPr>
            <p:cNvPr id="5135" name="Rectangle 13"/>
            <p:cNvSpPr>
              <a:spLocks noChangeArrowheads="1"/>
            </p:cNvSpPr>
            <p:nvPr/>
          </p:nvSpPr>
          <p:spPr bwMode="auto">
            <a:xfrm>
              <a:off x="65079" y="85339"/>
              <a:ext cx="6431598" cy="461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a:r>
                <a:rPr lang="ar-EG" altLang="zh-CN" sz="2400" b="1" dirty="0" smtClean="0">
                  <a:solidFill>
                    <a:schemeClr val="bg1"/>
                  </a:solidFill>
                </a:rPr>
                <a:t>ينادى </a:t>
              </a:r>
              <a:r>
                <a:rPr lang="ar-EG" altLang="zh-CN" sz="2400" b="1" dirty="0">
                  <a:solidFill>
                    <a:schemeClr val="bg1"/>
                  </a:solidFill>
                </a:rPr>
                <a:t>الأغراب وكبار السن بالألقاب المناسبة</a:t>
              </a:r>
              <a:endParaRPr lang="zh-CN" altLang="en-US" sz="2400" b="1" dirty="0">
                <a:solidFill>
                  <a:schemeClr val="bg1"/>
                </a:solidFill>
              </a:endParaRPr>
            </a:p>
          </p:txBody>
        </p:sp>
      </p:grpSp>
      <p:grpSp>
        <p:nvGrpSpPr>
          <p:cNvPr id="7179" name="Group 11"/>
          <p:cNvGrpSpPr>
            <a:grpSpLocks/>
          </p:cNvGrpSpPr>
          <p:nvPr/>
        </p:nvGrpSpPr>
        <p:grpSpPr bwMode="auto">
          <a:xfrm>
            <a:off x="1290638" y="3162003"/>
            <a:ext cx="6562725" cy="546100"/>
            <a:chOff x="0" y="0"/>
            <a:chExt cx="6561756" cy="546060"/>
          </a:xfrm>
        </p:grpSpPr>
        <p:sp>
          <p:nvSpPr>
            <p:cNvPr id="5131" name="AutoShape 3"/>
            <p:cNvSpPr>
              <a:spLocks noChangeArrowheads="1"/>
            </p:cNvSpPr>
            <p:nvPr/>
          </p:nvSpPr>
          <p:spPr bwMode="auto">
            <a:xfrm>
              <a:off x="0" y="192073"/>
              <a:ext cx="6561756" cy="353987"/>
            </a:xfrm>
            <a:prstGeom prst="rect">
              <a:avLst/>
            </a:prstGeom>
            <a:solidFill>
              <a:srgbClr val="595959"/>
            </a:solidFill>
            <a:ln w="12700">
              <a:solidFill>
                <a:schemeClr val="bg1"/>
              </a:solidFill>
              <a:miter lim="800000"/>
              <a:headEnd/>
              <a:tailEnd/>
            </a:ln>
          </p:spPr>
          <p:txBody>
            <a:bodyPr anchor="ctr"/>
            <a:lstStyle/>
            <a:p>
              <a:endParaRPr lang="zh-CN" altLang="en-US" sz="2400" b="1">
                <a:latin typeface="Calibri" pitchFamily="34" charset="0"/>
              </a:endParaRPr>
            </a:p>
          </p:txBody>
        </p:sp>
        <p:sp>
          <p:nvSpPr>
            <p:cNvPr id="5132" name="AutoShape 3"/>
            <p:cNvSpPr>
              <a:spLocks noChangeArrowheads="1"/>
            </p:cNvSpPr>
            <p:nvPr/>
          </p:nvSpPr>
          <p:spPr bwMode="auto">
            <a:xfrm>
              <a:off x="64331" y="0"/>
              <a:ext cx="6433094" cy="482482"/>
            </a:xfrm>
            <a:prstGeom prst="rect">
              <a:avLst/>
            </a:prstGeom>
            <a:solidFill>
              <a:srgbClr val="007E00">
                <a:alpha val="79999"/>
              </a:srgbClr>
            </a:solidFill>
            <a:ln w="12700">
              <a:solidFill>
                <a:schemeClr val="bg1"/>
              </a:solidFill>
              <a:miter lim="800000"/>
              <a:headEnd/>
              <a:tailEnd/>
            </a:ln>
          </p:spPr>
          <p:txBody>
            <a:bodyPr wrap="none" anchor="ctr"/>
            <a:lstStyle/>
            <a:p>
              <a:pPr algn="ctr" eaLnBrk="0" hangingPunct="0"/>
              <a:endParaRPr lang="zh-CN" altLang="en-US" sz="2800" b="1">
                <a:solidFill>
                  <a:schemeClr val="tx2"/>
                </a:solidFill>
                <a:ea typeface="Microsoft YaHei" pitchFamily="34" charset="-122"/>
              </a:endParaRPr>
            </a:p>
          </p:txBody>
        </p:sp>
        <p:sp>
          <p:nvSpPr>
            <p:cNvPr id="5133" name="Rectangle 13"/>
            <p:cNvSpPr>
              <a:spLocks noChangeArrowheads="1"/>
            </p:cNvSpPr>
            <p:nvPr/>
          </p:nvSpPr>
          <p:spPr bwMode="auto">
            <a:xfrm>
              <a:off x="65079" y="85339"/>
              <a:ext cx="6431598" cy="430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a:r>
                <a:rPr lang="ar-EG" altLang="zh-CN" sz="2200" b="1" dirty="0" smtClean="0">
                  <a:solidFill>
                    <a:schemeClr val="bg1"/>
                  </a:solidFill>
                </a:rPr>
                <a:t>يتصرف </a:t>
              </a:r>
              <a:r>
                <a:rPr lang="ar-EG" altLang="zh-CN" sz="2200" b="1" dirty="0">
                  <a:solidFill>
                    <a:schemeClr val="bg1"/>
                  </a:solidFill>
                </a:rPr>
                <a:t>بمرونة واعتدال عند استخدام حركات يديه وتعبيرات وجهه</a:t>
              </a:r>
              <a:endParaRPr lang="zh-CN" altLang="en-US" sz="2200" b="1" dirty="0">
                <a:solidFill>
                  <a:schemeClr val="bg1"/>
                </a:solidFill>
              </a:endParaRPr>
            </a:p>
          </p:txBody>
        </p:sp>
      </p:grpSp>
      <p:grpSp>
        <p:nvGrpSpPr>
          <p:cNvPr id="7183" name="Group 15"/>
          <p:cNvGrpSpPr>
            <a:grpSpLocks/>
          </p:cNvGrpSpPr>
          <p:nvPr/>
        </p:nvGrpSpPr>
        <p:grpSpPr bwMode="auto">
          <a:xfrm>
            <a:off x="1290638" y="4035128"/>
            <a:ext cx="6562725" cy="547010"/>
            <a:chOff x="0" y="0"/>
            <a:chExt cx="6561756" cy="546970"/>
          </a:xfrm>
        </p:grpSpPr>
        <p:grpSp>
          <p:nvGrpSpPr>
            <p:cNvPr id="5127" name="Group 16"/>
            <p:cNvGrpSpPr>
              <a:grpSpLocks/>
            </p:cNvGrpSpPr>
            <p:nvPr/>
          </p:nvGrpSpPr>
          <p:grpSpPr bwMode="auto">
            <a:xfrm>
              <a:off x="0" y="0"/>
              <a:ext cx="6561756" cy="546060"/>
              <a:chOff x="0" y="0"/>
              <a:chExt cx="6448390" cy="611157"/>
            </a:xfrm>
          </p:grpSpPr>
          <p:sp>
            <p:nvSpPr>
              <p:cNvPr id="5129" name="AutoShape 3"/>
              <p:cNvSpPr>
                <a:spLocks noChangeArrowheads="1"/>
              </p:cNvSpPr>
              <p:nvPr/>
            </p:nvSpPr>
            <p:spPr bwMode="auto">
              <a:xfrm>
                <a:off x="0" y="214970"/>
                <a:ext cx="6448390" cy="396187"/>
              </a:xfrm>
              <a:prstGeom prst="rect">
                <a:avLst/>
              </a:prstGeom>
              <a:solidFill>
                <a:srgbClr val="595959"/>
              </a:solidFill>
              <a:ln w="12700">
                <a:solidFill>
                  <a:schemeClr val="bg1"/>
                </a:solidFill>
                <a:miter lim="800000"/>
                <a:headEnd/>
                <a:tailEnd/>
              </a:ln>
            </p:spPr>
            <p:txBody>
              <a:bodyPr anchor="ctr"/>
              <a:lstStyle/>
              <a:p>
                <a:endParaRPr lang="zh-CN" altLang="en-US" sz="2400" b="1">
                  <a:latin typeface="Calibri" pitchFamily="34" charset="0"/>
                </a:endParaRPr>
              </a:p>
            </p:txBody>
          </p:sp>
          <p:sp>
            <p:nvSpPr>
              <p:cNvPr id="5130" name="AutoShape 3"/>
              <p:cNvSpPr>
                <a:spLocks noChangeArrowheads="1"/>
              </p:cNvSpPr>
              <p:nvPr/>
            </p:nvSpPr>
            <p:spPr bwMode="auto">
              <a:xfrm>
                <a:off x="63953" y="0"/>
                <a:ext cx="6320483" cy="540092"/>
              </a:xfrm>
              <a:prstGeom prst="rect">
                <a:avLst/>
              </a:prstGeom>
              <a:solidFill>
                <a:srgbClr val="7F7F7F">
                  <a:alpha val="87842"/>
                </a:srgbClr>
              </a:solidFill>
              <a:ln w="12700">
                <a:solidFill>
                  <a:schemeClr val="bg1"/>
                </a:solidFill>
                <a:miter lim="800000"/>
                <a:headEnd/>
                <a:tailEnd/>
              </a:ln>
            </p:spPr>
            <p:txBody>
              <a:bodyPr wrap="none" anchor="ctr"/>
              <a:lstStyle/>
              <a:p>
                <a:pPr algn="ctr" eaLnBrk="0" hangingPunct="0"/>
                <a:endParaRPr lang="zh-CN" altLang="en-US" sz="2800" b="1">
                  <a:solidFill>
                    <a:schemeClr val="tx2"/>
                  </a:solidFill>
                  <a:latin typeface="Calibri" pitchFamily="34" charset="0"/>
                  <a:ea typeface="Microsoft YaHei" pitchFamily="34" charset="-122"/>
                </a:endParaRPr>
              </a:p>
            </p:txBody>
          </p:sp>
        </p:grpSp>
        <p:sp>
          <p:nvSpPr>
            <p:cNvPr id="5128" name="Rectangle 13"/>
            <p:cNvSpPr>
              <a:spLocks noChangeArrowheads="1"/>
            </p:cNvSpPr>
            <p:nvPr/>
          </p:nvSpPr>
          <p:spPr bwMode="auto">
            <a:xfrm>
              <a:off x="64331" y="85339"/>
              <a:ext cx="6433094" cy="461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a:r>
                <a:rPr lang="ar-EG" altLang="zh-CN" sz="2400" b="1" dirty="0" smtClean="0">
                  <a:solidFill>
                    <a:schemeClr val="bg1"/>
                  </a:solidFill>
                </a:rPr>
                <a:t>ينادى </a:t>
              </a:r>
              <a:r>
                <a:rPr lang="ar-EG" altLang="zh-CN" sz="2400" b="1" dirty="0">
                  <a:solidFill>
                    <a:schemeClr val="bg1"/>
                  </a:solidFill>
                </a:rPr>
                <a:t>الآخرين بأسمائهم مما يعطى انطباعا بالاهتمام والود</a:t>
              </a:r>
              <a:endParaRPr lang="zh-CN" altLang="en-US" sz="2400" b="1" dirty="0">
                <a:solidFill>
                  <a:schemeClr val="bg1"/>
                </a:solidFill>
              </a:endParaRPr>
            </a:p>
          </p:txBody>
        </p:sp>
      </p:grpSp>
      <p:sp>
        <p:nvSpPr>
          <p:cNvPr id="21" name="TextBox 13" descr="B56F103BB23E47beACAB404F50AF11BD# #TextBox 13"/>
          <p:cNvSpPr txBox="1">
            <a:spLocks noChangeArrowheads="1"/>
          </p:cNvSpPr>
          <p:nvPr/>
        </p:nvSpPr>
        <p:spPr bwMode="auto">
          <a:xfrm>
            <a:off x="755576" y="86004"/>
            <a:ext cx="8388425" cy="628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algn="l" rtl="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algn="l" rtl="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algn="l" rtl="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algn="l" rtl="0" eaLnBrk="0" fontAlgn="base" hangingPunct="0">
              <a:spcBef>
                <a:spcPct val="0"/>
              </a:spcBef>
              <a:spcAft>
                <a:spcPct val="0"/>
              </a:spcAft>
              <a:defRPr>
                <a:solidFill>
                  <a:schemeClr val="tx1"/>
                </a:solidFill>
                <a:latin typeface="Arial" pitchFamily="34" charset="0"/>
                <a:ea typeface="SimSun" pitchFamily="2" charset="-122"/>
              </a:defRPr>
            </a:lvl9pPr>
          </a:lstStyle>
          <a:p>
            <a:pPr algn="r" rtl="1">
              <a:lnSpc>
                <a:spcPct val="120000"/>
              </a:lnSpc>
              <a:spcBef>
                <a:spcPct val="50000"/>
              </a:spcBef>
            </a:pPr>
            <a:r>
              <a:rPr lang="ar-EG" altLang="zh-CN" sz="3200" b="1" dirty="0">
                <a:solidFill>
                  <a:schemeClr val="bg1"/>
                </a:solidFill>
                <a:latin typeface="Microsoft YaHei" pitchFamily="34" charset="-122"/>
                <a:ea typeface="Microsoft YaHei" pitchFamily="34" charset="-122"/>
              </a:rPr>
              <a:t>طباع ومعاملات الواثق من ذاته</a:t>
            </a:r>
          </a:p>
        </p:txBody>
      </p:sp>
    </p:spTree>
    <p:extLst>
      <p:ext uri="{BB962C8B-B14F-4D97-AF65-F5344CB8AC3E}">
        <p14:creationId xmlns:p14="http://schemas.microsoft.com/office/powerpoint/2010/main" val="3545105644"/>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slide(fromLeft)">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nodeType="clickEffect">
                                  <p:stCondLst>
                                    <p:cond delay="0"/>
                                  </p:stCondLst>
                                  <p:childTnLst>
                                    <p:set>
                                      <p:cBhvr>
                                        <p:cTn id="11" dur="1" fill="hold">
                                          <p:stCondLst>
                                            <p:cond delay="0"/>
                                          </p:stCondLst>
                                        </p:cTn>
                                        <p:tgtEl>
                                          <p:spTgt spid="7170"/>
                                        </p:tgtEl>
                                        <p:attrNameLst>
                                          <p:attrName>style.visibility</p:attrName>
                                        </p:attrNameLst>
                                      </p:cBhvr>
                                      <p:to>
                                        <p:strVal val="visible"/>
                                      </p:to>
                                    </p:set>
                                    <p:anim calcmode="lin" valueType="num">
                                      <p:cBhvr>
                                        <p:cTn id="12" dur="500" fill="hold"/>
                                        <p:tgtEl>
                                          <p:spTgt spid="7170"/>
                                        </p:tgtEl>
                                        <p:attrNameLst>
                                          <p:attrName>ppt_w</p:attrName>
                                        </p:attrNameLst>
                                      </p:cBhvr>
                                      <p:tavLst>
                                        <p:tav tm="0">
                                          <p:val>
                                            <p:fltVal val="0"/>
                                          </p:val>
                                        </p:tav>
                                        <p:tav tm="100000">
                                          <p:val>
                                            <p:strVal val="#ppt_w"/>
                                          </p:val>
                                        </p:tav>
                                      </p:tavLst>
                                    </p:anim>
                                    <p:anim calcmode="lin" valueType="num">
                                      <p:cBhvr>
                                        <p:cTn id="13" dur="500" fill="hold"/>
                                        <p:tgtEl>
                                          <p:spTgt spid="7170"/>
                                        </p:tgtEl>
                                        <p:attrNameLst>
                                          <p:attrName>ppt_h</p:attrName>
                                        </p:attrNameLst>
                                      </p:cBhvr>
                                      <p:tavLst>
                                        <p:tav tm="0">
                                          <p:val>
                                            <p:fltVal val="0"/>
                                          </p:val>
                                        </p:tav>
                                        <p:tav tm="100000">
                                          <p:val>
                                            <p:strVal val="#ppt_h"/>
                                          </p:val>
                                        </p:tav>
                                      </p:tavLst>
                                    </p:anim>
                                  </p:childTnLst>
                                </p:cTn>
                              </p:par>
                              <p:par>
                                <p:cTn id="14" presetID="2" presetClass="entr" presetSubtype="4" fill="hold" nodeType="withEffect">
                                  <p:stCondLst>
                                    <p:cond delay="0"/>
                                  </p:stCondLst>
                                  <p:childTnLst>
                                    <p:set>
                                      <p:cBhvr>
                                        <p:cTn id="15" dur="1" fill="hold">
                                          <p:stCondLst>
                                            <p:cond delay="0"/>
                                          </p:stCondLst>
                                        </p:cTn>
                                        <p:tgtEl>
                                          <p:spTgt spid="7170"/>
                                        </p:tgtEl>
                                        <p:attrNameLst>
                                          <p:attrName>style.visibility</p:attrName>
                                        </p:attrNameLst>
                                      </p:cBhvr>
                                      <p:to>
                                        <p:strVal val="visible"/>
                                      </p:to>
                                    </p:set>
                                    <p:anim calcmode="lin" valueType="num">
                                      <p:cBhvr additive="base">
                                        <p:cTn id="16" dur="1000" fill="hold"/>
                                        <p:tgtEl>
                                          <p:spTgt spid="7170"/>
                                        </p:tgtEl>
                                        <p:attrNameLst>
                                          <p:attrName>ppt_x</p:attrName>
                                        </p:attrNameLst>
                                      </p:cBhvr>
                                      <p:tavLst>
                                        <p:tav tm="0">
                                          <p:val>
                                            <p:strVal val="#ppt_x"/>
                                          </p:val>
                                        </p:tav>
                                        <p:tav tm="100000">
                                          <p:val>
                                            <p:strVal val="#ppt_x"/>
                                          </p:val>
                                        </p:tav>
                                      </p:tavLst>
                                    </p:anim>
                                    <p:anim calcmode="lin" valueType="num">
                                      <p:cBhvr additive="base">
                                        <p:cTn id="17" dur="1000" fill="hold"/>
                                        <p:tgtEl>
                                          <p:spTgt spid="7170"/>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3" presetClass="entr" presetSubtype="16" fill="hold" nodeType="clickEffect">
                                  <p:stCondLst>
                                    <p:cond delay="0"/>
                                  </p:stCondLst>
                                  <p:childTnLst>
                                    <p:set>
                                      <p:cBhvr>
                                        <p:cTn id="21" dur="1" fill="hold">
                                          <p:stCondLst>
                                            <p:cond delay="0"/>
                                          </p:stCondLst>
                                        </p:cTn>
                                        <p:tgtEl>
                                          <p:spTgt spid="7174"/>
                                        </p:tgtEl>
                                        <p:attrNameLst>
                                          <p:attrName>style.visibility</p:attrName>
                                        </p:attrNameLst>
                                      </p:cBhvr>
                                      <p:to>
                                        <p:strVal val="visible"/>
                                      </p:to>
                                    </p:set>
                                    <p:anim calcmode="lin" valueType="num">
                                      <p:cBhvr>
                                        <p:cTn id="22" dur="500" fill="hold"/>
                                        <p:tgtEl>
                                          <p:spTgt spid="7174"/>
                                        </p:tgtEl>
                                        <p:attrNameLst>
                                          <p:attrName>ppt_w</p:attrName>
                                        </p:attrNameLst>
                                      </p:cBhvr>
                                      <p:tavLst>
                                        <p:tav tm="0">
                                          <p:val>
                                            <p:fltVal val="0"/>
                                          </p:val>
                                        </p:tav>
                                        <p:tav tm="100000">
                                          <p:val>
                                            <p:strVal val="#ppt_w"/>
                                          </p:val>
                                        </p:tav>
                                      </p:tavLst>
                                    </p:anim>
                                    <p:anim calcmode="lin" valueType="num">
                                      <p:cBhvr>
                                        <p:cTn id="23" dur="500" fill="hold"/>
                                        <p:tgtEl>
                                          <p:spTgt spid="7174"/>
                                        </p:tgtEl>
                                        <p:attrNameLst>
                                          <p:attrName>ppt_h</p:attrName>
                                        </p:attrNameLst>
                                      </p:cBhvr>
                                      <p:tavLst>
                                        <p:tav tm="0">
                                          <p:val>
                                            <p:fltVal val="0"/>
                                          </p:val>
                                        </p:tav>
                                        <p:tav tm="100000">
                                          <p:val>
                                            <p:strVal val="#ppt_h"/>
                                          </p:val>
                                        </p:tav>
                                      </p:tavLst>
                                    </p:anim>
                                  </p:childTnLst>
                                </p:cTn>
                              </p:par>
                              <p:par>
                                <p:cTn id="24" presetID="2" presetClass="entr" presetSubtype="4" fill="hold" nodeType="withEffect">
                                  <p:stCondLst>
                                    <p:cond delay="100"/>
                                  </p:stCondLst>
                                  <p:childTnLst>
                                    <p:set>
                                      <p:cBhvr>
                                        <p:cTn id="25" dur="1" fill="hold">
                                          <p:stCondLst>
                                            <p:cond delay="0"/>
                                          </p:stCondLst>
                                        </p:cTn>
                                        <p:tgtEl>
                                          <p:spTgt spid="7174"/>
                                        </p:tgtEl>
                                        <p:attrNameLst>
                                          <p:attrName>style.visibility</p:attrName>
                                        </p:attrNameLst>
                                      </p:cBhvr>
                                      <p:to>
                                        <p:strVal val="visible"/>
                                      </p:to>
                                    </p:set>
                                    <p:anim calcmode="lin" valueType="num">
                                      <p:cBhvr additive="base">
                                        <p:cTn id="26" dur="1000" fill="hold"/>
                                        <p:tgtEl>
                                          <p:spTgt spid="7174"/>
                                        </p:tgtEl>
                                        <p:attrNameLst>
                                          <p:attrName>ppt_x</p:attrName>
                                        </p:attrNameLst>
                                      </p:cBhvr>
                                      <p:tavLst>
                                        <p:tav tm="0">
                                          <p:val>
                                            <p:strVal val="#ppt_x"/>
                                          </p:val>
                                        </p:tav>
                                        <p:tav tm="100000">
                                          <p:val>
                                            <p:strVal val="#ppt_x"/>
                                          </p:val>
                                        </p:tav>
                                      </p:tavLst>
                                    </p:anim>
                                    <p:anim calcmode="lin" valueType="num">
                                      <p:cBhvr additive="base">
                                        <p:cTn id="27" dur="1000" fill="hold"/>
                                        <p:tgtEl>
                                          <p:spTgt spid="7174"/>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3" presetClass="entr" presetSubtype="16" fill="hold" nodeType="clickEffect">
                                  <p:stCondLst>
                                    <p:cond delay="0"/>
                                  </p:stCondLst>
                                  <p:childTnLst>
                                    <p:set>
                                      <p:cBhvr>
                                        <p:cTn id="31" dur="1" fill="hold">
                                          <p:stCondLst>
                                            <p:cond delay="0"/>
                                          </p:stCondLst>
                                        </p:cTn>
                                        <p:tgtEl>
                                          <p:spTgt spid="7179"/>
                                        </p:tgtEl>
                                        <p:attrNameLst>
                                          <p:attrName>style.visibility</p:attrName>
                                        </p:attrNameLst>
                                      </p:cBhvr>
                                      <p:to>
                                        <p:strVal val="visible"/>
                                      </p:to>
                                    </p:set>
                                    <p:anim calcmode="lin" valueType="num">
                                      <p:cBhvr>
                                        <p:cTn id="32" dur="500" fill="hold"/>
                                        <p:tgtEl>
                                          <p:spTgt spid="7179"/>
                                        </p:tgtEl>
                                        <p:attrNameLst>
                                          <p:attrName>ppt_w</p:attrName>
                                        </p:attrNameLst>
                                      </p:cBhvr>
                                      <p:tavLst>
                                        <p:tav tm="0">
                                          <p:val>
                                            <p:fltVal val="0"/>
                                          </p:val>
                                        </p:tav>
                                        <p:tav tm="100000">
                                          <p:val>
                                            <p:strVal val="#ppt_w"/>
                                          </p:val>
                                        </p:tav>
                                      </p:tavLst>
                                    </p:anim>
                                    <p:anim calcmode="lin" valueType="num">
                                      <p:cBhvr>
                                        <p:cTn id="33" dur="500" fill="hold"/>
                                        <p:tgtEl>
                                          <p:spTgt spid="7179"/>
                                        </p:tgtEl>
                                        <p:attrNameLst>
                                          <p:attrName>ppt_h</p:attrName>
                                        </p:attrNameLst>
                                      </p:cBhvr>
                                      <p:tavLst>
                                        <p:tav tm="0">
                                          <p:val>
                                            <p:fltVal val="0"/>
                                          </p:val>
                                        </p:tav>
                                        <p:tav tm="100000">
                                          <p:val>
                                            <p:strVal val="#ppt_h"/>
                                          </p:val>
                                        </p:tav>
                                      </p:tavLst>
                                    </p:anim>
                                  </p:childTnLst>
                                </p:cTn>
                              </p:par>
                              <p:par>
                                <p:cTn id="34" presetID="2" presetClass="entr" presetSubtype="4" fill="hold" nodeType="withEffect">
                                  <p:stCondLst>
                                    <p:cond delay="200"/>
                                  </p:stCondLst>
                                  <p:childTnLst>
                                    <p:set>
                                      <p:cBhvr>
                                        <p:cTn id="35" dur="1" fill="hold">
                                          <p:stCondLst>
                                            <p:cond delay="0"/>
                                          </p:stCondLst>
                                        </p:cTn>
                                        <p:tgtEl>
                                          <p:spTgt spid="7179"/>
                                        </p:tgtEl>
                                        <p:attrNameLst>
                                          <p:attrName>style.visibility</p:attrName>
                                        </p:attrNameLst>
                                      </p:cBhvr>
                                      <p:to>
                                        <p:strVal val="visible"/>
                                      </p:to>
                                    </p:set>
                                    <p:anim calcmode="lin" valueType="num">
                                      <p:cBhvr additive="base">
                                        <p:cTn id="36" dur="1000" fill="hold"/>
                                        <p:tgtEl>
                                          <p:spTgt spid="7179"/>
                                        </p:tgtEl>
                                        <p:attrNameLst>
                                          <p:attrName>ppt_x</p:attrName>
                                        </p:attrNameLst>
                                      </p:cBhvr>
                                      <p:tavLst>
                                        <p:tav tm="0">
                                          <p:val>
                                            <p:strVal val="#ppt_x"/>
                                          </p:val>
                                        </p:tav>
                                        <p:tav tm="100000">
                                          <p:val>
                                            <p:strVal val="#ppt_x"/>
                                          </p:val>
                                        </p:tav>
                                      </p:tavLst>
                                    </p:anim>
                                    <p:anim calcmode="lin" valueType="num">
                                      <p:cBhvr additive="base">
                                        <p:cTn id="37" dur="1000" fill="hold"/>
                                        <p:tgtEl>
                                          <p:spTgt spid="7179"/>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3" presetClass="entr" presetSubtype="16" fill="hold" nodeType="clickEffect">
                                  <p:stCondLst>
                                    <p:cond delay="0"/>
                                  </p:stCondLst>
                                  <p:childTnLst>
                                    <p:set>
                                      <p:cBhvr>
                                        <p:cTn id="41" dur="1" fill="hold">
                                          <p:stCondLst>
                                            <p:cond delay="0"/>
                                          </p:stCondLst>
                                        </p:cTn>
                                        <p:tgtEl>
                                          <p:spTgt spid="7183"/>
                                        </p:tgtEl>
                                        <p:attrNameLst>
                                          <p:attrName>style.visibility</p:attrName>
                                        </p:attrNameLst>
                                      </p:cBhvr>
                                      <p:to>
                                        <p:strVal val="visible"/>
                                      </p:to>
                                    </p:set>
                                    <p:anim calcmode="lin" valueType="num">
                                      <p:cBhvr>
                                        <p:cTn id="42" dur="500" fill="hold"/>
                                        <p:tgtEl>
                                          <p:spTgt spid="7183"/>
                                        </p:tgtEl>
                                        <p:attrNameLst>
                                          <p:attrName>ppt_w</p:attrName>
                                        </p:attrNameLst>
                                      </p:cBhvr>
                                      <p:tavLst>
                                        <p:tav tm="0">
                                          <p:val>
                                            <p:fltVal val="0"/>
                                          </p:val>
                                        </p:tav>
                                        <p:tav tm="100000">
                                          <p:val>
                                            <p:strVal val="#ppt_w"/>
                                          </p:val>
                                        </p:tav>
                                      </p:tavLst>
                                    </p:anim>
                                    <p:anim calcmode="lin" valueType="num">
                                      <p:cBhvr>
                                        <p:cTn id="43" dur="500" fill="hold"/>
                                        <p:tgtEl>
                                          <p:spTgt spid="7183"/>
                                        </p:tgtEl>
                                        <p:attrNameLst>
                                          <p:attrName>ppt_h</p:attrName>
                                        </p:attrNameLst>
                                      </p:cBhvr>
                                      <p:tavLst>
                                        <p:tav tm="0">
                                          <p:val>
                                            <p:fltVal val="0"/>
                                          </p:val>
                                        </p:tav>
                                        <p:tav tm="100000">
                                          <p:val>
                                            <p:strVal val="#ppt_h"/>
                                          </p:val>
                                        </p:tav>
                                      </p:tavLst>
                                    </p:anim>
                                  </p:childTnLst>
                                </p:cTn>
                              </p:par>
                              <p:par>
                                <p:cTn id="44" presetID="2" presetClass="entr" presetSubtype="4" fill="hold" nodeType="withEffect">
                                  <p:stCondLst>
                                    <p:cond delay="300"/>
                                  </p:stCondLst>
                                  <p:childTnLst>
                                    <p:set>
                                      <p:cBhvr>
                                        <p:cTn id="45" dur="1" fill="hold">
                                          <p:stCondLst>
                                            <p:cond delay="0"/>
                                          </p:stCondLst>
                                        </p:cTn>
                                        <p:tgtEl>
                                          <p:spTgt spid="7183"/>
                                        </p:tgtEl>
                                        <p:attrNameLst>
                                          <p:attrName>style.visibility</p:attrName>
                                        </p:attrNameLst>
                                      </p:cBhvr>
                                      <p:to>
                                        <p:strVal val="visible"/>
                                      </p:to>
                                    </p:set>
                                    <p:anim calcmode="lin" valueType="num">
                                      <p:cBhvr additive="base">
                                        <p:cTn id="46" dur="1000" fill="hold"/>
                                        <p:tgtEl>
                                          <p:spTgt spid="7183"/>
                                        </p:tgtEl>
                                        <p:attrNameLst>
                                          <p:attrName>ppt_x</p:attrName>
                                        </p:attrNameLst>
                                      </p:cBhvr>
                                      <p:tavLst>
                                        <p:tav tm="0">
                                          <p:val>
                                            <p:strVal val="#ppt_x"/>
                                          </p:val>
                                        </p:tav>
                                        <p:tav tm="100000">
                                          <p:val>
                                            <p:strVal val="#ppt_x"/>
                                          </p:val>
                                        </p:tav>
                                      </p:tavLst>
                                    </p:anim>
                                    <p:anim calcmode="lin" valueType="num">
                                      <p:cBhvr additive="base">
                                        <p:cTn id="47" dur="1000" fill="hold"/>
                                        <p:tgtEl>
                                          <p:spTgt spid="718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utoUpdateAnimBg="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70" name="Group 2"/>
          <p:cNvGrpSpPr>
            <a:grpSpLocks/>
          </p:cNvGrpSpPr>
          <p:nvPr/>
        </p:nvGrpSpPr>
        <p:grpSpPr bwMode="auto">
          <a:xfrm>
            <a:off x="1290638" y="1417340"/>
            <a:ext cx="6562725" cy="547010"/>
            <a:chOff x="0" y="0"/>
            <a:chExt cx="6561756" cy="546970"/>
          </a:xfrm>
        </p:grpSpPr>
        <p:sp>
          <p:nvSpPr>
            <p:cNvPr id="5138" name="AutoShape 3"/>
            <p:cNvSpPr>
              <a:spLocks noChangeArrowheads="1"/>
            </p:cNvSpPr>
            <p:nvPr/>
          </p:nvSpPr>
          <p:spPr bwMode="auto">
            <a:xfrm>
              <a:off x="0" y="192074"/>
              <a:ext cx="6561756" cy="353986"/>
            </a:xfrm>
            <a:prstGeom prst="rect">
              <a:avLst/>
            </a:prstGeom>
            <a:solidFill>
              <a:srgbClr val="595959"/>
            </a:solidFill>
            <a:ln w="12700">
              <a:solidFill>
                <a:schemeClr val="bg1"/>
              </a:solidFill>
              <a:miter lim="800000"/>
              <a:headEnd/>
              <a:tailEnd/>
            </a:ln>
          </p:spPr>
          <p:txBody>
            <a:bodyPr anchor="ctr"/>
            <a:lstStyle/>
            <a:p>
              <a:endParaRPr lang="zh-CN" altLang="en-US" sz="2400" b="1">
                <a:latin typeface="Calibri" pitchFamily="34" charset="0"/>
              </a:endParaRPr>
            </a:p>
          </p:txBody>
        </p:sp>
        <p:sp>
          <p:nvSpPr>
            <p:cNvPr id="5139" name="AutoShape 3"/>
            <p:cNvSpPr>
              <a:spLocks noChangeArrowheads="1"/>
            </p:cNvSpPr>
            <p:nvPr/>
          </p:nvSpPr>
          <p:spPr bwMode="auto">
            <a:xfrm>
              <a:off x="64331" y="0"/>
              <a:ext cx="6433094" cy="482482"/>
            </a:xfrm>
            <a:prstGeom prst="rect">
              <a:avLst/>
            </a:prstGeom>
            <a:solidFill>
              <a:srgbClr val="007E00">
                <a:alpha val="79999"/>
              </a:srgbClr>
            </a:solidFill>
            <a:ln w="12700">
              <a:solidFill>
                <a:schemeClr val="bg1"/>
              </a:solidFill>
              <a:miter lim="800000"/>
              <a:headEnd/>
              <a:tailEnd/>
            </a:ln>
          </p:spPr>
          <p:txBody>
            <a:bodyPr wrap="none" anchor="ctr"/>
            <a:lstStyle/>
            <a:p>
              <a:pPr algn="ctr" eaLnBrk="0" hangingPunct="0"/>
              <a:endParaRPr lang="zh-CN" altLang="en-US" sz="2800" b="1">
                <a:solidFill>
                  <a:schemeClr val="tx2"/>
                </a:solidFill>
                <a:ea typeface="Microsoft YaHei" pitchFamily="34" charset="-122"/>
              </a:endParaRPr>
            </a:p>
          </p:txBody>
        </p:sp>
        <p:sp>
          <p:nvSpPr>
            <p:cNvPr id="5140" name="Rectangle 13"/>
            <p:cNvSpPr>
              <a:spLocks noChangeArrowheads="1"/>
            </p:cNvSpPr>
            <p:nvPr/>
          </p:nvSpPr>
          <p:spPr bwMode="auto">
            <a:xfrm>
              <a:off x="65079" y="85339"/>
              <a:ext cx="6431598" cy="461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a:r>
                <a:rPr lang="ar-EG" altLang="zh-CN" sz="2400" b="1" dirty="0" smtClean="0">
                  <a:solidFill>
                    <a:schemeClr val="bg1"/>
                  </a:solidFill>
                </a:rPr>
                <a:t>صوت </a:t>
              </a:r>
              <a:r>
                <a:rPr lang="ar-EG" altLang="zh-CN" sz="2400" b="1" dirty="0">
                  <a:solidFill>
                    <a:schemeClr val="bg1"/>
                  </a:solidFill>
                </a:rPr>
                <a:t>واضح ومرتفع أثناء الكلام</a:t>
              </a:r>
              <a:endParaRPr lang="zh-CN" altLang="en-US" sz="2400" b="1" dirty="0">
                <a:solidFill>
                  <a:schemeClr val="bg1"/>
                </a:solidFill>
              </a:endParaRPr>
            </a:p>
          </p:txBody>
        </p:sp>
      </p:grpSp>
      <p:grpSp>
        <p:nvGrpSpPr>
          <p:cNvPr id="7174" name="Group 6"/>
          <p:cNvGrpSpPr>
            <a:grpSpLocks/>
          </p:cNvGrpSpPr>
          <p:nvPr/>
        </p:nvGrpSpPr>
        <p:grpSpPr bwMode="auto">
          <a:xfrm>
            <a:off x="1290638" y="2290465"/>
            <a:ext cx="6562725" cy="547010"/>
            <a:chOff x="0" y="0"/>
            <a:chExt cx="6561756" cy="546970"/>
          </a:xfrm>
        </p:grpSpPr>
        <p:grpSp>
          <p:nvGrpSpPr>
            <p:cNvPr id="5134" name="Group 7"/>
            <p:cNvGrpSpPr>
              <a:grpSpLocks/>
            </p:cNvGrpSpPr>
            <p:nvPr/>
          </p:nvGrpSpPr>
          <p:grpSpPr bwMode="auto">
            <a:xfrm>
              <a:off x="0" y="0"/>
              <a:ext cx="6561756" cy="546060"/>
              <a:chOff x="0" y="0"/>
              <a:chExt cx="6561756" cy="546060"/>
            </a:xfrm>
          </p:grpSpPr>
          <p:sp>
            <p:nvSpPr>
              <p:cNvPr id="5136" name="AutoShape 3"/>
              <p:cNvSpPr>
                <a:spLocks noChangeArrowheads="1"/>
              </p:cNvSpPr>
              <p:nvPr/>
            </p:nvSpPr>
            <p:spPr bwMode="auto">
              <a:xfrm>
                <a:off x="0" y="192074"/>
                <a:ext cx="6561756" cy="353986"/>
              </a:xfrm>
              <a:prstGeom prst="rect">
                <a:avLst/>
              </a:prstGeom>
              <a:solidFill>
                <a:srgbClr val="595959"/>
              </a:solidFill>
              <a:ln w="12700">
                <a:solidFill>
                  <a:schemeClr val="bg1"/>
                </a:solidFill>
                <a:miter lim="800000"/>
                <a:headEnd/>
                <a:tailEnd/>
              </a:ln>
            </p:spPr>
            <p:txBody>
              <a:bodyPr anchor="ctr"/>
              <a:lstStyle/>
              <a:p>
                <a:endParaRPr lang="zh-CN" altLang="en-US" sz="2400" b="1">
                  <a:latin typeface="Calibri" pitchFamily="34" charset="0"/>
                </a:endParaRPr>
              </a:p>
            </p:txBody>
          </p:sp>
          <p:sp>
            <p:nvSpPr>
              <p:cNvPr id="5137" name="AutoShape 3"/>
              <p:cNvSpPr>
                <a:spLocks noChangeArrowheads="1"/>
              </p:cNvSpPr>
              <p:nvPr/>
            </p:nvSpPr>
            <p:spPr bwMode="auto">
              <a:xfrm>
                <a:off x="65077" y="0"/>
                <a:ext cx="6431600" cy="482565"/>
              </a:xfrm>
              <a:prstGeom prst="rect">
                <a:avLst/>
              </a:prstGeom>
              <a:solidFill>
                <a:srgbClr val="7F7F7F">
                  <a:alpha val="87842"/>
                </a:srgbClr>
              </a:solidFill>
              <a:ln w="12700">
                <a:solidFill>
                  <a:schemeClr val="bg1"/>
                </a:solidFill>
                <a:miter lim="800000"/>
                <a:headEnd/>
                <a:tailEnd/>
              </a:ln>
            </p:spPr>
            <p:txBody>
              <a:bodyPr wrap="none" anchor="ctr"/>
              <a:lstStyle/>
              <a:p>
                <a:pPr algn="ctr" eaLnBrk="0" hangingPunct="0"/>
                <a:endParaRPr lang="zh-CN" altLang="en-US" sz="2800" b="1">
                  <a:solidFill>
                    <a:schemeClr val="tx2"/>
                  </a:solidFill>
                  <a:latin typeface="Calibri" pitchFamily="34" charset="0"/>
                  <a:ea typeface="Microsoft YaHei" pitchFamily="34" charset="-122"/>
                </a:endParaRPr>
              </a:p>
            </p:txBody>
          </p:sp>
        </p:grpSp>
        <p:sp>
          <p:nvSpPr>
            <p:cNvPr id="5135" name="Rectangle 13"/>
            <p:cNvSpPr>
              <a:spLocks noChangeArrowheads="1"/>
            </p:cNvSpPr>
            <p:nvPr/>
          </p:nvSpPr>
          <p:spPr bwMode="auto">
            <a:xfrm>
              <a:off x="65079" y="85339"/>
              <a:ext cx="6431598" cy="461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a:r>
                <a:rPr lang="ar-EG" altLang="zh-CN" sz="2400" b="1" dirty="0" smtClean="0">
                  <a:solidFill>
                    <a:schemeClr val="bg1"/>
                  </a:solidFill>
                </a:rPr>
                <a:t>نغمات </a:t>
              </a:r>
              <a:r>
                <a:rPr lang="ar-EG" altLang="zh-CN" sz="2400" b="1" dirty="0">
                  <a:solidFill>
                    <a:schemeClr val="bg1"/>
                  </a:solidFill>
                </a:rPr>
                <a:t>مختلفة ليست على وتيرة واحدة</a:t>
              </a:r>
              <a:endParaRPr lang="zh-CN" altLang="en-US" sz="2400" b="1" dirty="0">
                <a:solidFill>
                  <a:schemeClr val="bg1"/>
                </a:solidFill>
              </a:endParaRPr>
            </a:p>
          </p:txBody>
        </p:sp>
      </p:grpSp>
      <p:grpSp>
        <p:nvGrpSpPr>
          <p:cNvPr id="7179" name="Group 11"/>
          <p:cNvGrpSpPr>
            <a:grpSpLocks/>
          </p:cNvGrpSpPr>
          <p:nvPr/>
        </p:nvGrpSpPr>
        <p:grpSpPr bwMode="auto">
          <a:xfrm>
            <a:off x="1290638" y="3162003"/>
            <a:ext cx="6562725" cy="547010"/>
            <a:chOff x="0" y="0"/>
            <a:chExt cx="6561756" cy="546970"/>
          </a:xfrm>
        </p:grpSpPr>
        <p:sp>
          <p:nvSpPr>
            <p:cNvPr id="5131" name="AutoShape 3"/>
            <p:cNvSpPr>
              <a:spLocks noChangeArrowheads="1"/>
            </p:cNvSpPr>
            <p:nvPr/>
          </p:nvSpPr>
          <p:spPr bwMode="auto">
            <a:xfrm>
              <a:off x="0" y="192073"/>
              <a:ext cx="6561756" cy="353987"/>
            </a:xfrm>
            <a:prstGeom prst="rect">
              <a:avLst/>
            </a:prstGeom>
            <a:solidFill>
              <a:srgbClr val="595959"/>
            </a:solidFill>
            <a:ln w="12700">
              <a:solidFill>
                <a:schemeClr val="bg1"/>
              </a:solidFill>
              <a:miter lim="800000"/>
              <a:headEnd/>
              <a:tailEnd/>
            </a:ln>
          </p:spPr>
          <p:txBody>
            <a:bodyPr anchor="ctr"/>
            <a:lstStyle/>
            <a:p>
              <a:endParaRPr lang="zh-CN" altLang="en-US" sz="2400" b="1">
                <a:latin typeface="Calibri" pitchFamily="34" charset="0"/>
              </a:endParaRPr>
            </a:p>
          </p:txBody>
        </p:sp>
        <p:sp>
          <p:nvSpPr>
            <p:cNvPr id="5132" name="AutoShape 3"/>
            <p:cNvSpPr>
              <a:spLocks noChangeArrowheads="1"/>
            </p:cNvSpPr>
            <p:nvPr/>
          </p:nvSpPr>
          <p:spPr bwMode="auto">
            <a:xfrm>
              <a:off x="64331" y="0"/>
              <a:ext cx="6433094" cy="482482"/>
            </a:xfrm>
            <a:prstGeom prst="rect">
              <a:avLst/>
            </a:prstGeom>
            <a:solidFill>
              <a:srgbClr val="007E00">
                <a:alpha val="79999"/>
              </a:srgbClr>
            </a:solidFill>
            <a:ln w="12700">
              <a:solidFill>
                <a:schemeClr val="bg1"/>
              </a:solidFill>
              <a:miter lim="800000"/>
              <a:headEnd/>
              <a:tailEnd/>
            </a:ln>
          </p:spPr>
          <p:txBody>
            <a:bodyPr wrap="none" anchor="ctr"/>
            <a:lstStyle/>
            <a:p>
              <a:pPr algn="ctr" eaLnBrk="0" hangingPunct="0"/>
              <a:endParaRPr lang="zh-CN" altLang="en-US" sz="2800" b="1">
                <a:solidFill>
                  <a:schemeClr val="tx2"/>
                </a:solidFill>
                <a:ea typeface="Microsoft YaHei" pitchFamily="34" charset="-122"/>
              </a:endParaRPr>
            </a:p>
          </p:txBody>
        </p:sp>
        <p:sp>
          <p:nvSpPr>
            <p:cNvPr id="5133" name="Rectangle 13"/>
            <p:cNvSpPr>
              <a:spLocks noChangeArrowheads="1"/>
            </p:cNvSpPr>
            <p:nvPr/>
          </p:nvSpPr>
          <p:spPr bwMode="auto">
            <a:xfrm>
              <a:off x="65079" y="85339"/>
              <a:ext cx="6431598" cy="461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a:r>
                <a:rPr lang="ar-EG" altLang="zh-CN" sz="2400" b="1" dirty="0" smtClean="0">
                  <a:solidFill>
                    <a:schemeClr val="bg1"/>
                  </a:solidFill>
                </a:rPr>
                <a:t>مقدمة </a:t>
              </a:r>
              <a:r>
                <a:rPr lang="ar-EG" altLang="zh-CN" sz="2400" b="1" dirty="0">
                  <a:solidFill>
                    <a:schemeClr val="bg1"/>
                  </a:solidFill>
                </a:rPr>
                <a:t>كلامه قوية وخاطفة للأبصار</a:t>
              </a:r>
              <a:endParaRPr lang="zh-CN" altLang="en-US" sz="2400" b="1" dirty="0">
                <a:solidFill>
                  <a:schemeClr val="bg1"/>
                </a:solidFill>
              </a:endParaRPr>
            </a:p>
          </p:txBody>
        </p:sp>
      </p:grpSp>
      <p:grpSp>
        <p:nvGrpSpPr>
          <p:cNvPr id="7183" name="Group 15"/>
          <p:cNvGrpSpPr>
            <a:grpSpLocks/>
          </p:cNvGrpSpPr>
          <p:nvPr/>
        </p:nvGrpSpPr>
        <p:grpSpPr bwMode="auto">
          <a:xfrm>
            <a:off x="1290638" y="4035128"/>
            <a:ext cx="6562725" cy="547010"/>
            <a:chOff x="0" y="0"/>
            <a:chExt cx="6561756" cy="546970"/>
          </a:xfrm>
        </p:grpSpPr>
        <p:grpSp>
          <p:nvGrpSpPr>
            <p:cNvPr id="5127" name="Group 16"/>
            <p:cNvGrpSpPr>
              <a:grpSpLocks/>
            </p:cNvGrpSpPr>
            <p:nvPr/>
          </p:nvGrpSpPr>
          <p:grpSpPr bwMode="auto">
            <a:xfrm>
              <a:off x="0" y="0"/>
              <a:ext cx="6561756" cy="546060"/>
              <a:chOff x="0" y="0"/>
              <a:chExt cx="6448390" cy="611157"/>
            </a:xfrm>
          </p:grpSpPr>
          <p:sp>
            <p:nvSpPr>
              <p:cNvPr id="5129" name="AutoShape 3"/>
              <p:cNvSpPr>
                <a:spLocks noChangeArrowheads="1"/>
              </p:cNvSpPr>
              <p:nvPr/>
            </p:nvSpPr>
            <p:spPr bwMode="auto">
              <a:xfrm>
                <a:off x="0" y="214970"/>
                <a:ext cx="6448390" cy="396187"/>
              </a:xfrm>
              <a:prstGeom prst="rect">
                <a:avLst/>
              </a:prstGeom>
              <a:solidFill>
                <a:srgbClr val="595959"/>
              </a:solidFill>
              <a:ln w="12700">
                <a:solidFill>
                  <a:schemeClr val="bg1"/>
                </a:solidFill>
                <a:miter lim="800000"/>
                <a:headEnd/>
                <a:tailEnd/>
              </a:ln>
            </p:spPr>
            <p:txBody>
              <a:bodyPr anchor="ctr"/>
              <a:lstStyle/>
              <a:p>
                <a:endParaRPr lang="zh-CN" altLang="en-US" sz="2400" b="1">
                  <a:latin typeface="Calibri" pitchFamily="34" charset="0"/>
                </a:endParaRPr>
              </a:p>
            </p:txBody>
          </p:sp>
          <p:sp>
            <p:nvSpPr>
              <p:cNvPr id="5130" name="AutoShape 3"/>
              <p:cNvSpPr>
                <a:spLocks noChangeArrowheads="1"/>
              </p:cNvSpPr>
              <p:nvPr/>
            </p:nvSpPr>
            <p:spPr bwMode="auto">
              <a:xfrm>
                <a:off x="63953" y="0"/>
                <a:ext cx="6320483" cy="540092"/>
              </a:xfrm>
              <a:prstGeom prst="rect">
                <a:avLst/>
              </a:prstGeom>
              <a:solidFill>
                <a:srgbClr val="7F7F7F">
                  <a:alpha val="87842"/>
                </a:srgbClr>
              </a:solidFill>
              <a:ln w="12700">
                <a:solidFill>
                  <a:schemeClr val="bg1"/>
                </a:solidFill>
                <a:miter lim="800000"/>
                <a:headEnd/>
                <a:tailEnd/>
              </a:ln>
            </p:spPr>
            <p:txBody>
              <a:bodyPr wrap="none" anchor="ctr"/>
              <a:lstStyle/>
              <a:p>
                <a:pPr algn="ctr" eaLnBrk="0" hangingPunct="0"/>
                <a:endParaRPr lang="zh-CN" altLang="en-US" sz="2800" b="1">
                  <a:solidFill>
                    <a:schemeClr val="tx2"/>
                  </a:solidFill>
                  <a:latin typeface="Calibri" pitchFamily="34" charset="0"/>
                  <a:ea typeface="Microsoft YaHei" pitchFamily="34" charset="-122"/>
                </a:endParaRPr>
              </a:p>
            </p:txBody>
          </p:sp>
        </p:grpSp>
        <p:sp>
          <p:nvSpPr>
            <p:cNvPr id="5128" name="Rectangle 13"/>
            <p:cNvSpPr>
              <a:spLocks noChangeArrowheads="1"/>
            </p:cNvSpPr>
            <p:nvPr/>
          </p:nvSpPr>
          <p:spPr bwMode="auto">
            <a:xfrm>
              <a:off x="64331" y="85339"/>
              <a:ext cx="6433094" cy="461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a:r>
                <a:rPr lang="ar-EG" altLang="zh-CN" sz="2400" b="1" dirty="0" smtClean="0">
                  <a:solidFill>
                    <a:schemeClr val="bg1"/>
                  </a:solidFill>
                </a:rPr>
                <a:t>لديه </a:t>
              </a:r>
              <a:r>
                <a:rPr lang="ar-EG" altLang="zh-CN" sz="2400" b="1" dirty="0">
                  <a:solidFill>
                    <a:schemeClr val="bg1"/>
                  </a:solidFill>
                </a:rPr>
                <a:t>الشجاعة في الاعتذار إن أخطأ</a:t>
              </a:r>
              <a:endParaRPr lang="zh-CN" altLang="en-US" sz="2400" b="1" dirty="0">
                <a:solidFill>
                  <a:schemeClr val="bg1"/>
                </a:solidFill>
              </a:endParaRPr>
            </a:p>
          </p:txBody>
        </p:sp>
      </p:grpSp>
      <p:sp>
        <p:nvSpPr>
          <p:cNvPr id="21" name="TextBox 13" descr="B56F103BB23E47beACAB404F50AF11BD# #TextBox 13"/>
          <p:cNvSpPr txBox="1">
            <a:spLocks noChangeArrowheads="1"/>
          </p:cNvSpPr>
          <p:nvPr/>
        </p:nvSpPr>
        <p:spPr bwMode="auto">
          <a:xfrm>
            <a:off x="755576" y="86004"/>
            <a:ext cx="8388425" cy="628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algn="l" rtl="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algn="l" rtl="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algn="l" rtl="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algn="l" rtl="0" eaLnBrk="0" fontAlgn="base" hangingPunct="0">
              <a:spcBef>
                <a:spcPct val="0"/>
              </a:spcBef>
              <a:spcAft>
                <a:spcPct val="0"/>
              </a:spcAft>
              <a:defRPr>
                <a:solidFill>
                  <a:schemeClr val="tx1"/>
                </a:solidFill>
                <a:latin typeface="Arial" pitchFamily="34" charset="0"/>
                <a:ea typeface="SimSun" pitchFamily="2" charset="-122"/>
              </a:defRPr>
            </a:lvl9pPr>
          </a:lstStyle>
          <a:p>
            <a:pPr algn="r" rtl="1">
              <a:lnSpc>
                <a:spcPct val="120000"/>
              </a:lnSpc>
              <a:spcBef>
                <a:spcPct val="50000"/>
              </a:spcBef>
            </a:pPr>
            <a:r>
              <a:rPr lang="ar-EG" altLang="zh-CN" sz="3200" b="1" dirty="0">
                <a:solidFill>
                  <a:schemeClr val="bg1"/>
                </a:solidFill>
                <a:latin typeface="Microsoft YaHei" pitchFamily="34" charset="-122"/>
                <a:ea typeface="Microsoft YaHei" pitchFamily="34" charset="-122"/>
              </a:rPr>
              <a:t>أسلوب الواثق من نفسه في الكلام</a:t>
            </a:r>
          </a:p>
        </p:txBody>
      </p:sp>
    </p:spTree>
    <p:extLst>
      <p:ext uri="{BB962C8B-B14F-4D97-AF65-F5344CB8AC3E}">
        <p14:creationId xmlns:p14="http://schemas.microsoft.com/office/powerpoint/2010/main" val="1105485498"/>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slide(fromLeft)">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nodeType="clickEffect">
                                  <p:stCondLst>
                                    <p:cond delay="0"/>
                                  </p:stCondLst>
                                  <p:childTnLst>
                                    <p:set>
                                      <p:cBhvr>
                                        <p:cTn id="11" dur="1" fill="hold">
                                          <p:stCondLst>
                                            <p:cond delay="0"/>
                                          </p:stCondLst>
                                        </p:cTn>
                                        <p:tgtEl>
                                          <p:spTgt spid="7170"/>
                                        </p:tgtEl>
                                        <p:attrNameLst>
                                          <p:attrName>style.visibility</p:attrName>
                                        </p:attrNameLst>
                                      </p:cBhvr>
                                      <p:to>
                                        <p:strVal val="visible"/>
                                      </p:to>
                                    </p:set>
                                    <p:anim calcmode="lin" valueType="num">
                                      <p:cBhvr>
                                        <p:cTn id="12" dur="500" fill="hold"/>
                                        <p:tgtEl>
                                          <p:spTgt spid="7170"/>
                                        </p:tgtEl>
                                        <p:attrNameLst>
                                          <p:attrName>ppt_w</p:attrName>
                                        </p:attrNameLst>
                                      </p:cBhvr>
                                      <p:tavLst>
                                        <p:tav tm="0">
                                          <p:val>
                                            <p:fltVal val="0"/>
                                          </p:val>
                                        </p:tav>
                                        <p:tav tm="100000">
                                          <p:val>
                                            <p:strVal val="#ppt_w"/>
                                          </p:val>
                                        </p:tav>
                                      </p:tavLst>
                                    </p:anim>
                                    <p:anim calcmode="lin" valueType="num">
                                      <p:cBhvr>
                                        <p:cTn id="13" dur="500" fill="hold"/>
                                        <p:tgtEl>
                                          <p:spTgt spid="7170"/>
                                        </p:tgtEl>
                                        <p:attrNameLst>
                                          <p:attrName>ppt_h</p:attrName>
                                        </p:attrNameLst>
                                      </p:cBhvr>
                                      <p:tavLst>
                                        <p:tav tm="0">
                                          <p:val>
                                            <p:fltVal val="0"/>
                                          </p:val>
                                        </p:tav>
                                        <p:tav tm="100000">
                                          <p:val>
                                            <p:strVal val="#ppt_h"/>
                                          </p:val>
                                        </p:tav>
                                      </p:tavLst>
                                    </p:anim>
                                  </p:childTnLst>
                                </p:cTn>
                              </p:par>
                              <p:par>
                                <p:cTn id="14" presetID="2" presetClass="entr" presetSubtype="4" fill="hold" nodeType="withEffect">
                                  <p:stCondLst>
                                    <p:cond delay="0"/>
                                  </p:stCondLst>
                                  <p:childTnLst>
                                    <p:set>
                                      <p:cBhvr>
                                        <p:cTn id="15" dur="1" fill="hold">
                                          <p:stCondLst>
                                            <p:cond delay="0"/>
                                          </p:stCondLst>
                                        </p:cTn>
                                        <p:tgtEl>
                                          <p:spTgt spid="7170"/>
                                        </p:tgtEl>
                                        <p:attrNameLst>
                                          <p:attrName>style.visibility</p:attrName>
                                        </p:attrNameLst>
                                      </p:cBhvr>
                                      <p:to>
                                        <p:strVal val="visible"/>
                                      </p:to>
                                    </p:set>
                                    <p:anim calcmode="lin" valueType="num">
                                      <p:cBhvr additive="base">
                                        <p:cTn id="16" dur="1000" fill="hold"/>
                                        <p:tgtEl>
                                          <p:spTgt spid="7170"/>
                                        </p:tgtEl>
                                        <p:attrNameLst>
                                          <p:attrName>ppt_x</p:attrName>
                                        </p:attrNameLst>
                                      </p:cBhvr>
                                      <p:tavLst>
                                        <p:tav tm="0">
                                          <p:val>
                                            <p:strVal val="#ppt_x"/>
                                          </p:val>
                                        </p:tav>
                                        <p:tav tm="100000">
                                          <p:val>
                                            <p:strVal val="#ppt_x"/>
                                          </p:val>
                                        </p:tav>
                                      </p:tavLst>
                                    </p:anim>
                                    <p:anim calcmode="lin" valueType="num">
                                      <p:cBhvr additive="base">
                                        <p:cTn id="17" dur="1000" fill="hold"/>
                                        <p:tgtEl>
                                          <p:spTgt spid="7170"/>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3" presetClass="entr" presetSubtype="16" fill="hold" nodeType="clickEffect">
                                  <p:stCondLst>
                                    <p:cond delay="0"/>
                                  </p:stCondLst>
                                  <p:childTnLst>
                                    <p:set>
                                      <p:cBhvr>
                                        <p:cTn id="21" dur="1" fill="hold">
                                          <p:stCondLst>
                                            <p:cond delay="0"/>
                                          </p:stCondLst>
                                        </p:cTn>
                                        <p:tgtEl>
                                          <p:spTgt spid="7174"/>
                                        </p:tgtEl>
                                        <p:attrNameLst>
                                          <p:attrName>style.visibility</p:attrName>
                                        </p:attrNameLst>
                                      </p:cBhvr>
                                      <p:to>
                                        <p:strVal val="visible"/>
                                      </p:to>
                                    </p:set>
                                    <p:anim calcmode="lin" valueType="num">
                                      <p:cBhvr>
                                        <p:cTn id="22" dur="500" fill="hold"/>
                                        <p:tgtEl>
                                          <p:spTgt spid="7174"/>
                                        </p:tgtEl>
                                        <p:attrNameLst>
                                          <p:attrName>ppt_w</p:attrName>
                                        </p:attrNameLst>
                                      </p:cBhvr>
                                      <p:tavLst>
                                        <p:tav tm="0">
                                          <p:val>
                                            <p:fltVal val="0"/>
                                          </p:val>
                                        </p:tav>
                                        <p:tav tm="100000">
                                          <p:val>
                                            <p:strVal val="#ppt_w"/>
                                          </p:val>
                                        </p:tav>
                                      </p:tavLst>
                                    </p:anim>
                                    <p:anim calcmode="lin" valueType="num">
                                      <p:cBhvr>
                                        <p:cTn id="23" dur="500" fill="hold"/>
                                        <p:tgtEl>
                                          <p:spTgt spid="7174"/>
                                        </p:tgtEl>
                                        <p:attrNameLst>
                                          <p:attrName>ppt_h</p:attrName>
                                        </p:attrNameLst>
                                      </p:cBhvr>
                                      <p:tavLst>
                                        <p:tav tm="0">
                                          <p:val>
                                            <p:fltVal val="0"/>
                                          </p:val>
                                        </p:tav>
                                        <p:tav tm="100000">
                                          <p:val>
                                            <p:strVal val="#ppt_h"/>
                                          </p:val>
                                        </p:tav>
                                      </p:tavLst>
                                    </p:anim>
                                  </p:childTnLst>
                                </p:cTn>
                              </p:par>
                              <p:par>
                                <p:cTn id="24" presetID="2" presetClass="entr" presetSubtype="4" fill="hold" nodeType="withEffect">
                                  <p:stCondLst>
                                    <p:cond delay="100"/>
                                  </p:stCondLst>
                                  <p:childTnLst>
                                    <p:set>
                                      <p:cBhvr>
                                        <p:cTn id="25" dur="1" fill="hold">
                                          <p:stCondLst>
                                            <p:cond delay="0"/>
                                          </p:stCondLst>
                                        </p:cTn>
                                        <p:tgtEl>
                                          <p:spTgt spid="7174"/>
                                        </p:tgtEl>
                                        <p:attrNameLst>
                                          <p:attrName>style.visibility</p:attrName>
                                        </p:attrNameLst>
                                      </p:cBhvr>
                                      <p:to>
                                        <p:strVal val="visible"/>
                                      </p:to>
                                    </p:set>
                                    <p:anim calcmode="lin" valueType="num">
                                      <p:cBhvr additive="base">
                                        <p:cTn id="26" dur="1000" fill="hold"/>
                                        <p:tgtEl>
                                          <p:spTgt spid="7174"/>
                                        </p:tgtEl>
                                        <p:attrNameLst>
                                          <p:attrName>ppt_x</p:attrName>
                                        </p:attrNameLst>
                                      </p:cBhvr>
                                      <p:tavLst>
                                        <p:tav tm="0">
                                          <p:val>
                                            <p:strVal val="#ppt_x"/>
                                          </p:val>
                                        </p:tav>
                                        <p:tav tm="100000">
                                          <p:val>
                                            <p:strVal val="#ppt_x"/>
                                          </p:val>
                                        </p:tav>
                                      </p:tavLst>
                                    </p:anim>
                                    <p:anim calcmode="lin" valueType="num">
                                      <p:cBhvr additive="base">
                                        <p:cTn id="27" dur="1000" fill="hold"/>
                                        <p:tgtEl>
                                          <p:spTgt spid="7174"/>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3" presetClass="entr" presetSubtype="16" fill="hold" nodeType="clickEffect">
                                  <p:stCondLst>
                                    <p:cond delay="0"/>
                                  </p:stCondLst>
                                  <p:childTnLst>
                                    <p:set>
                                      <p:cBhvr>
                                        <p:cTn id="31" dur="1" fill="hold">
                                          <p:stCondLst>
                                            <p:cond delay="0"/>
                                          </p:stCondLst>
                                        </p:cTn>
                                        <p:tgtEl>
                                          <p:spTgt spid="7179"/>
                                        </p:tgtEl>
                                        <p:attrNameLst>
                                          <p:attrName>style.visibility</p:attrName>
                                        </p:attrNameLst>
                                      </p:cBhvr>
                                      <p:to>
                                        <p:strVal val="visible"/>
                                      </p:to>
                                    </p:set>
                                    <p:anim calcmode="lin" valueType="num">
                                      <p:cBhvr>
                                        <p:cTn id="32" dur="500" fill="hold"/>
                                        <p:tgtEl>
                                          <p:spTgt spid="7179"/>
                                        </p:tgtEl>
                                        <p:attrNameLst>
                                          <p:attrName>ppt_w</p:attrName>
                                        </p:attrNameLst>
                                      </p:cBhvr>
                                      <p:tavLst>
                                        <p:tav tm="0">
                                          <p:val>
                                            <p:fltVal val="0"/>
                                          </p:val>
                                        </p:tav>
                                        <p:tav tm="100000">
                                          <p:val>
                                            <p:strVal val="#ppt_w"/>
                                          </p:val>
                                        </p:tav>
                                      </p:tavLst>
                                    </p:anim>
                                    <p:anim calcmode="lin" valueType="num">
                                      <p:cBhvr>
                                        <p:cTn id="33" dur="500" fill="hold"/>
                                        <p:tgtEl>
                                          <p:spTgt spid="7179"/>
                                        </p:tgtEl>
                                        <p:attrNameLst>
                                          <p:attrName>ppt_h</p:attrName>
                                        </p:attrNameLst>
                                      </p:cBhvr>
                                      <p:tavLst>
                                        <p:tav tm="0">
                                          <p:val>
                                            <p:fltVal val="0"/>
                                          </p:val>
                                        </p:tav>
                                        <p:tav tm="100000">
                                          <p:val>
                                            <p:strVal val="#ppt_h"/>
                                          </p:val>
                                        </p:tav>
                                      </p:tavLst>
                                    </p:anim>
                                  </p:childTnLst>
                                </p:cTn>
                              </p:par>
                              <p:par>
                                <p:cTn id="34" presetID="2" presetClass="entr" presetSubtype="4" fill="hold" nodeType="withEffect">
                                  <p:stCondLst>
                                    <p:cond delay="200"/>
                                  </p:stCondLst>
                                  <p:childTnLst>
                                    <p:set>
                                      <p:cBhvr>
                                        <p:cTn id="35" dur="1" fill="hold">
                                          <p:stCondLst>
                                            <p:cond delay="0"/>
                                          </p:stCondLst>
                                        </p:cTn>
                                        <p:tgtEl>
                                          <p:spTgt spid="7179"/>
                                        </p:tgtEl>
                                        <p:attrNameLst>
                                          <p:attrName>style.visibility</p:attrName>
                                        </p:attrNameLst>
                                      </p:cBhvr>
                                      <p:to>
                                        <p:strVal val="visible"/>
                                      </p:to>
                                    </p:set>
                                    <p:anim calcmode="lin" valueType="num">
                                      <p:cBhvr additive="base">
                                        <p:cTn id="36" dur="1000" fill="hold"/>
                                        <p:tgtEl>
                                          <p:spTgt spid="7179"/>
                                        </p:tgtEl>
                                        <p:attrNameLst>
                                          <p:attrName>ppt_x</p:attrName>
                                        </p:attrNameLst>
                                      </p:cBhvr>
                                      <p:tavLst>
                                        <p:tav tm="0">
                                          <p:val>
                                            <p:strVal val="#ppt_x"/>
                                          </p:val>
                                        </p:tav>
                                        <p:tav tm="100000">
                                          <p:val>
                                            <p:strVal val="#ppt_x"/>
                                          </p:val>
                                        </p:tav>
                                      </p:tavLst>
                                    </p:anim>
                                    <p:anim calcmode="lin" valueType="num">
                                      <p:cBhvr additive="base">
                                        <p:cTn id="37" dur="1000" fill="hold"/>
                                        <p:tgtEl>
                                          <p:spTgt spid="7179"/>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3" presetClass="entr" presetSubtype="16" fill="hold" nodeType="clickEffect">
                                  <p:stCondLst>
                                    <p:cond delay="0"/>
                                  </p:stCondLst>
                                  <p:childTnLst>
                                    <p:set>
                                      <p:cBhvr>
                                        <p:cTn id="41" dur="1" fill="hold">
                                          <p:stCondLst>
                                            <p:cond delay="0"/>
                                          </p:stCondLst>
                                        </p:cTn>
                                        <p:tgtEl>
                                          <p:spTgt spid="7183"/>
                                        </p:tgtEl>
                                        <p:attrNameLst>
                                          <p:attrName>style.visibility</p:attrName>
                                        </p:attrNameLst>
                                      </p:cBhvr>
                                      <p:to>
                                        <p:strVal val="visible"/>
                                      </p:to>
                                    </p:set>
                                    <p:anim calcmode="lin" valueType="num">
                                      <p:cBhvr>
                                        <p:cTn id="42" dur="500" fill="hold"/>
                                        <p:tgtEl>
                                          <p:spTgt spid="7183"/>
                                        </p:tgtEl>
                                        <p:attrNameLst>
                                          <p:attrName>ppt_w</p:attrName>
                                        </p:attrNameLst>
                                      </p:cBhvr>
                                      <p:tavLst>
                                        <p:tav tm="0">
                                          <p:val>
                                            <p:fltVal val="0"/>
                                          </p:val>
                                        </p:tav>
                                        <p:tav tm="100000">
                                          <p:val>
                                            <p:strVal val="#ppt_w"/>
                                          </p:val>
                                        </p:tav>
                                      </p:tavLst>
                                    </p:anim>
                                    <p:anim calcmode="lin" valueType="num">
                                      <p:cBhvr>
                                        <p:cTn id="43" dur="500" fill="hold"/>
                                        <p:tgtEl>
                                          <p:spTgt spid="7183"/>
                                        </p:tgtEl>
                                        <p:attrNameLst>
                                          <p:attrName>ppt_h</p:attrName>
                                        </p:attrNameLst>
                                      </p:cBhvr>
                                      <p:tavLst>
                                        <p:tav tm="0">
                                          <p:val>
                                            <p:fltVal val="0"/>
                                          </p:val>
                                        </p:tav>
                                        <p:tav tm="100000">
                                          <p:val>
                                            <p:strVal val="#ppt_h"/>
                                          </p:val>
                                        </p:tav>
                                      </p:tavLst>
                                    </p:anim>
                                  </p:childTnLst>
                                </p:cTn>
                              </p:par>
                              <p:par>
                                <p:cTn id="44" presetID="2" presetClass="entr" presetSubtype="4" fill="hold" nodeType="withEffect">
                                  <p:stCondLst>
                                    <p:cond delay="300"/>
                                  </p:stCondLst>
                                  <p:childTnLst>
                                    <p:set>
                                      <p:cBhvr>
                                        <p:cTn id="45" dur="1" fill="hold">
                                          <p:stCondLst>
                                            <p:cond delay="0"/>
                                          </p:stCondLst>
                                        </p:cTn>
                                        <p:tgtEl>
                                          <p:spTgt spid="7183"/>
                                        </p:tgtEl>
                                        <p:attrNameLst>
                                          <p:attrName>style.visibility</p:attrName>
                                        </p:attrNameLst>
                                      </p:cBhvr>
                                      <p:to>
                                        <p:strVal val="visible"/>
                                      </p:to>
                                    </p:set>
                                    <p:anim calcmode="lin" valueType="num">
                                      <p:cBhvr additive="base">
                                        <p:cTn id="46" dur="1000" fill="hold"/>
                                        <p:tgtEl>
                                          <p:spTgt spid="7183"/>
                                        </p:tgtEl>
                                        <p:attrNameLst>
                                          <p:attrName>ppt_x</p:attrName>
                                        </p:attrNameLst>
                                      </p:cBhvr>
                                      <p:tavLst>
                                        <p:tav tm="0">
                                          <p:val>
                                            <p:strVal val="#ppt_x"/>
                                          </p:val>
                                        </p:tav>
                                        <p:tav tm="100000">
                                          <p:val>
                                            <p:strVal val="#ppt_x"/>
                                          </p:val>
                                        </p:tav>
                                      </p:tavLst>
                                    </p:anim>
                                    <p:anim calcmode="lin" valueType="num">
                                      <p:cBhvr additive="base">
                                        <p:cTn id="47" dur="1000" fill="hold"/>
                                        <p:tgtEl>
                                          <p:spTgt spid="718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utoUpdateAnimBg="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70" name="Group 2"/>
          <p:cNvGrpSpPr>
            <a:grpSpLocks/>
          </p:cNvGrpSpPr>
          <p:nvPr/>
        </p:nvGrpSpPr>
        <p:grpSpPr bwMode="auto">
          <a:xfrm>
            <a:off x="1290638" y="1417340"/>
            <a:ext cx="6562725" cy="547010"/>
            <a:chOff x="0" y="0"/>
            <a:chExt cx="6561756" cy="546970"/>
          </a:xfrm>
        </p:grpSpPr>
        <p:sp>
          <p:nvSpPr>
            <p:cNvPr id="5138" name="AutoShape 3"/>
            <p:cNvSpPr>
              <a:spLocks noChangeArrowheads="1"/>
            </p:cNvSpPr>
            <p:nvPr/>
          </p:nvSpPr>
          <p:spPr bwMode="auto">
            <a:xfrm>
              <a:off x="0" y="192074"/>
              <a:ext cx="6561756" cy="353986"/>
            </a:xfrm>
            <a:prstGeom prst="rect">
              <a:avLst/>
            </a:prstGeom>
            <a:solidFill>
              <a:srgbClr val="595959"/>
            </a:solidFill>
            <a:ln w="12700">
              <a:solidFill>
                <a:schemeClr val="bg1"/>
              </a:solidFill>
              <a:miter lim="800000"/>
              <a:headEnd/>
              <a:tailEnd/>
            </a:ln>
          </p:spPr>
          <p:txBody>
            <a:bodyPr anchor="ctr"/>
            <a:lstStyle/>
            <a:p>
              <a:endParaRPr lang="zh-CN" altLang="en-US" sz="2400" b="1">
                <a:latin typeface="Calibri" pitchFamily="34" charset="0"/>
              </a:endParaRPr>
            </a:p>
          </p:txBody>
        </p:sp>
        <p:sp>
          <p:nvSpPr>
            <p:cNvPr id="5139" name="AutoShape 3"/>
            <p:cNvSpPr>
              <a:spLocks noChangeArrowheads="1"/>
            </p:cNvSpPr>
            <p:nvPr/>
          </p:nvSpPr>
          <p:spPr bwMode="auto">
            <a:xfrm>
              <a:off x="64331" y="0"/>
              <a:ext cx="6433094" cy="482482"/>
            </a:xfrm>
            <a:prstGeom prst="rect">
              <a:avLst/>
            </a:prstGeom>
            <a:solidFill>
              <a:srgbClr val="007E00">
                <a:alpha val="79999"/>
              </a:srgbClr>
            </a:solidFill>
            <a:ln w="12700">
              <a:solidFill>
                <a:schemeClr val="bg1"/>
              </a:solidFill>
              <a:miter lim="800000"/>
              <a:headEnd/>
              <a:tailEnd/>
            </a:ln>
          </p:spPr>
          <p:txBody>
            <a:bodyPr wrap="none" anchor="ctr"/>
            <a:lstStyle/>
            <a:p>
              <a:pPr algn="ctr" eaLnBrk="0" hangingPunct="0"/>
              <a:endParaRPr lang="zh-CN" altLang="en-US" sz="2800" b="1">
                <a:solidFill>
                  <a:schemeClr val="tx2"/>
                </a:solidFill>
                <a:ea typeface="Microsoft YaHei" pitchFamily="34" charset="-122"/>
              </a:endParaRPr>
            </a:p>
          </p:txBody>
        </p:sp>
        <p:sp>
          <p:nvSpPr>
            <p:cNvPr id="5140" name="Rectangle 13"/>
            <p:cNvSpPr>
              <a:spLocks noChangeArrowheads="1"/>
            </p:cNvSpPr>
            <p:nvPr/>
          </p:nvSpPr>
          <p:spPr bwMode="auto">
            <a:xfrm>
              <a:off x="65079" y="85339"/>
              <a:ext cx="6431598" cy="461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a:r>
                <a:rPr lang="ar-EG" altLang="zh-CN" sz="2400" b="1" dirty="0" smtClean="0">
                  <a:solidFill>
                    <a:schemeClr val="bg1"/>
                  </a:solidFill>
                </a:rPr>
                <a:t>إيمان </a:t>
              </a:r>
              <a:r>
                <a:rPr lang="ar-EG" altLang="zh-CN" sz="2400" b="1" dirty="0">
                  <a:solidFill>
                    <a:schemeClr val="bg1"/>
                  </a:solidFill>
                </a:rPr>
                <a:t>عميق بالمبادئ</a:t>
              </a:r>
              <a:endParaRPr lang="zh-CN" altLang="en-US" sz="2400" b="1" dirty="0">
                <a:solidFill>
                  <a:schemeClr val="bg1"/>
                </a:solidFill>
              </a:endParaRPr>
            </a:p>
          </p:txBody>
        </p:sp>
      </p:grpSp>
      <p:grpSp>
        <p:nvGrpSpPr>
          <p:cNvPr id="7174" name="Group 6"/>
          <p:cNvGrpSpPr>
            <a:grpSpLocks/>
          </p:cNvGrpSpPr>
          <p:nvPr/>
        </p:nvGrpSpPr>
        <p:grpSpPr bwMode="auto">
          <a:xfrm>
            <a:off x="1290638" y="2290465"/>
            <a:ext cx="6562725" cy="547010"/>
            <a:chOff x="0" y="0"/>
            <a:chExt cx="6561756" cy="546970"/>
          </a:xfrm>
        </p:grpSpPr>
        <p:grpSp>
          <p:nvGrpSpPr>
            <p:cNvPr id="5134" name="Group 7"/>
            <p:cNvGrpSpPr>
              <a:grpSpLocks/>
            </p:cNvGrpSpPr>
            <p:nvPr/>
          </p:nvGrpSpPr>
          <p:grpSpPr bwMode="auto">
            <a:xfrm>
              <a:off x="0" y="0"/>
              <a:ext cx="6561756" cy="546060"/>
              <a:chOff x="0" y="0"/>
              <a:chExt cx="6561756" cy="546060"/>
            </a:xfrm>
          </p:grpSpPr>
          <p:sp>
            <p:nvSpPr>
              <p:cNvPr id="5136" name="AutoShape 3"/>
              <p:cNvSpPr>
                <a:spLocks noChangeArrowheads="1"/>
              </p:cNvSpPr>
              <p:nvPr/>
            </p:nvSpPr>
            <p:spPr bwMode="auto">
              <a:xfrm>
                <a:off x="0" y="192074"/>
                <a:ext cx="6561756" cy="353986"/>
              </a:xfrm>
              <a:prstGeom prst="rect">
                <a:avLst/>
              </a:prstGeom>
              <a:solidFill>
                <a:srgbClr val="595959"/>
              </a:solidFill>
              <a:ln w="12700">
                <a:solidFill>
                  <a:schemeClr val="bg1"/>
                </a:solidFill>
                <a:miter lim="800000"/>
                <a:headEnd/>
                <a:tailEnd/>
              </a:ln>
            </p:spPr>
            <p:txBody>
              <a:bodyPr anchor="ctr"/>
              <a:lstStyle/>
              <a:p>
                <a:endParaRPr lang="zh-CN" altLang="en-US" sz="2400" b="1">
                  <a:latin typeface="Calibri" pitchFamily="34" charset="0"/>
                </a:endParaRPr>
              </a:p>
            </p:txBody>
          </p:sp>
          <p:sp>
            <p:nvSpPr>
              <p:cNvPr id="5137" name="AutoShape 3"/>
              <p:cNvSpPr>
                <a:spLocks noChangeArrowheads="1"/>
              </p:cNvSpPr>
              <p:nvPr/>
            </p:nvSpPr>
            <p:spPr bwMode="auto">
              <a:xfrm>
                <a:off x="65077" y="0"/>
                <a:ext cx="6431600" cy="482565"/>
              </a:xfrm>
              <a:prstGeom prst="rect">
                <a:avLst/>
              </a:prstGeom>
              <a:solidFill>
                <a:srgbClr val="7F7F7F">
                  <a:alpha val="87842"/>
                </a:srgbClr>
              </a:solidFill>
              <a:ln w="12700">
                <a:solidFill>
                  <a:schemeClr val="bg1"/>
                </a:solidFill>
                <a:miter lim="800000"/>
                <a:headEnd/>
                <a:tailEnd/>
              </a:ln>
            </p:spPr>
            <p:txBody>
              <a:bodyPr wrap="none" anchor="ctr"/>
              <a:lstStyle/>
              <a:p>
                <a:pPr algn="ctr" eaLnBrk="0" hangingPunct="0"/>
                <a:endParaRPr lang="zh-CN" altLang="en-US" sz="2800" b="1">
                  <a:solidFill>
                    <a:schemeClr val="tx2"/>
                  </a:solidFill>
                  <a:latin typeface="Calibri" pitchFamily="34" charset="0"/>
                  <a:ea typeface="Microsoft YaHei" pitchFamily="34" charset="-122"/>
                </a:endParaRPr>
              </a:p>
            </p:txBody>
          </p:sp>
        </p:grpSp>
        <p:sp>
          <p:nvSpPr>
            <p:cNvPr id="5135" name="Rectangle 13"/>
            <p:cNvSpPr>
              <a:spLocks noChangeArrowheads="1"/>
            </p:cNvSpPr>
            <p:nvPr/>
          </p:nvSpPr>
          <p:spPr bwMode="auto">
            <a:xfrm>
              <a:off x="65079" y="85339"/>
              <a:ext cx="6431598" cy="461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a:r>
                <a:rPr lang="ar-EG" altLang="zh-CN" sz="2400" b="1" dirty="0" smtClean="0">
                  <a:solidFill>
                    <a:schemeClr val="bg1"/>
                  </a:solidFill>
                </a:rPr>
                <a:t>مصادر </a:t>
              </a:r>
              <a:r>
                <a:rPr lang="ar-EG" altLang="zh-CN" sz="2400" b="1" dirty="0">
                  <a:solidFill>
                    <a:schemeClr val="bg1"/>
                  </a:solidFill>
                </a:rPr>
                <a:t>معلوماته آمنة ومتمكن منها</a:t>
              </a:r>
              <a:endParaRPr lang="zh-CN" altLang="en-US" sz="2400" b="1" dirty="0">
                <a:solidFill>
                  <a:schemeClr val="bg1"/>
                </a:solidFill>
              </a:endParaRPr>
            </a:p>
          </p:txBody>
        </p:sp>
      </p:grpSp>
      <p:grpSp>
        <p:nvGrpSpPr>
          <p:cNvPr id="7179" name="Group 11"/>
          <p:cNvGrpSpPr>
            <a:grpSpLocks/>
          </p:cNvGrpSpPr>
          <p:nvPr/>
        </p:nvGrpSpPr>
        <p:grpSpPr bwMode="auto">
          <a:xfrm>
            <a:off x="1290638" y="3162003"/>
            <a:ext cx="6562725" cy="547010"/>
            <a:chOff x="0" y="0"/>
            <a:chExt cx="6561756" cy="546970"/>
          </a:xfrm>
        </p:grpSpPr>
        <p:sp>
          <p:nvSpPr>
            <p:cNvPr id="5131" name="AutoShape 3"/>
            <p:cNvSpPr>
              <a:spLocks noChangeArrowheads="1"/>
            </p:cNvSpPr>
            <p:nvPr/>
          </p:nvSpPr>
          <p:spPr bwMode="auto">
            <a:xfrm>
              <a:off x="0" y="192073"/>
              <a:ext cx="6561756" cy="353987"/>
            </a:xfrm>
            <a:prstGeom prst="rect">
              <a:avLst/>
            </a:prstGeom>
            <a:solidFill>
              <a:srgbClr val="595959"/>
            </a:solidFill>
            <a:ln w="12700">
              <a:solidFill>
                <a:schemeClr val="bg1"/>
              </a:solidFill>
              <a:miter lim="800000"/>
              <a:headEnd/>
              <a:tailEnd/>
            </a:ln>
          </p:spPr>
          <p:txBody>
            <a:bodyPr anchor="ctr"/>
            <a:lstStyle/>
            <a:p>
              <a:endParaRPr lang="zh-CN" altLang="en-US" sz="2400" b="1">
                <a:latin typeface="Calibri" pitchFamily="34" charset="0"/>
              </a:endParaRPr>
            </a:p>
          </p:txBody>
        </p:sp>
        <p:sp>
          <p:nvSpPr>
            <p:cNvPr id="5132" name="AutoShape 3"/>
            <p:cNvSpPr>
              <a:spLocks noChangeArrowheads="1"/>
            </p:cNvSpPr>
            <p:nvPr/>
          </p:nvSpPr>
          <p:spPr bwMode="auto">
            <a:xfrm>
              <a:off x="64331" y="0"/>
              <a:ext cx="6433094" cy="482482"/>
            </a:xfrm>
            <a:prstGeom prst="rect">
              <a:avLst/>
            </a:prstGeom>
            <a:solidFill>
              <a:srgbClr val="007E00">
                <a:alpha val="79999"/>
              </a:srgbClr>
            </a:solidFill>
            <a:ln w="12700">
              <a:solidFill>
                <a:schemeClr val="bg1"/>
              </a:solidFill>
              <a:miter lim="800000"/>
              <a:headEnd/>
              <a:tailEnd/>
            </a:ln>
          </p:spPr>
          <p:txBody>
            <a:bodyPr wrap="none" anchor="ctr"/>
            <a:lstStyle/>
            <a:p>
              <a:pPr algn="ctr" eaLnBrk="0" hangingPunct="0"/>
              <a:endParaRPr lang="zh-CN" altLang="en-US" sz="2800" b="1">
                <a:solidFill>
                  <a:schemeClr val="tx2"/>
                </a:solidFill>
                <a:ea typeface="Microsoft YaHei" pitchFamily="34" charset="-122"/>
              </a:endParaRPr>
            </a:p>
          </p:txBody>
        </p:sp>
        <p:sp>
          <p:nvSpPr>
            <p:cNvPr id="5133" name="Rectangle 13"/>
            <p:cNvSpPr>
              <a:spLocks noChangeArrowheads="1"/>
            </p:cNvSpPr>
            <p:nvPr/>
          </p:nvSpPr>
          <p:spPr bwMode="auto">
            <a:xfrm>
              <a:off x="65079" y="85339"/>
              <a:ext cx="6431598" cy="461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a:r>
                <a:rPr lang="ar-EG" altLang="zh-CN" sz="2400" b="1" dirty="0" smtClean="0">
                  <a:solidFill>
                    <a:schemeClr val="bg1"/>
                  </a:solidFill>
                </a:rPr>
                <a:t>يتقبل </a:t>
              </a:r>
              <a:r>
                <a:rPr lang="ar-EG" altLang="zh-CN" sz="2400" b="1" dirty="0">
                  <a:solidFill>
                    <a:schemeClr val="bg1"/>
                  </a:solidFill>
                </a:rPr>
                <a:t>النقد ويوجه النقد للآخرين بدبلوماسية</a:t>
              </a:r>
              <a:endParaRPr lang="zh-CN" altLang="en-US" sz="2400" b="1" dirty="0">
                <a:solidFill>
                  <a:schemeClr val="bg1"/>
                </a:solidFill>
              </a:endParaRPr>
            </a:p>
          </p:txBody>
        </p:sp>
      </p:grpSp>
      <p:grpSp>
        <p:nvGrpSpPr>
          <p:cNvPr id="7183" name="Group 15"/>
          <p:cNvGrpSpPr>
            <a:grpSpLocks/>
          </p:cNvGrpSpPr>
          <p:nvPr/>
        </p:nvGrpSpPr>
        <p:grpSpPr bwMode="auto">
          <a:xfrm>
            <a:off x="1290638" y="4035128"/>
            <a:ext cx="6562725" cy="547010"/>
            <a:chOff x="0" y="0"/>
            <a:chExt cx="6561756" cy="546970"/>
          </a:xfrm>
        </p:grpSpPr>
        <p:grpSp>
          <p:nvGrpSpPr>
            <p:cNvPr id="5127" name="Group 16"/>
            <p:cNvGrpSpPr>
              <a:grpSpLocks/>
            </p:cNvGrpSpPr>
            <p:nvPr/>
          </p:nvGrpSpPr>
          <p:grpSpPr bwMode="auto">
            <a:xfrm>
              <a:off x="0" y="0"/>
              <a:ext cx="6561756" cy="546060"/>
              <a:chOff x="0" y="0"/>
              <a:chExt cx="6448390" cy="611157"/>
            </a:xfrm>
          </p:grpSpPr>
          <p:sp>
            <p:nvSpPr>
              <p:cNvPr id="5129" name="AutoShape 3"/>
              <p:cNvSpPr>
                <a:spLocks noChangeArrowheads="1"/>
              </p:cNvSpPr>
              <p:nvPr/>
            </p:nvSpPr>
            <p:spPr bwMode="auto">
              <a:xfrm>
                <a:off x="0" y="214970"/>
                <a:ext cx="6448390" cy="396187"/>
              </a:xfrm>
              <a:prstGeom prst="rect">
                <a:avLst/>
              </a:prstGeom>
              <a:solidFill>
                <a:srgbClr val="595959"/>
              </a:solidFill>
              <a:ln w="12700">
                <a:solidFill>
                  <a:schemeClr val="bg1"/>
                </a:solidFill>
                <a:miter lim="800000"/>
                <a:headEnd/>
                <a:tailEnd/>
              </a:ln>
            </p:spPr>
            <p:txBody>
              <a:bodyPr anchor="ctr"/>
              <a:lstStyle/>
              <a:p>
                <a:endParaRPr lang="zh-CN" altLang="en-US" sz="2400" b="1">
                  <a:latin typeface="Calibri" pitchFamily="34" charset="0"/>
                </a:endParaRPr>
              </a:p>
            </p:txBody>
          </p:sp>
          <p:sp>
            <p:nvSpPr>
              <p:cNvPr id="5130" name="AutoShape 3"/>
              <p:cNvSpPr>
                <a:spLocks noChangeArrowheads="1"/>
              </p:cNvSpPr>
              <p:nvPr/>
            </p:nvSpPr>
            <p:spPr bwMode="auto">
              <a:xfrm>
                <a:off x="63953" y="0"/>
                <a:ext cx="6320483" cy="540092"/>
              </a:xfrm>
              <a:prstGeom prst="rect">
                <a:avLst/>
              </a:prstGeom>
              <a:solidFill>
                <a:srgbClr val="7F7F7F">
                  <a:alpha val="87842"/>
                </a:srgbClr>
              </a:solidFill>
              <a:ln w="12700">
                <a:solidFill>
                  <a:schemeClr val="bg1"/>
                </a:solidFill>
                <a:miter lim="800000"/>
                <a:headEnd/>
                <a:tailEnd/>
              </a:ln>
            </p:spPr>
            <p:txBody>
              <a:bodyPr wrap="none" anchor="ctr"/>
              <a:lstStyle/>
              <a:p>
                <a:pPr algn="ctr" eaLnBrk="0" hangingPunct="0"/>
                <a:endParaRPr lang="zh-CN" altLang="en-US" sz="2800" b="1">
                  <a:solidFill>
                    <a:schemeClr val="tx2"/>
                  </a:solidFill>
                  <a:latin typeface="Calibri" pitchFamily="34" charset="0"/>
                  <a:ea typeface="Microsoft YaHei" pitchFamily="34" charset="-122"/>
                </a:endParaRPr>
              </a:p>
            </p:txBody>
          </p:sp>
        </p:grpSp>
        <p:sp>
          <p:nvSpPr>
            <p:cNvPr id="5128" name="Rectangle 13"/>
            <p:cNvSpPr>
              <a:spLocks noChangeArrowheads="1"/>
            </p:cNvSpPr>
            <p:nvPr/>
          </p:nvSpPr>
          <p:spPr bwMode="auto">
            <a:xfrm>
              <a:off x="64331" y="85339"/>
              <a:ext cx="6433094" cy="461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a:r>
                <a:rPr lang="ar-EG" altLang="zh-CN" sz="2400" b="1" dirty="0" smtClean="0">
                  <a:solidFill>
                    <a:schemeClr val="bg1"/>
                  </a:solidFill>
                </a:rPr>
                <a:t>لا </a:t>
              </a:r>
              <a:r>
                <a:rPr lang="ar-EG" altLang="zh-CN" sz="2400" b="1" dirty="0">
                  <a:solidFill>
                    <a:schemeClr val="bg1"/>
                  </a:solidFill>
                </a:rPr>
                <a:t>يقارن نفسه بغيره ولا يحسد الآخرين</a:t>
              </a:r>
              <a:endParaRPr lang="zh-CN" altLang="en-US" sz="2400" b="1" dirty="0">
                <a:solidFill>
                  <a:schemeClr val="bg1"/>
                </a:solidFill>
              </a:endParaRPr>
            </a:p>
          </p:txBody>
        </p:sp>
      </p:grpSp>
      <p:sp>
        <p:nvSpPr>
          <p:cNvPr id="21" name="TextBox 13" descr="B56F103BB23E47beACAB404F50AF11BD# #TextBox 13"/>
          <p:cNvSpPr txBox="1">
            <a:spLocks noChangeArrowheads="1"/>
          </p:cNvSpPr>
          <p:nvPr/>
        </p:nvSpPr>
        <p:spPr bwMode="auto">
          <a:xfrm>
            <a:off x="755576" y="86004"/>
            <a:ext cx="8388425" cy="628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algn="l" rtl="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algn="l" rtl="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algn="l" rtl="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algn="l" rtl="0" eaLnBrk="0" fontAlgn="base" hangingPunct="0">
              <a:spcBef>
                <a:spcPct val="0"/>
              </a:spcBef>
              <a:spcAft>
                <a:spcPct val="0"/>
              </a:spcAft>
              <a:defRPr>
                <a:solidFill>
                  <a:schemeClr val="tx1"/>
                </a:solidFill>
                <a:latin typeface="Arial" pitchFamily="34" charset="0"/>
                <a:ea typeface="SimSun" pitchFamily="2" charset="-122"/>
              </a:defRPr>
            </a:lvl9pPr>
          </a:lstStyle>
          <a:p>
            <a:pPr algn="r" rtl="1">
              <a:lnSpc>
                <a:spcPct val="120000"/>
              </a:lnSpc>
              <a:spcBef>
                <a:spcPct val="50000"/>
              </a:spcBef>
            </a:pPr>
            <a:r>
              <a:rPr lang="ar-EG" altLang="zh-CN" sz="3200" b="1" dirty="0">
                <a:solidFill>
                  <a:schemeClr val="bg1"/>
                </a:solidFill>
                <a:latin typeface="Microsoft YaHei" pitchFamily="34" charset="-122"/>
                <a:ea typeface="Microsoft YaHei" pitchFamily="34" charset="-122"/>
              </a:rPr>
              <a:t>قناعات الواثق من نفسه</a:t>
            </a:r>
          </a:p>
        </p:txBody>
      </p:sp>
    </p:spTree>
    <p:extLst>
      <p:ext uri="{BB962C8B-B14F-4D97-AF65-F5344CB8AC3E}">
        <p14:creationId xmlns:p14="http://schemas.microsoft.com/office/powerpoint/2010/main" val="936401041"/>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slide(fromLeft)">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nodeType="clickEffect">
                                  <p:stCondLst>
                                    <p:cond delay="0"/>
                                  </p:stCondLst>
                                  <p:childTnLst>
                                    <p:set>
                                      <p:cBhvr>
                                        <p:cTn id="11" dur="1" fill="hold">
                                          <p:stCondLst>
                                            <p:cond delay="0"/>
                                          </p:stCondLst>
                                        </p:cTn>
                                        <p:tgtEl>
                                          <p:spTgt spid="7170"/>
                                        </p:tgtEl>
                                        <p:attrNameLst>
                                          <p:attrName>style.visibility</p:attrName>
                                        </p:attrNameLst>
                                      </p:cBhvr>
                                      <p:to>
                                        <p:strVal val="visible"/>
                                      </p:to>
                                    </p:set>
                                    <p:anim calcmode="lin" valueType="num">
                                      <p:cBhvr>
                                        <p:cTn id="12" dur="500" fill="hold"/>
                                        <p:tgtEl>
                                          <p:spTgt spid="7170"/>
                                        </p:tgtEl>
                                        <p:attrNameLst>
                                          <p:attrName>ppt_w</p:attrName>
                                        </p:attrNameLst>
                                      </p:cBhvr>
                                      <p:tavLst>
                                        <p:tav tm="0">
                                          <p:val>
                                            <p:fltVal val="0"/>
                                          </p:val>
                                        </p:tav>
                                        <p:tav tm="100000">
                                          <p:val>
                                            <p:strVal val="#ppt_w"/>
                                          </p:val>
                                        </p:tav>
                                      </p:tavLst>
                                    </p:anim>
                                    <p:anim calcmode="lin" valueType="num">
                                      <p:cBhvr>
                                        <p:cTn id="13" dur="500" fill="hold"/>
                                        <p:tgtEl>
                                          <p:spTgt spid="7170"/>
                                        </p:tgtEl>
                                        <p:attrNameLst>
                                          <p:attrName>ppt_h</p:attrName>
                                        </p:attrNameLst>
                                      </p:cBhvr>
                                      <p:tavLst>
                                        <p:tav tm="0">
                                          <p:val>
                                            <p:fltVal val="0"/>
                                          </p:val>
                                        </p:tav>
                                        <p:tav tm="100000">
                                          <p:val>
                                            <p:strVal val="#ppt_h"/>
                                          </p:val>
                                        </p:tav>
                                      </p:tavLst>
                                    </p:anim>
                                  </p:childTnLst>
                                </p:cTn>
                              </p:par>
                              <p:par>
                                <p:cTn id="14" presetID="2" presetClass="entr" presetSubtype="4" fill="hold" nodeType="withEffect">
                                  <p:stCondLst>
                                    <p:cond delay="0"/>
                                  </p:stCondLst>
                                  <p:childTnLst>
                                    <p:set>
                                      <p:cBhvr>
                                        <p:cTn id="15" dur="1" fill="hold">
                                          <p:stCondLst>
                                            <p:cond delay="0"/>
                                          </p:stCondLst>
                                        </p:cTn>
                                        <p:tgtEl>
                                          <p:spTgt spid="7170"/>
                                        </p:tgtEl>
                                        <p:attrNameLst>
                                          <p:attrName>style.visibility</p:attrName>
                                        </p:attrNameLst>
                                      </p:cBhvr>
                                      <p:to>
                                        <p:strVal val="visible"/>
                                      </p:to>
                                    </p:set>
                                    <p:anim calcmode="lin" valueType="num">
                                      <p:cBhvr additive="base">
                                        <p:cTn id="16" dur="1000" fill="hold"/>
                                        <p:tgtEl>
                                          <p:spTgt spid="7170"/>
                                        </p:tgtEl>
                                        <p:attrNameLst>
                                          <p:attrName>ppt_x</p:attrName>
                                        </p:attrNameLst>
                                      </p:cBhvr>
                                      <p:tavLst>
                                        <p:tav tm="0">
                                          <p:val>
                                            <p:strVal val="#ppt_x"/>
                                          </p:val>
                                        </p:tav>
                                        <p:tav tm="100000">
                                          <p:val>
                                            <p:strVal val="#ppt_x"/>
                                          </p:val>
                                        </p:tav>
                                      </p:tavLst>
                                    </p:anim>
                                    <p:anim calcmode="lin" valueType="num">
                                      <p:cBhvr additive="base">
                                        <p:cTn id="17" dur="1000" fill="hold"/>
                                        <p:tgtEl>
                                          <p:spTgt spid="7170"/>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3" presetClass="entr" presetSubtype="16" fill="hold" nodeType="clickEffect">
                                  <p:stCondLst>
                                    <p:cond delay="0"/>
                                  </p:stCondLst>
                                  <p:childTnLst>
                                    <p:set>
                                      <p:cBhvr>
                                        <p:cTn id="21" dur="1" fill="hold">
                                          <p:stCondLst>
                                            <p:cond delay="0"/>
                                          </p:stCondLst>
                                        </p:cTn>
                                        <p:tgtEl>
                                          <p:spTgt spid="7174"/>
                                        </p:tgtEl>
                                        <p:attrNameLst>
                                          <p:attrName>style.visibility</p:attrName>
                                        </p:attrNameLst>
                                      </p:cBhvr>
                                      <p:to>
                                        <p:strVal val="visible"/>
                                      </p:to>
                                    </p:set>
                                    <p:anim calcmode="lin" valueType="num">
                                      <p:cBhvr>
                                        <p:cTn id="22" dur="500" fill="hold"/>
                                        <p:tgtEl>
                                          <p:spTgt spid="7174"/>
                                        </p:tgtEl>
                                        <p:attrNameLst>
                                          <p:attrName>ppt_w</p:attrName>
                                        </p:attrNameLst>
                                      </p:cBhvr>
                                      <p:tavLst>
                                        <p:tav tm="0">
                                          <p:val>
                                            <p:fltVal val="0"/>
                                          </p:val>
                                        </p:tav>
                                        <p:tav tm="100000">
                                          <p:val>
                                            <p:strVal val="#ppt_w"/>
                                          </p:val>
                                        </p:tav>
                                      </p:tavLst>
                                    </p:anim>
                                    <p:anim calcmode="lin" valueType="num">
                                      <p:cBhvr>
                                        <p:cTn id="23" dur="500" fill="hold"/>
                                        <p:tgtEl>
                                          <p:spTgt spid="7174"/>
                                        </p:tgtEl>
                                        <p:attrNameLst>
                                          <p:attrName>ppt_h</p:attrName>
                                        </p:attrNameLst>
                                      </p:cBhvr>
                                      <p:tavLst>
                                        <p:tav tm="0">
                                          <p:val>
                                            <p:fltVal val="0"/>
                                          </p:val>
                                        </p:tav>
                                        <p:tav tm="100000">
                                          <p:val>
                                            <p:strVal val="#ppt_h"/>
                                          </p:val>
                                        </p:tav>
                                      </p:tavLst>
                                    </p:anim>
                                  </p:childTnLst>
                                </p:cTn>
                              </p:par>
                              <p:par>
                                <p:cTn id="24" presetID="2" presetClass="entr" presetSubtype="4" fill="hold" nodeType="withEffect">
                                  <p:stCondLst>
                                    <p:cond delay="100"/>
                                  </p:stCondLst>
                                  <p:childTnLst>
                                    <p:set>
                                      <p:cBhvr>
                                        <p:cTn id="25" dur="1" fill="hold">
                                          <p:stCondLst>
                                            <p:cond delay="0"/>
                                          </p:stCondLst>
                                        </p:cTn>
                                        <p:tgtEl>
                                          <p:spTgt spid="7174"/>
                                        </p:tgtEl>
                                        <p:attrNameLst>
                                          <p:attrName>style.visibility</p:attrName>
                                        </p:attrNameLst>
                                      </p:cBhvr>
                                      <p:to>
                                        <p:strVal val="visible"/>
                                      </p:to>
                                    </p:set>
                                    <p:anim calcmode="lin" valueType="num">
                                      <p:cBhvr additive="base">
                                        <p:cTn id="26" dur="1000" fill="hold"/>
                                        <p:tgtEl>
                                          <p:spTgt spid="7174"/>
                                        </p:tgtEl>
                                        <p:attrNameLst>
                                          <p:attrName>ppt_x</p:attrName>
                                        </p:attrNameLst>
                                      </p:cBhvr>
                                      <p:tavLst>
                                        <p:tav tm="0">
                                          <p:val>
                                            <p:strVal val="#ppt_x"/>
                                          </p:val>
                                        </p:tav>
                                        <p:tav tm="100000">
                                          <p:val>
                                            <p:strVal val="#ppt_x"/>
                                          </p:val>
                                        </p:tav>
                                      </p:tavLst>
                                    </p:anim>
                                    <p:anim calcmode="lin" valueType="num">
                                      <p:cBhvr additive="base">
                                        <p:cTn id="27" dur="1000" fill="hold"/>
                                        <p:tgtEl>
                                          <p:spTgt spid="7174"/>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3" presetClass="entr" presetSubtype="16" fill="hold" nodeType="clickEffect">
                                  <p:stCondLst>
                                    <p:cond delay="0"/>
                                  </p:stCondLst>
                                  <p:childTnLst>
                                    <p:set>
                                      <p:cBhvr>
                                        <p:cTn id="31" dur="1" fill="hold">
                                          <p:stCondLst>
                                            <p:cond delay="0"/>
                                          </p:stCondLst>
                                        </p:cTn>
                                        <p:tgtEl>
                                          <p:spTgt spid="7179"/>
                                        </p:tgtEl>
                                        <p:attrNameLst>
                                          <p:attrName>style.visibility</p:attrName>
                                        </p:attrNameLst>
                                      </p:cBhvr>
                                      <p:to>
                                        <p:strVal val="visible"/>
                                      </p:to>
                                    </p:set>
                                    <p:anim calcmode="lin" valueType="num">
                                      <p:cBhvr>
                                        <p:cTn id="32" dur="500" fill="hold"/>
                                        <p:tgtEl>
                                          <p:spTgt spid="7179"/>
                                        </p:tgtEl>
                                        <p:attrNameLst>
                                          <p:attrName>ppt_w</p:attrName>
                                        </p:attrNameLst>
                                      </p:cBhvr>
                                      <p:tavLst>
                                        <p:tav tm="0">
                                          <p:val>
                                            <p:fltVal val="0"/>
                                          </p:val>
                                        </p:tav>
                                        <p:tav tm="100000">
                                          <p:val>
                                            <p:strVal val="#ppt_w"/>
                                          </p:val>
                                        </p:tav>
                                      </p:tavLst>
                                    </p:anim>
                                    <p:anim calcmode="lin" valueType="num">
                                      <p:cBhvr>
                                        <p:cTn id="33" dur="500" fill="hold"/>
                                        <p:tgtEl>
                                          <p:spTgt spid="7179"/>
                                        </p:tgtEl>
                                        <p:attrNameLst>
                                          <p:attrName>ppt_h</p:attrName>
                                        </p:attrNameLst>
                                      </p:cBhvr>
                                      <p:tavLst>
                                        <p:tav tm="0">
                                          <p:val>
                                            <p:fltVal val="0"/>
                                          </p:val>
                                        </p:tav>
                                        <p:tav tm="100000">
                                          <p:val>
                                            <p:strVal val="#ppt_h"/>
                                          </p:val>
                                        </p:tav>
                                      </p:tavLst>
                                    </p:anim>
                                  </p:childTnLst>
                                </p:cTn>
                              </p:par>
                              <p:par>
                                <p:cTn id="34" presetID="2" presetClass="entr" presetSubtype="4" fill="hold" nodeType="withEffect">
                                  <p:stCondLst>
                                    <p:cond delay="200"/>
                                  </p:stCondLst>
                                  <p:childTnLst>
                                    <p:set>
                                      <p:cBhvr>
                                        <p:cTn id="35" dur="1" fill="hold">
                                          <p:stCondLst>
                                            <p:cond delay="0"/>
                                          </p:stCondLst>
                                        </p:cTn>
                                        <p:tgtEl>
                                          <p:spTgt spid="7179"/>
                                        </p:tgtEl>
                                        <p:attrNameLst>
                                          <p:attrName>style.visibility</p:attrName>
                                        </p:attrNameLst>
                                      </p:cBhvr>
                                      <p:to>
                                        <p:strVal val="visible"/>
                                      </p:to>
                                    </p:set>
                                    <p:anim calcmode="lin" valueType="num">
                                      <p:cBhvr additive="base">
                                        <p:cTn id="36" dur="1000" fill="hold"/>
                                        <p:tgtEl>
                                          <p:spTgt spid="7179"/>
                                        </p:tgtEl>
                                        <p:attrNameLst>
                                          <p:attrName>ppt_x</p:attrName>
                                        </p:attrNameLst>
                                      </p:cBhvr>
                                      <p:tavLst>
                                        <p:tav tm="0">
                                          <p:val>
                                            <p:strVal val="#ppt_x"/>
                                          </p:val>
                                        </p:tav>
                                        <p:tav tm="100000">
                                          <p:val>
                                            <p:strVal val="#ppt_x"/>
                                          </p:val>
                                        </p:tav>
                                      </p:tavLst>
                                    </p:anim>
                                    <p:anim calcmode="lin" valueType="num">
                                      <p:cBhvr additive="base">
                                        <p:cTn id="37" dur="1000" fill="hold"/>
                                        <p:tgtEl>
                                          <p:spTgt spid="7179"/>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3" presetClass="entr" presetSubtype="16" fill="hold" nodeType="clickEffect">
                                  <p:stCondLst>
                                    <p:cond delay="0"/>
                                  </p:stCondLst>
                                  <p:childTnLst>
                                    <p:set>
                                      <p:cBhvr>
                                        <p:cTn id="41" dur="1" fill="hold">
                                          <p:stCondLst>
                                            <p:cond delay="0"/>
                                          </p:stCondLst>
                                        </p:cTn>
                                        <p:tgtEl>
                                          <p:spTgt spid="7183"/>
                                        </p:tgtEl>
                                        <p:attrNameLst>
                                          <p:attrName>style.visibility</p:attrName>
                                        </p:attrNameLst>
                                      </p:cBhvr>
                                      <p:to>
                                        <p:strVal val="visible"/>
                                      </p:to>
                                    </p:set>
                                    <p:anim calcmode="lin" valueType="num">
                                      <p:cBhvr>
                                        <p:cTn id="42" dur="500" fill="hold"/>
                                        <p:tgtEl>
                                          <p:spTgt spid="7183"/>
                                        </p:tgtEl>
                                        <p:attrNameLst>
                                          <p:attrName>ppt_w</p:attrName>
                                        </p:attrNameLst>
                                      </p:cBhvr>
                                      <p:tavLst>
                                        <p:tav tm="0">
                                          <p:val>
                                            <p:fltVal val="0"/>
                                          </p:val>
                                        </p:tav>
                                        <p:tav tm="100000">
                                          <p:val>
                                            <p:strVal val="#ppt_w"/>
                                          </p:val>
                                        </p:tav>
                                      </p:tavLst>
                                    </p:anim>
                                    <p:anim calcmode="lin" valueType="num">
                                      <p:cBhvr>
                                        <p:cTn id="43" dur="500" fill="hold"/>
                                        <p:tgtEl>
                                          <p:spTgt spid="7183"/>
                                        </p:tgtEl>
                                        <p:attrNameLst>
                                          <p:attrName>ppt_h</p:attrName>
                                        </p:attrNameLst>
                                      </p:cBhvr>
                                      <p:tavLst>
                                        <p:tav tm="0">
                                          <p:val>
                                            <p:fltVal val="0"/>
                                          </p:val>
                                        </p:tav>
                                        <p:tav tm="100000">
                                          <p:val>
                                            <p:strVal val="#ppt_h"/>
                                          </p:val>
                                        </p:tav>
                                      </p:tavLst>
                                    </p:anim>
                                  </p:childTnLst>
                                </p:cTn>
                              </p:par>
                              <p:par>
                                <p:cTn id="44" presetID="2" presetClass="entr" presetSubtype="4" fill="hold" nodeType="withEffect">
                                  <p:stCondLst>
                                    <p:cond delay="300"/>
                                  </p:stCondLst>
                                  <p:childTnLst>
                                    <p:set>
                                      <p:cBhvr>
                                        <p:cTn id="45" dur="1" fill="hold">
                                          <p:stCondLst>
                                            <p:cond delay="0"/>
                                          </p:stCondLst>
                                        </p:cTn>
                                        <p:tgtEl>
                                          <p:spTgt spid="7183"/>
                                        </p:tgtEl>
                                        <p:attrNameLst>
                                          <p:attrName>style.visibility</p:attrName>
                                        </p:attrNameLst>
                                      </p:cBhvr>
                                      <p:to>
                                        <p:strVal val="visible"/>
                                      </p:to>
                                    </p:set>
                                    <p:anim calcmode="lin" valueType="num">
                                      <p:cBhvr additive="base">
                                        <p:cTn id="46" dur="1000" fill="hold"/>
                                        <p:tgtEl>
                                          <p:spTgt spid="7183"/>
                                        </p:tgtEl>
                                        <p:attrNameLst>
                                          <p:attrName>ppt_x</p:attrName>
                                        </p:attrNameLst>
                                      </p:cBhvr>
                                      <p:tavLst>
                                        <p:tav tm="0">
                                          <p:val>
                                            <p:strVal val="#ppt_x"/>
                                          </p:val>
                                        </p:tav>
                                        <p:tav tm="100000">
                                          <p:val>
                                            <p:strVal val="#ppt_x"/>
                                          </p:val>
                                        </p:tav>
                                      </p:tavLst>
                                    </p:anim>
                                    <p:anim calcmode="lin" valueType="num">
                                      <p:cBhvr additive="base">
                                        <p:cTn id="47" dur="1000" fill="hold"/>
                                        <p:tgtEl>
                                          <p:spTgt spid="718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AutoShape 3" descr="07CD1E3675BD4affA6CA63955D31575C# #AutoShape 3"/>
          <p:cNvSpPr>
            <a:spLocks noChangeArrowheads="1"/>
          </p:cNvSpPr>
          <p:nvPr/>
        </p:nvSpPr>
        <p:spPr bwMode="auto">
          <a:xfrm>
            <a:off x="809625" y="1071550"/>
            <a:ext cx="7524750" cy="2347913"/>
          </a:xfrm>
          <a:prstGeom prst="rect">
            <a:avLst/>
          </a:prstGeom>
          <a:solidFill>
            <a:srgbClr val="595959">
              <a:alpha val="78038"/>
            </a:srgbClr>
          </a:solidFill>
          <a:ln w="12700">
            <a:solidFill>
              <a:schemeClr val="bg1"/>
            </a:solidFill>
            <a:miter lim="800000"/>
            <a:headEnd/>
            <a:tailEnd/>
          </a:ln>
        </p:spPr>
        <p:txBody>
          <a:bodyPr anchor="ctr"/>
          <a:lstStyle/>
          <a:p>
            <a:endParaRPr lang="zh-CN" altLang="en-US">
              <a:latin typeface="Calibri" pitchFamily="34" charset="0"/>
              <a:cs typeface="AL-Mohanad Bold" pitchFamily="2" charset="-78"/>
            </a:endParaRPr>
          </a:p>
        </p:txBody>
      </p:sp>
      <p:sp>
        <p:nvSpPr>
          <p:cNvPr id="6148" name="AutoShape 3" descr="D8FCD644EF414d608FD23FABDBB2453F# #AutoShape 3"/>
          <p:cNvSpPr>
            <a:spLocks noChangeArrowheads="1"/>
          </p:cNvSpPr>
          <p:nvPr/>
        </p:nvSpPr>
        <p:spPr bwMode="auto">
          <a:xfrm>
            <a:off x="914400" y="857236"/>
            <a:ext cx="7315200" cy="2378075"/>
          </a:xfrm>
          <a:prstGeom prst="rect">
            <a:avLst/>
          </a:prstGeom>
          <a:solidFill>
            <a:srgbClr val="007E00">
              <a:alpha val="79999"/>
            </a:srgbClr>
          </a:solidFill>
          <a:ln w="12700">
            <a:solidFill>
              <a:schemeClr val="bg1"/>
            </a:solidFill>
            <a:miter lim="800000"/>
            <a:headEnd/>
            <a:tailEnd/>
          </a:ln>
        </p:spPr>
        <p:txBody>
          <a:bodyPr wrap="none" anchor="ctr"/>
          <a:lstStyle/>
          <a:p>
            <a:pPr algn="ctr" rtl="1" eaLnBrk="0" hangingPunct="0"/>
            <a:r>
              <a:rPr lang="ar-EG" altLang="zh-CN" sz="4800" dirty="0">
                <a:solidFill>
                  <a:schemeClr val="bg1"/>
                </a:solidFill>
                <a:ea typeface="Microsoft YaHei" pitchFamily="34" charset="-122"/>
                <a:cs typeface="AL-Mohanad Bold" pitchFamily="2" charset="-78"/>
              </a:rPr>
              <a:t>الوحدة التدريبية </a:t>
            </a:r>
            <a:r>
              <a:rPr lang="ar-EG" altLang="zh-CN" sz="4800" dirty="0" smtClean="0">
                <a:solidFill>
                  <a:schemeClr val="bg1"/>
                </a:solidFill>
                <a:ea typeface="Microsoft YaHei" pitchFamily="34" charset="-122"/>
                <a:cs typeface="AL-Mohanad Bold" pitchFamily="2" charset="-78"/>
              </a:rPr>
              <a:t>الاولى</a:t>
            </a:r>
          </a:p>
          <a:p>
            <a:pPr algn="ctr" rtl="1" eaLnBrk="0" hangingPunct="0"/>
            <a:r>
              <a:rPr lang="ar-EG" altLang="zh-CN" sz="4800" dirty="0">
                <a:solidFill>
                  <a:schemeClr val="bg1"/>
                </a:solidFill>
                <a:cs typeface="AL-Mohanad Bold" pitchFamily="2" charset="-78"/>
              </a:rPr>
              <a:t>تقدير </a:t>
            </a:r>
            <a:r>
              <a:rPr lang="ar-EG" altLang="zh-CN" sz="4800" dirty="0" smtClean="0">
                <a:solidFill>
                  <a:schemeClr val="bg1"/>
                </a:solidFill>
                <a:cs typeface="AL-Mohanad Bold" pitchFamily="2" charset="-78"/>
              </a:rPr>
              <a:t>الذات</a:t>
            </a:r>
            <a:endParaRPr lang="zh-CN" altLang="en-US" sz="4800" dirty="0">
              <a:solidFill>
                <a:schemeClr val="bg1"/>
              </a:solidFill>
              <a:cs typeface="AL-Mohanad Bold" pitchFamily="2" charset="-78"/>
            </a:endParaRPr>
          </a:p>
        </p:txBody>
      </p:sp>
      <p:sp>
        <p:nvSpPr>
          <p:cNvPr id="6149" name="Rectangle 13" descr="FD1DDF730CE4456e89755B07FE1653D0# #Rectangle 13"/>
          <p:cNvSpPr>
            <a:spLocks noChangeArrowheads="1"/>
          </p:cNvSpPr>
          <p:nvPr/>
        </p:nvSpPr>
        <p:spPr bwMode="auto">
          <a:xfrm>
            <a:off x="1081088" y="1787525"/>
            <a:ext cx="698182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zh-CN" altLang="en-US" sz="1600">
              <a:solidFill>
                <a:schemeClr val="bg1"/>
              </a:solidFill>
              <a:latin typeface="Microsoft YaHei" pitchFamily="34" charset="-122"/>
              <a:ea typeface="Microsoft YaHei" pitchFamily="34" charset="-122"/>
              <a:cs typeface="AL-Mohanad Bold" pitchFamily="2" charset="-78"/>
            </a:endParaRPr>
          </a:p>
        </p:txBody>
      </p:sp>
      <p:pic>
        <p:nvPicPr>
          <p:cNvPr id="5" name="صورة 4" descr="3 ‫(3)‬.jpg"/>
          <p:cNvPicPr>
            <a:picLocks noChangeAspect="1"/>
          </p:cNvPicPr>
          <p:nvPr/>
        </p:nvPicPr>
        <p:blipFill>
          <a:blip r:embed="rId2"/>
          <a:stretch>
            <a:fillRect/>
          </a:stretch>
        </p:blipFill>
        <p:spPr>
          <a:xfrm>
            <a:off x="3000364" y="3486167"/>
            <a:ext cx="2857500" cy="1800225"/>
          </a:xfrm>
          <a:prstGeom prst="rect">
            <a:avLst/>
          </a:prstGeom>
          <a:ln>
            <a:noFill/>
          </a:ln>
          <a:effectLst>
            <a:softEdge rad="112500"/>
          </a:effectLst>
        </p:spPr>
      </p:pic>
    </p:spTree>
    <p:extLst>
      <p:ext uri="{BB962C8B-B14F-4D97-AF65-F5344CB8AC3E}">
        <p14:creationId xmlns:p14="http://schemas.microsoft.com/office/powerpoint/2010/main" val="2668880805"/>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2" presetClass="entr" presetSubtype="1" fill="hold" grpId="0" nodeType="afterEffect">
                                  <p:stCondLst>
                                    <p:cond delay="0"/>
                                  </p:stCondLst>
                                  <p:childTnLst>
                                    <p:set>
                                      <p:cBhvr>
                                        <p:cTn id="6" dur="1" fill="hold">
                                          <p:stCondLst>
                                            <p:cond delay="0"/>
                                          </p:stCondLst>
                                        </p:cTn>
                                        <p:tgtEl>
                                          <p:spTgt spid="6148"/>
                                        </p:tgtEl>
                                        <p:attrNameLst>
                                          <p:attrName>style.visibility</p:attrName>
                                        </p:attrNameLst>
                                      </p:cBhvr>
                                      <p:to>
                                        <p:strVal val="visible"/>
                                      </p:to>
                                    </p:set>
                                    <p:animEffect transition="in" filter="slide(fromTop)">
                                      <p:cBhvr>
                                        <p:cTn id="7" dur="500"/>
                                        <p:tgtEl>
                                          <p:spTgt spid="6148"/>
                                        </p:tgtEl>
                                      </p:cBhvr>
                                    </p:animEffect>
                                  </p:childTnLst>
                                </p:cTn>
                              </p:par>
                              <p:par>
                                <p:cTn id="8" presetID="12" presetClass="entr" presetSubtype="4" fill="hold" grpId="0" nodeType="withEffect">
                                  <p:stCondLst>
                                    <p:cond delay="0"/>
                                  </p:stCondLst>
                                  <p:childTnLst>
                                    <p:set>
                                      <p:cBhvr>
                                        <p:cTn id="9" dur="1" fill="hold">
                                          <p:stCondLst>
                                            <p:cond delay="0"/>
                                          </p:stCondLst>
                                        </p:cTn>
                                        <p:tgtEl>
                                          <p:spTgt spid="6147"/>
                                        </p:tgtEl>
                                        <p:attrNameLst>
                                          <p:attrName>style.visibility</p:attrName>
                                        </p:attrNameLst>
                                      </p:cBhvr>
                                      <p:to>
                                        <p:strVal val="visible"/>
                                      </p:to>
                                    </p:set>
                                    <p:animEffect transition="in" filter="slide(fromBottom)">
                                      <p:cBhvr>
                                        <p:cTn id="10" dur="500"/>
                                        <p:tgtEl>
                                          <p:spTgt spid="6147"/>
                                        </p:tgtEl>
                                      </p:cBhvr>
                                    </p:animEffect>
                                  </p:childTnLst>
                                </p:cTn>
                              </p:par>
                            </p:childTnLst>
                          </p:cTn>
                        </p:par>
                        <p:par>
                          <p:cTn id="11" fill="hold" nodeType="afterGroup">
                            <p:stCondLst>
                              <p:cond delay="500"/>
                            </p:stCondLst>
                            <p:childTnLst>
                              <p:par>
                                <p:cTn id="12" presetID="12" presetClass="entr" presetSubtype="4" fill="hold" grpId="0" nodeType="afterEffect">
                                  <p:stCondLst>
                                    <p:cond delay="0"/>
                                  </p:stCondLst>
                                  <p:childTnLst>
                                    <p:set>
                                      <p:cBhvr>
                                        <p:cTn id="13" dur="1" fill="hold">
                                          <p:stCondLst>
                                            <p:cond delay="0"/>
                                          </p:stCondLst>
                                        </p:cTn>
                                        <p:tgtEl>
                                          <p:spTgt spid="6149"/>
                                        </p:tgtEl>
                                        <p:attrNameLst>
                                          <p:attrName>style.visibility</p:attrName>
                                        </p:attrNameLst>
                                      </p:cBhvr>
                                      <p:to>
                                        <p:strVal val="visible"/>
                                      </p:to>
                                    </p:set>
                                    <p:animEffect transition="in" filter="slide(fromBottom)">
                                      <p:cBhvr>
                                        <p:cTn id="14" dur="500"/>
                                        <p:tgtEl>
                                          <p:spTgt spid="61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 grpId="0" animBg="1" autoUpdateAnimBg="0"/>
      <p:bldP spid="6148" grpId="0" animBg="1" autoUpdateAnimBg="0"/>
      <p:bldP spid="6149" grpId="0" autoUpdateAnimBg="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orizontal Scroll 1"/>
          <p:cNvSpPr/>
          <p:nvPr/>
        </p:nvSpPr>
        <p:spPr bwMode="auto">
          <a:xfrm>
            <a:off x="1835696" y="1000112"/>
            <a:ext cx="5472608" cy="2232248"/>
          </a:xfrm>
          <a:prstGeom prst="horizontalScroll">
            <a:avLst/>
          </a:prstGeom>
          <a:solidFill>
            <a:srgbClr val="00FF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algn="ctr" rtl="1"/>
            <a:endParaRPr lang="ar-EG" sz="1600" b="1" dirty="0" smtClean="0"/>
          </a:p>
          <a:p>
            <a:pPr algn="ctr" rtl="1"/>
            <a:r>
              <a:rPr lang="ar-EG" sz="3200" b="1" dirty="0" smtClean="0"/>
              <a:t>تمرين</a:t>
            </a:r>
          </a:p>
          <a:p>
            <a:pPr algn="ctr" rtl="1"/>
            <a:r>
              <a:rPr lang="ar-EG" sz="3200" b="1" dirty="0" smtClean="0"/>
              <a:t>التخيل </a:t>
            </a:r>
            <a:r>
              <a:rPr lang="ar-EG" sz="3200" b="1" dirty="0"/>
              <a:t>الايجابي </a:t>
            </a:r>
          </a:p>
        </p:txBody>
      </p:sp>
      <p:pic>
        <p:nvPicPr>
          <p:cNvPr id="3" name="صورة 2" descr="13 ‫(3)‬.jpg"/>
          <p:cNvPicPr>
            <a:picLocks noChangeAspect="1"/>
          </p:cNvPicPr>
          <p:nvPr/>
        </p:nvPicPr>
        <p:blipFill>
          <a:blip r:embed="rId2"/>
          <a:stretch>
            <a:fillRect/>
          </a:stretch>
        </p:blipFill>
        <p:spPr>
          <a:xfrm>
            <a:off x="3071802" y="3214690"/>
            <a:ext cx="2857500" cy="2000250"/>
          </a:xfrm>
          <a:prstGeom prst="rect">
            <a:avLst/>
          </a:prstGeom>
        </p:spPr>
      </p:pic>
    </p:spTree>
    <p:extLst>
      <p:ext uri="{BB962C8B-B14F-4D97-AF65-F5344CB8AC3E}">
        <p14:creationId xmlns:p14="http://schemas.microsoft.com/office/powerpoint/2010/main" val="256487067"/>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E:\新模板\城市高尔夫\未标题-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5" name="Picture 3" descr="E:\新模板\城市高尔夫\未标题-4.png"/>
          <p:cNvPicPr>
            <a:picLocks noChangeAspect="1" noChangeArrowheads="1"/>
          </p:cNvPicPr>
          <p:nvPr/>
        </p:nvPicPr>
        <p:blipFill>
          <a:blip r:embed="rId3">
            <a:extLst>
              <a:ext uri="{28A0092B-C50C-407E-A947-70E740481C1C}">
                <a14:useLocalDpi xmlns:a14="http://schemas.microsoft.com/office/drawing/2010/main" val="0"/>
              </a:ext>
            </a:extLst>
          </a:blip>
          <a:srcRect r="93021"/>
          <a:stretch>
            <a:fillRect/>
          </a:stretch>
        </p:blipFill>
        <p:spPr bwMode="auto">
          <a:xfrm>
            <a:off x="0" y="0"/>
            <a:ext cx="638175"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6" name="Picture 5" descr="E:\新模板\城市高尔夫\未标题-5.png"/>
          <p:cNvPicPr>
            <a:picLocks noChangeAspect="1" noChangeArrowheads="1"/>
          </p:cNvPicPr>
          <p:nvPr/>
        </p:nvPicPr>
        <p:blipFill>
          <a:blip r:embed="rId4">
            <a:extLst>
              <a:ext uri="{28A0092B-C50C-407E-A947-70E740481C1C}">
                <a14:useLocalDpi xmlns:a14="http://schemas.microsoft.com/office/drawing/2010/main" val="0"/>
              </a:ext>
            </a:extLst>
          </a:blip>
          <a:srcRect t="38667" r="20625" b="3667"/>
          <a:stretch>
            <a:fillRect/>
          </a:stretch>
        </p:blipFill>
        <p:spPr bwMode="auto">
          <a:xfrm>
            <a:off x="0" y="2209800"/>
            <a:ext cx="7258050" cy="329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Picture 6" descr="E:\新模板\城市高尔夫\未标题-6.png"/>
          <p:cNvPicPr>
            <a:picLocks noChangeAspect="1" noChangeArrowheads="1"/>
          </p:cNvPicPr>
          <p:nvPr/>
        </p:nvPicPr>
        <p:blipFill>
          <a:blip r:embed="rId5">
            <a:extLst>
              <a:ext uri="{28A0092B-C50C-407E-A947-70E740481C1C}">
                <a14:useLocalDpi xmlns:a14="http://schemas.microsoft.com/office/drawing/2010/main" val="0"/>
              </a:ext>
            </a:extLst>
          </a:blip>
          <a:srcRect t="3667" r="44489" b="85280"/>
          <a:stretch>
            <a:fillRect/>
          </a:stretch>
        </p:blipFill>
        <p:spPr bwMode="auto">
          <a:xfrm>
            <a:off x="0" y="209550"/>
            <a:ext cx="5076825"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8" name="Picture 7" descr="E:\新模板\城市高尔夫\未标题-7.png"/>
          <p:cNvPicPr>
            <a:picLocks noChangeAspect="1" noChangeArrowheads="1"/>
          </p:cNvPicPr>
          <p:nvPr/>
        </p:nvPicPr>
        <p:blipFill>
          <a:blip r:embed="rId6">
            <a:extLst>
              <a:ext uri="{28A0092B-C50C-407E-A947-70E740481C1C}">
                <a14:useLocalDpi xmlns:a14="http://schemas.microsoft.com/office/drawing/2010/main" val="0"/>
              </a:ext>
            </a:extLst>
          </a:blip>
          <a:srcRect t="12000" r="45000" b="67000"/>
          <a:stretch>
            <a:fillRect/>
          </a:stretch>
        </p:blipFill>
        <p:spPr bwMode="auto">
          <a:xfrm>
            <a:off x="0" y="685800"/>
            <a:ext cx="50292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9" name="Picture 8" descr="E:\新模板\城市高尔夫\未标题-8.png"/>
          <p:cNvPicPr>
            <a:picLocks noChangeAspect="1" noChangeArrowheads="1"/>
          </p:cNvPicPr>
          <p:nvPr/>
        </p:nvPicPr>
        <p:blipFill>
          <a:blip r:embed="rId7">
            <a:extLst>
              <a:ext uri="{28A0092B-C50C-407E-A947-70E740481C1C}">
                <a14:useLocalDpi xmlns:a14="http://schemas.microsoft.com/office/drawing/2010/main" val="0"/>
              </a:ext>
            </a:extLst>
          </a:blip>
          <a:srcRect t="29333" r="20209" b="57001"/>
          <a:stretch>
            <a:fillRect/>
          </a:stretch>
        </p:blipFill>
        <p:spPr bwMode="auto">
          <a:xfrm>
            <a:off x="0" y="1676400"/>
            <a:ext cx="729615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0" name="Picture 4" descr="E:\新模板\城市高尔夫\未标题-9.png"/>
          <p:cNvPicPr>
            <a:picLocks noChangeAspect="1" noChangeArrowheads="1"/>
          </p:cNvPicPr>
          <p:nvPr/>
        </p:nvPicPr>
        <p:blipFill>
          <a:blip r:embed="rId8">
            <a:extLst>
              <a:ext uri="{28A0092B-C50C-407E-A947-70E740481C1C}">
                <a14:useLocalDpi xmlns:a14="http://schemas.microsoft.com/office/drawing/2010/main" val="0"/>
              </a:ext>
            </a:extLst>
          </a:blip>
          <a:srcRect t="29668" r="76875" b="57333"/>
          <a:stretch>
            <a:fillRect/>
          </a:stretch>
        </p:blipFill>
        <p:spPr bwMode="auto">
          <a:xfrm>
            <a:off x="0" y="1695450"/>
            <a:ext cx="2114550"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2" name="TextBox 8"/>
          <p:cNvSpPr txBox="1">
            <a:spLocks noChangeArrowheads="1"/>
          </p:cNvSpPr>
          <p:nvPr/>
        </p:nvSpPr>
        <p:spPr bwMode="auto">
          <a:xfrm>
            <a:off x="214282" y="3044141"/>
            <a:ext cx="328614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algn="l" rtl="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algn="l" rtl="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algn="l" rtl="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algn="l" rtl="0" eaLnBrk="0" fontAlgn="base" hangingPunct="0">
              <a:spcBef>
                <a:spcPct val="0"/>
              </a:spcBef>
              <a:spcAft>
                <a:spcPct val="0"/>
              </a:spcAft>
              <a:defRPr>
                <a:solidFill>
                  <a:schemeClr val="tx1"/>
                </a:solidFill>
                <a:latin typeface="Arial" pitchFamily="34" charset="0"/>
                <a:ea typeface="SimSun" pitchFamily="2" charset="-122"/>
              </a:defRPr>
            </a:lvl9pPr>
          </a:lstStyle>
          <a:p>
            <a:pPr algn="ctr" eaLnBrk="1" hangingPunct="1"/>
            <a:r>
              <a:rPr lang="ar-SA" sz="2800" smtClean="0">
                <a:ea typeface="Microsoft YaHei" pitchFamily="34" charset="-122"/>
                <a:cs typeface="AL-Mohanad Bold" pitchFamily="2" charset="-78"/>
              </a:rPr>
              <a:t>شكراً لكم</a:t>
            </a:r>
            <a:endParaRPr lang="zh-CN" altLang="en-US" sz="2800" dirty="0">
              <a:ea typeface="Microsoft YaHei" pitchFamily="34" charset="-122"/>
              <a:cs typeface="AL-Mohanad Bold" pitchFamily="2" charset="-78"/>
            </a:endParaRPr>
          </a:p>
        </p:txBody>
      </p:sp>
      <p:graphicFrame>
        <p:nvGraphicFramePr>
          <p:cNvPr id="10" name="رسم تخطيطي 9"/>
          <p:cNvGraphicFramePr/>
          <p:nvPr>
            <p:extLst>
              <p:ext uri="{D42A27DB-BD31-4B8C-83A1-F6EECF244321}">
                <p14:modId xmlns:p14="http://schemas.microsoft.com/office/powerpoint/2010/main" val="1194323827"/>
              </p:ext>
            </p:extLst>
          </p:nvPr>
        </p:nvGraphicFramePr>
        <p:xfrm>
          <a:off x="3643306" y="542932"/>
          <a:ext cx="5274310" cy="331470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5" fill="hold" nodeType="afterEffect">
                                  <p:stCondLst>
                                    <p:cond delay="0"/>
                                  </p:stCondLst>
                                  <p:childTnLst>
                                    <p:set>
                                      <p:cBhvr>
                                        <p:cTn id="6" dur="1" fill="hold">
                                          <p:stCondLst>
                                            <p:cond delay="0"/>
                                          </p:stCondLst>
                                        </p:cTn>
                                        <p:tgtEl>
                                          <p:spTgt spid="13314"/>
                                        </p:tgtEl>
                                        <p:attrNameLst>
                                          <p:attrName>style.visibility</p:attrName>
                                        </p:attrNameLst>
                                      </p:cBhvr>
                                      <p:to>
                                        <p:strVal val="visible"/>
                                      </p:to>
                                    </p:set>
                                    <p:animEffect transition="in" filter="blinds(vertical)">
                                      <p:cBhvr>
                                        <p:cTn id="7" dur="500"/>
                                        <p:tgtEl>
                                          <p:spTgt spid="13314"/>
                                        </p:tgtEl>
                                      </p:cBhvr>
                                    </p:animEffect>
                                  </p:childTnLst>
                                </p:cTn>
                              </p:par>
                            </p:childTnLst>
                          </p:cTn>
                        </p:par>
                        <p:par>
                          <p:cTn id="8" fill="hold" nodeType="afterGroup">
                            <p:stCondLst>
                              <p:cond delay="500"/>
                            </p:stCondLst>
                            <p:childTnLst>
                              <p:par>
                                <p:cTn id="9" presetID="16" presetClass="entr" presetSubtype="42" fill="hold" nodeType="afterEffect">
                                  <p:stCondLst>
                                    <p:cond delay="0"/>
                                  </p:stCondLst>
                                  <p:childTnLst>
                                    <p:set>
                                      <p:cBhvr>
                                        <p:cTn id="10" dur="1" fill="hold">
                                          <p:stCondLst>
                                            <p:cond delay="0"/>
                                          </p:stCondLst>
                                        </p:cTn>
                                        <p:tgtEl>
                                          <p:spTgt spid="13315"/>
                                        </p:tgtEl>
                                        <p:attrNameLst>
                                          <p:attrName>style.visibility</p:attrName>
                                        </p:attrNameLst>
                                      </p:cBhvr>
                                      <p:to>
                                        <p:strVal val="visible"/>
                                      </p:to>
                                    </p:set>
                                    <p:animEffect transition="in" filter="barn(outHorizontal)">
                                      <p:cBhvr>
                                        <p:cTn id="11" dur="500"/>
                                        <p:tgtEl>
                                          <p:spTgt spid="13315"/>
                                        </p:tgtEl>
                                      </p:cBhvr>
                                    </p:animEffect>
                                  </p:childTnLst>
                                </p:cTn>
                              </p:par>
                            </p:childTnLst>
                          </p:cTn>
                        </p:par>
                        <p:par>
                          <p:cTn id="12" fill="hold" nodeType="afterGroup">
                            <p:stCondLst>
                              <p:cond delay="1000"/>
                            </p:stCondLst>
                            <p:childTnLst>
                              <p:par>
                                <p:cTn id="13" presetID="12" presetClass="entr" presetSubtype="1" fill="hold" nodeType="afterEffect">
                                  <p:stCondLst>
                                    <p:cond delay="0"/>
                                  </p:stCondLst>
                                  <p:childTnLst>
                                    <p:set>
                                      <p:cBhvr>
                                        <p:cTn id="14" dur="1" fill="hold">
                                          <p:stCondLst>
                                            <p:cond delay="0"/>
                                          </p:stCondLst>
                                        </p:cTn>
                                        <p:tgtEl>
                                          <p:spTgt spid="13319"/>
                                        </p:tgtEl>
                                        <p:attrNameLst>
                                          <p:attrName>style.visibility</p:attrName>
                                        </p:attrNameLst>
                                      </p:cBhvr>
                                      <p:to>
                                        <p:strVal val="visible"/>
                                      </p:to>
                                    </p:set>
                                    <p:animEffect transition="in" filter="slide(fromTop)">
                                      <p:cBhvr>
                                        <p:cTn id="15" dur="500"/>
                                        <p:tgtEl>
                                          <p:spTgt spid="13319"/>
                                        </p:tgtEl>
                                      </p:cBhvr>
                                    </p:animEffect>
                                  </p:childTnLst>
                                </p:cTn>
                              </p:par>
                              <p:par>
                                <p:cTn id="16" presetID="12" presetClass="entr" presetSubtype="4" fill="hold" nodeType="withEffect">
                                  <p:stCondLst>
                                    <p:cond delay="0"/>
                                  </p:stCondLst>
                                  <p:childTnLst>
                                    <p:set>
                                      <p:cBhvr>
                                        <p:cTn id="17" dur="1" fill="hold">
                                          <p:stCondLst>
                                            <p:cond delay="0"/>
                                          </p:stCondLst>
                                        </p:cTn>
                                        <p:tgtEl>
                                          <p:spTgt spid="13318"/>
                                        </p:tgtEl>
                                        <p:attrNameLst>
                                          <p:attrName>style.visibility</p:attrName>
                                        </p:attrNameLst>
                                      </p:cBhvr>
                                      <p:to>
                                        <p:strVal val="visible"/>
                                      </p:to>
                                    </p:set>
                                    <p:animEffect transition="in" filter="slide(fromBottom)">
                                      <p:cBhvr>
                                        <p:cTn id="18" dur="500"/>
                                        <p:tgtEl>
                                          <p:spTgt spid="13318"/>
                                        </p:tgtEl>
                                      </p:cBhvr>
                                    </p:animEffect>
                                  </p:childTnLst>
                                </p:cTn>
                              </p:par>
                              <p:par>
                                <p:cTn id="19" presetID="12" presetClass="entr" presetSubtype="1" fill="hold" nodeType="withEffect">
                                  <p:stCondLst>
                                    <p:cond delay="300"/>
                                  </p:stCondLst>
                                  <p:childTnLst>
                                    <p:set>
                                      <p:cBhvr>
                                        <p:cTn id="20" dur="1" fill="hold">
                                          <p:stCondLst>
                                            <p:cond delay="0"/>
                                          </p:stCondLst>
                                        </p:cTn>
                                        <p:tgtEl>
                                          <p:spTgt spid="13316"/>
                                        </p:tgtEl>
                                        <p:attrNameLst>
                                          <p:attrName>style.visibility</p:attrName>
                                        </p:attrNameLst>
                                      </p:cBhvr>
                                      <p:to>
                                        <p:strVal val="visible"/>
                                      </p:to>
                                    </p:set>
                                    <p:animEffect transition="in" filter="slide(fromTop)">
                                      <p:cBhvr>
                                        <p:cTn id="21" dur="500"/>
                                        <p:tgtEl>
                                          <p:spTgt spid="13316"/>
                                        </p:tgtEl>
                                      </p:cBhvr>
                                    </p:animEffect>
                                  </p:childTnLst>
                                </p:cTn>
                              </p:par>
                              <p:par>
                                <p:cTn id="22" presetID="12" presetClass="entr" presetSubtype="4" fill="hold" nodeType="withEffect">
                                  <p:stCondLst>
                                    <p:cond delay="300"/>
                                  </p:stCondLst>
                                  <p:childTnLst>
                                    <p:set>
                                      <p:cBhvr>
                                        <p:cTn id="23" dur="1" fill="hold">
                                          <p:stCondLst>
                                            <p:cond delay="0"/>
                                          </p:stCondLst>
                                        </p:cTn>
                                        <p:tgtEl>
                                          <p:spTgt spid="13317"/>
                                        </p:tgtEl>
                                        <p:attrNameLst>
                                          <p:attrName>style.visibility</p:attrName>
                                        </p:attrNameLst>
                                      </p:cBhvr>
                                      <p:to>
                                        <p:strVal val="visible"/>
                                      </p:to>
                                    </p:set>
                                    <p:animEffect transition="in" filter="slide(fromBottom)">
                                      <p:cBhvr>
                                        <p:cTn id="24" dur="500"/>
                                        <p:tgtEl>
                                          <p:spTgt spid="13317"/>
                                        </p:tgtEl>
                                      </p:cBhvr>
                                    </p:animEffect>
                                  </p:childTnLst>
                                </p:cTn>
                              </p:par>
                            </p:childTnLst>
                          </p:cTn>
                        </p:par>
                        <p:par>
                          <p:cTn id="25" fill="hold" nodeType="afterGroup">
                            <p:stCondLst>
                              <p:cond delay="1800"/>
                            </p:stCondLst>
                            <p:childTnLst>
                              <p:par>
                                <p:cTn id="26" presetID="22" presetClass="entr" presetSubtype="2" fill="hold" nodeType="afterEffect">
                                  <p:stCondLst>
                                    <p:cond delay="0"/>
                                  </p:stCondLst>
                                  <p:childTnLst>
                                    <p:set>
                                      <p:cBhvr>
                                        <p:cTn id="27" dur="1" fill="hold">
                                          <p:stCondLst>
                                            <p:cond delay="0"/>
                                          </p:stCondLst>
                                        </p:cTn>
                                        <p:tgtEl>
                                          <p:spTgt spid="13320"/>
                                        </p:tgtEl>
                                        <p:attrNameLst>
                                          <p:attrName>style.visibility</p:attrName>
                                        </p:attrNameLst>
                                      </p:cBhvr>
                                      <p:to>
                                        <p:strVal val="visible"/>
                                      </p:to>
                                    </p:set>
                                    <p:animEffect transition="in" filter="wipe(right)">
                                      <p:cBhvr>
                                        <p:cTn id="28" dur="500"/>
                                        <p:tgtEl>
                                          <p:spTgt spid="13320"/>
                                        </p:tgtEl>
                                      </p:cBhvr>
                                    </p:animEffect>
                                  </p:childTnLst>
                                </p:cTn>
                              </p:par>
                              <p:par>
                                <p:cTn id="29" presetID="12" presetClass="entr" presetSubtype="1" fill="hold" grpId="0" nodeType="withEffect">
                                  <p:stCondLst>
                                    <p:cond delay="0"/>
                                  </p:stCondLst>
                                  <p:childTnLst>
                                    <p:set>
                                      <p:cBhvr>
                                        <p:cTn id="30" dur="1" fill="hold">
                                          <p:stCondLst>
                                            <p:cond delay="0"/>
                                          </p:stCondLst>
                                        </p:cTn>
                                        <p:tgtEl>
                                          <p:spTgt spid="13322"/>
                                        </p:tgtEl>
                                        <p:attrNameLst>
                                          <p:attrName>style.visibility</p:attrName>
                                        </p:attrNameLst>
                                      </p:cBhvr>
                                      <p:to>
                                        <p:strVal val="visible"/>
                                      </p:to>
                                    </p:set>
                                    <p:animEffect transition="in" filter="slide(fromTop)">
                                      <p:cBhvr>
                                        <p:cTn id="31" dur="500"/>
                                        <p:tgtEl>
                                          <p:spTgt spid="133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22" grpId="0"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Box 13" descr="B56F103BB23E47beACAB404F50AF11BD# #TextBox 13"/>
          <p:cNvSpPr txBox="1">
            <a:spLocks noChangeArrowheads="1"/>
          </p:cNvSpPr>
          <p:nvPr/>
        </p:nvSpPr>
        <p:spPr bwMode="auto">
          <a:xfrm>
            <a:off x="3923928" y="86004"/>
            <a:ext cx="5220073" cy="683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algn="l" rtl="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algn="l" rtl="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algn="l" rtl="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algn="l" rtl="0" eaLnBrk="0" fontAlgn="base" hangingPunct="0">
              <a:spcBef>
                <a:spcPct val="0"/>
              </a:spcBef>
              <a:spcAft>
                <a:spcPct val="0"/>
              </a:spcAft>
              <a:defRPr>
                <a:solidFill>
                  <a:schemeClr val="tx1"/>
                </a:solidFill>
                <a:latin typeface="Arial" pitchFamily="34" charset="0"/>
                <a:ea typeface="SimSun" pitchFamily="2" charset="-122"/>
              </a:defRPr>
            </a:lvl9pPr>
          </a:lstStyle>
          <a:p>
            <a:pPr algn="r" rtl="1">
              <a:lnSpc>
                <a:spcPct val="120000"/>
              </a:lnSpc>
              <a:spcBef>
                <a:spcPct val="50000"/>
              </a:spcBef>
            </a:pPr>
            <a:r>
              <a:rPr lang="ar-EG" altLang="zh-CN" sz="3200" dirty="0">
                <a:solidFill>
                  <a:schemeClr val="bg1"/>
                </a:solidFill>
                <a:latin typeface="Microsoft YaHei" pitchFamily="34" charset="-122"/>
                <a:ea typeface="Microsoft YaHei" pitchFamily="34" charset="-122"/>
                <a:cs typeface="AL-Mohanad Bold" pitchFamily="2" charset="-78"/>
              </a:rPr>
              <a:t>محتويات الوحدة التدريبية الاولى</a:t>
            </a:r>
          </a:p>
        </p:txBody>
      </p:sp>
      <p:sp>
        <p:nvSpPr>
          <p:cNvPr id="6" name="Folded Corner 5"/>
          <p:cNvSpPr/>
          <p:nvPr/>
        </p:nvSpPr>
        <p:spPr bwMode="auto">
          <a:xfrm>
            <a:off x="3428992" y="1071550"/>
            <a:ext cx="5244271" cy="3960440"/>
          </a:xfrm>
          <a:prstGeom prst="foldedCorner">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none" lIns="91430" tIns="45715" rIns="91430" bIns="45715" numCol="1" rtlCol="1" anchor="ctr" anchorCtr="0" compatLnSpc="1">
            <a:prstTxWarp prst="textNoShape">
              <a:avLst/>
            </a:prstTxWarp>
          </a:bodyPr>
          <a:lstStyle/>
          <a:p>
            <a:pPr algn="ctr" defTabSz="914305"/>
            <a:endParaRPr lang="ar-EG" sz="2400" dirty="0">
              <a:latin typeface="Arial" charset="0"/>
            </a:endParaRPr>
          </a:p>
        </p:txBody>
      </p:sp>
      <p:sp>
        <p:nvSpPr>
          <p:cNvPr id="7" name="Rectangle 6"/>
          <p:cNvSpPr/>
          <p:nvPr/>
        </p:nvSpPr>
        <p:spPr>
          <a:xfrm>
            <a:off x="3286116" y="1129308"/>
            <a:ext cx="5292909" cy="3785642"/>
          </a:xfrm>
          <a:prstGeom prst="rect">
            <a:avLst/>
          </a:prstGeom>
        </p:spPr>
        <p:txBody>
          <a:bodyPr wrap="square" lIns="91430" tIns="45715" rIns="91430" bIns="45715">
            <a:spAutoFit/>
          </a:bodyPr>
          <a:lstStyle/>
          <a:p>
            <a:pPr marL="342900" indent="-342900" algn="r" rtl="1">
              <a:buFont typeface="Wingdings" pitchFamily="2" charset="2"/>
              <a:buChar char="ü"/>
            </a:pPr>
            <a:r>
              <a:rPr lang="ar-SA" sz="2400" dirty="0" smtClean="0">
                <a:solidFill>
                  <a:schemeClr val="accent2">
                    <a:lumMod val="50000"/>
                  </a:schemeClr>
                </a:solidFill>
                <a:cs typeface="AL-Mohanad Bold" pitchFamily="2" charset="-78"/>
              </a:rPr>
              <a:t>ما </a:t>
            </a:r>
            <a:r>
              <a:rPr lang="ar-SA" sz="2400" dirty="0">
                <a:solidFill>
                  <a:schemeClr val="accent2">
                    <a:lumMod val="50000"/>
                  </a:schemeClr>
                </a:solidFill>
                <a:cs typeface="AL-Mohanad Bold" pitchFamily="2" charset="-78"/>
              </a:rPr>
              <a:t>هو تقدير الذات</a:t>
            </a:r>
          </a:p>
          <a:p>
            <a:pPr marL="342900" indent="-342900" algn="r" rtl="1">
              <a:buFont typeface="Wingdings" pitchFamily="2" charset="2"/>
              <a:buChar char="ü"/>
            </a:pPr>
            <a:r>
              <a:rPr lang="ar-SA" sz="2400" dirty="0" smtClean="0">
                <a:solidFill>
                  <a:schemeClr val="accent2">
                    <a:lumMod val="50000"/>
                  </a:schemeClr>
                </a:solidFill>
                <a:cs typeface="AL-Mohanad Bold" pitchFamily="2" charset="-78"/>
              </a:rPr>
              <a:t>أقسام </a:t>
            </a:r>
            <a:r>
              <a:rPr lang="ar-SA" sz="2400" dirty="0">
                <a:solidFill>
                  <a:schemeClr val="accent2">
                    <a:lumMod val="50000"/>
                  </a:schemeClr>
                </a:solidFill>
                <a:cs typeface="AL-Mohanad Bold" pitchFamily="2" charset="-78"/>
              </a:rPr>
              <a:t>تقدير الذات</a:t>
            </a:r>
          </a:p>
          <a:p>
            <a:pPr marL="342900" indent="-342900" algn="r" rtl="1">
              <a:buFont typeface="Wingdings" pitchFamily="2" charset="2"/>
              <a:buChar char="ü"/>
            </a:pPr>
            <a:r>
              <a:rPr lang="ar-SA" sz="2400" dirty="0" smtClean="0">
                <a:solidFill>
                  <a:schemeClr val="accent2">
                    <a:lumMod val="50000"/>
                  </a:schemeClr>
                </a:solidFill>
                <a:cs typeface="AL-Mohanad Bold" pitchFamily="2" charset="-78"/>
              </a:rPr>
              <a:t>ما </a:t>
            </a:r>
            <a:r>
              <a:rPr lang="ar-SA" sz="2400" dirty="0">
                <a:solidFill>
                  <a:schemeClr val="accent2">
                    <a:lumMod val="50000"/>
                  </a:schemeClr>
                </a:solidFill>
                <a:cs typeface="AL-Mohanad Bold" pitchFamily="2" charset="-78"/>
              </a:rPr>
              <a:t>هي الأمور التي يجب علينا الابتعاد عنها؟ </a:t>
            </a:r>
          </a:p>
          <a:p>
            <a:pPr marL="342900" indent="-342900" algn="r" rtl="1">
              <a:buFont typeface="Wingdings" pitchFamily="2" charset="2"/>
              <a:buChar char="ü"/>
            </a:pPr>
            <a:r>
              <a:rPr lang="ar-SA" sz="2400" dirty="0" smtClean="0">
                <a:solidFill>
                  <a:schemeClr val="accent2">
                    <a:lumMod val="50000"/>
                  </a:schemeClr>
                </a:solidFill>
                <a:cs typeface="AL-Mohanad Bold" pitchFamily="2" charset="-78"/>
              </a:rPr>
              <a:t>ما </a:t>
            </a:r>
            <a:r>
              <a:rPr lang="ar-SA" sz="2400" dirty="0">
                <a:solidFill>
                  <a:schemeClr val="accent2">
                    <a:lumMod val="50000"/>
                  </a:schemeClr>
                </a:solidFill>
                <a:cs typeface="AL-Mohanad Bold" pitchFamily="2" charset="-78"/>
              </a:rPr>
              <a:t>هي صفات المقدرين لأنفسهم؟ </a:t>
            </a:r>
          </a:p>
          <a:p>
            <a:pPr marL="342900" indent="-342900" algn="r" rtl="1">
              <a:buFont typeface="Wingdings" pitchFamily="2" charset="2"/>
              <a:buChar char="ü"/>
            </a:pPr>
            <a:r>
              <a:rPr lang="ar-SA" sz="2400" dirty="0" smtClean="0">
                <a:solidFill>
                  <a:schemeClr val="accent2">
                    <a:lumMod val="50000"/>
                  </a:schemeClr>
                </a:solidFill>
                <a:cs typeface="AL-Mohanad Bold" pitchFamily="2" charset="-78"/>
              </a:rPr>
              <a:t>ما </a:t>
            </a:r>
            <a:r>
              <a:rPr lang="ar-SA" sz="2400" dirty="0">
                <a:solidFill>
                  <a:schemeClr val="accent2">
                    <a:lumMod val="50000"/>
                  </a:schemeClr>
                </a:solidFill>
                <a:cs typeface="AL-Mohanad Bold" pitchFamily="2" charset="-78"/>
              </a:rPr>
              <a:t>هي صفات الغير مقدرين لأنفسهم؟ </a:t>
            </a:r>
          </a:p>
          <a:p>
            <a:pPr marL="342900" indent="-342900" algn="r" rtl="1">
              <a:buFont typeface="Wingdings" pitchFamily="2" charset="2"/>
              <a:buChar char="ü"/>
            </a:pPr>
            <a:r>
              <a:rPr lang="ar-SA" sz="2400" dirty="0" smtClean="0">
                <a:solidFill>
                  <a:schemeClr val="accent2">
                    <a:lumMod val="50000"/>
                  </a:schemeClr>
                </a:solidFill>
                <a:cs typeface="AL-Mohanad Bold" pitchFamily="2" charset="-78"/>
              </a:rPr>
              <a:t>كيف </a:t>
            </a:r>
            <a:r>
              <a:rPr lang="ar-SA" sz="2400" dirty="0">
                <a:solidFill>
                  <a:schemeClr val="accent2">
                    <a:lumMod val="50000"/>
                  </a:schemeClr>
                </a:solidFill>
                <a:cs typeface="AL-Mohanad Bold" pitchFamily="2" charset="-78"/>
              </a:rPr>
              <a:t>نزيد تقدير الذات لدينا؟ </a:t>
            </a:r>
          </a:p>
          <a:p>
            <a:pPr marL="342900" indent="-342900" algn="r" rtl="1">
              <a:buFont typeface="Wingdings" pitchFamily="2" charset="2"/>
              <a:buChar char="ü"/>
            </a:pPr>
            <a:r>
              <a:rPr lang="ar-SA" sz="2400" dirty="0" smtClean="0">
                <a:solidFill>
                  <a:schemeClr val="accent2">
                    <a:lumMod val="50000"/>
                  </a:schemeClr>
                </a:solidFill>
                <a:cs typeface="AL-Mohanad Bold" pitchFamily="2" charset="-78"/>
              </a:rPr>
              <a:t>لماذا </a:t>
            </a:r>
            <a:r>
              <a:rPr lang="ar-SA" sz="2400" dirty="0">
                <a:solidFill>
                  <a:schemeClr val="accent2">
                    <a:lumMod val="50000"/>
                  </a:schemeClr>
                </a:solidFill>
                <a:cs typeface="AL-Mohanad Bold" pitchFamily="2" charset="-78"/>
              </a:rPr>
              <a:t>احتاج لتقدير الذات؟ </a:t>
            </a:r>
          </a:p>
          <a:p>
            <a:pPr marL="342900" indent="-342900" algn="r" rtl="1">
              <a:buFont typeface="Wingdings" pitchFamily="2" charset="2"/>
              <a:buChar char="ü"/>
            </a:pPr>
            <a:r>
              <a:rPr lang="ar-SA" sz="2400" dirty="0" smtClean="0">
                <a:solidFill>
                  <a:schemeClr val="accent2">
                    <a:lumMod val="50000"/>
                  </a:schemeClr>
                </a:solidFill>
                <a:cs typeface="AL-Mohanad Bold" pitchFamily="2" charset="-78"/>
              </a:rPr>
              <a:t>كيف </a:t>
            </a:r>
            <a:r>
              <a:rPr lang="ar-SA" sz="2400" dirty="0">
                <a:solidFill>
                  <a:schemeClr val="accent2">
                    <a:lumMod val="50000"/>
                  </a:schemeClr>
                </a:solidFill>
                <a:cs typeface="AL-Mohanad Bold" pitchFamily="2" charset="-78"/>
              </a:rPr>
              <a:t>أحارب الأفكار السلبية؟</a:t>
            </a:r>
          </a:p>
          <a:p>
            <a:pPr marL="342900" indent="-342900" algn="r" rtl="1">
              <a:buFont typeface="Wingdings" pitchFamily="2" charset="2"/>
              <a:buChar char="ü"/>
            </a:pPr>
            <a:r>
              <a:rPr lang="ar-SA" sz="2400" dirty="0" smtClean="0">
                <a:solidFill>
                  <a:schemeClr val="accent2">
                    <a:lumMod val="50000"/>
                  </a:schemeClr>
                </a:solidFill>
                <a:cs typeface="AL-Mohanad Bold" pitchFamily="2" charset="-78"/>
              </a:rPr>
              <a:t>ما </a:t>
            </a:r>
            <a:r>
              <a:rPr lang="ar-SA" sz="2400" dirty="0">
                <a:solidFill>
                  <a:schemeClr val="accent2">
                    <a:lumMod val="50000"/>
                  </a:schemeClr>
                </a:solidFill>
                <a:cs typeface="AL-Mohanad Bold" pitchFamily="2" charset="-78"/>
              </a:rPr>
              <a:t>هو التفكير السلبي؟</a:t>
            </a:r>
          </a:p>
          <a:p>
            <a:pPr marL="342900" indent="-342900" algn="r" rtl="1">
              <a:buFont typeface="Wingdings" pitchFamily="2" charset="2"/>
              <a:buChar char="ü"/>
            </a:pPr>
            <a:r>
              <a:rPr lang="ar-SA" sz="2400" dirty="0" smtClean="0">
                <a:solidFill>
                  <a:schemeClr val="accent2">
                    <a:lumMod val="50000"/>
                  </a:schemeClr>
                </a:solidFill>
                <a:cs typeface="AL-Mohanad Bold" pitchFamily="2" charset="-78"/>
              </a:rPr>
              <a:t>الفرق </a:t>
            </a:r>
            <a:r>
              <a:rPr lang="ar-SA" sz="2400" dirty="0">
                <a:solidFill>
                  <a:schemeClr val="accent2">
                    <a:lumMod val="50000"/>
                  </a:schemeClr>
                </a:solidFill>
                <a:cs typeface="AL-Mohanad Bold" pitchFamily="2" charset="-78"/>
              </a:rPr>
              <a:t>بين تقدير الذات والثقة بالنفس</a:t>
            </a:r>
          </a:p>
        </p:txBody>
      </p:sp>
      <p:pic>
        <p:nvPicPr>
          <p:cNvPr id="5" name="صورة 4" descr="13 ‫(5)‬.jpg"/>
          <p:cNvPicPr>
            <a:picLocks noChangeAspect="1"/>
          </p:cNvPicPr>
          <p:nvPr/>
        </p:nvPicPr>
        <p:blipFill>
          <a:blip r:embed="rId2"/>
          <a:stretch>
            <a:fillRect/>
          </a:stretch>
        </p:blipFill>
        <p:spPr>
          <a:xfrm>
            <a:off x="500034" y="1857368"/>
            <a:ext cx="2466975" cy="1857375"/>
          </a:xfrm>
          <a:prstGeom prst="rect">
            <a:avLst/>
          </a:prstGeom>
          <a:ln>
            <a:noFill/>
          </a:ln>
          <a:effectLst>
            <a:softEdge rad="112500"/>
          </a:effectLst>
        </p:spPr>
      </p:pic>
    </p:spTree>
    <p:extLst>
      <p:ext uri="{BB962C8B-B14F-4D97-AF65-F5344CB8AC3E}">
        <p14:creationId xmlns:p14="http://schemas.microsoft.com/office/powerpoint/2010/main" val="2272538456"/>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slide(fromLeft)">
                                      <p:cBhvr>
                                        <p:cTn id="7" dur="500"/>
                                        <p:tgtEl>
                                          <p:spTgt spid="6146"/>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7">
                                            <p:txEl>
                                              <p:pRg st="0" end="0"/>
                                            </p:txEl>
                                          </p:spTgt>
                                        </p:tgtEl>
                                        <p:attrNameLst>
                                          <p:attrName>style.visibility</p:attrName>
                                        </p:attrNameLst>
                                      </p:cBhvr>
                                      <p:to>
                                        <p:strVal val="visible"/>
                                      </p:to>
                                    </p:set>
                                    <p:animEffect transition="in" filter="barn(inVertical)">
                                      <p:cBhvr>
                                        <p:cTn id="20" dur="500"/>
                                        <p:tgtEl>
                                          <p:spTgt spid="7">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7">
                                            <p:txEl>
                                              <p:pRg st="1" end="1"/>
                                            </p:txEl>
                                          </p:spTgt>
                                        </p:tgtEl>
                                        <p:attrNameLst>
                                          <p:attrName>style.visibility</p:attrName>
                                        </p:attrNameLst>
                                      </p:cBhvr>
                                      <p:to>
                                        <p:strVal val="visible"/>
                                      </p:to>
                                    </p:set>
                                    <p:animEffect transition="in" filter="barn(inVertical)">
                                      <p:cBhvr>
                                        <p:cTn id="25" dur="500"/>
                                        <p:tgtEl>
                                          <p:spTgt spid="7">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7">
                                            <p:txEl>
                                              <p:pRg st="2" end="2"/>
                                            </p:txEl>
                                          </p:spTgt>
                                        </p:tgtEl>
                                        <p:attrNameLst>
                                          <p:attrName>style.visibility</p:attrName>
                                        </p:attrNameLst>
                                      </p:cBhvr>
                                      <p:to>
                                        <p:strVal val="visible"/>
                                      </p:to>
                                    </p:set>
                                    <p:animEffect transition="in" filter="barn(inVertical)">
                                      <p:cBhvr>
                                        <p:cTn id="30" dur="500"/>
                                        <p:tgtEl>
                                          <p:spTgt spid="7">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7">
                                            <p:txEl>
                                              <p:pRg st="3" end="3"/>
                                            </p:txEl>
                                          </p:spTgt>
                                        </p:tgtEl>
                                        <p:attrNameLst>
                                          <p:attrName>style.visibility</p:attrName>
                                        </p:attrNameLst>
                                      </p:cBhvr>
                                      <p:to>
                                        <p:strVal val="visible"/>
                                      </p:to>
                                    </p:set>
                                    <p:animEffect transition="in" filter="barn(inVertical)">
                                      <p:cBhvr>
                                        <p:cTn id="35" dur="500"/>
                                        <p:tgtEl>
                                          <p:spTgt spid="7">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7">
                                            <p:txEl>
                                              <p:pRg st="4" end="4"/>
                                            </p:txEl>
                                          </p:spTgt>
                                        </p:tgtEl>
                                        <p:attrNameLst>
                                          <p:attrName>style.visibility</p:attrName>
                                        </p:attrNameLst>
                                      </p:cBhvr>
                                      <p:to>
                                        <p:strVal val="visible"/>
                                      </p:to>
                                    </p:set>
                                    <p:animEffect transition="in" filter="barn(inVertical)">
                                      <p:cBhvr>
                                        <p:cTn id="40" dur="500"/>
                                        <p:tgtEl>
                                          <p:spTgt spid="7">
                                            <p:txEl>
                                              <p:pRg st="4" end="4"/>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7">
                                            <p:txEl>
                                              <p:pRg st="5" end="5"/>
                                            </p:txEl>
                                          </p:spTgt>
                                        </p:tgtEl>
                                        <p:attrNameLst>
                                          <p:attrName>style.visibility</p:attrName>
                                        </p:attrNameLst>
                                      </p:cBhvr>
                                      <p:to>
                                        <p:strVal val="visible"/>
                                      </p:to>
                                    </p:set>
                                    <p:animEffect transition="in" filter="barn(inVertical)">
                                      <p:cBhvr>
                                        <p:cTn id="45" dur="500"/>
                                        <p:tgtEl>
                                          <p:spTgt spid="7">
                                            <p:txEl>
                                              <p:pRg st="5" end="5"/>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7">
                                            <p:txEl>
                                              <p:pRg st="6" end="6"/>
                                            </p:txEl>
                                          </p:spTgt>
                                        </p:tgtEl>
                                        <p:attrNameLst>
                                          <p:attrName>style.visibility</p:attrName>
                                        </p:attrNameLst>
                                      </p:cBhvr>
                                      <p:to>
                                        <p:strVal val="visible"/>
                                      </p:to>
                                    </p:set>
                                    <p:animEffect transition="in" filter="barn(inVertical)">
                                      <p:cBhvr>
                                        <p:cTn id="50" dur="500"/>
                                        <p:tgtEl>
                                          <p:spTgt spid="7">
                                            <p:txEl>
                                              <p:pRg st="6" end="6"/>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nodeType="clickEffect">
                                  <p:stCondLst>
                                    <p:cond delay="0"/>
                                  </p:stCondLst>
                                  <p:childTnLst>
                                    <p:set>
                                      <p:cBhvr>
                                        <p:cTn id="54" dur="1" fill="hold">
                                          <p:stCondLst>
                                            <p:cond delay="0"/>
                                          </p:stCondLst>
                                        </p:cTn>
                                        <p:tgtEl>
                                          <p:spTgt spid="7">
                                            <p:txEl>
                                              <p:pRg st="7" end="7"/>
                                            </p:txEl>
                                          </p:spTgt>
                                        </p:tgtEl>
                                        <p:attrNameLst>
                                          <p:attrName>style.visibility</p:attrName>
                                        </p:attrNameLst>
                                      </p:cBhvr>
                                      <p:to>
                                        <p:strVal val="visible"/>
                                      </p:to>
                                    </p:set>
                                    <p:animEffect transition="in" filter="barn(inVertical)">
                                      <p:cBhvr>
                                        <p:cTn id="55" dur="500"/>
                                        <p:tgtEl>
                                          <p:spTgt spid="7">
                                            <p:txEl>
                                              <p:pRg st="7" end="7"/>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nodeType="clickEffect">
                                  <p:stCondLst>
                                    <p:cond delay="0"/>
                                  </p:stCondLst>
                                  <p:childTnLst>
                                    <p:set>
                                      <p:cBhvr>
                                        <p:cTn id="59" dur="1" fill="hold">
                                          <p:stCondLst>
                                            <p:cond delay="0"/>
                                          </p:stCondLst>
                                        </p:cTn>
                                        <p:tgtEl>
                                          <p:spTgt spid="7">
                                            <p:txEl>
                                              <p:pRg st="8" end="8"/>
                                            </p:txEl>
                                          </p:spTgt>
                                        </p:tgtEl>
                                        <p:attrNameLst>
                                          <p:attrName>style.visibility</p:attrName>
                                        </p:attrNameLst>
                                      </p:cBhvr>
                                      <p:to>
                                        <p:strVal val="visible"/>
                                      </p:to>
                                    </p:set>
                                    <p:animEffect transition="in" filter="barn(inVertical)">
                                      <p:cBhvr>
                                        <p:cTn id="60" dur="500"/>
                                        <p:tgtEl>
                                          <p:spTgt spid="7">
                                            <p:txEl>
                                              <p:pRg st="8" end="8"/>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nodeType="clickEffect">
                                  <p:stCondLst>
                                    <p:cond delay="0"/>
                                  </p:stCondLst>
                                  <p:childTnLst>
                                    <p:set>
                                      <p:cBhvr>
                                        <p:cTn id="64" dur="1" fill="hold">
                                          <p:stCondLst>
                                            <p:cond delay="0"/>
                                          </p:stCondLst>
                                        </p:cTn>
                                        <p:tgtEl>
                                          <p:spTgt spid="7">
                                            <p:txEl>
                                              <p:pRg st="9" end="9"/>
                                            </p:txEl>
                                          </p:spTgt>
                                        </p:tgtEl>
                                        <p:attrNameLst>
                                          <p:attrName>style.visibility</p:attrName>
                                        </p:attrNameLst>
                                      </p:cBhvr>
                                      <p:to>
                                        <p:strVal val="visible"/>
                                      </p:to>
                                    </p:set>
                                    <p:animEffect transition="in" filter="barn(inVertical)">
                                      <p:cBhvr>
                                        <p:cTn id="65" dur="500"/>
                                        <p:tgtEl>
                                          <p:spTgt spid="7">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6" grpId="0" autoUpdateAnimBg="0"/>
      <p:bldP spid="6" grpId="0" animBg="1"/>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Multidocument 1"/>
          <p:cNvSpPr/>
          <p:nvPr/>
        </p:nvSpPr>
        <p:spPr bwMode="auto">
          <a:xfrm>
            <a:off x="2187476" y="1071550"/>
            <a:ext cx="5184576" cy="2160240"/>
          </a:xfrm>
          <a:prstGeom prst="flowChartMultidocument">
            <a:avLst/>
          </a:prstGeom>
          <a:solidFill>
            <a:srgbClr val="33CC33"/>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algn="ctr" rtl="1">
              <a:lnSpc>
                <a:spcPct val="200000"/>
              </a:lnSpc>
            </a:pPr>
            <a:r>
              <a:rPr lang="ar-EG" sz="4000" dirty="0">
                <a:cs typeface="AL-Mohanad Bold" pitchFamily="2" charset="-78"/>
              </a:rPr>
              <a:t> ما هو تقدير الذات</a:t>
            </a:r>
            <a:endParaRPr kumimoji="0" lang="ar-EG" sz="4000" i="0" u="none" strike="noStrike" cap="none" normalizeH="0" baseline="0" dirty="0" smtClean="0">
              <a:ln>
                <a:noFill/>
              </a:ln>
              <a:solidFill>
                <a:schemeClr val="tx1"/>
              </a:solidFill>
              <a:effectLst/>
              <a:cs typeface="AL-Mohanad Bold" pitchFamily="2" charset="-78"/>
            </a:endParaRPr>
          </a:p>
        </p:txBody>
      </p:sp>
      <p:pic>
        <p:nvPicPr>
          <p:cNvPr id="3" name="صورة 2" descr="23 ‫‬ ‫‬.jpg"/>
          <p:cNvPicPr>
            <a:picLocks noChangeAspect="1"/>
          </p:cNvPicPr>
          <p:nvPr/>
        </p:nvPicPr>
        <p:blipFill>
          <a:blip r:embed="rId2"/>
          <a:stretch>
            <a:fillRect/>
          </a:stretch>
        </p:blipFill>
        <p:spPr>
          <a:xfrm>
            <a:off x="3214678" y="3500442"/>
            <a:ext cx="2281245" cy="1585847"/>
          </a:xfrm>
          <a:prstGeom prst="rect">
            <a:avLst/>
          </a:prstGeom>
        </p:spPr>
      </p:pic>
    </p:spTree>
    <p:extLst>
      <p:ext uri="{BB962C8B-B14F-4D97-AF65-F5344CB8AC3E}">
        <p14:creationId xmlns:p14="http://schemas.microsoft.com/office/powerpoint/2010/main" val="3342894564"/>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94" name="Group 2"/>
          <p:cNvGrpSpPr>
            <a:grpSpLocks/>
          </p:cNvGrpSpPr>
          <p:nvPr/>
        </p:nvGrpSpPr>
        <p:grpSpPr bwMode="auto">
          <a:xfrm>
            <a:off x="1290638" y="2304162"/>
            <a:ext cx="6562725" cy="1273418"/>
            <a:chOff x="0" y="-106"/>
            <a:chExt cx="6561756" cy="546166"/>
          </a:xfrm>
        </p:grpSpPr>
        <p:sp>
          <p:nvSpPr>
            <p:cNvPr id="6148" name="AutoShape 3"/>
            <p:cNvSpPr>
              <a:spLocks noChangeArrowheads="1"/>
            </p:cNvSpPr>
            <p:nvPr/>
          </p:nvSpPr>
          <p:spPr bwMode="auto">
            <a:xfrm>
              <a:off x="0" y="192074"/>
              <a:ext cx="6561756" cy="353986"/>
            </a:xfrm>
            <a:prstGeom prst="rect">
              <a:avLst/>
            </a:prstGeom>
            <a:solidFill>
              <a:srgbClr val="595959"/>
            </a:solidFill>
            <a:ln w="12700">
              <a:solidFill>
                <a:schemeClr val="bg1"/>
              </a:solidFill>
              <a:miter lim="800000"/>
              <a:headEnd/>
              <a:tailEnd/>
            </a:ln>
          </p:spPr>
          <p:txBody>
            <a:bodyPr anchor="ctr"/>
            <a:lstStyle/>
            <a:p>
              <a:endParaRPr lang="zh-CN" altLang="en-US">
                <a:latin typeface="Calibri" pitchFamily="34" charset="0"/>
              </a:endParaRPr>
            </a:p>
          </p:txBody>
        </p:sp>
        <p:sp>
          <p:nvSpPr>
            <p:cNvPr id="6149" name="AutoShape 3"/>
            <p:cNvSpPr>
              <a:spLocks noChangeArrowheads="1"/>
            </p:cNvSpPr>
            <p:nvPr/>
          </p:nvSpPr>
          <p:spPr bwMode="auto">
            <a:xfrm>
              <a:off x="64331" y="0"/>
              <a:ext cx="6433094" cy="482482"/>
            </a:xfrm>
            <a:prstGeom prst="rect">
              <a:avLst/>
            </a:prstGeom>
            <a:solidFill>
              <a:srgbClr val="007E00">
                <a:alpha val="79999"/>
              </a:srgbClr>
            </a:solidFill>
            <a:ln w="12700">
              <a:solidFill>
                <a:schemeClr val="bg1"/>
              </a:solidFill>
              <a:miter lim="800000"/>
              <a:headEnd/>
              <a:tailEnd/>
            </a:ln>
          </p:spPr>
          <p:txBody>
            <a:bodyPr wrap="none" anchor="ctr"/>
            <a:lstStyle/>
            <a:p>
              <a:pPr algn="ctr" eaLnBrk="0" hangingPunct="0"/>
              <a:endParaRPr lang="zh-CN" altLang="en-US" sz="2000">
                <a:solidFill>
                  <a:schemeClr val="tx2"/>
                </a:solidFill>
                <a:ea typeface="Microsoft YaHei" pitchFamily="34" charset="-122"/>
              </a:endParaRPr>
            </a:p>
          </p:txBody>
        </p:sp>
        <p:sp>
          <p:nvSpPr>
            <p:cNvPr id="6150" name="Rectangle 13"/>
            <p:cNvSpPr>
              <a:spLocks noChangeArrowheads="1"/>
            </p:cNvSpPr>
            <p:nvPr/>
          </p:nvSpPr>
          <p:spPr bwMode="auto">
            <a:xfrm>
              <a:off x="64331" y="-106"/>
              <a:ext cx="6433094" cy="514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a:r>
                <a:rPr lang="ar-EG" altLang="zh-CN" sz="2400" dirty="0" smtClean="0">
                  <a:solidFill>
                    <a:schemeClr val="bg1"/>
                  </a:solidFill>
                  <a:cs typeface="AL-Mohanad Bold" pitchFamily="2" charset="-78"/>
                </a:rPr>
                <a:t>تعني </a:t>
              </a:r>
              <a:r>
                <a:rPr lang="ar-EG" altLang="zh-CN" sz="2400" dirty="0">
                  <a:solidFill>
                    <a:schemeClr val="bg1"/>
                  </a:solidFill>
                  <a:cs typeface="AL-Mohanad Bold" pitchFamily="2" charset="-78"/>
                </a:rPr>
                <a:t>أن يمنح الشخص لنفسه قيمة ذاتية إيجابية تنعكس في تقبله لذاته وفي تفكيره وتعامله مع الآخرين بإيجابية تقود إلى الكفاءة الذاتية في حياته مع نفسه ومع الآخرين</a:t>
              </a:r>
              <a:endParaRPr lang="zh-CN" altLang="en-US" sz="2400" dirty="0">
                <a:solidFill>
                  <a:schemeClr val="bg1"/>
                </a:solidFill>
                <a:cs typeface="AL-Mohanad Bold" pitchFamily="2" charset="-78"/>
              </a:endParaRPr>
            </a:p>
          </p:txBody>
        </p:sp>
      </p:grpSp>
      <p:sp>
        <p:nvSpPr>
          <p:cNvPr id="7" name="TextBox 13" descr="B56F103BB23E47beACAB404F50AF11BD# #TextBox 13"/>
          <p:cNvSpPr txBox="1">
            <a:spLocks noChangeArrowheads="1"/>
          </p:cNvSpPr>
          <p:nvPr/>
        </p:nvSpPr>
        <p:spPr bwMode="auto">
          <a:xfrm>
            <a:off x="2643174" y="-20"/>
            <a:ext cx="6500827" cy="683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algn="l" rtl="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algn="l" rtl="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algn="l" rtl="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algn="l" rtl="0" eaLnBrk="0" fontAlgn="base" hangingPunct="0">
              <a:spcBef>
                <a:spcPct val="0"/>
              </a:spcBef>
              <a:spcAft>
                <a:spcPct val="0"/>
              </a:spcAft>
              <a:defRPr>
                <a:solidFill>
                  <a:schemeClr val="tx1"/>
                </a:solidFill>
                <a:latin typeface="Arial" pitchFamily="34" charset="0"/>
                <a:ea typeface="SimSun" pitchFamily="2" charset="-122"/>
              </a:defRPr>
            </a:lvl9pPr>
          </a:lstStyle>
          <a:p>
            <a:pPr algn="ctr" rtl="1">
              <a:lnSpc>
                <a:spcPct val="120000"/>
              </a:lnSpc>
              <a:spcBef>
                <a:spcPct val="50000"/>
              </a:spcBef>
            </a:pPr>
            <a:r>
              <a:rPr lang="ar-EG" altLang="zh-CN" sz="3200" dirty="0">
                <a:solidFill>
                  <a:schemeClr val="bg1"/>
                </a:solidFill>
                <a:latin typeface="Microsoft YaHei" pitchFamily="34" charset="-122"/>
                <a:ea typeface="Microsoft YaHei" pitchFamily="34" charset="-122"/>
                <a:cs typeface="AL-Mohanad Bold" pitchFamily="2" charset="-78"/>
              </a:rPr>
              <a:t>التعريف اللغوي لتقدير الذات</a:t>
            </a:r>
          </a:p>
        </p:txBody>
      </p:sp>
      <p:grpSp>
        <p:nvGrpSpPr>
          <p:cNvPr id="8" name="Group 2"/>
          <p:cNvGrpSpPr>
            <a:grpSpLocks/>
          </p:cNvGrpSpPr>
          <p:nvPr/>
        </p:nvGrpSpPr>
        <p:grpSpPr bwMode="auto">
          <a:xfrm>
            <a:off x="1331640" y="3816330"/>
            <a:ext cx="6562725" cy="985386"/>
            <a:chOff x="0" y="-106"/>
            <a:chExt cx="6561756" cy="546166"/>
          </a:xfrm>
        </p:grpSpPr>
        <p:sp>
          <p:nvSpPr>
            <p:cNvPr id="9" name="AutoShape 3"/>
            <p:cNvSpPr>
              <a:spLocks noChangeArrowheads="1"/>
            </p:cNvSpPr>
            <p:nvPr/>
          </p:nvSpPr>
          <p:spPr bwMode="auto">
            <a:xfrm>
              <a:off x="0" y="192074"/>
              <a:ext cx="6561756" cy="353986"/>
            </a:xfrm>
            <a:prstGeom prst="rect">
              <a:avLst/>
            </a:prstGeom>
            <a:solidFill>
              <a:srgbClr val="595959"/>
            </a:solidFill>
            <a:ln w="12700">
              <a:solidFill>
                <a:schemeClr val="bg1"/>
              </a:solidFill>
              <a:miter lim="800000"/>
              <a:headEnd/>
              <a:tailEnd/>
            </a:ln>
          </p:spPr>
          <p:txBody>
            <a:bodyPr anchor="ctr"/>
            <a:lstStyle/>
            <a:p>
              <a:endParaRPr lang="zh-CN" altLang="en-US">
                <a:latin typeface="Calibri" pitchFamily="34" charset="0"/>
              </a:endParaRPr>
            </a:p>
          </p:txBody>
        </p:sp>
        <p:sp>
          <p:nvSpPr>
            <p:cNvPr id="10" name="AutoShape 3"/>
            <p:cNvSpPr>
              <a:spLocks noChangeArrowheads="1"/>
            </p:cNvSpPr>
            <p:nvPr/>
          </p:nvSpPr>
          <p:spPr bwMode="auto">
            <a:xfrm>
              <a:off x="64331" y="0"/>
              <a:ext cx="6433094" cy="482482"/>
            </a:xfrm>
            <a:prstGeom prst="rect">
              <a:avLst/>
            </a:prstGeom>
            <a:solidFill>
              <a:srgbClr val="007E00">
                <a:alpha val="79999"/>
              </a:srgbClr>
            </a:solidFill>
            <a:ln w="12700">
              <a:solidFill>
                <a:schemeClr val="bg1"/>
              </a:solidFill>
              <a:miter lim="800000"/>
              <a:headEnd/>
              <a:tailEnd/>
            </a:ln>
          </p:spPr>
          <p:txBody>
            <a:bodyPr wrap="none" anchor="ctr"/>
            <a:lstStyle/>
            <a:p>
              <a:pPr algn="ctr" eaLnBrk="0" hangingPunct="0"/>
              <a:endParaRPr lang="zh-CN" altLang="en-US" sz="2000">
                <a:solidFill>
                  <a:schemeClr val="tx2"/>
                </a:solidFill>
                <a:ea typeface="Microsoft YaHei" pitchFamily="34" charset="-122"/>
              </a:endParaRPr>
            </a:p>
          </p:txBody>
        </p:sp>
        <p:sp>
          <p:nvSpPr>
            <p:cNvPr id="11" name="Rectangle 13"/>
            <p:cNvSpPr>
              <a:spLocks noChangeArrowheads="1"/>
            </p:cNvSpPr>
            <p:nvPr/>
          </p:nvSpPr>
          <p:spPr bwMode="auto">
            <a:xfrm>
              <a:off x="64331" y="-106"/>
              <a:ext cx="6433094" cy="460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a:r>
                <a:rPr lang="ar-EG" altLang="zh-CN" sz="2400" dirty="0">
                  <a:solidFill>
                    <a:schemeClr val="bg1"/>
                  </a:solidFill>
                  <a:cs typeface="AL-Mohanad Bold" pitchFamily="2" charset="-78"/>
                </a:rPr>
                <a:t>مدى اعتقاد الفرد بأنه قادر وهام وناجح وكفء أي أن تقدير الذات هو حكم الفرد على درجه كفاءته الشخصية </a:t>
              </a:r>
              <a:endParaRPr lang="zh-CN" altLang="en-US" sz="2400" dirty="0">
                <a:solidFill>
                  <a:schemeClr val="bg1"/>
                </a:solidFill>
                <a:cs typeface="AL-Mohanad Bold" pitchFamily="2" charset="-78"/>
              </a:endParaRPr>
            </a:p>
          </p:txBody>
        </p:sp>
      </p:grpSp>
      <p:pic>
        <p:nvPicPr>
          <p:cNvPr id="12" name="صورة 11" descr="13 ‫(4)‬.jpg"/>
          <p:cNvPicPr>
            <a:picLocks noChangeAspect="1"/>
          </p:cNvPicPr>
          <p:nvPr/>
        </p:nvPicPr>
        <p:blipFill>
          <a:blip r:embed="rId2"/>
          <a:stretch>
            <a:fillRect/>
          </a:stretch>
        </p:blipFill>
        <p:spPr>
          <a:xfrm>
            <a:off x="1428728" y="785798"/>
            <a:ext cx="2143140" cy="1457325"/>
          </a:xfrm>
          <a:prstGeom prst="rect">
            <a:avLst/>
          </a:prstGeom>
        </p:spPr>
      </p:pic>
    </p:spTree>
    <p:extLst>
      <p:ext uri="{BB962C8B-B14F-4D97-AF65-F5344CB8AC3E}">
        <p14:creationId xmlns:p14="http://schemas.microsoft.com/office/powerpoint/2010/main" val="744908013"/>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3" presetClass="entr" presetSubtype="16" fill="hold" nodeType="afterEffect">
                                  <p:stCondLst>
                                    <p:cond delay="0"/>
                                  </p:stCondLst>
                                  <p:childTnLst>
                                    <p:set>
                                      <p:cBhvr>
                                        <p:cTn id="6" dur="1" fill="hold">
                                          <p:stCondLst>
                                            <p:cond delay="0"/>
                                          </p:stCondLst>
                                        </p:cTn>
                                        <p:tgtEl>
                                          <p:spTgt spid="8194"/>
                                        </p:tgtEl>
                                        <p:attrNameLst>
                                          <p:attrName>style.visibility</p:attrName>
                                        </p:attrNameLst>
                                      </p:cBhvr>
                                      <p:to>
                                        <p:strVal val="visible"/>
                                      </p:to>
                                    </p:set>
                                    <p:anim calcmode="lin" valueType="num">
                                      <p:cBhvr>
                                        <p:cTn id="7" dur="500" fill="hold"/>
                                        <p:tgtEl>
                                          <p:spTgt spid="8194"/>
                                        </p:tgtEl>
                                        <p:attrNameLst>
                                          <p:attrName>ppt_w</p:attrName>
                                        </p:attrNameLst>
                                      </p:cBhvr>
                                      <p:tavLst>
                                        <p:tav tm="0">
                                          <p:val>
                                            <p:fltVal val="0"/>
                                          </p:val>
                                        </p:tav>
                                        <p:tav tm="100000">
                                          <p:val>
                                            <p:strVal val="#ppt_w"/>
                                          </p:val>
                                        </p:tav>
                                      </p:tavLst>
                                    </p:anim>
                                    <p:anim calcmode="lin" valueType="num">
                                      <p:cBhvr>
                                        <p:cTn id="8" dur="500" fill="hold"/>
                                        <p:tgtEl>
                                          <p:spTgt spid="8194"/>
                                        </p:tgtEl>
                                        <p:attrNameLst>
                                          <p:attrName>ppt_h</p:attrName>
                                        </p:attrNameLst>
                                      </p:cBhvr>
                                      <p:tavLst>
                                        <p:tav tm="0">
                                          <p:val>
                                            <p:fltVal val="0"/>
                                          </p:val>
                                        </p:tav>
                                        <p:tav tm="100000">
                                          <p:val>
                                            <p:strVal val="#ppt_h"/>
                                          </p:val>
                                        </p:tav>
                                      </p:tavLst>
                                    </p:anim>
                                  </p:childTnLst>
                                </p:cTn>
                              </p:par>
                              <p:par>
                                <p:cTn id="9" presetID="16" presetClass="entr" presetSubtype="21" fill="hold" nodeType="withEffect">
                                  <p:stCondLst>
                                    <p:cond delay="0"/>
                                  </p:stCondLst>
                                  <p:childTnLst>
                                    <p:set>
                                      <p:cBhvr>
                                        <p:cTn id="10" dur="1" fill="hold">
                                          <p:stCondLst>
                                            <p:cond delay="0"/>
                                          </p:stCondLst>
                                        </p:cTn>
                                        <p:tgtEl>
                                          <p:spTgt spid="8194"/>
                                        </p:tgtEl>
                                        <p:attrNameLst>
                                          <p:attrName>style.visibility</p:attrName>
                                        </p:attrNameLst>
                                      </p:cBhvr>
                                      <p:to>
                                        <p:strVal val="visible"/>
                                      </p:to>
                                    </p:set>
                                    <p:animEffect transition="in" filter="barn(inVertical)">
                                      <p:cBhvr>
                                        <p:cTn id="11" dur="700"/>
                                        <p:tgtEl>
                                          <p:spTgt spid="8194"/>
                                        </p:tgtEl>
                                      </p:cBhvr>
                                    </p:animEffect>
                                  </p:childTnLst>
                                </p:cTn>
                              </p:par>
                            </p:childTnLst>
                          </p:cTn>
                        </p:par>
                        <p:par>
                          <p:cTn id="12" fill="hold">
                            <p:stCondLst>
                              <p:cond delay="700"/>
                            </p:stCondLst>
                            <p:childTnLst>
                              <p:par>
                                <p:cTn id="13" presetID="12" presetClass="entr" presetSubtype="8"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slide(fromLeft)">
                                      <p:cBhvr>
                                        <p:cTn id="15" dur="500"/>
                                        <p:tgtEl>
                                          <p:spTgt spid="7"/>
                                        </p:tgtEl>
                                      </p:cBhvr>
                                    </p:animEffect>
                                  </p:childTnLst>
                                </p:cTn>
                              </p:par>
                            </p:childTnLst>
                          </p:cTn>
                        </p:par>
                        <p:par>
                          <p:cTn id="16" fill="hold">
                            <p:stCondLst>
                              <p:cond delay="1200"/>
                            </p:stCondLst>
                            <p:childTnLst>
                              <p:par>
                                <p:cTn id="17" presetID="23" presetClass="entr" presetSubtype="16"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childTnLst>
                                </p:cTn>
                              </p:par>
                              <p:par>
                                <p:cTn id="21" presetID="16" presetClass="entr" presetSubtype="21"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7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نعم ... أستطيع‬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715000"/>
          </a:xfrm>
          <a:prstGeom prst="rect">
            <a:avLst/>
          </a:prstGeom>
        </p:spPr>
      </p:pic>
    </p:spTree>
    <p:extLst>
      <p:ext uri="{BB962C8B-B14F-4D97-AF65-F5344CB8AC3E}">
        <p14:creationId xmlns:p14="http://schemas.microsoft.com/office/powerpoint/2010/main" val="278396932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Multidocument 1"/>
          <p:cNvSpPr/>
          <p:nvPr/>
        </p:nvSpPr>
        <p:spPr bwMode="auto">
          <a:xfrm>
            <a:off x="2187476" y="928674"/>
            <a:ext cx="5184576" cy="2160240"/>
          </a:xfrm>
          <a:prstGeom prst="flowChartMultidocument">
            <a:avLst/>
          </a:prstGeom>
          <a:solidFill>
            <a:srgbClr val="33CC33"/>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algn="ctr" rtl="1">
              <a:lnSpc>
                <a:spcPct val="200000"/>
              </a:lnSpc>
            </a:pPr>
            <a:r>
              <a:rPr lang="ar-EG" sz="3200" dirty="0">
                <a:cs typeface="AL-Mohanad Bold" pitchFamily="2" charset="-78"/>
              </a:rPr>
              <a:t> اقسام تقدير الذات</a:t>
            </a:r>
            <a:endParaRPr kumimoji="0" lang="ar-EG" sz="3200" i="0" u="none" strike="noStrike" cap="none" normalizeH="0" baseline="0" dirty="0" smtClean="0">
              <a:ln>
                <a:noFill/>
              </a:ln>
              <a:solidFill>
                <a:schemeClr val="tx1"/>
              </a:solidFill>
              <a:effectLst/>
              <a:cs typeface="AL-Mohanad Bold" pitchFamily="2" charset="-78"/>
            </a:endParaRPr>
          </a:p>
        </p:txBody>
      </p:sp>
      <p:pic>
        <p:nvPicPr>
          <p:cNvPr id="4" name="صورة 3" descr="29.jpg"/>
          <p:cNvPicPr>
            <a:picLocks noChangeAspect="1"/>
          </p:cNvPicPr>
          <p:nvPr/>
        </p:nvPicPr>
        <p:blipFill>
          <a:blip r:embed="rId2"/>
          <a:stretch>
            <a:fillRect/>
          </a:stretch>
        </p:blipFill>
        <p:spPr>
          <a:xfrm>
            <a:off x="3143240" y="3500442"/>
            <a:ext cx="2619375" cy="1743075"/>
          </a:xfrm>
          <a:prstGeom prst="rect">
            <a:avLst/>
          </a:prstGeom>
        </p:spPr>
      </p:pic>
    </p:spTree>
    <p:extLst>
      <p:ext uri="{BB962C8B-B14F-4D97-AF65-F5344CB8AC3E}">
        <p14:creationId xmlns:p14="http://schemas.microsoft.com/office/powerpoint/2010/main" val="645712711"/>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94" name="Group 2"/>
          <p:cNvGrpSpPr>
            <a:grpSpLocks/>
          </p:cNvGrpSpPr>
          <p:nvPr/>
        </p:nvGrpSpPr>
        <p:grpSpPr bwMode="auto">
          <a:xfrm>
            <a:off x="1290638" y="1214426"/>
            <a:ext cx="6562725" cy="1273418"/>
            <a:chOff x="0" y="-106"/>
            <a:chExt cx="6561756" cy="546166"/>
          </a:xfrm>
        </p:grpSpPr>
        <p:sp>
          <p:nvSpPr>
            <p:cNvPr id="6148" name="AutoShape 3"/>
            <p:cNvSpPr>
              <a:spLocks noChangeArrowheads="1"/>
            </p:cNvSpPr>
            <p:nvPr/>
          </p:nvSpPr>
          <p:spPr bwMode="auto">
            <a:xfrm>
              <a:off x="0" y="192074"/>
              <a:ext cx="6561756" cy="353986"/>
            </a:xfrm>
            <a:prstGeom prst="rect">
              <a:avLst/>
            </a:prstGeom>
            <a:solidFill>
              <a:srgbClr val="595959"/>
            </a:solidFill>
            <a:ln w="12700">
              <a:solidFill>
                <a:schemeClr val="bg1"/>
              </a:solidFill>
              <a:miter lim="800000"/>
              <a:headEnd/>
              <a:tailEnd/>
            </a:ln>
          </p:spPr>
          <p:txBody>
            <a:bodyPr anchor="ctr"/>
            <a:lstStyle/>
            <a:p>
              <a:endParaRPr lang="zh-CN" altLang="en-US">
                <a:latin typeface="Calibri" pitchFamily="34" charset="0"/>
                <a:cs typeface="AL-Mohanad Bold" pitchFamily="2" charset="-78"/>
              </a:endParaRPr>
            </a:p>
          </p:txBody>
        </p:sp>
        <p:sp>
          <p:nvSpPr>
            <p:cNvPr id="6149" name="AutoShape 3"/>
            <p:cNvSpPr>
              <a:spLocks noChangeArrowheads="1"/>
            </p:cNvSpPr>
            <p:nvPr/>
          </p:nvSpPr>
          <p:spPr bwMode="auto">
            <a:xfrm>
              <a:off x="64331" y="0"/>
              <a:ext cx="6433094" cy="482482"/>
            </a:xfrm>
            <a:prstGeom prst="rect">
              <a:avLst/>
            </a:prstGeom>
            <a:solidFill>
              <a:srgbClr val="007E00">
                <a:alpha val="79999"/>
              </a:srgbClr>
            </a:solidFill>
            <a:ln w="12700">
              <a:solidFill>
                <a:schemeClr val="bg1"/>
              </a:solidFill>
              <a:miter lim="800000"/>
              <a:headEnd/>
              <a:tailEnd/>
            </a:ln>
          </p:spPr>
          <p:txBody>
            <a:bodyPr wrap="none" anchor="ctr"/>
            <a:lstStyle/>
            <a:p>
              <a:pPr algn="ctr" eaLnBrk="0" hangingPunct="0"/>
              <a:endParaRPr lang="zh-CN" altLang="en-US" sz="2000">
                <a:solidFill>
                  <a:schemeClr val="tx2"/>
                </a:solidFill>
                <a:ea typeface="Microsoft YaHei" pitchFamily="34" charset="-122"/>
                <a:cs typeface="AL-Mohanad Bold" pitchFamily="2" charset="-78"/>
              </a:endParaRPr>
            </a:p>
          </p:txBody>
        </p:sp>
        <p:sp>
          <p:nvSpPr>
            <p:cNvPr id="6150" name="Rectangle 13"/>
            <p:cNvSpPr>
              <a:spLocks noChangeArrowheads="1"/>
            </p:cNvSpPr>
            <p:nvPr/>
          </p:nvSpPr>
          <p:spPr bwMode="auto">
            <a:xfrm>
              <a:off x="64331" y="-106"/>
              <a:ext cx="6433094" cy="514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a:r>
                <a:rPr lang="ar-EG" altLang="zh-CN" sz="2400" b="1" dirty="0">
                  <a:solidFill>
                    <a:schemeClr val="bg1"/>
                  </a:solidFill>
                  <a:cs typeface="AL-Mohanad Bold" pitchFamily="2" charset="-78"/>
                </a:rPr>
                <a:t>هو التقدير الذاتي الذي يكتسبه الشخص خلال إنجازاته، فيحصل الرضى بقدر ما أدى من نجاحات. فهنا بناء التقدير الذاتي على ما يحصله من إنجازات</a:t>
              </a:r>
              <a:endParaRPr lang="zh-CN" altLang="en-US" sz="2400" b="1" dirty="0">
                <a:solidFill>
                  <a:schemeClr val="bg1"/>
                </a:solidFill>
                <a:cs typeface="AL-Mohanad Bold" pitchFamily="2" charset="-78"/>
              </a:endParaRPr>
            </a:p>
          </p:txBody>
        </p:sp>
      </p:grpSp>
      <p:sp>
        <p:nvSpPr>
          <p:cNvPr id="7" name="TextBox 13" descr="B56F103BB23E47beACAB404F50AF11BD# #TextBox 13"/>
          <p:cNvSpPr txBox="1">
            <a:spLocks noChangeArrowheads="1"/>
          </p:cNvSpPr>
          <p:nvPr/>
        </p:nvSpPr>
        <p:spPr bwMode="auto">
          <a:xfrm>
            <a:off x="3923928" y="86004"/>
            <a:ext cx="5220073" cy="683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algn="l" rtl="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algn="l" rtl="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algn="l" rtl="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algn="l" rtl="0" eaLnBrk="0" fontAlgn="base" hangingPunct="0">
              <a:spcBef>
                <a:spcPct val="0"/>
              </a:spcBef>
              <a:spcAft>
                <a:spcPct val="0"/>
              </a:spcAft>
              <a:defRPr>
                <a:solidFill>
                  <a:schemeClr val="tx1"/>
                </a:solidFill>
                <a:latin typeface="Arial" pitchFamily="34" charset="0"/>
                <a:ea typeface="SimSun" pitchFamily="2" charset="-122"/>
              </a:defRPr>
            </a:lvl9pPr>
          </a:lstStyle>
          <a:p>
            <a:pPr algn="r" rtl="1">
              <a:lnSpc>
                <a:spcPct val="120000"/>
              </a:lnSpc>
              <a:spcBef>
                <a:spcPct val="50000"/>
              </a:spcBef>
            </a:pPr>
            <a:r>
              <a:rPr lang="ar-EG" altLang="zh-CN" sz="3200" b="1" dirty="0">
                <a:solidFill>
                  <a:schemeClr val="bg1"/>
                </a:solidFill>
                <a:latin typeface="Microsoft YaHei" pitchFamily="34" charset="-122"/>
                <a:ea typeface="Microsoft YaHei" pitchFamily="34" charset="-122"/>
                <a:cs typeface="AL-Mohanad Bold" pitchFamily="2" charset="-78"/>
              </a:rPr>
              <a:t>التقدير الذاتي المكتسب</a:t>
            </a:r>
          </a:p>
        </p:txBody>
      </p:sp>
      <p:pic>
        <p:nvPicPr>
          <p:cNvPr id="8" name="صورة 7" descr="4.jpg"/>
          <p:cNvPicPr>
            <a:picLocks noChangeAspect="1"/>
          </p:cNvPicPr>
          <p:nvPr/>
        </p:nvPicPr>
        <p:blipFill>
          <a:blip r:embed="rId2"/>
          <a:stretch>
            <a:fillRect/>
          </a:stretch>
        </p:blipFill>
        <p:spPr>
          <a:xfrm>
            <a:off x="3214678" y="2786062"/>
            <a:ext cx="2533650" cy="1800225"/>
          </a:xfrm>
          <a:prstGeom prst="rect">
            <a:avLst/>
          </a:prstGeom>
        </p:spPr>
      </p:pic>
    </p:spTree>
    <p:extLst>
      <p:ext uri="{BB962C8B-B14F-4D97-AF65-F5344CB8AC3E}">
        <p14:creationId xmlns:p14="http://schemas.microsoft.com/office/powerpoint/2010/main" val="3643347524"/>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3" presetClass="entr" presetSubtype="16" fill="hold" nodeType="afterEffect">
                                  <p:stCondLst>
                                    <p:cond delay="0"/>
                                  </p:stCondLst>
                                  <p:childTnLst>
                                    <p:set>
                                      <p:cBhvr>
                                        <p:cTn id="6" dur="1" fill="hold">
                                          <p:stCondLst>
                                            <p:cond delay="0"/>
                                          </p:stCondLst>
                                        </p:cTn>
                                        <p:tgtEl>
                                          <p:spTgt spid="8194"/>
                                        </p:tgtEl>
                                        <p:attrNameLst>
                                          <p:attrName>style.visibility</p:attrName>
                                        </p:attrNameLst>
                                      </p:cBhvr>
                                      <p:to>
                                        <p:strVal val="visible"/>
                                      </p:to>
                                    </p:set>
                                    <p:anim calcmode="lin" valueType="num">
                                      <p:cBhvr>
                                        <p:cTn id="7" dur="500" fill="hold"/>
                                        <p:tgtEl>
                                          <p:spTgt spid="8194"/>
                                        </p:tgtEl>
                                        <p:attrNameLst>
                                          <p:attrName>ppt_w</p:attrName>
                                        </p:attrNameLst>
                                      </p:cBhvr>
                                      <p:tavLst>
                                        <p:tav tm="0">
                                          <p:val>
                                            <p:fltVal val="0"/>
                                          </p:val>
                                        </p:tav>
                                        <p:tav tm="100000">
                                          <p:val>
                                            <p:strVal val="#ppt_w"/>
                                          </p:val>
                                        </p:tav>
                                      </p:tavLst>
                                    </p:anim>
                                    <p:anim calcmode="lin" valueType="num">
                                      <p:cBhvr>
                                        <p:cTn id="8" dur="500" fill="hold"/>
                                        <p:tgtEl>
                                          <p:spTgt spid="8194"/>
                                        </p:tgtEl>
                                        <p:attrNameLst>
                                          <p:attrName>ppt_h</p:attrName>
                                        </p:attrNameLst>
                                      </p:cBhvr>
                                      <p:tavLst>
                                        <p:tav tm="0">
                                          <p:val>
                                            <p:fltVal val="0"/>
                                          </p:val>
                                        </p:tav>
                                        <p:tav tm="100000">
                                          <p:val>
                                            <p:strVal val="#ppt_h"/>
                                          </p:val>
                                        </p:tav>
                                      </p:tavLst>
                                    </p:anim>
                                  </p:childTnLst>
                                </p:cTn>
                              </p:par>
                              <p:par>
                                <p:cTn id="9" presetID="16" presetClass="entr" presetSubtype="21" fill="hold" nodeType="withEffect">
                                  <p:stCondLst>
                                    <p:cond delay="0"/>
                                  </p:stCondLst>
                                  <p:childTnLst>
                                    <p:set>
                                      <p:cBhvr>
                                        <p:cTn id="10" dur="1" fill="hold">
                                          <p:stCondLst>
                                            <p:cond delay="0"/>
                                          </p:stCondLst>
                                        </p:cTn>
                                        <p:tgtEl>
                                          <p:spTgt spid="8194"/>
                                        </p:tgtEl>
                                        <p:attrNameLst>
                                          <p:attrName>style.visibility</p:attrName>
                                        </p:attrNameLst>
                                      </p:cBhvr>
                                      <p:to>
                                        <p:strVal val="visible"/>
                                      </p:to>
                                    </p:set>
                                    <p:animEffect transition="in" filter="barn(inVertical)">
                                      <p:cBhvr>
                                        <p:cTn id="11" dur="700"/>
                                        <p:tgtEl>
                                          <p:spTgt spid="8194"/>
                                        </p:tgtEl>
                                      </p:cBhvr>
                                    </p:animEffect>
                                  </p:childTnLst>
                                </p:cTn>
                              </p:par>
                            </p:childTnLst>
                          </p:cTn>
                        </p:par>
                        <p:par>
                          <p:cTn id="12" fill="hold">
                            <p:stCondLst>
                              <p:cond delay="700"/>
                            </p:stCondLst>
                            <p:childTnLst>
                              <p:par>
                                <p:cTn id="13" presetID="12" presetClass="entr" presetSubtype="8"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slide(fromLeft)">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94" name="Group 2"/>
          <p:cNvGrpSpPr>
            <a:grpSpLocks/>
          </p:cNvGrpSpPr>
          <p:nvPr/>
        </p:nvGrpSpPr>
        <p:grpSpPr bwMode="auto">
          <a:xfrm>
            <a:off x="1290638" y="1285864"/>
            <a:ext cx="6562725" cy="2425546"/>
            <a:chOff x="0" y="-106"/>
            <a:chExt cx="6561756" cy="673224"/>
          </a:xfrm>
        </p:grpSpPr>
        <p:sp>
          <p:nvSpPr>
            <p:cNvPr id="6148" name="AutoShape 3"/>
            <p:cNvSpPr>
              <a:spLocks noChangeArrowheads="1"/>
            </p:cNvSpPr>
            <p:nvPr/>
          </p:nvSpPr>
          <p:spPr bwMode="auto">
            <a:xfrm>
              <a:off x="0" y="192074"/>
              <a:ext cx="6561756" cy="353986"/>
            </a:xfrm>
            <a:prstGeom prst="rect">
              <a:avLst/>
            </a:prstGeom>
            <a:solidFill>
              <a:srgbClr val="595959"/>
            </a:solidFill>
            <a:ln w="12700">
              <a:solidFill>
                <a:schemeClr val="bg1"/>
              </a:solidFill>
              <a:miter lim="800000"/>
              <a:headEnd/>
              <a:tailEnd/>
            </a:ln>
          </p:spPr>
          <p:txBody>
            <a:bodyPr anchor="ctr"/>
            <a:lstStyle/>
            <a:p>
              <a:endParaRPr lang="zh-CN" altLang="en-US">
                <a:latin typeface="Calibri" pitchFamily="34" charset="0"/>
              </a:endParaRPr>
            </a:p>
          </p:txBody>
        </p:sp>
        <p:sp>
          <p:nvSpPr>
            <p:cNvPr id="6149" name="AutoShape 3"/>
            <p:cNvSpPr>
              <a:spLocks noChangeArrowheads="1"/>
            </p:cNvSpPr>
            <p:nvPr/>
          </p:nvSpPr>
          <p:spPr bwMode="auto">
            <a:xfrm>
              <a:off x="64331" y="0"/>
              <a:ext cx="6433094" cy="482482"/>
            </a:xfrm>
            <a:prstGeom prst="rect">
              <a:avLst/>
            </a:prstGeom>
            <a:solidFill>
              <a:srgbClr val="007E00">
                <a:alpha val="79999"/>
              </a:srgbClr>
            </a:solidFill>
            <a:ln w="12700">
              <a:solidFill>
                <a:schemeClr val="bg1"/>
              </a:solidFill>
              <a:miter lim="800000"/>
              <a:headEnd/>
              <a:tailEnd/>
            </a:ln>
          </p:spPr>
          <p:txBody>
            <a:bodyPr wrap="none" anchor="ctr"/>
            <a:lstStyle/>
            <a:p>
              <a:pPr algn="ctr" eaLnBrk="0" hangingPunct="0"/>
              <a:endParaRPr lang="zh-CN" altLang="en-US" sz="2000">
                <a:solidFill>
                  <a:schemeClr val="tx2"/>
                </a:solidFill>
                <a:ea typeface="Microsoft YaHei" pitchFamily="34" charset="-122"/>
              </a:endParaRPr>
            </a:p>
          </p:txBody>
        </p:sp>
        <p:sp>
          <p:nvSpPr>
            <p:cNvPr id="6150" name="Rectangle 13"/>
            <p:cNvSpPr>
              <a:spLocks noChangeArrowheads="1"/>
            </p:cNvSpPr>
            <p:nvPr/>
          </p:nvSpPr>
          <p:spPr bwMode="auto">
            <a:xfrm>
              <a:off x="64331" y="-106"/>
              <a:ext cx="6433094" cy="673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a:r>
                <a:rPr lang="ar-EG" altLang="zh-CN" sz="2400" b="1" dirty="0">
                  <a:solidFill>
                    <a:schemeClr val="bg1"/>
                  </a:solidFill>
                </a:rPr>
                <a:t>عود إلى الحس العام للافتخار بالذات، فليس مبني أساساً على مهارة محددة أو إنجازات معينة. فهو يعني أن الأشخاص الذين أخفقوا في حياتهم العملية لا يزالون ينعمون بدفء التقدير الذاتي العام، وحتى وإن أغلق في وجوههم باب الاكتساب</a:t>
              </a:r>
              <a:endParaRPr lang="zh-CN" altLang="en-US" sz="2400" b="1" dirty="0">
                <a:solidFill>
                  <a:schemeClr val="bg1"/>
                </a:solidFill>
              </a:endParaRPr>
            </a:p>
          </p:txBody>
        </p:sp>
      </p:grpSp>
      <p:sp>
        <p:nvSpPr>
          <p:cNvPr id="7" name="TextBox 13" descr="B56F103BB23E47beACAB404F50AF11BD# #TextBox 13"/>
          <p:cNvSpPr txBox="1">
            <a:spLocks noChangeArrowheads="1"/>
          </p:cNvSpPr>
          <p:nvPr/>
        </p:nvSpPr>
        <p:spPr bwMode="auto">
          <a:xfrm>
            <a:off x="3923928" y="86004"/>
            <a:ext cx="5220073" cy="628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algn="l" rtl="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algn="l" rtl="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algn="l" rtl="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algn="l" rtl="0" eaLnBrk="0" fontAlgn="base" hangingPunct="0">
              <a:spcBef>
                <a:spcPct val="0"/>
              </a:spcBef>
              <a:spcAft>
                <a:spcPct val="0"/>
              </a:spcAft>
              <a:defRPr>
                <a:solidFill>
                  <a:schemeClr val="tx1"/>
                </a:solidFill>
                <a:latin typeface="Arial" pitchFamily="34" charset="0"/>
                <a:ea typeface="SimSun" pitchFamily="2" charset="-122"/>
              </a:defRPr>
            </a:lvl9pPr>
          </a:lstStyle>
          <a:p>
            <a:pPr algn="r" rtl="1">
              <a:lnSpc>
                <a:spcPct val="120000"/>
              </a:lnSpc>
              <a:spcBef>
                <a:spcPct val="50000"/>
              </a:spcBef>
            </a:pPr>
            <a:r>
              <a:rPr lang="ar-EG" altLang="zh-CN" sz="3200" b="1" dirty="0">
                <a:solidFill>
                  <a:schemeClr val="bg1"/>
                </a:solidFill>
                <a:latin typeface="Microsoft YaHei" pitchFamily="34" charset="-122"/>
                <a:ea typeface="Microsoft YaHei" pitchFamily="34" charset="-122"/>
              </a:rPr>
              <a:t>التقدير الذاتي الشامل</a:t>
            </a:r>
          </a:p>
        </p:txBody>
      </p:sp>
      <p:pic>
        <p:nvPicPr>
          <p:cNvPr id="8" name="صورة 7" descr="2 ‫(2)‬.jpg"/>
          <p:cNvPicPr>
            <a:picLocks noChangeAspect="1"/>
          </p:cNvPicPr>
          <p:nvPr/>
        </p:nvPicPr>
        <p:blipFill>
          <a:blip r:embed="rId2"/>
          <a:stretch>
            <a:fillRect/>
          </a:stretch>
        </p:blipFill>
        <p:spPr>
          <a:xfrm>
            <a:off x="3357554" y="3571880"/>
            <a:ext cx="1971675" cy="1476375"/>
          </a:xfrm>
          <a:prstGeom prst="rect">
            <a:avLst/>
          </a:prstGeom>
        </p:spPr>
      </p:pic>
    </p:spTree>
    <p:extLst>
      <p:ext uri="{BB962C8B-B14F-4D97-AF65-F5344CB8AC3E}">
        <p14:creationId xmlns:p14="http://schemas.microsoft.com/office/powerpoint/2010/main" val="2857459682"/>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3" presetClass="entr" presetSubtype="16" fill="hold" nodeType="afterEffect">
                                  <p:stCondLst>
                                    <p:cond delay="0"/>
                                  </p:stCondLst>
                                  <p:childTnLst>
                                    <p:set>
                                      <p:cBhvr>
                                        <p:cTn id="6" dur="1" fill="hold">
                                          <p:stCondLst>
                                            <p:cond delay="0"/>
                                          </p:stCondLst>
                                        </p:cTn>
                                        <p:tgtEl>
                                          <p:spTgt spid="8194"/>
                                        </p:tgtEl>
                                        <p:attrNameLst>
                                          <p:attrName>style.visibility</p:attrName>
                                        </p:attrNameLst>
                                      </p:cBhvr>
                                      <p:to>
                                        <p:strVal val="visible"/>
                                      </p:to>
                                    </p:set>
                                    <p:anim calcmode="lin" valueType="num">
                                      <p:cBhvr>
                                        <p:cTn id="7" dur="500" fill="hold"/>
                                        <p:tgtEl>
                                          <p:spTgt spid="8194"/>
                                        </p:tgtEl>
                                        <p:attrNameLst>
                                          <p:attrName>ppt_w</p:attrName>
                                        </p:attrNameLst>
                                      </p:cBhvr>
                                      <p:tavLst>
                                        <p:tav tm="0">
                                          <p:val>
                                            <p:fltVal val="0"/>
                                          </p:val>
                                        </p:tav>
                                        <p:tav tm="100000">
                                          <p:val>
                                            <p:strVal val="#ppt_w"/>
                                          </p:val>
                                        </p:tav>
                                      </p:tavLst>
                                    </p:anim>
                                    <p:anim calcmode="lin" valueType="num">
                                      <p:cBhvr>
                                        <p:cTn id="8" dur="500" fill="hold"/>
                                        <p:tgtEl>
                                          <p:spTgt spid="8194"/>
                                        </p:tgtEl>
                                        <p:attrNameLst>
                                          <p:attrName>ppt_h</p:attrName>
                                        </p:attrNameLst>
                                      </p:cBhvr>
                                      <p:tavLst>
                                        <p:tav tm="0">
                                          <p:val>
                                            <p:fltVal val="0"/>
                                          </p:val>
                                        </p:tav>
                                        <p:tav tm="100000">
                                          <p:val>
                                            <p:strVal val="#ppt_h"/>
                                          </p:val>
                                        </p:tav>
                                      </p:tavLst>
                                    </p:anim>
                                  </p:childTnLst>
                                </p:cTn>
                              </p:par>
                              <p:par>
                                <p:cTn id="9" presetID="16" presetClass="entr" presetSubtype="21" fill="hold" nodeType="withEffect">
                                  <p:stCondLst>
                                    <p:cond delay="0"/>
                                  </p:stCondLst>
                                  <p:childTnLst>
                                    <p:set>
                                      <p:cBhvr>
                                        <p:cTn id="10" dur="1" fill="hold">
                                          <p:stCondLst>
                                            <p:cond delay="0"/>
                                          </p:stCondLst>
                                        </p:cTn>
                                        <p:tgtEl>
                                          <p:spTgt spid="8194"/>
                                        </p:tgtEl>
                                        <p:attrNameLst>
                                          <p:attrName>style.visibility</p:attrName>
                                        </p:attrNameLst>
                                      </p:cBhvr>
                                      <p:to>
                                        <p:strVal val="visible"/>
                                      </p:to>
                                    </p:set>
                                    <p:animEffect transition="in" filter="barn(inVertical)">
                                      <p:cBhvr>
                                        <p:cTn id="11" dur="700"/>
                                        <p:tgtEl>
                                          <p:spTgt spid="8194"/>
                                        </p:tgtEl>
                                      </p:cBhvr>
                                    </p:animEffect>
                                  </p:childTnLst>
                                </p:cTn>
                              </p:par>
                            </p:childTnLst>
                          </p:cTn>
                        </p:par>
                        <p:par>
                          <p:cTn id="12" fill="hold">
                            <p:stCondLst>
                              <p:cond delay="700"/>
                            </p:stCondLst>
                            <p:childTnLst>
                              <p:par>
                                <p:cTn id="13" presetID="12" presetClass="entr" presetSubtype="8"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slide(fromLeft)">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Multidocument 1"/>
          <p:cNvSpPr/>
          <p:nvPr/>
        </p:nvSpPr>
        <p:spPr bwMode="auto">
          <a:xfrm>
            <a:off x="2187476" y="1000112"/>
            <a:ext cx="5184576" cy="2160240"/>
          </a:xfrm>
          <a:prstGeom prst="flowChartMultidocument">
            <a:avLst/>
          </a:prstGeom>
          <a:solidFill>
            <a:srgbClr val="33CC33"/>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algn="ctr" rtl="1">
              <a:lnSpc>
                <a:spcPct val="150000"/>
              </a:lnSpc>
            </a:pPr>
            <a:r>
              <a:rPr lang="ar-EG" sz="3200" b="1" dirty="0"/>
              <a:t> ما هى الامور التى يجب علينا الابتعاد عنها</a:t>
            </a:r>
            <a:endParaRPr kumimoji="0" lang="ar-EG" sz="3200" b="1" i="0" u="none" strike="noStrike" cap="none" normalizeH="0" baseline="0" dirty="0" smtClean="0">
              <a:ln>
                <a:noFill/>
              </a:ln>
              <a:solidFill>
                <a:schemeClr val="tx1"/>
              </a:solidFill>
              <a:effectLst/>
            </a:endParaRPr>
          </a:p>
        </p:txBody>
      </p:sp>
      <p:pic>
        <p:nvPicPr>
          <p:cNvPr id="3" name="صورة 2" descr="25 ‫‬ ‫‬.jpg"/>
          <p:cNvPicPr>
            <a:picLocks noChangeAspect="1"/>
          </p:cNvPicPr>
          <p:nvPr/>
        </p:nvPicPr>
        <p:blipFill>
          <a:blip r:embed="rId2"/>
          <a:stretch>
            <a:fillRect/>
          </a:stretch>
        </p:blipFill>
        <p:spPr>
          <a:xfrm>
            <a:off x="3857620" y="3286128"/>
            <a:ext cx="1512530" cy="2019305"/>
          </a:xfrm>
          <a:prstGeom prst="rect">
            <a:avLst/>
          </a:prstGeom>
        </p:spPr>
      </p:pic>
    </p:spTree>
    <p:extLst>
      <p:ext uri="{BB962C8B-B14F-4D97-AF65-F5344CB8AC3E}">
        <p14:creationId xmlns:p14="http://schemas.microsoft.com/office/powerpoint/2010/main" val="2692302629"/>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descr="friday_retro_banner.jpg"/>
          <p:cNvPicPr>
            <a:picLocks noChangeAspect="1"/>
          </p:cNvPicPr>
          <p:nvPr/>
        </p:nvPicPr>
        <p:blipFill>
          <a:blip r:embed="rId2"/>
          <a:stretch>
            <a:fillRect/>
          </a:stretch>
        </p:blipFill>
        <p:spPr>
          <a:xfrm>
            <a:off x="1142976" y="714360"/>
            <a:ext cx="5500726" cy="4159250"/>
          </a:xfrm>
          <a:prstGeom prst="rect">
            <a:avLst/>
          </a:prstGeom>
        </p:spPr>
      </p:pic>
      <p:sp>
        <p:nvSpPr>
          <p:cNvPr id="5" name="مربع نص 4"/>
          <p:cNvSpPr txBox="1"/>
          <p:nvPr/>
        </p:nvSpPr>
        <p:spPr>
          <a:xfrm rot="21322133">
            <a:off x="1304364" y="3435228"/>
            <a:ext cx="4643470" cy="646331"/>
          </a:xfrm>
          <a:prstGeom prst="rect">
            <a:avLst/>
          </a:prstGeom>
          <a:noFill/>
        </p:spPr>
        <p:txBody>
          <a:bodyPr wrap="square" rtlCol="1">
            <a:spAutoFit/>
          </a:bodyPr>
          <a:lstStyle/>
          <a:p>
            <a:r>
              <a:rPr lang="ar-SA" sz="3600" dirty="0" smtClean="0">
                <a:solidFill>
                  <a:srgbClr val="7030A0"/>
                </a:solidFill>
                <a:effectLst>
                  <a:outerShdw blurRad="38100" dist="38100" dir="2700000" algn="tl">
                    <a:srgbClr val="000000">
                      <a:alpha val="43137"/>
                    </a:srgbClr>
                  </a:outerShdw>
                </a:effectLst>
                <a:latin typeface="GE Cap Medium" pitchFamily="18" charset="-78"/>
                <a:ea typeface="GE Cap Medium" pitchFamily="18" charset="-78"/>
                <a:cs typeface="GE Cap Medium" pitchFamily="18" charset="-78"/>
              </a:rPr>
              <a:t>السلام عليكم ورحمـة الله وبركاته</a:t>
            </a:r>
            <a:endParaRPr lang="ar-SA" sz="3600" dirty="0">
              <a:solidFill>
                <a:srgbClr val="7030A0"/>
              </a:solidFill>
              <a:effectLst>
                <a:outerShdw blurRad="38100" dist="38100" dir="2700000" algn="tl">
                  <a:srgbClr val="000000">
                    <a:alpha val="43137"/>
                  </a:srgbClr>
                </a:outerShdw>
              </a:effectLst>
              <a:latin typeface="GE Cap Medium" pitchFamily="18" charset="-78"/>
              <a:ea typeface="GE Cap Medium" pitchFamily="18" charset="-78"/>
              <a:cs typeface="GE Cap Medium" pitchFamily="18" charset="-78"/>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995936" y="1417340"/>
            <a:ext cx="4572000" cy="3416320"/>
          </a:xfrm>
          <a:prstGeom prst="rect">
            <a:avLst/>
          </a:prstGeom>
        </p:spPr>
        <p:txBody>
          <a:bodyPr>
            <a:spAutoFit/>
          </a:bodyPr>
          <a:lstStyle/>
          <a:p>
            <a:pPr algn="justLow" rtl="1"/>
            <a:r>
              <a:rPr lang="ar-EG" sz="2400" b="1" dirty="0">
                <a:solidFill>
                  <a:srgbClr val="002060"/>
                </a:solidFill>
                <a:latin typeface="Simplified Arabic" pitchFamily="18" charset="-78"/>
                <a:cs typeface="Simplified Arabic" pitchFamily="18" charset="-78"/>
              </a:rPr>
              <a:t>حلم </a:t>
            </a:r>
            <a:r>
              <a:rPr lang="ar-EG" sz="2400" b="1" dirty="0" smtClean="0">
                <a:solidFill>
                  <a:srgbClr val="002060"/>
                </a:solidFill>
                <a:latin typeface="Simplified Arabic" pitchFamily="18" charset="-78"/>
                <a:cs typeface="Simplified Arabic" pitchFamily="18" charset="-78"/>
              </a:rPr>
              <a:t>الرجل والمرأة </a:t>
            </a:r>
            <a:r>
              <a:rPr lang="ar-EG" sz="2400" b="1" dirty="0">
                <a:solidFill>
                  <a:srgbClr val="002060"/>
                </a:solidFill>
                <a:latin typeface="Simplified Arabic" pitchFamily="18" charset="-78"/>
                <a:cs typeface="Simplified Arabic" pitchFamily="18" charset="-78"/>
              </a:rPr>
              <a:t>الذي يسعى اليه باستمرار هو ان يحصل على شخصية واثقة من نفسها ودائما ما يسعى </a:t>
            </a:r>
            <a:r>
              <a:rPr lang="ar-EG" sz="2400" b="1" dirty="0" smtClean="0">
                <a:solidFill>
                  <a:srgbClr val="002060"/>
                </a:solidFill>
                <a:latin typeface="Simplified Arabic" pitchFamily="18" charset="-78"/>
                <a:cs typeface="Simplified Arabic" pitchFamily="18" charset="-78"/>
              </a:rPr>
              <a:t>الاثنين </a:t>
            </a:r>
            <a:r>
              <a:rPr lang="ar-EG" sz="2400" b="1" dirty="0">
                <a:solidFill>
                  <a:srgbClr val="002060"/>
                </a:solidFill>
                <a:latin typeface="Simplified Arabic" pitchFamily="18" charset="-78"/>
                <a:cs typeface="Simplified Arabic" pitchFamily="18" charset="-78"/>
              </a:rPr>
              <a:t>لكي يعزز الثقة بالنفس بداخله حتى يملك شخصية ساحرة تأسر الجميع ويدرك </a:t>
            </a:r>
            <a:r>
              <a:rPr lang="ar-EG" sz="2400" b="1" dirty="0" smtClean="0">
                <a:solidFill>
                  <a:srgbClr val="002060"/>
                </a:solidFill>
                <a:latin typeface="Simplified Arabic" pitchFamily="18" charset="-78"/>
                <a:cs typeface="Simplified Arabic" pitchFamily="18" charset="-78"/>
              </a:rPr>
              <a:t>الرجل </a:t>
            </a:r>
            <a:r>
              <a:rPr lang="ar-SA" sz="2400" b="1" dirty="0" smtClean="0">
                <a:solidFill>
                  <a:srgbClr val="002060"/>
                </a:solidFill>
                <a:latin typeface="Simplified Arabic" pitchFamily="18" charset="-78"/>
                <a:cs typeface="Simplified Arabic" pitchFamily="18" charset="-78"/>
              </a:rPr>
              <a:t>والمرأة </a:t>
            </a:r>
            <a:r>
              <a:rPr lang="ar-EG" sz="2400" b="1" dirty="0" smtClean="0">
                <a:solidFill>
                  <a:srgbClr val="002060"/>
                </a:solidFill>
                <a:latin typeface="Simplified Arabic" pitchFamily="18" charset="-78"/>
                <a:cs typeface="Simplified Arabic" pitchFamily="18" charset="-78"/>
              </a:rPr>
              <a:t>جيدا </a:t>
            </a:r>
            <a:r>
              <a:rPr lang="ar-EG" sz="2400" b="1" dirty="0">
                <a:solidFill>
                  <a:srgbClr val="002060"/>
                </a:solidFill>
                <a:latin typeface="Simplified Arabic" pitchFamily="18" charset="-78"/>
                <a:cs typeface="Simplified Arabic" pitchFamily="18" charset="-78"/>
              </a:rPr>
              <a:t>انه دون ان يكون لديه الحد الأدنى من الثقة بالنفس فأنه بذلك يدمر طريق نجاحه ويحكم على نفسه ان يملك شخصية ضعيفة </a:t>
            </a:r>
            <a:r>
              <a:rPr lang="ar-EG" sz="2400" b="1" dirty="0" smtClean="0">
                <a:solidFill>
                  <a:srgbClr val="002060"/>
                </a:solidFill>
                <a:latin typeface="Simplified Arabic" pitchFamily="18" charset="-78"/>
                <a:cs typeface="Simplified Arabic" pitchFamily="18" charset="-78"/>
              </a:rPr>
              <a:t/>
            </a:r>
            <a:br>
              <a:rPr lang="ar-EG" sz="2400" b="1" dirty="0" smtClean="0">
                <a:solidFill>
                  <a:srgbClr val="002060"/>
                </a:solidFill>
                <a:latin typeface="Simplified Arabic" pitchFamily="18" charset="-78"/>
                <a:cs typeface="Simplified Arabic" pitchFamily="18" charset="-78"/>
              </a:rPr>
            </a:br>
            <a:r>
              <a:rPr lang="ar-EG" sz="2400" b="1" dirty="0" smtClean="0">
                <a:solidFill>
                  <a:srgbClr val="002060"/>
                </a:solidFill>
                <a:latin typeface="Simplified Arabic" pitchFamily="18" charset="-78"/>
                <a:cs typeface="Simplified Arabic" pitchFamily="18" charset="-78"/>
              </a:rPr>
              <a:t>ولا </a:t>
            </a:r>
            <a:r>
              <a:rPr lang="ar-EG" sz="2400" b="1" dirty="0">
                <a:solidFill>
                  <a:srgbClr val="002060"/>
                </a:solidFill>
                <a:latin typeface="Simplified Arabic" pitchFamily="18" charset="-78"/>
                <a:cs typeface="Simplified Arabic" pitchFamily="18" charset="-78"/>
              </a:rPr>
              <a:t>ينجذب اليها أحد </a:t>
            </a:r>
          </a:p>
        </p:txBody>
      </p:sp>
      <p:pic>
        <p:nvPicPr>
          <p:cNvPr id="1026" name="Picture 2" descr="http://www.hayah.cc/forum/hayahimgcache/1/127631hayah.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5264" y="1489348"/>
            <a:ext cx="2568624" cy="290297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4417955"/>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94" name="Group 2"/>
          <p:cNvGrpSpPr>
            <a:grpSpLocks/>
          </p:cNvGrpSpPr>
          <p:nvPr/>
        </p:nvGrpSpPr>
        <p:grpSpPr bwMode="auto">
          <a:xfrm>
            <a:off x="1290638" y="1000112"/>
            <a:ext cx="6562725" cy="2700919"/>
            <a:chOff x="0" y="-106"/>
            <a:chExt cx="6561756" cy="546166"/>
          </a:xfrm>
        </p:grpSpPr>
        <p:sp>
          <p:nvSpPr>
            <p:cNvPr id="6148" name="AutoShape 3"/>
            <p:cNvSpPr>
              <a:spLocks noChangeArrowheads="1"/>
            </p:cNvSpPr>
            <p:nvPr/>
          </p:nvSpPr>
          <p:spPr bwMode="auto">
            <a:xfrm>
              <a:off x="0" y="192074"/>
              <a:ext cx="6561756" cy="353986"/>
            </a:xfrm>
            <a:prstGeom prst="rect">
              <a:avLst/>
            </a:prstGeom>
            <a:solidFill>
              <a:srgbClr val="595959"/>
            </a:solidFill>
            <a:ln w="12700">
              <a:solidFill>
                <a:schemeClr val="bg1"/>
              </a:solidFill>
              <a:miter lim="800000"/>
              <a:headEnd/>
              <a:tailEnd/>
            </a:ln>
          </p:spPr>
          <p:txBody>
            <a:bodyPr anchor="ctr"/>
            <a:lstStyle/>
            <a:p>
              <a:endParaRPr lang="zh-CN" altLang="en-US">
                <a:latin typeface="Calibri" pitchFamily="34" charset="0"/>
              </a:endParaRPr>
            </a:p>
          </p:txBody>
        </p:sp>
        <p:sp>
          <p:nvSpPr>
            <p:cNvPr id="6149" name="AutoShape 3"/>
            <p:cNvSpPr>
              <a:spLocks noChangeArrowheads="1"/>
            </p:cNvSpPr>
            <p:nvPr/>
          </p:nvSpPr>
          <p:spPr bwMode="auto">
            <a:xfrm>
              <a:off x="64331" y="0"/>
              <a:ext cx="6433094" cy="482482"/>
            </a:xfrm>
            <a:prstGeom prst="rect">
              <a:avLst/>
            </a:prstGeom>
            <a:solidFill>
              <a:srgbClr val="007E00">
                <a:alpha val="79999"/>
              </a:srgbClr>
            </a:solidFill>
            <a:ln w="12700">
              <a:solidFill>
                <a:schemeClr val="bg1"/>
              </a:solidFill>
              <a:miter lim="800000"/>
              <a:headEnd/>
              <a:tailEnd/>
            </a:ln>
          </p:spPr>
          <p:txBody>
            <a:bodyPr wrap="none" anchor="ctr"/>
            <a:lstStyle/>
            <a:p>
              <a:pPr algn="ctr" eaLnBrk="0" hangingPunct="0"/>
              <a:endParaRPr lang="zh-CN" altLang="en-US" sz="2000">
                <a:solidFill>
                  <a:schemeClr val="tx2"/>
                </a:solidFill>
                <a:ea typeface="Microsoft YaHei" pitchFamily="34" charset="-122"/>
              </a:endParaRPr>
            </a:p>
          </p:txBody>
        </p:sp>
        <p:sp>
          <p:nvSpPr>
            <p:cNvPr id="6150" name="Rectangle 13"/>
            <p:cNvSpPr>
              <a:spLocks noChangeArrowheads="1"/>
            </p:cNvSpPr>
            <p:nvPr/>
          </p:nvSpPr>
          <p:spPr bwMode="auto">
            <a:xfrm>
              <a:off x="64331" y="-106"/>
              <a:ext cx="6433094" cy="466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a:r>
                <a:rPr lang="ar-EG" altLang="zh-CN" sz="2400" b="1" dirty="0">
                  <a:solidFill>
                    <a:schemeClr val="bg1"/>
                  </a:solidFill>
                </a:rPr>
                <a:t>حلم الرجل بأن يملك شخصية ناجحة يبدأ من ثقته في نفسه </a:t>
              </a:r>
              <a:r>
                <a:rPr lang="ar-EG" altLang="zh-CN" sz="2400" b="1" dirty="0" smtClean="0">
                  <a:solidFill>
                    <a:schemeClr val="bg1"/>
                  </a:solidFill>
                </a:rPr>
                <a:t> وفى </a:t>
              </a:r>
              <a:r>
                <a:rPr lang="ar-EG" altLang="zh-CN" sz="2400" b="1" dirty="0">
                  <a:solidFill>
                    <a:schemeClr val="bg1"/>
                  </a:solidFill>
                </a:rPr>
                <a:t>قدراته ولكن عندما يشك الرجل في هذه القدرات التي تقوده نحو النجاح فان الرجل بذلك يضع قدميه على طريق فقدان الثقة بالنفس وهنا تبدأ رحلة الرجل تجاه الفشل وامتلاك شخصية ضعيفة بعيدة عن صفات القيادة وبعيدة كل البعد عن معنى النجاح</a:t>
              </a:r>
              <a:endParaRPr lang="zh-CN" altLang="en-US" sz="2400" b="1" dirty="0">
                <a:solidFill>
                  <a:schemeClr val="bg1"/>
                </a:solidFill>
              </a:endParaRPr>
            </a:p>
          </p:txBody>
        </p:sp>
      </p:grpSp>
      <p:sp>
        <p:nvSpPr>
          <p:cNvPr id="7" name="TextBox 13" descr="B56F103BB23E47beACAB404F50AF11BD# #TextBox 13"/>
          <p:cNvSpPr txBox="1">
            <a:spLocks noChangeArrowheads="1"/>
          </p:cNvSpPr>
          <p:nvPr/>
        </p:nvSpPr>
        <p:spPr bwMode="auto">
          <a:xfrm>
            <a:off x="3923928" y="86004"/>
            <a:ext cx="5220073" cy="628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algn="l" rtl="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algn="l" rtl="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algn="l" rtl="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algn="l" rtl="0" eaLnBrk="0" fontAlgn="base" hangingPunct="0">
              <a:spcBef>
                <a:spcPct val="0"/>
              </a:spcBef>
              <a:spcAft>
                <a:spcPct val="0"/>
              </a:spcAft>
              <a:defRPr>
                <a:solidFill>
                  <a:schemeClr val="tx1"/>
                </a:solidFill>
                <a:latin typeface="Arial" pitchFamily="34" charset="0"/>
                <a:ea typeface="SimSun" pitchFamily="2" charset="-122"/>
              </a:defRPr>
            </a:lvl9pPr>
          </a:lstStyle>
          <a:p>
            <a:pPr algn="r" rtl="1">
              <a:lnSpc>
                <a:spcPct val="120000"/>
              </a:lnSpc>
              <a:spcBef>
                <a:spcPct val="50000"/>
              </a:spcBef>
            </a:pPr>
            <a:r>
              <a:rPr lang="ar-EG" altLang="zh-CN" sz="3200" b="1" dirty="0" smtClean="0">
                <a:solidFill>
                  <a:schemeClr val="bg1"/>
                </a:solidFill>
                <a:latin typeface="Microsoft YaHei" pitchFamily="34" charset="-122"/>
                <a:ea typeface="Microsoft YaHei" pitchFamily="34" charset="-122"/>
              </a:rPr>
              <a:t>الشك </a:t>
            </a:r>
            <a:r>
              <a:rPr lang="ar-EG" altLang="zh-CN" sz="3200" b="1" dirty="0">
                <a:solidFill>
                  <a:schemeClr val="bg1"/>
                </a:solidFill>
                <a:latin typeface="Microsoft YaHei" pitchFamily="34" charset="-122"/>
                <a:ea typeface="Microsoft YaHei" pitchFamily="34" charset="-122"/>
              </a:rPr>
              <a:t>في القدرات</a:t>
            </a:r>
          </a:p>
        </p:txBody>
      </p:sp>
      <p:pic>
        <p:nvPicPr>
          <p:cNvPr id="8" name="صورة 7" descr="2.jpg"/>
          <p:cNvPicPr>
            <a:picLocks noChangeAspect="1"/>
          </p:cNvPicPr>
          <p:nvPr/>
        </p:nvPicPr>
        <p:blipFill>
          <a:blip r:embed="rId2"/>
          <a:stretch>
            <a:fillRect/>
          </a:stretch>
        </p:blipFill>
        <p:spPr>
          <a:xfrm>
            <a:off x="2928926" y="3714756"/>
            <a:ext cx="2857500" cy="1390653"/>
          </a:xfrm>
          <a:prstGeom prst="rect">
            <a:avLst/>
          </a:prstGeom>
        </p:spPr>
      </p:pic>
    </p:spTree>
    <p:extLst>
      <p:ext uri="{BB962C8B-B14F-4D97-AF65-F5344CB8AC3E}">
        <p14:creationId xmlns:p14="http://schemas.microsoft.com/office/powerpoint/2010/main" val="2250863981"/>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3" presetClass="entr" presetSubtype="16" fill="hold" nodeType="afterEffect">
                                  <p:stCondLst>
                                    <p:cond delay="0"/>
                                  </p:stCondLst>
                                  <p:childTnLst>
                                    <p:set>
                                      <p:cBhvr>
                                        <p:cTn id="6" dur="1" fill="hold">
                                          <p:stCondLst>
                                            <p:cond delay="0"/>
                                          </p:stCondLst>
                                        </p:cTn>
                                        <p:tgtEl>
                                          <p:spTgt spid="8194"/>
                                        </p:tgtEl>
                                        <p:attrNameLst>
                                          <p:attrName>style.visibility</p:attrName>
                                        </p:attrNameLst>
                                      </p:cBhvr>
                                      <p:to>
                                        <p:strVal val="visible"/>
                                      </p:to>
                                    </p:set>
                                    <p:anim calcmode="lin" valueType="num">
                                      <p:cBhvr>
                                        <p:cTn id="7" dur="500" fill="hold"/>
                                        <p:tgtEl>
                                          <p:spTgt spid="8194"/>
                                        </p:tgtEl>
                                        <p:attrNameLst>
                                          <p:attrName>ppt_w</p:attrName>
                                        </p:attrNameLst>
                                      </p:cBhvr>
                                      <p:tavLst>
                                        <p:tav tm="0">
                                          <p:val>
                                            <p:fltVal val="0"/>
                                          </p:val>
                                        </p:tav>
                                        <p:tav tm="100000">
                                          <p:val>
                                            <p:strVal val="#ppt_w"/>
                                          </p:val>
                                        </p:tav>
                                      </p:tavLst>
                                    </p:anim>
                                    <p:anim calcmode="lin" valueType="num">
                                      <p:cBhvr>
                                        <p:cTn id="8" dur="500" fill="hold"/>
                                        <p:tgtEl>
                                          <p:spTgt spid="8194"/>
                                        </p:tgtEl>
                                        <p:attrNameLst>
                                          <p:attrName>ppt_h</p:attrName>
                                        </p:attrNameLst>
                                      </p:cBhvr>
                                      <p:tavLst>
                                        <p:tav tm="0">
                                          <p:val>
                                            <p:fltVal val="0"/>
                                          </p:val>
                                        </p:tav>
                                        <p:tav tm="100000">
                                          <p:val>
                                            <p:strVal val="#ppt_h"/>
                                          </p:val>
                                        </p:tav>
                                      </p:tavLst>
                                    </p:anim>
                                  </p:childTnLst>
                                </p:cTn>
                              </p:par>
                              <p:par>
                                <p:cTn id="9" presetID="16" presetClass="entr" presetSubtype="21" fill="hold" nodeType="withEffect">
                                  <p:stCondLst>
                                    <p:cond delay="0"/>
                                  </p:stCondLst>
                                  <p:childTnLst>
                                    <p:set>
                                      <p:cBhvr>
                                        <p:cTn id="10" dur="1" fill="hold">
                                          <p:stCondLst>
                                            <p:cond delay="0"/>
                                          </p:stCondLst>
                                        </p:cTn>
                                        <p:tgtEl>
                                          <p:spTgt spid="8194"/>
                                        </p:tgtEl>
                                        <p:attrNameLst>
                                          <p:attrName>style.visibility</p:attrName>
                                        </p:attrNameLst>
                                      </p:cBhvr>
                                      <p:to>
                                        <p:strVal val="visible"/>
                                      </p:to>
                                    </p:set>
                                    <p:animEffect transition="in" filter="barn(inVertical)">
                                      <p:cBhvr>
                                        <p:cTn id="11" dur="700"/>
                                        <p:tgtEl>
                                          <p:spTgt spid="8194"/>
                                        </p:tgtEl>
                                      </p:cBhvr>
                                    </p:animEffect>
                                  </p:childTnLst>
                                </p:cTn>
                              </p:par>
                            </p:childTnLst>
                          </p:cTn>
                        </p:par>
                        <p:par>
                          <p:cTn id="12" fill="hold">
                            <p:stCondLst>
                              <p:cond delay="700"/>
                            </p:stCondLst>
                            <p:childTnLst>
                              <p:par>
                                <p:cTn id="13" presetID="12" presetClass="entr" presetSubtype="8"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slide(fromLeft)">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94" name="Group 2"/>
          <p:cNvGrpSpPr>
            <a:grpSpLocks/>
          </p:cNvGrpSpPr>
          <p:nvPr/>
        </p:nvGrpSpPr>
        <p:grpSpPr bwMode="auto">
          <a:xfrm>
            <a:off x="1724051" y="1514427"/>
            <a:ext cx="6562725" cy="2700395"/>
            <a:chOff x="0" y="0"/>
            <a:chExt cx="6561756" cy="546060"/>
          </a:xfrm>
        </p:grpSpPr>
        <p:sp>
          <p:nvSpPr>
            <p:cNvPr id="6148" name="AutoShape 3"/>
            <p:cNvSpPr>
              <a:spLocks noChangeArrowheads="1"/>
            </p:cNvSpPr>
            <p:nvPr/>
          </p:nvSpPr>
          <p:spPr bwMode="auto">
            <a:xfrm>
              <a:off x="0" y="192074"/>
              <a:ext cx="6561756" cy="353986"/>
            </a:xfrm>
            <a:prstGeom prst="rect">
              <a:avLst/>
            </a:prstGeom>
            <a:solidFill>
              <a:srgbClr val="595959"/>
            </a:solidFill>
            <a:ln w="12700">
              <a:solidFill>
                <a:schemeClr val="bg1"/>
              </a:solidFill>
              <a:miter lim="800000"/>
              <a:headEnd/>
              <a:tailEnd/>
            </a:ln>
          </p:spPr>
          <p:txBody>
            <a:bodyPr anchor="ctr"/>
            <a:lstStyle/>
            <a:p>
              <a:endParaRPr lang="zh-CN" altLang="en-US">
                <a:latin typeface="Calibri" pitchFamily="34" charset="0"/>
              </a:endParaRPr>
            </a:p>
          </p:txBody>
        </p:sp>
        <p:sp>
          <p:nvSpPr>
            <p:cNvPr id="6149" name="AutoShape 3"/>
            <p:cNvSpPr>
              <a:spLocks noChangeArrowheads="1"/>
            </p:cNvSpPr>
            <p:nvPr/>
          </p:nvSpPr>
          <p:spPr bwMode="auto">
            <a:xfrm>
              <a:off x="64331" y="0"/>
              <a:ext cx="6433094" cy="482482"/>
            </a:xfrm>
            <a:prstGeom prst="rect">
              <a:avLst/>
            </a:prstGeom>
            <a:solidFill>
              <a:srgbClr val="007E00">
                <a:alpha val="79999"/>
              </a:srgbClr>
            </a:solidFill>
            <a:ln w="12700">
              <a:solidFill>
                <a:schemeClr val="bg1"/>
              </a:solidFill>
              <a:miter lim="800000"/>
              <a:headEnd/>
              <a:tailEnd/>
            </a:ln>
          </p:spPr>
          <p:txBody>
            <a:bodyPr wrap="none" anchor="ctr"/>
            <a:lstStyle/>
            <a:p>
              <a:pPr algn="ctr" eaLnBrk="0" hangingPunct="0"/>
              <a:endParaRPr lang="zh-CN" altLang="en-US" sz="2000">
                <a:solidFill>
                  <a:schemeClr val="tx2"/>
                </a:solidFill>
                <a:ea typeface="Microsoft YaHei" pitchFamily="34" charset="-122"/>
              </a:endParaRPr>
            </a:p>
          </p:txBody>
        </p:sp>
        <p:sp>
          <p:nvSpPr>
            <p:cNvPr id="6150" name="Rectangle 13"/>
            <p:cNvSpPr>
              <a:spLocks noChangeArrowheads="1"/>
            </p:cNvSpPr>
            <p:nvPr/>
          </p:nvSpPr>
          <p:spPr bwMode="auto">
            <a:xfrm>
              <a:off x="64331" y="44634"/>
              <a:ext cx="6433094" cy="392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a:r>
                <a:rPr lang="ar-EG" altLang="zh-CN" sz="2400" b="1" dirty="0">
                  <a:solidFill>
                    <a:schemeClr val="bg1"/>
                  </a:solidFill>
                </a:rPr>
                <a:t>من الجميل ان يملك الرجل شخصية طموحة تسعى دائما للحصول على أفضل ما في الحياة ولكن عندما تبدأ هذه الشخصية الطموحة في مقارنة نفسها بالأخرين وكذلك رؤية ما يملكه الاخرين وما تفتقر اليه فأن الرجل بذلك يدمر كل ما يوجد في شخصيته من ثقة بالنفس </a:t>
              </a:r>
              <a:endParaRPr lang="zh-CN" altLang="en-US" sz="2400" b="1" dirty="0">
                <a:solidFill>
                  <a:schemeClr val="bg1"/>
                </a:solidFill>
              </a:endParaRPr>
            </a:p>
          </p:txBody>
        </p:sp>
      </p:grpSp>
      <p:sp>
        <p:nvSpPr>
          <p:cNvPr id="7" name="TextBox 13" descr="B56F103BB23E47beACAB404F50AF11BD# #TextBox 13"/>
          <p:cNvSpPr txBox="1">
            <a:spLocks noChangeArrowheads="1"/>
          </p:cNvSpPr>
          <p:nvPr/>
        </p:nvSpPr>
        <p:spPr bwMode="auto">
          <a:xfrm>
            <a:off x="3923928" y="86004"/>
            <a:ext cx="5220073" cy="628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algn="l" rtl="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algn="l" rtl="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algn="l" rtl="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algn="l" rtl="0" eaLnBrk="0" fontAlgn="base" hangingPunct="0">
              <a:spcBef>
                <a:spcPct val="0"/>
              </a:spcBef>
              <a:spcAft>
                <a:spcPct val="0"/>
              </a:spcAft>
              <a:defRPr>
                <a:solidFill>
                  <a:schemeClr val="tx1"/>
                </a:solidFill>
                <a:latin typeface="Arial" pitchFamily="34" charset="0"/>
                <a:ea typeface="SimSun" pitchFamily="2" charset="-122"/>
              </a:defRPr>
            </a:lvl9pPr>
          </a:lstStyle>
          <a:p>
            <a:pPr algn="r" rtl="1">
              <a:lnSpc>
                <a:spcPct val="120000"/>
              </a:lnSpc>
              <a:spcBef>
                <a:spcPct val="50000"/>
              </a:spcBef>
            </a:pPr>
            <a:r>
              <a:rPr lang="ar-EG" altLang="zh-CN" sz="3200" b="1" dirty="0" smtClean="0">
                <a:solidFill>
                  <a:schemeClr val="bg1"/>
                </a:solidFill>
                <a:latin typeface="Microsoft YaHei" pitchFamily="34" charset="-122"/>
                <a:ea typeface="Microsoft YaHei" pitchFamily="34" charset="-122"/>
              </a:rPr>
              <a:t>المقارنة </a:t>
            </a:r>
            <a:r>
              <a:rPr lang="ar-EG" altLang="zh-CN" sz="3200" b="1" dirty="0">
                <a:solidFill>
                  <a:schemeClr val="bg1"/>
                </a:solidFill>
                <a:latin typeface="Microsoft YaHei" pitchFamily="34" charset="-122"/>
                <a:ea typeface="Microsoft YaHei" pitchFamily="34" charset="-122"/>
              </a:rPr>
              <a:t>بالأخرين</a:t>
            </a:r>
          </a:p>
        </p:txBody>
      </p:sp>
      <p:pic>
        <p:nvPicPr>
          <p:cNvPr id="8" name="صورة 7" descr="005.jpg"/>
          <p:cNvPicPr>
            <a:picLocks noChangeAspect="1"/>
          </p:cNvPicPr>
          <p:nvPr/>
        </p:nvPicPr>
        <p:blipFill>
          <a:blip r:embed="rId2"/>
          <a:stretch>
            <a:fillRect/>
          </a:stretch>
        </p:blipFill>
        <p:spPr>
          <a:xfrm>
            <a:off x="500034" y="1571616"/>
            <a:ext cx="750574" cy="2857500"/>
          </a:xfrm>
          <a:prstGeom prst="rect">
            <a:avLst/>
          </a:prstGeom>
        </p:spPr>
      </p:pic>
    </p:spTree>
    <p:extLst>
      <p:ext uri="{BB962C8B-B14F-4D97-AF65-F5344CB8AC3E}">
        <p14:creationId xmlns:p14="http://schemas.microsoft.com/office/powerpoint/2010/main" val="3710423658"/>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3" presetClass="entr" presetSubtype="16" fill="hold" nodeType="afterEffect">
                                  <p:stCondLst>
                                    <p:cond delay="0"/>
                                  </p:stCondLst>
                                  <p:childTnLst>
                                    <p:set>
                                      <p:cBhvr>
                                        <p:cTn id="6" dur="1" fill="hold">
                                          <p:stCondLst>
                                            <p:cond delay="0"/>
                                          </p:stCondLst>
                                        </p:cTn>
                                        <p:tgtEl>
                                          <p:spTgt spid="8194"/>
                                        </p:tgtEl>
                                        <p:attrNameLst>
                                          <p:attrName>style.visibility</p:attrName>
                                        </p:attrNameLst>
                                      </p:cBhvr>
                                      <p:to>
                                        <p:strVal val="visible"/>
                                      </p:to>
                                    </p:set>
                                    <p:anim calcmode="lin" valueType="num">
                                      <p:cBhvr>
                                        <p:cTn id="7" dur="500" fill="hold"/>
                                        <p:tgtEl>
                                          <p:spTgt spid="8194"/>
                                        </p:tgtEl>
                                        <p:attrNameLst>
                                          <p:attrName>ppt_w</p:attrName>
                                        </p:attrNameLst>
                                      </p:cBhvr>
                                      <p:tavLst>
                                        <p:tav tm="0">
                                          <p:val>
                                            <p:fltVal val="0"/>
                                          </p:val>
                                        </p:tav>
                                        <p:tav tm="100000">
                                          <p:val>
                                            <p:strVal val="#ppt_w"/>
                                          </p:val>
                                        </p:tav>
                                      </p:tavLst>
                                    </p:anim>
                                    <p:anim calcmode="lin" valueType="num">
                                      <p:cBhvr>
                                        <p:cTn id="8" dur="500" fill="hold"/>
                                        <p:tgtEl>
                                          <p:spTgt spid="8194"/>
                                        </p:tgtEl>
                                        <p:attrNameLst>
                                          <p:attrName>ppt_h</p:attrName>
                                        </p:attrNameLst>
                                      </p:cBhvr>
                                      <p:tavLst>
                                        <p:tav tm="0">
                                          <p:val>
                                            <p:fltVal val="0"/>
                                          </p:val>
                                        </p:tav>
                                        <p:tav tm="100000">
                                          <p:val>
                                            <p:strVal val="#ppt_h"/>
                                          </p:val>
                                        </p:tav>
                                      </p:tavLst>
                                    </p:anim>
                                  </p:childTnLst>
                                </p:cTn>
                              </p:par>
                              <p:par>
                                <p:cTn id="9" presetID="16" presetClass="entr" presetSubtype="21" fill="hold" nodeType="withEffect">
                                  <p:stCondLst>
                                    <p:cond delay="0"/>
                                  </p:stCondLst>
                                  <p:childTnLst>
                                    <p:set>
                                      <p:cBhvr>
                                        <p:cTn id="10" dur="1" fill="hold">
                                          <p:stCondLst>
                                            <p:cond delay="0"/>
                                          </p:stCondLst>
                                        </p:cTn>
                                        <p:tgtEl>
                                          <p:spTgt spid="8194"/>
                                        </p:tgtEl>
                                        <p:attrNameLst>
                                          <p:attrName>style.visibility</p:attrName>
                                        </p:attrNameLst>
                                      </p:cBhvr>
                                      <p:to>
                                        <p:strVal val="visible"/>
                                      </p:to>
                                    </p:set>
                                    <p:animEffect transition="in" filter="barn(inVertical)">
                                      <p:cBhvr>
                                        <p:cTn id="11" dur="700"/>
                                        <p:tgtEl>
                                          <p:spTgt spid="8194"/>
                                        </p:tgtEl>
                                      </p:cBhvr>
                                    </p:animEffect>
                                  </p:childTnLst>
                                </p:cTn>
                              </p:par>
                            </p:childTnLst>
                          </p:cTn>
                        </p:par>
                        <p:par>
                          <p:cTn id="12" fill="hold">
                            <p:stCondLst>
                              <p:cond delay="700"/>
                            </p:stCondLst>
                            <p:childTnLst>
                              <p:par>
                                <p:cTn id="13" presetID="12" presetClass="entr" presetSubtype="8"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slide(fromLeft)">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94" name="Group 2"/>
          <p:cNvGrpSpPr>
            <a:grpSpLocks/>
          </p:cNvGrpSpPr>
          <p:nvPr/>
        </p:nvGrpSpPr>
        <p:grpSpPr bwMode="auto">
          <a:xfrm>
            <a:off x="1290638" y="1071550"/>
            <a:ext cx="6562725" cy="1844400"/>
            <a:chOff x="0" y="0"/>
            <a:chExt cx="6561756" cy="546060"/>
          </a:xfrm>
        </p:grpSpPr>
        <p:sp>
          <p:nvSpPr>
            <p:cNvPr id="6148" name="AutoShape 3"/>
            <p:cNvSpPr>
              <a:spLocks noChangeArrowheads="1"/>
            </p:cNvSpPr>
            <p:nvPr/>
          </p:nvSpPr>
          <p:spPr bwMode="auto">
            <a:xfrm>
              <a:off x="0" y="192074"/>
              <a:ext cx="6561756" cy="353986"/>
            </a:xfrm>
            <a:prstGeom prst="rect">
              <a:avLst/>
            </a:prstGeom>
            <a:solidFill>
              <a:srgbClr val="595959"/>
            </a:solidFill>
            <a:ln w="12700">
              <a:solidFill>
                <a:schemeClr val="bg1"/>
              </a:solidFill>
              <a:miter lim="800000"/>
              <a:headEnd/>
              <a:tailEnd/>
            </a:ln>
          </p:spPr>
          <p:txBody>
            <a:bodyPr anchor="ctr"/>
            <a:lstStyle/>
            <a:p>
              <a:endParaRPr lang="zh-CN" altLang="en-US">
                <a:latin typeface="Calibri" pitchFamily="34" charset="0"/>
              </a:endParaRPr>
            </a:p>
          </p:txBody>
        </p:sp>
        <p:sp>
          <p:nvSpPr>
            <p:cNvPr id="6149" name="AutoShape 3"/>
            <p:cNvSpPr>
              <a:spLocks noChangeArrowheads="1"/>
            </p:cNvSpPr>
            <p:nvPr/>
          </p:nvSpPr>
          <p:spPr bwMode="auto">
            <a:xfrm>
              <a:off x="64331" y="0"/>
              <a:ext cx="6433094" cy="482482"/>
            </a:xfrm>
            <a:prstGeom prst="rect">
              <a:avLst/>
            </a:prstGeom>
            <a:solidFill>
              <a:srgbClr val="007E00">
                <a:alpha val="79999"/>
              </a:srgbClr>
            </a:solidFill>
            <a:ln w="12700">
              <a:solidFill>
                <a:schemeClr val="bg1"/>
              </a:solidFill>
              <a:miter lim="800000"/>
              <a:headEnd/>
              <a:tailEnd/>
            </a:ln>
          </p:spPr>
          <p:txBody>
            <a:bodyPr wrap="none" anchor="ctr"/>
            <a:lstStyle/>
            <a:p>
              <a:pPr algn="ctr" eaLnBrk="0" hangingPunct="0"/>
              <a:endParaRPr lang="zh-CN" altLang="en-US" sz="2000">
                <a:solidFill>
                  <a:schemeClr val="tx2"/>
                </a:solidFill>
                <a:ea typeface="Microsoft YaHei" pitchFamily="34" charset="-122"/>
              </a:endParaRPr>
            </a:p>
          </p:txBody>
        </p:sp>
        <p:sp>
          <p:nvSpPr>
            <p:cNvPr id="6150" name="Rectangle 13"/>
            <p:cNvSpPr>
              <a:spLocks noChangeArrowheads="1"/>
            </p:cNvSpPr>
            <p:nvPr/>
          </p:nvSpPr>
          <p:spPr bwMode="auto">
            <a:xfrm>
              <a:off x="64331" y="44634"/>
              <a:ext cx="6433094" cy="464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a:r>
                <a:rPr lang="ar-EG" altLang="zh-CN" sz="2400" b="1" dirty="0">
                  <a:solidFill>
                    <a:schemeClr val="bg1"/>
                  </a:solidFill>
                </a:rPr>
                <a:t>شخصية </a:t>
              </a:r>
              <a:r>
                <a:rPr lang="ar-SA" altLang="zh-CN" sz="2400" b="1" dirty="0" smtClean="0">
                  <a:solidFill>
                    <a:schemeClr val="bg1"/>
                  </a:solidFill>
                </a:rPr>
                <a:t>المرأة </a:t>
              </a:r>
              <a:r>
                <a:rPr lang="ar-EG" altLang="zh-CN" sz="2400" b="1" dirty="0" smtClean="0">
                  <a:solidFill>
                    <a:schemeClr val="bg1"/>
                  </a:solidFill>
                </a:rPr>
                <a:t>السلبي</a:t>
              </a:r>
              <a:r>
                <a:rPr lang="ar-SA" altLang="zh-CN" sz="2400" b="1" dirty="0" smtClean="0">
                  <a:solidFill>
                    <a:schemeClr val="bg1"/>
                  </a:solidFill>
                </a:rPr>
                <a:t>ة</a:t>
              </a:r>
              <a:r>
                <a:rPr lang="ar-EG" altLang="zh-CN" sz="2400" b="1" dirty="0" smtClean="0">
                  <a:solidFill>
                    <a:schemeClr val="bg1"/>
                  </a:solidFill>
                </a:rPr>
                <a:t> </a:t>
              </a:r>
              <a:r>
                <a:rPr lang="ar-EG" altLang="zh-CN" sz="2400" b="1" dirty="0">
                  <a:solidFill>
                    <a:schemeClr val="bg1"/>
                  </a:solidFill>
                </a:rPr>
                <a:t>الغير </a:t>
              </a:r>
              <a:r>
                <a:rPr lang="ar-EG" altLang="zh-CN" sz="2400" b="1" dirty="0" smtClean="0">
                  <a:solidFill>
                    <a:schemeClr val="bg1"/>
                  </a:solidFill>
                </a:rPr>
                <a:t>قادر</a:t>
              </a:r>
              <a:r>
                <a:rPr lang="ar-SA" altLang="zh-CN" sz="2400" b="1" dirty="0" smtClean="0">
                  <a:solidFill>
                    <a:schemeClr val="bg1"/>
                  </a:solidFill>
                </a:rPr>
                <a:t>ة</a:t>
              </a:r>
              <a:r>
                <a:rPr lang="ar-EG" altLang="zh-CN" sz="2400" b="1" dirty="0" smtClean="0">
                  <a:solidFill>
                    <a:schemeClr val="bg1"/>
                  </a:solidFill>
                </a:rPr>
                <a:t> </a:t>
              </a:r>
              <a:r>
                <a:rPr lang="ar-EG" altLang="zh-CN" sz="2400" b="1" dirty="0">
                  <a:solidFill>
                    <a:schemeClr val="bg1"/>
                  </a:solidFill>
                </a:rPr>
                <a:t>على اتخاذ قرارات واضحة ومواقف صريحة تجاه الحياة والناس هي شخصية تفتقر لكل معاني الثقة بالنفس وعندما </a:t>
              </a:r>
              <a:r>
                <a:rPr lang="ar-SA" altLang="zh-CN" sz="2400" b="1" dirty="0" smtClean="0">
                  <a:solidFill>
                    <a:schemeClr val="bg1"/>
                  </a:solidFill>
                </a:rPr>
                <a:t>تملك المرأة </a:t>
              </a:r>
              <a:r>
                <a:rPr lang="ar-EG" altLang="zh-CN" sz="2400" b="1" dirty="0" smtClean="0">
                  <a:solidFill>
                    <a:schemeClr val="bg1"/>
                  </a:solidFill>
                </a:rPr>
                <a:t>أحد </a:t>
              </a:r>
              <a:r>
                <a:rPr lang="ar-EG" altLang="zh-CN" sz="2400" b="1" dirty="0">
                  <a:solidFill>
                    <a:schemeClr val="bg1"/>
                  </a:solidFill>
                </a:rPr>
                <a:t>صفات الشخصية السلبية </a:t>
              </a:r>
              <a:r>
                <a:rPr lang="ar-SA" altLang="zh-CN" sz="2400" b="1" dirty="0" smtClean="0">
                  <a:solidFill>
                    <a:schemeClr val="bg1"/>
                  </a:solidFill>
                </a:rPr>
                <a:t>فهي تقرر </a:t>
              </a:r>
              <a:r>
                <a:rPr lang="ar-EG" altLang="zh-CN" sz="2400" b="1" dirty="0" smtClean="0">
                  <a:solidFill>
                    <a:schemeClr val="bg1"/>
                  </a:solidFill>
                </a:rPr>
                <a:t>بذلك أن </a:t>
              </a:r>
              <a:r>
                <a:rPr lang="ar-SA" altLang="zh-CN" sz="2400" b="1" dirty="0" smtClean="0">
                  <a:solidFill>
                    <a:schemeClr val="bg1"/>
                  </a:solidFill>
                </a:rPr>
                <a:t>ت</a:t>
              </a:r>
              <a:r>
                <a:rPr lang="ar-EG" altLang="zh-CN" sz="2400" b="1" dirty="0" smtClean="0">
                  <a:solidFill>
                    <a:schemeClr val="bg1"/>
                  </a:solidFill>
                </a:rPr>
                <a:t>تخلى </a:t>
              </a:r>
              <a:r>
                <a:rPr lang="ar-EG" altLang="zh-CN" sz="2400" b="1" dirty="0">
                  <a:solidFill>
                    <a:schemeClr val="bg1"/>
                  </a:solidFill>
                </a:rPr>
                <a:t>عن الثقة بالنفس </a:t>
              </a:r>
              <a:endParaRPr lang="zh-CN" altLang="en-US" sz="2400" b="1" dirty="0">
                <a:solidFill>
                  <a:schemeClr val="bg1"/>
                </a:solidFill>
              </a:endParaRPr>
            </a:p>
          </p:txBody>
        </p:sp>
      </p:grpSp>
      <p:sp>
        <p:nvSpPr>
          <p:cNvPr id="7" name="TextBox 13" descr="B56F103BB23E47beACAB404F50AF11BD# #TextBox 13"/>
          <p:cNvSpPr txBox="1">
            <a:spLocks noChangeArrowheads="1"/>
          </p:cNvSpPr>
          <p:nvPr/>
        </p:nvSpPr>
        <p:spPr bwMode="auto">
          <a:xfrm>
            <a:off x="3923928" y="86004"/>
            <a:ext cx="5220073" cy="628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algn="l" rtl="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algn="l" rtl="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algn="l" rtl="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algn="l" rtl="0" eaLnBrk="0" fontAlgn="base" hangingPunct="0">
              <a:spcBef>
                <a:spcPct val="0"/>
              </a:spcBef>
              <a:spcAft>
                <a:spcPct val="0"/>
              </a:spcAft>
              <a:defRPr>
                <a:solidFill>
                  <a:schemeClr val="tx1"/>
                </a:solidFill>
                <a:latin typeface="Arial" pitchFamily="34" charset="0"/>
                <a:ea typeface="SimSun" pitchFamily="2" charset="-122"/>
              </a:defRPr>
            </a:lvl9pPr>
          </a:lstStyle>
          <a:p>
            <a:pPr algn="r" rtl="1">
              <a:lnSpc>
                <a:spcPct val="120000"/>
              </a:lnSpc>
              <a:spcBef>
                <a:spcPct val="50000"/>
              </a:spcBef>
            </a:pPr>
            <a:r>
              <a:rPr lang="ar-EG" altLang="zh-CN" sz="3200" b="1" dirty="0" smtClean="0">
                <a:solidFill>
                  <a:schemeClr val="bg1"/>
                </a:solidFill>
                <a:latin typeface="Microsoft YaHei" pitchFamily="34" charset="-122"/>
                <a:ea typeface="Microsoft YaHei" pitchFamily="34" charset="-122"/>
              </a:rPr>
              <a:t>السلبية</a:t>
            </a:r>
            <a:endParaRPr lang="ar-EG" altLang="zh-CN" sz="3200" b="1" dirty="0">
              <a:solidFill>
                <a:schemeClr val="bg1"/>
              </a:solidFill>
              <a:latin typeface="Microsoft YaHei" pitchFamily="34" charset="-122"/>
              <a:ea typeface="Microsoft YaHei" pitchFamily="34" charset="-122"/>
            </a:endParaRPr>
          </a:p>
        </p:txBody>
      </p:sp>
      <p:pic>
        <p:nvPicPr>
          <p:cNvPr id="8" name="صورة 7" descr="16 ‫(3)‬.jpg"/>
          <p:cNvPicPr>
            <a:picLocks noChangeAspect="1"/>
          </p:cNvPicPr>
          <p:nvPr/>
        </p:nvPicPr>
        <p:blipFill>
          <a:blip r:embed="rId2"/>
          <a:stretch>
            <a:fillRect/>
          </a:stretch>
        </p:blipFill>
        <p:spPr>
          <a:xfrm>
            <a:off x="3214678" y="3286128"/>
            <a:ext cx="2357444" cy="1870239"/>
          </a:xfrm>
          <a:prstGeom prst="rect">
            <a:avLst/>
          </a:prstGeom>
        </p:spPr>
      </p:pic>
    </p:spTree>
    <p:extLst>
      <p:ext uri="{BB962C8B-B14F-4D97-AF65-F5344CB8AC3E}">
        <p14:creationId xmlns:p14="http://schemas.microsoft.com/office/powerpoint/2010/main" val="3665601516"/>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3" presetClass="entr" presetSubtype="16" fill="hold" nodeType="afterEffect">
                                  <p:stCondLst>
                                    <p:cond delay="0"/>
                                  </p:stCondLst>
                                  <p:childTnLst>
                                    <p:set>
                                      <p:cBhvr>
                                        <p:cTn id="6" dur="1" fill="hold">
                                          <p:stCondLst>
                                            <p:cond delay="0"/>
                                          </p:stCondLst>
                                        </p:cTn>
                                        <p:tgtEl>
                                          <p:spTgt spid="8194"/>
                                        </p:tgtEl>
                                        <p:attrNameLst>
                                          <p:attrName>style.visibility</p:attrName>
                                        </p:attrNameLst>
                                      </p:cBhvr>
                                      <p:to>
                                        <p:strVal val="visible"/>
                                      </p:to>
                                    </p:set>
                                    <p:anim calcmode="lin" valueType="num">
                                      <p:cBhvr>
                                        <p:cTn id="7" dur="500" fill="hold"/>
                                        <p:tgtEl>
                                          <p:spTgt spid="8194"/>
                                        </p:tgtEl>
                                        <p:attrNameLst>
                                          <p:attrName>ppt_w</p:attrName>
                                        </p:attrNameLst>
                                      </p:cBhvr>
                                      <p:tavLst>
                                        <p:tav tm="0">
                                          <p:val>
                                            <p:fltVal val="0"/>
                                          </p:val>
                                        </p:tav>
                                        <p:tav tm="100000">
                                          <p:val>
                                            <p:strVal val="#ppt_w"/>
                                          </p:val>
                                        </p:tav>
                                      </p:tavLst>
                                    </p:anim>
                                    <p:anim calcmode="lin" valueType="num">
                                      <p:cBhvr>
                                        <p:cTn id="8" dur="500" fill="hold"/>
                                        <p:tgtEl>
                                          <p:spTgt spid="8194"/>
                                        </p:tgtEl>
                                        <p:attrNameLst>
                                          <p:attrName>ppt_h</p:attrName>
                                        </p:attrNameLst>
                                      </p:cBhvr>
                                      <p:tavLst>
                                        <p:tav tm="0">
                                          <p:val>
                                            <p:fltVal val="0"/>
                                          </p:val>
                                        </p:tav>
                                        <p:tav tm="100000">
                                          <p:val>
                                            <p:strVal val="#ppt_h"/>
                                          </p:val>
                                        </p:tav>
                                      </p:tavLst>
                                    </p:anim>
                                  </p:childTnLst>
                                </p:cTn>
                              </p:par>
                              <p:par>
                                <p:cTn id="9" presetID="16" presetClass="entr" presetSubtype="21" fill="hold" nodeType="withEffect">
                                  <p:stCondLst>
                                    <p:cond delay="0"/>
                                  </p:stCondLst>
                                  <p:childTnLst>
                                    <p:set>
                                      <p:cBhvr>
                                        <p:cTn id="10" dur="1" fill="hold">
                                          <p:stCondLst>
                                            <p:cond delay="0"/>
                                          </p:stCondLst>
                                        </p:cTn>
                                        <p:tgtEl>
                                          <p:spTgt spid="8194"/>
                                        </p:tgtEl>
                                        <p:attrNameLst>
                                          <p:attrName>style.visibility</p:attrName>
                                        </p:attrNameLst>
                                      </p:cBhvr>
                                      <p:to>
                                        <p:strVal val="visible"/>
                                      </p:to>
                                    </p:set>
                                    <p:animEffect transition="in" filter="barn(inVertical)">
                                      <p:cBhvr>
                                        <p:cTn id="11" dur="700"/>
                                        <p:tgtEl>
                                          <p:spTgt spid="8194"/>
                                        </p:tgtEl>
                                      </p:cBhvr>
                                    </p:animEffect>
                                  </p:childTnLst>
                                </p:cTn>
                              </p:par>
                            </p:childTnLst>
                          </p:cTn>
                        </p:par>
                        <p:par>
                          <p:cTn id="12" fill="hold">
                            <p:stCondLst>
                              <p:cond delay="700"/>
                            </p:stCondLst>
                            <p:childTnLst>
                              <p:par>
                                <p:cTn id="13" presetID="12" presetClass="entr" presetSubtype="8"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slide(fromLeft)">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94" name="Group 2"/>
          <p:cNvGrpSpPr>
            <a:grpSpLocks/>
          </p:cNvGrpSpPr>
          <p:nvPr/>
        </p:nvGrpSpPr>
        <p:grpSpPr bwMode="auto">
          <a:xfrm>
            <a:off x="1290638" y="1000112"/>
            <a:ext cx="6562725" cy="2307212"/>
            <a:chOff x="0" y="0"/>
            <a:chExt cx="6561756" cy="546060"/>
          </a:xfrm>
        </p:grpSpPr>
        <p:sp>
          <p:nvSpPr>
            <p:cNvPr id="6148" name="AutoShape 3"/>
            <p:cNvSpPr>
              <a:spLocks noChangeArrowheads="1"/>
            </p:cNvSpPr>
            <p:nvPr/>
          </p:nvSpPr>
          <p:spPr bwMode="auto">
            <a:xfrm>
              <a:off x="0" y="192074"/>
              <a:ext cx="6561756" cy="353986"/>
            </a:xfrm>
            <a:prstGeom prst="rect">
              <a:avLst/>
            </a:prstGeom>
            <a:solidFill>
              <a:srgbClr val="595959"/>
            </a:solidFill>
            <a:ln w="12700">
              <a:solidFill>
                <a:schemeClr val="bg1"/>
              </a:solidFill>
              <a:miter lim="800000"/>
              <a:headEnd/>
              <a:tailEnd/>
            </a:ln>
          </p:spPr>
          <p:txBody>
            <a:bodyPr anchor="ctr"/>
            <a:lstStyle/>
            <a:p>
              <a:endParaRPr lang="zh-CN" altLang="en-US">
                <a:latin typeface="Calibri" pitchFamily="34" charset="0"/>
              </a:endParaRPr>
            </a:p>
          </p:txBody>
        </p:sp>
        <p:sp>
          <p:nvSpPr>
            <p:cNvPr id="6149" name="AutoShape 3"/>
            <p:cNvSpPr>
              <a:spLocks noChangeArrowheads="1"/>
            </p:cNvSpPr>
            <p:nvPr/>
          </p:nvSpPr>
          <p:spPr bwMode="auto">
            <a:xfrm>
              <a:off x="64331" y="0"/>
              <a:ext cx="6433094" cy="482482"/>
            </a:xfrm>
            <a:prstGeom prst="rect">
              <a:avLst/>
            </a:prstGeom>
            <a:solidFill>
              <a:srgbClr val="007E00">
                <a:alpha val="79999"/>
              </a:srgbClr>
            </a:solidFill>
            <a:ln w="12700">
              <a:solidFill>
                <a:schemeClr val="bg1"/>
              </a:solidFill>
              <a:miter lim="800000"/>
              <a:headEnd/>
              <a:tailEnd/>
            </a:ln>
          </p:spPr>
          <p:txBody>
            <a:bodyPr wrap="none" anchor="ctr"/>
            <a:lstStyle/>
            <a:p>
              <a:pPr algn="ctr" eaLnBrk="0" hangingPunct="0"/>
              <a:endParaRPr lang="zh-CN" altLang="en-US" sz="2000">
                <a:solidFill>
                  <a:schemeClr val="tx2"/>
                </a:solidFill>
                <a:ea typeface="Microsoft YaHei" pitchFamily="34" charset="-122"/>
              </a:endParaRPr>
            </a:p>
          </p:txBody>
        </p:sp>
        <p:sp>
          <p:nvSpPr>
            <p:cNvPr id="6150" name="Rectangle 13"/>
            <p:cNvSpPr>
              <a:spLocks noChangeArrowheads="1"/>
            </p:cNvSpPr>
            <p:nvPr/>
          </p:nvSpPr>
          <p:spPr bwMode="auto">
            <a:xfrm>
              <a:off x="64331" y="10549"/>
              <a:ext cx="6433094" cy="458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a:r>
                <a:rPr lang="ar-EG" altLang="zh-CN" sz="2400" b="1" dirty="0">
                  <a:solidFill>
                    <a:schemeClr val="bg1"/>
                  </a:solidFill>
                </a:rPr>
                <a:t>يدرك الرجل </a:t>
              </a:r>
              <a:r>
                <a:rPr lang="ar-SA" altLang="zh-CN" sz="2400" b="1" dirty="0" smtClean="0">
                  <a:solidFill>
                    <a:schemeClr val="bg1"/>
                  </a:solidFill>
                </a:rPr>
                <a:t>والمرأة </a:t>
              </a:r>
              <a:r>
                <a:rPr lang="ar-EG" altLang="zh-CN" sz="2400" b="1" dirty="0" smtClean="0">
                  <a:solidFill>
                    <a:schemeClr val="bg1"/>
                  </a:solidFill>
                </a:rPr>
                <a:t>جيدا </a:t>
              </a:r>
              <a:r>
                <a:rPr lang="ar-EG" altLang="zh-CN" sz="2400" b="1" dirty="0">
                  <a:solidFill>
                    <a:schemeClr val="bg1"/>
                  </a:solidFill>
                </a:rPr>
                <a:t>انه مهما فعل فلن يستطيع ان يملك شخصية ترضى جميع الناس وانه من الطبيعي ان يكون هناك ناس غير راضين عن شخصيته او تصرفاته وان يوجهوا له النقد وهنا اما ان يقتل الرجل الثقة بالنفس بداخله او انه يعززها بشكل غير مسبوق</a:t>
              </a:r>
              <a:endParaRPr lang="zh-CN" altLang="en-US" sz="2400" b="1" dirty="0">
                <a:solidFill>
                  <a:schemeClr val="bg1"/>
                </a:solidFill>
              </a:endParaRPr>
            </a:p>
          </p:txBody>
        </p:sp>
      </p:grpSp>
      <p:sp>
        <p:nvSpPr>
          <p:cNvPr id="7" name="TextBox 13" descr="B56F103BB23E47beACAB404F50AF11BD# #TextBox 13"/>
          <p:cNvSpPr txBox="1">
            <a:spLocks noChangeArrowheads="1"/>
          </p:cNvSpPr>
          <p:nvPr/>
        </p:nvSpPr>
        <p:spPr bwMode="auto">
          <a:xfrm>
            <a:off x="3923928" y="86004"/>
            <a:ext cx="5220073" cy="628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algn="l" rtl="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algn="l" rtl="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algn="l" rtl="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algn="l" rtl="0" eaLnBrk="0" fontAlgn="base" hangingPunct="0">
              <a:spcBef>
                <a:spcPct val="0"/>
              </a:spcBef>
              <a:spcAft>
                <a:spcPct val="0"/>
              </a:spcAft>
              <a:defRPr>
                <a:solidFill>
                  <a:schemeClr val="tx1"/>
                </a:solidFill>
                <a:latin typeface="Arial" pitchFamily="34" charset="0"/>
                <a:ea typeface="SimSun" pitchFamily="2" charset="-122"/>
              </a:defRPr>
            </a:lvl9pPr>
          </a:lstStyle>
          <a:p>
            <a:pPr algn="r" rtl="1">
              <a:lnSpc>
                <a:spcPct val="120000"/>
              </a:lnSpc>
              <a:spcBef>
                <a:spcPct val="50000"/>
              </a:spcBef>
            </a:pPr>
            <a:r>
              <a:rPr lang="ar-EG" altLang="zh-CN" sz="3200" b="1" dirty="0" smtClean="0">
                <a:solidFill>
                  <a:schemeClr val="bg1"/>
                </a:solidFill>
                <a:latin typeface="Microsoft YaHei" pitchFamily="34" charset="-122"/>
                <a:ea typeface="Microsoft YaHei" pitchFamily="34" charset="-122"/>
              </a:rPr>
              <a:t>سوء </a:t>
            </a:r>
            <a:r>
              <a:rPr lang="ar-EG" altLang="zh-CN" sz="3200" b="1" dirty="0">
                <a:solidFill>
                  <a:schemeClr val="bg1"/>
                </a:solidFill>
                <a:latin typeface="Microsoft YaHei" pitchFamily="34" charset="-122"/>
                <a:ea typeface="Microsoft YaHei" pitchFamily="34" charset="-122"/>
              </a:rPr>
              <a:t>التعامل مع النقد</a:t>
            </a:r>
          </a:p>
        </p:txBody>
      </p:sp>
      <p:pic>
        <p:nvPicPr>
          <p:cNvPr id="8" name="صورة 7" descr="imagesCAJFVPSG.jpg"/>
          <p:cNvPicPr>
            <a:picLocks noChangeAspect="1"/>
          </p:cNvPicPr>
          <p:nvPr/>
        </p:nvPicPr>
        <p:blipFill>
          <a:blip r:embed="rId2"/>
          <a:stretch>
            <a:fillRect/>
          </a:stretch>
        </p:blipFill>
        <p:spPr>
          <a:xfrm>
            <a:off x="3428992" y="3571875"/>
            <a:ext cx="2143125" cy="1643079"/>
          </a:xfrm>
          <a:prstGeom prst="rect">
            <a:avLst/>
          </a:prstGeom>
        </p:spPr>
      </p:pic>
    </p:spTree>
    <p:extLst>
      <p:ext uri="{BB962C8B-B14F-4D97-AF65-F5344CB8AC3E}">
        <p14:creationId xmlns:p14="http://schemas.microsoft.com/office/powerpoint/2010/main" val="562250696"/>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3" presetClass="entr" presetSubtype="16" fill="hold" nodeType="afterEffect">
                                  <p:stCondLst>
                                    <p:cond delay="0"/>
                                  </p:stCondLst>
                                  <p:childTnLst>
                                    <p:set>
                                      <p:cBhvr>
                                        <p:cTn id="6" dur="1" fill="hold">
                                          <p:stCondLst>
                                            <p:cond delay="0"/>
                                          </p:stCondLst>
                                        </p:cTn>
                                        <p:tgtEl>
                                          <p:spTgt spid="8194"/>
                                        </p:tgtEl>
                                        <p:attrNameLst>
                                          <p:attrName>style.visibility</p:attrName>
                                        </p:attrNameLst>
                                      </p:cBhvr>
                                      <p:to>
                                        <p:strVal val="visible"/>
                                      </p:to>
                                    </p:set>
                                    <p:anim calcmode="lin" valueType="num">
                                      <p:cBhvr>
                                        <p:cTn id="7" dur="500" fill="hold"/>
                                        <p:tgtEl>
                                          <p:spTgt spid="8194"/>
                                        </p:tgtEl>
                                        <p:attrNameLst>
                                          <p:attrName>ppt_w</p:attrName>
                                        </p:attrNameLst>
                                      </p:cBhvr>
                                      <p:tavLst>
                                        <p:tav tm="0">
                                          <p:val>
                                            <p:fltVal val="0"/>
                                          </p:val>
                                        </p:tav>
                                        <p:tav tm="100000">
                                          <p:val>
                                            <p:strVal val="#ppt_w"/>
                                          </p:val>
                                        </p:tav>
                                      </p:tavLst>
                                    </p:anim>
                                    <p:anim calcmode="lin" valueType="num">
                                      <p:cBhvr>
                                        <p:cTn id="8" dur="500" fill="hold"/>
                                        <p:tgtEl>
                                          <p:spTgt spid="8194"/>
                                        </p:tgtEl>
                                        <p:attrNameLst>
                                          <p:attrName>ppt_h</p:attrName>
                                        </p:attrNameLst>
                                      </p:cBhvr>
                                      <p:tavLst>
                                        <p:tav tm="0">
                                          <p:val>
                                            <p:fltVal val="0"/>
                                          </p:val>
                                        </p:tav>
                                        <p:tav tm="100000">
                                          <p:val>
                                            <p:strVal val="#ppt_h"/>
                                          </p:val>
                                        </p:tav>
                                      </p:tavLst>
                                    </p:anim>
                                  </p:childTnLst>
                                </p:cTn>
                              </p:par>
                              <p:par>
                                <p:cTn id="9" presetID="16" presetClass="entr" presetSubtype="21" fill="hold" nodeType="withEffect">
                                  <p:stCondLst>
                                    <p:cond delay="0"/>
                                  </p:stCondLst>
                                  <p:childTnLst>
                                    <p:set>
                                      <p:cBhvr>
                                        <p:cTn id="10" dur="1" fill="hold">
                                          <p:stCondLst>
                                            <p:cond delay="0"/>
                                          </p:stCondLst>
                                        </p:cTn>
                                        <p:tgtEl>
                                          <p:spTgt spid="8194"/>
                                        </p:tgtEl>
                                        <p:attrNameLst>
                                          <p:attrName>style.visibility</p:attrName>
                                        </p:attrNameLst>
                                      </p:cBhvr>
                                      <p:to>
                                        <p:strVal val="visible"/>
                                      </p:to>
                                    </p:set>
                                    <p:animEffect transition="in" filter="barn(inVertical)">
                                      <p:cBhvr>
                                        <p:cTn id="11" dur="700"/>
                                        <p:tgtEl>
                                          <p:spTgt spid="8194"/>
                                        </p:tgtEl>
                                      </p:cBhvr>
                                    </p:animEffect>
                                  </p:childTnLst>
                                </p:cTn>
                              </p:par>
                            </p:childTnLst>
                          </p:cTn>
                        </p:par>
                        <p:par>
                          <p:cTn id="12" fill="hold">
                            <p:stCondLst>
                              <p:cond delay="700"/>
                            </p:stCondLst>
                            <p:childTnLst>
                              <p:par>
                                <p:cTn id="13" presetID="12" presetClass="entr" presetSubtype="8"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slide(fromLeft)">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orizontal Scroll 1"/>
          <p:cNvSpPr/>
          <p:nvPr/>
        </p:nvSpPr>
        <p:spPr bwMode="auto">
          <a:xfrm>
            <a:off x="1979712" y="785798"/>
            <a:ext cx="5184576" cy="2232248"/>
          </a:xfrm>
          <a:prstGeom prst="horizontalScroll">
            <a:avLst/>
          </a:prstGeom>
          <a:solidFill>
            <a:srgbClr val="00FF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algn="ctr" rtl="1"/>
            <a:endParaRPr lang="ar-EG" sz="1600" b="1" dirty="0" smtClean="0"/>
          </a:p>
          <a:p>
            <a:pPr algn="ctr" rtl="1"/>
            <a:r>
              <a:rPr lang="ar-EG" sz="3200" b="1" dirty="0" smtClean="0"/>
              <a:t>تمرين</a:t>
            </a:r>
          </a:p>
          <a:p>
            <a:pPr algn="ctr" rtl="1"/>
            <a:r>
              <a:rPr lang="ar-EG" sz="3200" b="1" dirty="0" smtClean="0"/>
              <a:t>التشابك </a:t>
            </a:r>
            <a:r>
              <a:rPr lang="ar-EG" sz="3200" b="1" dirty="0"/>
              <a:t>العشوائي للايدي</a:t>
            </a:r>
          </a:p>
        </p:txBody>
      </p:sp>
      <p:pic>
        <p:nvPicPr>
          <p:cNvPr id="3" name="صورة 2" descr="35 ‫‬.jpg"/>
          <p:cNvPicPr>
            <a:picLocks noChangeAspect="1"/>
          </p:cNvPicPr>
          <p:nvPr/>
        </p:nvPicPr>
        <p:blipFill>
          <a:blip r:embed="rId2"/>
          <a:stretch>
            <a:fillRect/>
          </a:stretch>
        </p:blipFill>
        <p:spPr>
          <a:xfrm>
            <a:off x="3000364" y="3143252"/>
            <a:ext cx="2857500" cy="1781175"/>
          </a:xfrm>
          <a:prstGeom prst="rect">
            <a:avLst/>
          </a:prstGeom>
        </p:spPr>
      </p:pic>
    </p:spTree>
    <p:extLst>
      <p:ext uri="{BB962C8B-B14F-4D97-AF65-F5344CB8AC3E}">
        <p14:creationId xmlns:p14="http://schemas.microsoft.com/office/powerpoint/2010/main" val="990103926"/>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Multidocument 1"/>
          <p:cNvSpPr/>
          <p:nvPr/>
        </p:nvSpPr>
        <p:spPr bwMode="auto">
          <a:xfrm>
            <a:off x="2187476" y="1071550"/>
            <a:ext cx="5184576" cy="2160240"/>
          </a:xfrm>
          <a:prstGeom prst="flowChartMultidocument">
            <a:avLst/>
          </a:prstGeom>
          <a:solidFill>
            <a:srgbClr val="33CC33"/>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algn="ctr" rtl="1">
              <a:lnSpc>
                <a:spcPct val="150000"/>
              </a:lnSpc>
            </a:pPr>
            <a:endParaRPr lang="ar-EG" sz="1400" b="1" dirty="0" smtClean="0"/>
          </a:p>
          <a:p>
            <a:pPr algn="ctr" rtl="1">
              <a:lnSpc>
                <a:spcPct val="150000"/>
              </a:lnSpc>
            </a:pPr>
            <a:r>
              <a:rPr lang="ar-EG" sz="3200" b="1" dirty="0" smtClean="0"/>
              <a:t>ما </a:t>
            </a:r>
            <a:r>
              <a:rPr lang="ar-EG" sz="3200" b="1" dirty="0"/>
              <a:t>هي صفات المقدرين لأنفسهم؟</a:t>
            </a:r>
          </a:p>
        </p:txBody>
      </p:sp>
      <p:pic>
        <p:nvPicPr>
          <p:cNvPr id="3" name="صورة 2" descr="5 ‫(4)‬.jpg"/>
          <p:cNvPicPr>
            <a:picLocks noChangeAspect="1"/>
          </p:cNvPicPr>
          <p:nvPr/>
        </p:nvPicPr>
        <p:blipFill>
          <a:blip r:embed="rId2"/>
          <a:stretch>
            <a:fillRect/>
          </a:stretch>
        </p:blipFill>
        <p:spPr>
          <a:xfrm>
            <a:off x="3428992" y="3714756"/>
            <a:ext cx="1962150" cy="1447802"/>
          </a:xfrm>
          <a:prstGeom prst="rect">
            <a:avLst/>
          </a:prstGeom>
        </p:spPr>
      </p:pic>
    </p:spTree>
    <p:extLst>
      <p:ext uri="{BB962C8B-B14F-4D97-AF65-F5344CB8AC3E}">
        <p14:creationId xmlns:p14="http://schemas.microsoft.com/office/powerpoint/2010/main" val="2249257492"/>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70" name="Group 2"/>
          <p:cNvGrpSpPr>
            <a:grpSpLocks/>
          </p:cNvGrpSpPr>
          <p:nvPr/>
        </p:nvGrpSpPr>
        <p:grpSpPr bwMode="auto">
          <a:xfrm>
            <a:off x="1290638" y="1273175"/>
            <a:ext cx="6562725" cy="547010"/>
            <a:chOff x="0" y="0"/>
            <a:chExt cx="6561756" cy="546970"/>
          </a:xfrm>
        </p:grpSpPr>
        <p:sp>
          <p:nvSpPr>
            <p:cNvPr id="5138" name="AutoShape 3"/>
            <p:cNvSpPr>
              <a:spLocks noChangeArrowheads="1"/>
            </p:cNvSpPr>
            <p:nvPr/>
          </p:nvSpPr>
          <p:spPr bwMode="auto">
            <a:xfrm>
              <a:off x="0" y="192074"/>
              <a:ext cx="6561756" cy="353986"/>
            </a:xfrm>
            <a:prstGeom prst="rect">
              <a:avLst/>
            </a:prstGeom>
            <a:solidFill>
              <a:srgbClr val="595959"/>
            </a:solidFill>
            <a:ln w="12700">
              <a:solidFill>
                <a:schemeClr val="bg1"/>
              </a:solidFill>
              <a:miter lim="800000"/>
              <a:headEnd/>
              <a:tailEnd/>
            </a:ln>
          </p:spPr>
          <p:txBody>
            <a:bodyPr anchor="ctr"/>
            <a:lstStyle/>
            <a:p>
              <a:endParaRPr lang="zh-CN" altLang="en-US" sz="2400" b="1">
                <a:latin typeface="Calibri" pitchFamily="34" charset="0"/>
              </a:endParaRPr>
            </a:p>
          </p:txBody>
        </p:sp>
        <p:sp>
          <p:nvSpPr>
            <p:cNvPr id="5139" name="AutoShape 3"/>
            <p:cNvSpPr>
              <a:spLocks noChangeArrowheads="1"/>
            </p:cNvSpPr>
            <p:nvPr/>
          </p:nvSpPr>
          <p:spPr bwMode="auto">
            <a:xfrm>
              <a:off x="64331" y="0"/>
              <a:ext cx="6433094" cy="482482"/>
            </a:xfrm>
            <a:prstGeom prst="rect">
              <a:avLst/>
            </a:prstGeom>
            <a:solidFill>
              <a:srgbClr val="007E00">
                <a:alpha val="79999"/>
              </a:srgbClr>
            </a:solidFill>
            <a:ln w="12700">
              <a:solidFill>
                <a:schemeClr val="bg1"/>
              </a:solidFill>
              <a:miter lim="800000"/>
              <a:headEnd/>
              <a:tailEnd/>
            </a:ln>
          </p:spPr>
          <p:txBody>
            <a:bodyPr wrap="none" anchor="ctr"/>
            <a:lstStyle/>
            <a:p>
              <a:pPr algn="ctr" eaLnBrk="0" hangingPunct="0"/>
              <a:endParaRPr lang="zh-CN" altLang="en-US" sz="2800" b="1">
                <a:solidFill>
                  <a:schemeClr val="tx2"/>
                </a:solidFill>
                <a:ea typeface="Microsoft YaHei" pitchFamily="34" charset="-122"/>
              </a:endParaRPr>
            </a:p>
          </p:txBody>
        </p:sp>
        <p:sp>
          <p:nvSpPr>
            <p:cNvPr id="5140" name="Rectangle 13"/>
            <p:cNvSpPr>
              <a:spLocks noChangeArrowheads="1"/>
            </p:cNvSpPr>
            <p:nvPr/>
          </p:nvSpPr>
          <p:spPr bwMode="auto">
            <a:xfrm>
              <a:off x="65079" y="85339"/>
              <a:ext cx="6431598" cy="461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a:r>
                <a:rPr lang="ar-EG" altLang="zh-CN" sz="2400" b="1" dirty="0" smtClean="0">
                  <a:solidFill>
                    <a:schemeClr val="bg1"/>
                  </a:solidFill>
                </a:rPr>
                <a:t>الهدوء </a:t>
              </a:r>
              <a:r>
                <a:rPr lang="ar-EG" altLang="zh-CN" sz="2400" b="1" dirty="0">
                  <a:solidFill>
                    <a:schemeClr val="bg1"/>
                  </a:solidFill>
                </a:rPr>
                <a:t>والسكينة</a:t>
              </a:r>
              <a:endParaRPr lang="zh-CN" altLang="en-US" sz="2400" b="1" dirty="0">
                <a:solidFill>
                  <a:schemeClr val="bg1"/>
                </a:solidFill>
              </a:endParaRPr>
            </a:p>
          </p:txBody>
        </p:sp>
      </p:grpSp>
      <p:grpSp>
        <p:nvGrpSpPr>
          <p:cNvPr id="7174" name="Group 6"/>
          <p:cNvGrpSpPr>
            <a:grpSpLocks/>
          </p:cNvGrpSpPr>
          <p:nvPr/>
        </p:nvGrpSpPr>
        <p:grpSpPr bwMode="auto">
          <a:xfrm>
            <a:off x="1290638" y="2146300"/>
            <a:ext cx="6562725" cy="547010"/>
            <a:chOff x="0" y="0"/>
            <a:chExt cx="6561756" cy="546970"/>
          </a:xfrm>
        </p:grpSpPr>
        <p:grpSp>
          <p:nvGrpSpPr>
            <p:cNvPr id="5134" name="Group 7"/>
            <p:cNvGrpSpPr>
              <a:grpSpLocks/>
            </p:cNvGrpSpPr>
            <p:nvPr/>
          </p:nvGrpSpPr>
          <p:grpSpPr bwMode="auto">
            <a:xfrm>
              <a:off x="0" y="0"/>
              <a:ext cx="6561756" cy="546060"/>
              <a:chOff x="0" y="0"/>
              <a:chExt cx="6561756" cy="546060"/>
            </a:xfrm>
          </p:grpSpPr>
          <p:sp>
            <p:nvSpPr>
              <p:cNvPr id="5136" name="AutoShape 3"/>
              <p:cNvSpPr>
                <a:spLocks noChangeArrowheads="1"/>
              </p:cNvSpPr>
              <p:nvPr/>
            </p:nvSpPr>
            <p:spPr bwMode="auto">
              <a:xfrm>
                <a:off x="0" y="192074"/>
                <a:ext cx="6561756" cy="353986"/>
              </a:xfrm>
              <a:prstGeom prst="rect">
                <a:avLst/>
              </a:prstGeom>
              <a:solidFill>
                <a:srgbClr val="595959"/>
              </a:solidFill>
              <a:ln w="12700">
                <a:solidFill>
                  <a:schemeClr val="bg1"/>
                </a:solidFill>
                <a:miter lim="800000"/>
                <a:headEnd/>
                <a:tailEnd/>
              </a:ln>
            </p:spPr>
            <p:txBody>
              <a:bodyPr anchor="ctr"/>
              <a:lstStyle/>
              <a:p>
                <a:endParaRPr lang="zh-CN" altLang="en-US" sz="2400" b="1">
                  <a:latin typeface="Calibri" pitchFamily="34" charset="0"/>
                </a:endParaRPr>
              </a:p>
            </p:txBody>
          </p:sp>
          <p:sp>
            <p:nvSpPr>
              <p:cNvPr id="5137" name="AutoShape 3"/>
              <p:cNvSpPr>
                <a:spLocks noChangeArrowheads="1"/>
              </p:cNvSpPr>
              <p:nvPr/>
            </p:nvSpPr>
            <p:spPr bwMode="auto">
              <a:xfrm>
                <a:off x="65077" y="0"/>
                <a:ext cx="6431600" cy="482565"/>
              </a:xfrm>
              <a:prstGeom prst="rect">
                <a:avLst/>
              </a:prstGeom>
              <a:solidFill>
                <a:srgbClr val="7F7F7F">
                  <a:alpha val="87842"/>
                </a:srgbClr>
              </a:solidFill>
              <a:ln w="12700">
                <a:solidFill>
                  <a:schemeClr val="bg1"/>
                </a:solidFill>
                <a:miter lim="800000"/>
                <a:headEnd/>
                <a:tailEnd/>
              </a:ln>
            </p:spPr>
            <p:txBody>
              <a:bodyPr wrap="none" anchor="ctr"/>
              <a:lstStyle/>
              <a:p>
                <a:pPr algn="ctr" eaLnBrk="0" hangingPunct="0"/>
                <a:endParaRPr lang="zh-CN" altLang="en-US" sz="2800" b="1">
                  <a:solidFill>
                    <a:schemeClr val="tx2"/>
                  </a:solidFill>
                  <a:latin typeface="Calibri" pitchFamily="34" charset="0"/>
                  <a:ea typeface="Microsoft YaHei" pitchFamily="34" charset="-122"/>
                </a:endParaRPr>
              </a:p>
            </p:txBody>
          </p:sp>
        </p:grpSp>
        <p:sp>
          <p:nvSpPr>
            <p:cNvPr id="5135" name="Rectangle 13"/>
            <p:cNvSpPr>
              <a:spLocks noChangeArrowheads="1"/>
            </p:cNvSpPr>
            <p:nvPr/>
          </p:nvSpPr>
          <p:spPr bwMode="auto">
            <a:xfrm>
              <a:off x="65079" y="85339"/>
              <a:ext cx="6431598" cy="461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a:r>
                <a:rPr lang="ar-EG" altLang="zh-CN" sz="2400" b="1" dirty="0" smtClean="0">
                  <a:solidFill>
                    <a:schemeClr val="bg1"/>
                  </a:solidFill>
                </a:rPr>
                <a:t>حسن </a:t>
              </a:r>
              <a:r>
                <a:rPr lang="ar-EG" altLang="zh-CN" sz="2400" b="1" dirty="0">
                  <a:solidFill>
                    <a:schemeClr val="bg1"/>
                  </a:solidFill>
                </a:rPr>
                <a:t>السجية والخصال</a:t>
              </a:r>
              <a:endParaRPr lang="zh-CN" altLang="en-US" sz="2400" b="1" dirty="0">
                <a:solidFill>
                  <a:schemeClr val="bg1"/>
                </a:solidFill>
              </a:endParaRPr>
            </a:p>
          </p:txBody>
        </p:sp>
      </p:grpSp>
      <p:grpSp>
        <p:nvGrpSpPr>
          <p:cNvPr id="7179" name="Group 11"/>
          <p:cNvGrpSpPr>
            <a:grpSpLocks/>
          </p:cNvGrpSpPr>
          <p:nvPr/>
        </p:nvGrpSpPr>
        <p:grpSpPr bwMode="auto">
          <a:xfrm>
            <a:off x="1290638" y="3017838"/>
            <a:ext cx="6562725" cy="547010"/>
            <a:chOff x="0" y="0"/>
            <a:chExt cx="6561756" cy="546970"/>
          </a:xfrm>
        </p:grpSpPr>
        <p:sp>
          <p:nvSpPr>
            <p:cNvPr id="5131" name="AutoShape 3"/>
            <p:cNvSpPr>
              <a:spLocks noChangeArrowheads="1"/>
            </p:cNvSpPr>
            <p:nvPr/>
          </p:nvSpPr>
          <p:spPr bwMode="auto">
            <a:xfrm>
              <a:off x="0" y="192073"/>
              <a:ext cx="6561756" cy="353987"/>
            </a:xfrm>
            <a:prstGeom prst="rect">
              <a:avLst/>
            </a:prstGeom>
            <a:solidFill>
              <a:srgbClr val="595959"/>
            </a:solidFill>
            <a:ln w="12700">
              <a:solidFill>
                <a:schemeClr val="bg1"/>
              </a:solidFill>
              <a:miter lim="800000"/>
              <a:headEnd/>
              <a:tailEnd/>
            </a:ln>
          </p:spPr>
          <p:txBody>
            <a:bodyPr anchor="ctr"/>
            <a:lstStyle/>
            <a:p>
              <a:endParaRPr lang="zh-CN" altLang="en-US" sz="2400" b="1">
                <a:latin typeface="Calibri" pitchFamily="34" charset="0"/>
              </a:endParaRPr>
            </a:p>
          </p:txBody>
        </p:sp>
        <p:sp>
          <p:nvSpPr>
            <p:cNvPr id="5132" name="AutoShape 3"/>
            <p:cNvSpPr>
              <a:spLocks noChangeArrowheads="1"/>
            </p:cNvSpPr>
            <p:nvPr/>
          </p:nvSpPr>
          <p:spPr bwMode="auto">
            <a:xfrm>
              <a:off x="64331" y="0"/>
              <a:ext cx="6433094" cy="482482"/>
            </a:xfrm>
            <a:prstGeom prst="rect">
              <a:avLst/>
            </a:prstGeom>
            <a:solidFill>
              <a:srgbClr val="007E00">
                <a:alpha val="79999"/>
              </a:srgbClr>
            </a:solidFill>
            <a:ln w="12700">
              <a:solidFill>
                <a:schemeClr val="bg1"/>
              </a:solidFill>
              <a:miter lim="800000"/>
              <a:headEnd/>
              <a:tailEnd/>
            </a:ln>
          </p:spPr>
          <p:txBody>
            <a:bodyPr wrap="none" anchor="ctr"/>
            <a:lstStyle/>
            <a:p>
              <a:pPr algn="ctr" eaLnBrk="0" hangingPunct="0"/>
              <a:endParaRPr lang="zh-CN" altLang="en-US" sz="2800" b="1">
                <a:solidFill>
                  <a:schemeClr val="tx2"/>
                </a:solidFill>
                <a:ea typeface="Microsoft YaHei" pitchFamily="34" charset="-122"/>
              </a:endParaRPr>
            </a:p>
          </p:txBody>
        </p:sp>
        <p:sp>
          <p:nvSpPr>
            <p:cNvPr id="5133" name="Rectangle 13"/>
            <p:cNvSpPr>
              <a:spLocks noChangeArrowheads="1"/>
            </p:cNvSpPr>
            <p:nvPr/>
          </p:nvSpPr>
          <p:spPr bwMode="auto">
            <a:xfrm>
              <a:off x="65079" y="85339"/>
              <a:ext cx="6431598" cy="461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a:r>
                <a:rPr lang="ar-EG" altLang="zh-CN" sz="2400" b="1" dirty="0" smtClean="0">
                  <a:solidFill>
                    <a:schemeClr val="bg1"/>
                  </a:solidFill>
                </a:rPr>
                <a:t>الحماس </a:t>
              </a:r>
              <a:r>
                <a:rPr lang="ar-EG" altLang="zh-CN" sz="2400" b="1" dirty="0">
                  <a:solidFill>
                    <a:schemeClr val="bg1"/>
                  </a:solidFill>
                </a:rPr>
                <a:t>والعزيمة</a:t>
              </a:r>
              <a:endParaRPr lang="zh-CN" altLang="en-US" sz="2400" b="1" dirty="0">
                <a:solidFill>
                  <a:schemeClr val="bg1"/>
                </a:solidFill>
              </a:endParaRPr>
            </a:p>
          </p:txBody>
        </p:sp>
      </p:grpSp>
      <p:grpSp>
        <p:nvGrpSpPr>
          <p:cNvPr id="7183" name="Group 15"/>
          <p:cNvGrpSpPr>
            <a:grpSpLocks/>
          </p:cNvGrpSpPr>
          <p:nvPr/>
        </p:nvGrpSpPr>
        <p:grpSpPr bwMode="auto">
          <a:xfrm>
            <a:off x="1290638" y="3890963"/>
            <a:ext cx="6562725" cy="547010"/>
            <a:chOff x="0" y="0"/>
            <a:chExt cx="6561756" cy="546970"/>
          </a:xfrm>
        </p:grpSpPr>
        <p:grpSp>
          <p:nvGrpSpPr>
            <p:cNvPr id="5127" name="Group 16"/>
            <p:cNvGrpSpPr>
              <a:grpSpLocks/>
            </p:cNvGrpSpPr>
            <p:nvPr/>
          </p:nvGrpSpPr>
          <p:grpSpPr bwMode="auto">
            <a:xfrm>
              <a:off x="0" y="0"/>
              <a:ext cx="6561756" cy="546060"/>
              <a:chOff x="0" y="0"/>
              <a:chExt cx="6448390" cy="611157"/>
            </a:xfrm>
          </p:grpSpPr>
          <p:sp>
            <p:nvSpPr>
              <p:cNvPr id="5129" name="AutoShape 3"/>
              <p:cNvSpPr>
                <a:spLocks noChangeArrowheads="1"/>
              </p:cNvSpPr>
              <p:nvPr/>
            </p:nvSpPr>
            <p:spPr bwMode="auto">
              <a:xfrm>
                <a:off x="0" y="214970"/>
                <a:ext cx="6448390" cy="396187"/>
              </a:xfrm>
              <a:prstGeom prst="rect">
                <a:avLst/>
              </a:prstGeom>
              <a:solidFill>
                <a:srgbClr val="595959"/>
              </a:solidFill>
              <a:ln w="12700">
                <a:solidFill>
                  <a:schemeClr val="bg1"/>
                </a:solidFill>
                <a:miter lim="800000"/>
                <a:headEnd/>
                <a:tailEnd/>
              </a:ln>
            </p:spPr>
            <p:txBody>
              <a:bodyPr anchor="ctr"/>
              <a:lstStyle/>
              <a:p>
                <a:endParaRPr lang="zh-CN" altLang="en-US" sz="2400" b="1">
                  <a:latin typeface="Calibri" pitchFamily="34" charset="0"/>
                </a:endParaRPr>
              </a:p>
            </p:txBody>
          </p:sp>
          <p:sp>
            <p:nvSpPr>
              <p:cNvPr id="5130" name="AutoShape 3"/>
              <p:cNvSpPr>
                <a:spLocks noChangeArrowheads="1"/>
              </p:cNvSpPr>
              <p:nvPr/>
            </p:nvSpPr>
            <p:spPr bwMode="auto">
              <a:xfrm>
                <a:off x="63953" y="0"/>
                <a:ext cx="6320483" cy="540092"/>
              </a:xfrm>
              <a:prstGeom prst="rect">
                <a:avLst/>
              </a:prstGeom>
              <a:solidFill>
                <a:srgbClr val="7F7F7F">
                  <a:alpha val="87842"/>
                </a:srgbClr>
              </a:solidFill>
              <a:ln w="12700">
                <a:solidFill>
                  <a:schemeClr val="bg1"/>
                </a:solidFill>
                <a:miter lim="800000"/>
                <a:headEnd/>
                <a:tailEnd/>
              </a:ln>
            </p:spPr>
            <p:txBody>
              <a:bodyPr wrap="none" anchor="ctr"/>
              <a:lstStyle/>
              <a:p>
                <a:pPr algn="ctr" eaLnBrk="0" hangingPunct="0"/>
                <a:endParaRPr lang="zh-CN" altLang="en-US" sz="2800" b="1">
                  <a:solidFill>
                    <a:schemeClr val="tx2"/>
                  </a:solidFill>
                  <a:latin typeface="Calibri" pitchFamily="34" charset="0"/>
                  <a:ea typeface="Microsoft YaHei" pitchFamily="34" charset="-122"/>
                </a:endParaRPr>
              </a:p>
            </p:txBody>
          </p:sp>
        </p:grpSp>
        <p:sp>
          <p:nvSpPr>
            <p:cNvPr id="5128" name="Rectangle 13"/>
            <p:cNvSpPr>
              <a:spLocks noChangeArrowheads="1"/>
            </p:cNvSpPr>
            <p:nvPr/>
          </p:nvSpPr>
          <p:spPr bwMode="auto">
            <a:xfrm>
              <a:off x="64331" y="85339"/>
              <a:ext cx="6433094" cy="461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a:r>
                <a:rPr lang="ar-EG" altLang="zh-CN" sz="2400" b="1" dirty="0" smtClean="0">
                  <a:solidFill>
                    <a:schemeClr val="bg1"/>
                  </a:solidFill>
                </a:rPr>
                <a:t>الصراحة </a:t>
              </a:r>
              <a:r>
                <a:rPr lang="ar-EG" altLang="zh-CN" sz="2400" b="1" dirty="0">
                  <a:solidFill>
                    <a:schemeClr val="bg1"/>
                  </a:solidFill>
                </a:rPr>
                <a:t>والقدرة على التعبير</a:t>
              </a:r>
              <a:endParaRPr lang="zh-CN" altLang="en-US" sz="2400" b="1" dirty="0">
                <a:solidFill>
                  <a:schemeClr val="bg1"/>
                </a:solidFill>
              </a:endParaRPr>
            </a:p>
          </p:txBody>
        </p:sp>
      </p:grpSp>
      <p:sp>
        <p:nvSpPr>
          <p:cNvPr id="21" name="TextBox 13" descr="B56F103BB23E47beACAB404F50AF11BD# #TextBox 13"/>
          <p:cNvSpPr txBox="1">
            <a:spLocks noChangeArrowheads="1"/>
          </p:cNvSpPr>
          <p:nvPr/>
        </p:nvSpPr>
        <p:spPr bwMode="auto">
          <a:xfrm>
            <a:off x="3923928" y="86004"/>
            <a:ext cx="5220073" cy="628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algn="l" rtl="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algn="l" rtl="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algn="l" rtl="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algn="l" rtl="0" eaLnBrk="0" fontAlgn="base" hangingPunct="0">
              <a:spcBef>
                <a:spcPct val="0"/>
              </a:spcBef>
              <a:spcAft>
                <a:spcPct val="0"/>
              </a:spcAft>
              <a:defRPr>
                <a:solidFill>
                  <a:schemeClr val="tx1"/>
                </a:solidFill>
                <a:latin typeface="Arial" pitchFamily="34" charset="0"/>
                <a:ea typeface="SimSun" pitchFamily="2" charset="-122"/>
              </a:defRPr>
            </a:lvl9pPr>
          </a:lstStyle>
          <a:p>
            <a:pPr algn="r" rtl="1">
              <a:lnSpc>
                <a:spcPct val="120000"/>
              </a:lnSpc>
              <a:spcBef>
                <a:spcPct val="50000"/>
              </a:spcBef>
            </a:pPr>
            <a:r>
              <a:rPr lang="ar-EG" altLang="zh-CN" sz="3200" b="1" dirty="0">
                <a:solidFill>
                  <a:schemeClr val="bg1"/>
                </a:solidFill>
                <a:latin typeface="Microsoft YaHei" pitchFamily="34" charset="-122"/>
                <a:ea typeface="Microsoft YaHei" pitchFamily="34" charset="-122"/>
              </a:rPr>
              <a:t>ما هي صفات المقدرين لأنفسهم؟</a:t>
            </a:r>
          </a:p>
        </p:txBody>
      </p:sp>
    </p:spTree>
    <p:extLst>
      <p:ext uri="{BB962C8B-B14F-4D97-AF65-F5344CB8AC3E}">
        <p14:creationId xmlns:p14="http://schemas.microsoft.com/office/powerpoint/2010/main" val="1614619946"/>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slide(fromLeft)">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nodeType="clickEffect">
                                  <p:stCondLst>
                                    <p:cond delay="0"/>
                                  </p:stCondLst>
                                  <p:childTnLst>
                                    <p:set>
                                      <p:cBhvr>
                                        <p:cTn id="11" dur="1" fill="hold">
                                          <p:stCondLst>
                                            <p:cond delay="0"/>
                                          </p:stCondLst>
                                        </p:cTn>
                                        <p:tgtEl>
                                          <p:spTgt spid="7170"/>
                                        </p:tgtEl>
                                        <p:attrNameLst>
                                          <p:attrName>style.visibility</p:attrName>
                                        </p:attrNameLst>
                                      </p:cBhvr>
                                      <p:to>
                                        <p:strVal val="visible"/>
                                      </p:to>
                                    </p:set>
                                    <p:anim calcmode="lin" valueType="num">
                                      <p:cBhvr>
                                        <p:cTn id="12" dur="500" fill="hold"/>
                                        <p:tgtEl>
                                          <p:spTgt spid="7170"/>
                                        </p:tgtEl>
                                        <p:attrNameLst>
                                          <p:attrName>ppt_w</p:attrName>
                                        </p:attrNameLst>
                                      </p:cBhvr>
                                      <p:tavLst>
                                        <p:tav tm="0">
                                          <p:val>
                                            <p:fltVal val="0"/>
                                          </p:val>
                                        </p:tav>
                                        <p:tav tm="100000">
                                          <p:val>
                                            <p:strVal val="#ppt_w"/>
                                          </p:val>
                                        </p:tav>
                                      </p:tavLst>
                                    </p:anim>
                                    <p:anim calcmode="lin" valueType="num">
                                      <p:cBhvr>
                                        <p:cTn id="13" dur="500" fill="hold"/>
                                        <p:tgtEl>
                                          <p:spTgt spid="7170"/>
                                        </p:tgtEl>
                                        <p:attrNameLst>
                                          <p:attrName>ppt_h</p:attrName>
                                        </p:attrNameLst>
                                      </p:cBhvr>
                                      <p:tavLst>
                                        <p:tav tm="0">
                                          <p:val>
                                            <p:fltVal val="0"/>
                                          </p:val>
                                        </p:tav>
                                        <p:tav tm="100000">
                                          <p:val>
                                            <p:strVal val="#ppt_h"/>
                                          </p:val>
                                        </p:tav>
                                      </p:tavLst>
                                    </p:anim>
                                  </p:childTnLst>
                                </p:cTn>
                              </p:par>
                              <p:par>
                                <p:cTn id="14" presetID="2" presetClass="entr" presetSubtype="4" fill="hold" nodeType="withEffect">
                                  <p:stCondLst>
                                    <p:cond delay="0"/>
                                  </p:stCondLst>
                                  <p:childTnLst>
                                    <p:set>
                                      <p:cBhvr>
                                        <p:cTn id="15" dur="1" fill="hold">
                                          <p:stCondLst>
                                            <p:cond delay="0"/>
                                          </p:stCondLst>
                                        </p:cTn>
                                        <p:tgtEl>
                                          <p:spTgt spid="7170"/>
                                        </p:tgtEl>
                                        <p:attrNameLst>
                                          <p:attrName>style.visibility</p:attrName>
                                        </p:attrNameLst>
                                      </p:cBhvr>
                                      <p:to>
                                        <p:strVal val="visible"/>
                                      </p:to>
                                    </p:set>
                                    <p:anim calcmode="lin" valueType="num">
                                      <p:cBhvr additive="base">
                                        <p:cTn id="16" dur="1000" fill="hold"/>
                                        <p:tgtEl>
                                          <p:spTgt spid="7170"/>
                                        </p:tgtEl>
                                        <p:attrNameLst>
                                          <p:attrName>ppt_x</p:attrName>
                                        </p:attrNameLst>
                                      </p:cBhvr>
                                      <p:tavLst>
                                        <p:tav tm="0">
                                          <p:val>
                                            <p:strVal val="#ppt_x"/>
                                          </p:val>
                                        </p:tav>
                                        <p:tav tm="100000">
                                          <p:val>
                                            <p:strVal val="#ppt_x"/>
                                          </p:val>
                                        </p:tav>
                                      </p:tavLst>
                                    </p:anim>
                                    <p:anim calcmode="lin" valueType="num">
                                      <p:cBhvr additive="base">
                                        <p:cTn id="17" dur="1000" fill="hold"/>
                                        <p:tgtEl>
                                          <p:spTgt spid="7170"/>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3" presetClass="entr" presetSubtype="16" fill="hold" nodeType="clickEffect">
                                  <p:stCondLst>
                                    <p:cond delay="0"/>
                                  </p:stCondLst>
                                  <p:childTnLst>
                                    <p:set>
                                      <p:cBhvr>
                                        <p:cTn id="21" dur="1" fill="hold">
                                          <p:stCondLst>
                                            <p:cond delay="0"/>
                                          </p:stCondLst>
                                        </p:cTn>
                                        <p:tgtEl>
                                          <p:spTgt spid="7174"/>
                                        </p:tgtEl>
                                        <p:attrNameLst>
                                          <p:attrName>style.visibility</p:attrName>
                                        </p:attrNameLst>
                                      </p:cBhvr>
                                      <p:to>
                                        <p:strVal val="visible"/>
                                      </p:to>
                                    </p:set>
                                    <p:anim calcmode="lin" valueType="num">
                                      <p:cBhvr>
                                        <p:cTn id="22" dur="500" fill="hold"/>
                                        <p:tgtEl>
                                          <p:spTgt spid="7174"/>
                                        </p:tgtEl>
                                        <p:attrNameLst>
                                          <p:attrName>ppt_w</p:attrName>
                                        </p:attrNameLst>
                                      </p:cBhvr>
                                      <p:tavLst>
                                        <p:tav tm="0">
                                          <p:val>
                                            <p:fltVal val="0"/>
                                          </p:val>
                                        </p:tav>
                                        <p:tav tm="100000">
                                          <p:val>
                                            <p:strVal val="#ppt_w"/>
                                          </p:val>
                                        </p:tav>
                                      </p:tavLst>
                                    </p:anim>
                                    <p:anim calcmode="lin" valueType="num">
                                      <p:cBhvr>
                                        <p:cTn id="23" dur="500" fill="hold"/>
                                        <p:tgtEl>
                                          <p:spTgt spid="7174"/>
                                        </p:tgtEl>
                                        <p:attrNameLst>
                                          <p:attrName>ppt_h</p:attrName>
                                        </p:attrNameLst>
                                      </p:cBhvr>
                                      <p:tavLst>
                                        <p:tav tm="0">
                                          <p:val>
                                            <p:fltVal val="0"/>
                                          </p:val>
                                        </p:tav>
                                        <p:tav tm="100000">
                                          <p:val>
                                            <p:strVal val="#ppt_h"/>
                                          </p:val>
                                        </p:tav>
                                      </p:tavLst>
                                    </p:anim>
                                  </p:childTnLst>
                                </p:cTn>
                              </p:par>
                              <p:par>
                                <p:cTn id="24" presetID="2" presetClass="entr" presetSubtype="4" fill="hold" nodeType="withEffect">
                                  <p:stCondLst>
                                    <p:cond delay="100"/>
                                  </p:stCondLst>
                                  <p:childTnLst>
                                    <p:set>
                                      <p:cBhvr>
                                        <p:cTn id="25" dur="1" fill="hold">
                                          <p:stCondLst>
                                            <p:cond delay="0"/>
                                          </p:stCondLst>
                                        </p:cTn>
                                        <p:tgtEl>
                                          <p:spTgt spid="7174"/>
                                        </p:tgtEl>
                                        <p:attrNameLst>
                                          <p:attrName>style.visibility</p:attrName>
                                        </p:attrNameLst>
                                      </p:cBhvr>
                                      <p:to>
                                        <p:strVal val="visible"/>
                                      </p:to>
                                    </p:set>
                                    <p:anim calcmode="lin" valueType="num">
                                      <p:cBhvr additive="base">
                                        <p:cTn id="26" dur="1000" fill="hold"/>
                                        <p:tgtEl>
                                          <p:spTgt spid="7174"/>
                                        </p:tgtEl>
                                        <p:attrNameLst>
                                          <p:attrName>ppt_x</p:attrName>
                                        </p:attrNameLst>
                                      </p:cBhvr>
                                      <p:tavLst>
                                        <p:tav tm="0">
                                          <p:val>
                                            <p:strVal val="#ppt_x"/>
                                          </p:val>
                                        </p:tav>
                                        <p:tav tm="100000">
                                          <p:val>
                                            <p:strVal val="#ppt_x"/>
                                          </p:val>
                                        </p:tav>
                                      </p:tavLst>
                                    </p:anim>
                                    <p:anim calcmode="lin" valueType="num">
                                      <p:cBhvr additive="base">
                                        <p:cTn id="27" dur="1000" fill="hold"/>
                                        <p:tgtEl>
                                          <p:spTgt spid="7174"/>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3" presetClass="entr" presetSubtype="16" fill="hold" nodeType="clickEffect">
                                  <p:stCondLst>
                                    <p:cond delay="0"/>
                                  </p:stCondLst>
                                  <p:childTnLst>
                                    <p:set>
                                      <p:cBhvr>
                                        <p:cTn id="31" dur="1" fill="hold">
                                          <p:stCondLst>
                                            <p:cond delay="0"/>
                                          </p:stCondLst>
                                        </p:cTn>
                                        <p:tgtEl>
                                          <p:spTgt spid="7179"/>
                                        </p:tgtEl>
                                        <p:attrNameLst>
                                          <p:attrName>style.visibility</p:attrName>
                                        </p:attrNameLst>
                                      </p:cBhvr>
                                      <p:to>
                                        <p:strVal val="visible"/>
                                      </p:to>
                                    </p:set>
                                    <p:anim calcmode="lin" valueType="num">
                                      <p:cBhvr>
                                        <p:cTn id="32" dur="500" fill="hold"/>
                                        <p:tgtEl>
                                          <p:spTgt spid="7179"/>
                                        </p:tgtEl>
                                        <p:attrNameLst>
                                          <p:attrName>ppt_w</p:attrName>
                                        </p:attrNameLst>
                                      </p:cBhvr>
                                      <p:tavLst>
                                        <p:tav tm="0">
                                          <p:val>
                                            <p:fltVal val="0"/>
                                          </p:val>
                                        </p:tav>
                                        <p:tav tm="100000">
                                          <p:val>
                                            <p:strVal val="#ppt_w"/>
                                          </p:val>
                                        </p:tav>
                                      </p:tavLst>
                                    </p:anim>
                                    <p:anim calcmode="lin" valueType="num">
                                      <p:cBhvr>
                                        <p:cTn id="33" dur="500" fill="hold"/>
                                        <p:tgtEl>
                                          <p:spTgt spid="7179"/>
                                        </p:tgtEl>
                                        <p:attrNameLst>
                                          <p:attrName>ppt_h</p:attrName>
                                        </p:attrNameLst>
                                      </p:cBhvr>
                                      <p:tavLst>
                                        <p:tav tm="0">
                                          <p:val>
                                            <p:fltVal val="0"/>
                                          </p:val>
                                        </p:tav>
                                        <p:tav tm="100000">
                                          <p:val>
                                            <p:strVal val="#ppt_h"/>
                                          </p:val>
                                        </p:tav>
                                      </p:tavLst>
                                    </p:anim>
                                  </p:childTnLst>
                                </p:cTn>
                              </p:par>
                              <p:par>
                                <p:cTn id="34" presetID="2" presetClass="entr" presetSubtype="4" fill="hold" nodeType="withEffect">
                                  <p:stCondLst>
                                    <p:cond delay="200"/>
                                  </p:stCondLst>
                                  <p:childTnLst>
                                    <p:set>
                                      <p:cBhvr>
                                        <p:cTn id="35" dur="1" fill="hold">
                                          <p:stCondLst>
                                            <p:cond delay="0"/>
                                          </p:stCondLst>
                                        </p:cTn>
                                        <p:tgtEl>
                                          <p:spTgt spid="7179"/>
                                        </p:tgtEl>
                                        <p:attrNameLst>
                                          <p:attrName>style.visibility</p:attrName>
                                        </p:attrNameLst>
                                      </p:cBhvr>
                                      <p:to>
                                        <p:strVal val="visible"/>
                                      </p:to>
                                    </p:set>
                                    <p:anim calcmode="lin" valueType="num">
                                      <p:cBhvr additive="base">
                                        <p:cTn id="36" dur="1000" fill="hold"/>
                                        <p:tgtEl>
                                          <p:spTgt spid="7179"/>
                                        </p:tgtEl>
                                        <p:attrNameLst>
                                          <p:attrName>ppt_x</p:attrName>
                                        </p:attrNameLst>
                                      </p:cBhvr>
                                      <p:tavLst>
                                        <p:tav tm="0">
                                          <p:val>
                                            <p:strVal val="#ppt_x"/>
                                          </p:val>
                                        </p:tav>
                                        <p:tav tm="100000">
                                          <p:val>
                                            <p:strVal val="#ppt_x"/>
                                          </p:val>
                                        </p:tav>
                                      </p:tavLst>
                                    </p:anim>
                                    <p:anim calcmode="lin" valueType="num">
                                      <p:cBhvr additive="base">
                                        <p:cTn id="37" dur="1000" fill="hold"/>
                                        <p:tgtEl>
                                          <p:spTgt spid="7179"/>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3" presetClass="entr" presetSubtype="16" fill="hold" nodeType="clickEffect">
                                  <p:stCondLst>
                                    <p:cond delay="0"/>
                                  </p:stCondLst>
                                  <p:childTnLst>
                                    <p:set>
                                      <p:cBhvr>
                                        <p:cTn id="41" dur="1" fill="hold">
                                          <p:stCondLst>
                                            <p:cond delay="0"/>
                                          </p:stCondLst>
                                        </p:cTn>
                                        <p:tgtEl>
                                          <p:spTgt spid="7183"/>
                                        </p:tgtEl>
                                        <p:attrNameLst>
                                          <p:attrName>style.visibility</p:attrName>
                                        </p:attrNameLst>
                                      </p:cBhvr>
                                      <p:to>
                                        <p:strVal val="visible"/>
                                      </p:to>
                                    </p:set>
                                    <p:anim calcmode="lin" valueType="num">
                                      <p:cBhvr>
                                        <p:cTn id="42" dur="500" fill="hold"/>
                                        <p:tgtEl>
                                          <p:spTgt spid="7183"/>
                                        </p:tgtEl>
                                        <p:attrNameLst>
                                          <p:attrName>ppt_w</p:attrName>
                                        </p:attrNameLst>
                                      </p:cBhvr>
                                      <p:tavLst>
                                        <p:tav tm="0">
                                          <p:val>
                                            <p:fltVal val="0"/>
                                          </p:val>
                                        </p:tav>
                                        <p:tav tm="100000">
                                          <p:val>
                                            <p:strVal val="#ppt_w"/>
                                          </p:val>
                                        </p:tav>
                                      </p:tavLst>
                                    </p:anim>
                                    <p:anim calcmode="lin" valueType="num">
                                      <p:cBhvr>
                                        <p:cTn id="43" dur="500" fill="hold"/>
                                        <p:tgtEl>
                                          <p:spTgt spid="7183"/>
                                        </p:tgtEl>
                                        <p:attrNameLst>
                                          <p:attrName>ppt_h</p:attrName>
                                        </p:attrNameLst>
                                      </p:cBhvr>
                                      <p:tavLst>
                                        <p:tav tm="0">
                                          <p:val>
                                            <p:fltVal val="0"/>
                                          </p:val>
                                        </p:tav>
                                        <p:tav tm="100000">
                                          <p:val>
                                            <p:strVal val="#ppt_h"/>
                                          </p:val>
                                        </p:tav>
                                      </p:tavLst>
                                    </p:anim>
                                  </p:childTnLst>
                                </p:cTn>
                              </p:par>
                              <p:par>
                                <p:cTn id="44" presetID="2" presetClass="entr" presetSubtype="4" fill="hold" nodeType="withEffect">
                                  <p:stCondLst>
                                    <p:cond delay="300"/>
                                  </p:stCondLst>
                                  <p:childTnLst>
                                    <p:set>
                                      <p:cBhvr>
                                        <p:cTn id="45" dur="1" fill="hold">
                                          <p:stCondLst>
                                            <p:cond delay="0"/>
                                          </p:stCondLst>
                                        </p:cTn>
                                        <p:tgtEl>
                                          <p:spTgt spid="7183"/>
                                        </p:tgtEl>
                                        <p:attrNameLst>
                                          <p:attrName>style.visibility</p:attrName>
                                        </p:attrNameLst>
                                      </p:cBhvr>
                                      <p:to>
                                        <p:strVal val="visible"/>
                                      </p:to>
                                    </p:set>
                                    <p:anim calcmode="lin" valueType="num">
                                      <p:cBhvr additive="base">
                                        <p:cTn id="46" dur="1000" fill="hold"/>
                                        <p:tgtEl>
                                          <p:spTgt spid="7183"/>
                                        </p:tgtEl>
                                        <p:attrNameLst>
                                          <p:attrName>ppt_x</p:attrName>
                                        </p:attrNameLst>
                                      </p:cBhvr>
                                      <p:tavLst>
                                        <p:tav tm="0">
                                          <p:val>
                                            <p:strVal val="#ppt_x"/>
                                          </p:val>
                                        </p:tav>
                                        <p:tav tm="100000">
                                          <p:val>
                                            <p:strVal val="#ppt_x"/>
                                          </p:val>
                                        </p:tav>
                                      </p:tavLst>
                                    </p:anim>
                                    <p:anim calcmode="lin" valueType="num">
                                      <p:cBhvr additive="base">
                                        <p:cTn id="47" dur="1000" fill="hold"/>
                                        <p:tgtEl>
                                          <p:spTgt spid="718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70" name="Group 2"/>
          <p:cNvGrpSpPr>
            <a:grpSpLocks/>
          </p:cNvGrpSpPr>
          <p:nvPr/>
        </p:nvGrpSpPr>
        <p:grpSpPr bwMode="auto">
          <a:xfrm>
            <a:off x="1290638" y="1273175"/>
            <a:ext cx="6562725" cy="547010"/>
            <a:chOff x="0" y="0"/>
            <a:chExt cx="6561756" cy="546970"/>
          </a:xfrm>
        </p:grpSpPr>
        <p:sp>
          <p:nvSpPr>
            <p:cNvPr id="5138" name="AutoShape 3"/>
            <p:cNvSpPr>
              <a:spLocks noChangeArrowheads="1"/>
            </p:cNvSpPr>
            <p:nvPr/>
          </p:nvSpPr>
          <p:spPr bwMode="auto">
            <a:xfrm>
              <a:off x="0" y="192074"/>
              <a:ext cx="6561756" cy="353986"/>
            </a:xfrm>
            <a:prstGeom prst="rect">
              <a:avLst/>
            </a:prstGeom>
            <a:solidFill>
              <a:srgbClr val="595959"/>
            </a:solidFill>
            <a:ln w="12700">
              <a:solidFill>
                <a:schemeClr val="bg1"/>
              </a:solidFill>
              <a:miter lim="800000"/>
              <a:headEnd/>
              <a:tailEnd/>
            </a:ln>
          </p:spPr>
          <p:txBody>
            <a:bodyPr anchor="ctr"/>
            <a:lstStyle/>
            <a:p>
              <a:endParaRPr lang="zh-CN" altLang="en-US" sz="2400" b="1">
                <a:latin typeface="Calibri" pitchFamily="34" charset="0"/>
              </a:endParaRPr>
            </a:p>
          </p:txBody>
        </p:sp>
        <p:sp>
          <p:nvSpPr>
            <p:cNvPr id="5139" name="AutoShape 3"/>
            <p:cNvSpPr>
              <a:spLocks noChangeArrowheads="1"/>
            </p:cNvSpPr>
            <p:nvPr/>
          </p:nvSpPr>
          <p:spPr bwMode="auto">
            <a:xfrm>
              <a:off x="64331" y="0"/>
              <a:ext cx="6433094" cy="482482"/>
            </a:xfrm>
            <a:prstGeom prst="rect">
              <a:avLst/>
            </a:prstGeom>
            <a:solidFill>
              <a:srgbClr val="007E00">
                <a:alpha val="79999"/>
              </a:srgbClr>
            </a:solidFill>
            <a:ln w="12700">
              <a:solidFill>
                <a:schemeClr val="bg1"/>
              </a:solidFill>
              <a:miter lim="800000"/>
              <a:headEnd/>
              <a:tailEnd/>
            </a:ln>
          </p:spPr>
          <p:txBody>
            <a:bodyPr wrap="none" anchor="ctr"/>
            <a:lstStyle/>
            <a:p>
              <a:pPr algn="ctr" eaLnBrk="0" hangingPunct="0"/>
              <a:endParaRPr lang="zh-CN" altLang="en-US" sz="2800" b="1">
                <a:solidFill>
                  <a:schemeClr val="tx2"/>
                </a:solidFill>
                <a:ea typeface="Microsoft YaHei" pitchFamily="34" charset="-122"/>
              </a:endParaRPr>
            </a:p>
          </p:txBody>
        </p:sp>
        <p:sp>
          <p:nvSpPr>
            <p:cNvPr id="5140" name="Rectangle 13"/>
            <p:cNvSpPr>
              <a:spLocks noChangeArrowheads="1"/>
            </p:cNvSpPr>
            <p:nvPr/>
          </p:nvSpPr>
          <p:spPr bwMode="auto">
            <a:xfrm>
              <a:off x="65079" y="85339"/>
              <a:ext cx="6431598" cy="461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a:r>
                <a:rPr lang="ar-EG" altLang="zh-CN" sz="2400" b="1" dirty="0" smtClean="0">
                  <a:solidFill>
                    <a:schemeClr val="bg1"/>
                  </a:solidFill>
                </a:rPr>
                <a:t>يحافظون </a:t>
              </a:r>
              <a:r>
                <a:rPr lang="ar-EG" altLang="zh-CN" sz="2400" b="1" dirty="0">
                  <a:solidFill>
                    <a:schemeClr val="bg1"/>
                  </a:solidFill>
                </a:rPr>
                <a:t>على رؤية واضحة للطريق الذي يسيرون فيه</a:t>
              </a:r>
              <a:endParaRPr lang="zh-CN" altLang="en-US" sz="2400" b="1" dirty="0">
                <a:solidFill>
                  <a:schemeClr val="bg1"/>
                </a:solidFill>
              </a:endParaRPr>
            </a:p>
          </p:txBody>
        </p:sp>
      </p:grpSp>
      <p:grpSp>
        <p:nvGrpSpPr>
          <p:cNvPr id="7174" name="Group 6"/>
          <p:cNvGrpSpPr>
            <a:grpSpLocks/>
          </p:cNvGrpSpPr>
          <p:nvPr/>
        </p:nvGrpSpPr>
        <p:grpSpPr bwMode="auto">
          <a:xfrm>
            <a:off x="1290638" y="2146300"/>
            <a:ext cx="6562725" cy="547010"/>
            <a:chOff x="0" y="0"/>
            <a:chExt cx="6561756" cy="546970"/>
          </a:xfrm>
        </p:grpSpPr>
        <p:grpSp>
          <p:nvGrpSpPr>
            <p:cNvPr id="5134" name="Group 7"/>
            <p:cNvGrpSpPr>
              <a:grpSpLocks/>
            </p:cNvGrpSpPr>
            <p:nvPr/>
          </p:nvGrpSpPr>
          <p:grpSpPr bwMode="auto">
            <a:xfrm>
              <a:off x="0" y="0"/>
              <a:ext cx="6561756" cy="546060"/>
              <a:chOff x="0" y="0"/>
              <a:chExt cx="6561756" cy="546060"/>
            </a:xfrm>
          </p:grpSpPr>
          <p:sp>
            <p:nvSpPr>
              <p:cNvPr id="5136" name="AutoShape 3"/>
              <p:cNvSpPr>
                <a:spLocks noChangeArrowheads="1"/>
              </p:cNvSpPr>
              <p:nvPr/>
            </p:nvSpPr>
            <p:spPr bwMode="auto">
              <a:xfrm>
                <a:off x="0" y="192074"/>
                <a:ext cx="6561756" cy="353986"/>
              </a:xfrm>
              <a:prstGeom prst="rect">
                <a:avLst/>
              </a:prstGeom>
              <a:solidFill>
                <a:srgbClr val="595959"/>
              </a:solidFill>
              <a:ln w="12700">
                <a:solidFill>
                  <a:schemeClr val="bg1"/>
                </a:solidFill>
                <a:miter lim="800000"/>
                <a:headEnd/>
                <a:tailEnd/>
              </a:ln>
            </p:spPr>
            <p:txBody>
              <a:bodyPr anchor="ctr"/>
              <a:lstStyle/>
              <a:p>
                <a:endParaRPr lang="zh-CN" altLang="en-US" sz="2400" b="1">
                  <a:latin typeface="Calibri" pitchFamily="34" charset="0"/>
                </a:endParaRPr>
              </a:p>
            </p:txBody>
          </p:sp>
          <p:sp>
            <p:nvSpPr>
              <p:cNvPr id="5137" name="AutoShape 3"/>
              <p:cNvSpPr>
                <a:spLocks noChangeArrowheads="1"/>
              </p:cNvSpPr>
              <p:nvPr/>
            </p:nvSpPr>
            <p:spPr bwMode="auto">
              <a:xfrm>
                <a:off x="65077" y="0"/>
                <a:ext cx="6431600" cy="482565"/>
              </a:xfrm>
              <a:prstGeom prst="rect">
                <a:avLst/>
              </a:prstGeom>
              <a:solidFill>
                <a:srgbClr val="7F7F7F">
                  <a:alpha val="87842"/>
                </a:srgbClr>
              </a:solidFill>
              <a:ln w="12700">
                <a:solidFill>
                  <a:schemeClr val="bg1"/>
                </a:solidFill>
                <a:miter lim="800000"/>
                <a:headEnd/>
                <a:tailEnd/>
              </a:ln>
            </p:spPr>
            <p:txBody>
              <a:bodyPr wrap="none" anchor="ctr"/>
              <a:lstStyle/>
              <a:p>
                <a:pPr algn="ctr" eaLnBrk="0" hangingPunct="0"/>
                <a:endParaRPr lang="zh-CN" altLang="en-US" sz="2800" b="1">
                  <a:solidFill>
                    <a:schemeClr val="tx2"/>
                  </a:solidFill>
                  <a:latin typeface="Calibri" pitchFamily="34" charset="0"/>
                  <a:ea typeface="Microsoft YaHei" pitchFamily="34" charset="-122"/>
                </a:endParaRPr>
              </a:p>
            </p:txBody>
          </p:sp>
        </p:grpSp>
        <p:sp>
          <p:nvSpPr>
            <p:cNvPr id="5135" name="Rectangle 13"/>
            <p:cNvSpPr>
              <a:spLocks noChangeArrowheads="1"/>
            </p:cNvSpPr>
            <p:nvPr/>
          </p:nvSpPr>
          <p:spPr bwMode="auto">
            <a:xfrm>
              <a:off x="65079" y="85339"/>
              <a:ext cx="6431598" cy="461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a:r>
                <a:rPr lang="ar-EG" altLang="zh-CN" sz="2400" b="1" dirty="0" smtClean="0">
                  <a:solidFill>
                    <a:schemeClr val="bg1"/>
                  </a:solidFill>
                </a:rPr>
                <a:t>يتوقعون </a:t>
              </a:r>
              <a:r>
                <a:rPr lang="ar-EG" altLang="zh-CN" sz="2400" b="1" dirty="0">
                  <a:solidFill>
                    <a:schemeClr val="bg1"/>
                  </a:solidFill>
                </a:rPr>
                <a:t>الأفضل من الناس ومن العالم من حولهم</a:t>
              </a:r>
              <a:endParaRPr lang="zh-CN" altLang="en-US" sz="2400" b="1" dirty="0">
                <a:solidFill>
                  <a:schemeClr val="bg1"/>
                </a:solidFill>
              </a:endParaRPr>
            </a:p>
          </p:txBody>
        </p:sp>
      </p:grpSp>
      <p:grpSp>
        <p:nvGrpSpPr>
          <p:cNvPr id="7179" name="Group 11"/>
          <p:cNvGrpSpPr>
            <a:grpSpLocks/>
          </p:cNvGrpSpPr>
          <p:nvPr/>
        </p:nvGrpSpPr>
        <p:grpSpPr bwMode="auto">
          <a:xfrm>
            <a:off x="1290638" y="3017838"/>
            <a:ext cx="6562725" cy="546100"/>
            <a:chOff x="0" y="0"/>
            <a:chExt cx="6561756" cy="546060"/>
          </a:xfrm>
        </p:grpSpPr>
        <p:sp>
          <p:nvSpPr>
            <p:cNvPr id="5131" name="AutoShape 3"/>
            <p:cNvSpPr>
              <a:spLocks noChangeArrowheads="1"/>
            </p:cNvSpPr>
            <p:nvPr/>
          </p:nvSpPr>
          <p:spPr bwMode="auto">
            <a:xfrm>
              <a:off x="0" y="192073"/>
              <a:ext cx="6561756" cy="353987"/>
            </a:xfrm>
            <a:prstGeom prst="rect">
              <a:avLst/>
            </a:prstGeom>
            <a:solidFill>
              <a:srgbClr val="595959"/>
            </a:solidFill>
            <a:ln w="12700">
              <a:solidFill>
                <a:schemeClr val="bg1"/>
              </a:solidFill>
              <a:miter lim="800000"/>
              <a:headEnd/>
              <a:tailEnd/>
            </a:ln>
          </p:spPr>
          <p:txBody>
            <a:bodyPr anchor="ctr"/>
            <a:lstStyle/>
            <a:p>
              <a:endParaRPr lang="zh-CN" altLang="en-US" sz="2400" b="1">
                <a:latin typeface="Calibri" pitchFamily="34" charset="0"/>
              </a:endParaRPr>
            </a:p>
          </p:txBody>
        </p:sp>
        <p:sp>
          <p:nvSpPr>
            <p:cNvPr id="5132" name="AutoShape 3"/>
            <p:cNvSpPr>
              <a:spLocks noChangeArrowheads="1"/>
            </p:cNvSpPr>
            <p:nvPr/>
          </p:nvSpPr>
          <p:spPr bwMode="auto">
            <a:xfrm>
              <a:off x="64331" y="0"/>
              <a:ext cx="6433094" cy="482482"/>
            </a:xfrm>
            <a:prstGeom prst="rect">
              <a:avLst/>
            </a:prstGeom>
            <a:solidFill>
              <a:srgbClr val="007E00">
                <a:alpha val="79999"/>
              </a:srgbClr>
            </a:solidFill>
            <a:ln w="12700">
              <a:solidFill>
                <a:schemeClr val="bg1"/>
              </a:solidFill>
              <a:miter lim="800000"/>
              <a:headEnd/>
              <a:tailEnd/>
            </a:ln>
          </p:spPr>
          <p:txBody>
            <a:bodyPr wrap="none" anchor="ctr"/>
            <a:lstStyle/>
            <a:p>
              <a:pPr algn="ctr" eaLnBrk="0" hangingPunct="0"/>
              <a:endParaRPr lang="zh-CN" altLang="en-US" sz="2800" b="1">
                <a:solidFill>
                  <a:schemeClr val="tx2"/>
                </a:solidFill>
                <a:ea typeface="Microsoft YaHei" pitchFamily="34" charset="-122"/>
              </a:endParaRPr>
            </a:p>
          </p:txBody>
        </p:sp>
        <p:sp>
          <p:nvSpPr>
            <p:cNvPr id="5133" name="Rectangle 13"/>
            <p:cNvSpPr>
              <a:spLocks noChangeArrowheads="1"/>
            </p:cNvSpPr>
            <p:nvPr/>
          </p:nvSpPr>
          <p:spPr bwMode="auto">
            <a:xfrm>
              <a:off x="65079" y="85339"/>
              <a:ext cx="6431598" cy="400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a:r>
                <a:rPr lang="ar-EG" altLang="zh-CN" sz="2000" b="1" dirty="0" smtClean="0">
                  <a:solidFill>
                    <a:schemeClr val="bg1"/>
                  </a:solidFill>
                </a:rPr>
                <a:t>إنهم </a:t>
              </a:r>
              <a:r>
                <a:rPr lang="ar-EG" altLang="zh-CN" sz="2000" b="1" dirty="0">
                  <a:solidFill>
                    <a:schemeClr val="bg1"/>
                  </a:solidFill>
                </a:rPr>
                <a:t>يستمتعون بصحبة أنفسهم ولا يحتاجون بالضرورة للتوجيه من الآخرين </a:t>
              </a:r>
              <a:endParaRPr lang="zh-CN" altLang="en-US" sz="2000" b="1" dirty="0">
                <a:solidFill>
                  <a:schemeClr val="bg1"/>
                </a:solidFill>
              </a:endParaRPr>
            </a:p>
          </p:txBody>
        </p:sp>
      </p:grpSp>
      <p:grpSp>
        <p:nvGrpSpPr>
          <p:cNvPr id="7183" name="Group 15"/>
          <p:cNvGrpSpPr>
            <a:grpSpLocks/>
          </p:cNvGrpSpPr>
          <p:nvPr/>
        </p:nvGrpSpPr>
        <p:grpSpPr bwMode="auto">
          <a:xfrm>
            <a:off x="1290638" y="3890963"/>
            <a:ext cx="6562725" cy="546100"/>
            <a:chOff x="0" y="0"/>
            <a:chExt cx="6561756" cy="546060"/>
          </a:xfrm>
        </p:grpSpPr>
        <p:grpSp>
          <p:nvGrpSpPr>
            <p:cNvPr id="5127" name="Group 16"/>
            <p:cNvGrpSpPr>
              <a:grpSpLocks/>
            </p:cNvGrpSpPr>
            <p:nvPr/>
          </p:nvGrpSpPr>
          <p:grpSpPr bwMode="auto">
            <a:xfrm>
              <a:off x="0" y="0"/>
              <a:ext cx="6561756" cy="546060"/>
              <a:chOff x="0" y="0"/>
              <a:chExt cx="6448390" cy="611157"/>
            </a:xfrm>
          </p:grpSpPr>
          <p:sp>
            <p:nvSpPr>
              <p:cNvPr id="5129" name="AutoShape 3"/>
              <p:cNvSpPr>
                <a:spLocks noChangeArrowheads="1"/>
              </p:cNvSpPr>
              <p:nvPr/>
            </p:nvSpPr>
            <p:spPr bwMode="auto">
              <a:xfrm>
                <a:off x="0" y="214970"/>
                <a:ext cx="6448390" cy="396187"/>
              </a:xfrm>
              <a:prstGeom prst="rect">
                <a:avLst/>
              </a:prstGeom>
              <a:solidFill>
                <a:srgbClr val="595959"/>
              </a:solidFill>
              <a:ln w="12700">
                <a:solidFill>
                  <a:schemeClr val="bg1"/>
                </a:solidFill>
                <a:miter lim="800000"/>
                <a:headEnd/>
                <a:tailEnd/>
              </a:ln>
            </p:spPr>
            <p:txBody>
              <a:bodyPr anchor="ctr"/>
              <a:lstStyle/>
              <a:p>
                <a:endParaRPr lang="zh-CN" altLang="en-US" sz="2400" b="1">
                  <a:latin typeface="Calibri" pitchFamily="34" charset="0"/>
                </a:endParaRPr>
              </a:p>
            </p:txBody>
          </p:sp>
          <p:sp>
            <p:nvSpPr>
              <p:cNvPr id="5130" name="AutoShape 3"/>
              <p:cNvSpPr>
                <a:spLocks noChangeArrowheads="1"/>
              </p:cNvSpPr>
              <p:nvPr/>
            </p:nvSpPr>
            <p:spPr bwMode="auto">
              <a:xfrm>
                <a:off x="63953" y="0"/>
                <a:ext cx="6320483" cy="540092"/>
              </a:xfrm>
              <a:prstGeom prst="rect">
                <a:avLst/>
              </a:prstGeom>
              <a:solidFill>
                <a:srgbClr val="7F7F7F">
                  <a:alpha val="87842"/>
                </a:srgbClr>
              </a:solidFill>
              <a:ln w="12700">
                <a:solidFill>
                  <a:schemeClr val="bg1"/>
                </a:solidFill>
                <a:miter lim="800000"/>
                <a:headEnd/>
                <a:tailEnd/>
              </a:ln>
            </p:spPr>
            <p:txBody>
              <a:bodyPr wrap="none" anchor="ctr"/>
              <a:lstStyle/>
              <a:p>
                <a:pPr algn="ctr" eaLnBrk="0" hangingPunct="0"/>
                <a:endParaRPr lang="zh-CN" altLang="en-US" sz="2800" b="1">
                  <a:solidFill>
                    <a:schemeClr val="tx2"/>
                  </a:solidFill>
                  <a:latin typeface="Calibri" pitchFamily="34" charset="0"/>
                  <a:ea typeface="Microsoft YaHei" pitchFamily="34" charset="-122"/>
                </a:endParaRPr>
              </a:p>
            </p:txBody>
          </p:sp>
        </p:grpSp>
        <p:sp>
          <p:nvSpPr>
            <p:cNvPr id="5128" name="Rectangle 13"/>
            <p:cNvSpPr>
              <a:spLocks noChangeArrowheads="1"/>
            </p:cNvSpPr>
            <p:nvPr/>
          </p:nvSpPr>
          <p:spPr bwMode="auto">
            <a:xfrm>
              <a:off x="64331" y="85339"/>
              <a:ext cx="6433094" cy="430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a:r>
                <a:rPr lang="ar-EG" altLang="zh-CN" sz="2200" b="1" dirty="0" smtClean="0">
                  <a:solidFill>
                    <a:schemeClr val="bg1"/>
                  </a:solidFill>
                </a:rPr>
                <a:t>إنهم </a:t>
              </a:r>
              <a:r>
                <a:rPr lang="ar-EG" altLang="zh-CN" sz="2200" b="1" dirty="0">
                  <a:solidFill>
                    <a:schemeClr val="bg1"/>
                  </a:solidFill>
                </a:rPr>
                <a:t>يتولون المسئولية الكاملة عن تأمين ومراقبة استقرارهم المالي</a:t>
              </a:r>
              <a:endParaRPr lang="zh-CN" altLang="en-US" sz="2200" b="1" dirty="0">
                <a:solidFill>
                  <a:schemeClr val="bg1"/>
                </a:solidFill>
              </a:endParaRPr>
            </a:p>
          </p:txBody>
        </p:sp>
      </p:grpSp>
      <p:sp>
        <p:nvSpPr>
          <p:cNvPr id="21" name="TextBox 13" descr="B56F103BB23E47beACAB404F50AF11BD# #TextBox 13"/>
          <p:cNvSpPr txBox="1">
            <a:spLocks noChangeArrowheads="1"/>
          </p:cNvSpPr>
          <p:nvPr/>
        </p:nvSpPr>
        <p:spPr bwMode="auto">
          <a:xfrm>
            <a:off x="3923928" y="86004"/>
            <a:ext cx="5220073" cy="628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algn="l" rtl="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algn="l" rtl="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algn="l" rtl="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algn="l" rtl="0" eaLnBrk="0" fontAlgn="base" hangingPunct="0">
              <a:spcBef>
                <a:spcPct val="0"/>
              </a:spcBef>
              <a:spcAft>
                <a:spcPct val="0"/>
              </a:spcAft>
              <a:defRPr>
                <a:solidFill>
                  <a:schemeClr val="tx1"/>
                </a:solidFill>
                <a:latin typeface="Arial" pitchFamily="34" charset="0"/>
                <a:ea typeface="SimSun" pitchFamily="2" charset="-122"/>
              </a:defRPr>
            </a:lvl9pPr>
          </a:lstStyle>
          <a:p>
            <a:pPr algn="r" rtl="1">
              <a:lnSpc>
                <a:spcPct val="120000"/>
              </a:lnSpc>
              <a:spcBef>
                <a:spcPct val="50000"/>
              </a:spcBef>
            </a:pPr>
            <a:r>
              <a:rPr lang="ar-EG" altLang="zh-CN" sz="3200" b="1" dirty="0">
                <a:solidFill>
                  <a:schemeClr val="bg1"/>
                </a:solidFill>
                <a:latin typeface="Microsoft YaHei" pitchFamily="34" charset="-122"/>
                <a:ea typeface="Microsoft YaHei" pitchFamily="34" charset="-122"/>
              </a:rPr>
              <a:t>ما هي صفات المقدرين لأنفسهم؟</a:t>
            </a:r>
          </a:p>
        </p:txBody>
      </p:sp>
    </p:spTree>
    <p:extLst>
      <p:ext uri="{BB962C8B-B14F-4D97-AF65-F5344CB8AC3E}">
        <p14:creationId xmlns:p14="http://schemas.microsoft.com/office/powerpoint/2010/main" val="854855685"/>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slide(fromLeft)">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nodeType="clickEffect">
                                  <p:stCondLst>
                                    <p:cond delay="0"/>
                                  </p:stCondLst>
                                  <p:childTnLst>
                                    <p:set>
                                      <p:cBhvr>
                                        <p:cTn id="11" dur="1" fill="hold">
                                          <p:stCondLst>
                                            <p:cond delay="0"/>
                                          </p:stCondLst>
                                        </p:cTn>
                                        <p:tgtEl>
                                          <p:spTgt spid="7170"/>
                                        </p:tgtEl>
                                        <p:attrNameLst>
                                          <p:attrName>style.visibility</p:attrName>
                                        </p:attrNameLst>
                                      </p:cBhvr>
                                      <p:to>
                                        <p:strVal val="visible"/>
                                      </p:to>
                                    </p:set>
                                    <p:anim calcmode="lin" valueType="num">
                                      <p:cBhvr>
                                        <p:cTn id="12" dur="500" fill="hold"/>
                                        <p:tgtEl>
                                          <p:spTgt spid="7170"/>
                                        </p:tgtEl>
                                        <p:attrNameLst>
                                          <p:attrName>ppt_w</p:attrName>
                                        </p:attrNameLst>
                                      </p:cBhvr>
                                      <p:tavLst>
                                        <p:tav tm="0">
                                          <p:val>
                                            <p:fltVal val="0"/>
                                          </p:val>
                                        </p:tav>
                                        <p:tav tm="100000">
                                          <p:val>
                                            <p:strVal val="#ppt_w"/>
                                          </p:val>
                                        </p:tav>
                                      </p:tavLst>
                                    </p:anim>
                                    <p:anim calcmode="lin" valueType="num">
                                      <p:cBhvr>
                                        <p:cTn id="13" dur="500" fill="hold"/>
                                        <p:tgtEl>
                                          <p:spTgt spid="7170"/>
                                        </p:tgtEl>
                                        <p:attrNameLst>
                                          <p:attrName>ppt_h</p:attrName>
                                        </p:attrNameLst>
                                      </p:cBhvr>
                                      <p:tavLst>
                                        <p:tav tm="0">
                                          <p:val>
                                            <p:fltVal val="0"/>
                                          </p:val>
                                        </p:tav>
                                        <p:tav tm="100000">
                                          <p:val>
                                            <p:strVal val="#ppt_h"/>
                                          </p:val>
                                        </p:tav>
                                      </p:tavLst>
                                    </p:anim>
                                  </p:childTnLst>
                                </p:cTn>
                              </p:par>
                              <p:par>
                                <p:cTn id="14" presetID="2" presetClass="entr" presetSubtype="4" fill="hold" nodeType="withEffect">
                                  <p:stCondLst>
                                    <p:cond delay="0"/>
                                  </p:stCondLst>
                                  <p:childTnLst>
                                    <p:set>
                                      <p:cBhvr>
                                        <p:cTn id="15" dur="1" fill="hold">
                                          <p:stCondLst>
                                            <p:cond delay="0"/>
                                          </p:stCondLst>
                                        </p:cTn>
                                        <p:tgtEl>
                                          <p:spTgt spid="7170"/>
                                        </p:tgtEl>
                                        <p:attrNameLst>
                                          <p:attrName>style.visibility</p:attrName>
                                        </p:attrNameLst>
                                      </p:cBhvr>
                                      <p:to>
                                        <p:strVal val="visible"/>
                                      </p:to>
                                    </p:set>
                                    <p:anim calcmode="lin" valueType="num">
                                      <p:cBhvr additive="base">
                                        <p:cTn id="16" dur="1000" fill="hold"/>
                                        <p:tgtEl>
                                          <p:spTgt spid="7170"/>
                                        </p:tgtEl>
                                        <p:attrNameLst>
                                          <p:attrName>ppt_x</p:attrName>
                                        </p:attrNameLst>
                                      </p:cBhvr>
                                      <p:tavLst>
                                        <p:tav tm="0">
                                          <p:val>
                                            <p:strVal val="#ppt_x"/>
                                          </p:val>
                                        </p:tav>
                                        <p:tav tm="100000">
                                          <p:val>
                                            <p:strVal val="#ppt_x"/>
                                          </p:val>
                                        </p:tav>
                                      </p:tavLst>
                                    </p:anim>
                                    <p:anim calcmode="lin" valueType="num">
                                      <p:cBhvr additive="base">
                                        <p:cTn id="17" dur="1000" fill="hold"/>
                                        <p:tgtEl>
                                          <p:spTgt spid="7170"/>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3" presetClass="entr" presetSubtype="16" fill="hold" nodeType="clickEffect">
                                  <p:stCondLst>
                                    <p:cond delay="0"/>
                                  </p:stCondLst>
                                  <p:childTnLst>
                                    <p:set>
                                      <p:cBhvr>
                                        <p:cTn id="21" dur="1" fill="hold">
                                          <p:stCondLst>
                                            <p:cond delay="0"/>
                                          </p:stCondLst>
                                        </p:cTn>
                                        <p:tgtEl>
                                          <p:spTgt spid="7174"/>
                                        </p:tgtEl>
                                        <p:attrNameLst>
                                          <p:attrName>style.visibility</p:attrName>
                                        </p:attrNameLst>
                                      </p:cBhvr>
                                      <p:to>
                                        <p:strVal val="visible"/>
                                      </p:to>
                                    </p:set>
                                    <p:anim calcmode="lin" valueType="num">
                                      <p:cBhvr>
                                        <p:cTn id="22" dur="500" fill="hold"/>
                                        <p:tgtEl>
                                          <p:spTgt spid="7174"/>
                                        </p:tgtEl>
                                        <p:attrNameLst>
                                          <p:attrName>ppt_w</p:attrName>
                                        </p:attrNameLst>
                                      </p:cBhvr>
                                      <p:tavLst>
                                        <p:tav tm="0">
                                          <p:val>
                                            <p:fltVal val="0"/>
                                          </p:val>
                                        </p:tav>
                                        <p:tav tm="100000">
                                          <p:val>
                                            <p:strVal val="#ppt_w"/>
                                          </p:val>
                                        </p:tav>
                                      </p:tavLst>
                                    </p:anim>
                                    <p:anim calcmode="lin" valueType="num">
                                      <p:cBhvr>
                                        <p:cTn id="23" dur="500" fill="hold"/>
                                        <p:tgtEl>
                                          <p:spTgt spid="7174"/>
                                        </p:tgtEl>
                                        <p:attrNameLst>
                                          <p:attrName>ppt_h</p:attrName>
                                        </p:attrNameLst>
                                      </p:cBhvr>
                                      <p:tavLst>
                                        <p:tav tm="0">
                                          <p:val>
                                            <p:fltVal val="0"/>
                                          </p:val>
                                        </p:tav>
                                        <p:tav tm="100000">
                                          <p:val>
                                            <p:strVal val="#ppt_h"/>
                                          </p:val>
                                        </p:tav>
                                      </p:tavLst>
                                    </p:anim>
                                  </p:childTnLst>
                                </p:cTn>
                              </p:par>
                              <p:par>
                                <p:cTn id="24" presetID="2" presetClass="entr" presetSubtype="4" fill="hold" nodeType="withEffect">
                                  <p:stCondLst>
                                    <p:cond delay="100"/>
                                  </p:stCondLst>
                                  <p:childTnLst>
                                    <p:set>
                                      <p:cBhvr>
                                        <p:cTn id="25" dur="1" fill="hold">
                                          <p:stCondLst>
                                            <p:cond delay="0"/>
                                          </p:stCondLst>
                                        </p:cTn>
                                        <p:tgtEl>
                                          <p:spTgt spid="7174"/>
                                        </p:tgtEl>
                                        <p:attrNameLst>
                                          <p:attrName>style.visibility</p:attrName>
                                        </p:attrNameLst>
                                      </p:cBhvr>
                                      <p:to>
                                        <p:strVal val="visible"/>
                                      </p:to>
                                    </p:set>
                                    <p:anim calcmode="lin" valueType="num">
                                      <p:cBhvr additive="base">
                                        <p:cTn id="26" dur="1000" fill="hold"/>
                                        <p:tgtEl>
                                          <p:spTgt spid="7174"/>
                                        </p:tgtEl>
                                        <p:attrNameLst>
                                          <p:attrName>ppt_x</p:attrName>
                                        </p:attrNameLst>
                                      </p:cBhvr>
                                      <p:tavLst>
                                        <p:tav tm="0">
                                          <p:val>
                                            <p:strVal val="#ppt_x"/>
                                          </p:val>
                                        </p:tav>
                                        <p:tav tm="100000">
                                          <p:val>
                                            <p:strVal val="#ppt_x"/>
                                          </p:val>
                                        </p:tav>
                                      </p:tavLst>
                                    </p:anim>
                                    <p:anim calcmode="lin" valueType="num">
                                      <p:cBhvr additive="base">
                                        <p:cTn id="27" dur="1000" fill="hold"/>
                                        <p:tgtEl>
                                          <p:spTgt spid="7174"/>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3" presetClass="entr" presetSubtype="16" fill="hold" nodeType="clickEffect">
                                  <p:stCondLst>
                                    <p:cond delay="0"/>
                                  </p:stCondLst>
                                  <p:childTnLst>
                                    <p:set>
                                      <p:cBhvr>
                                        <p:cTn id="31" dur="1" fill="hold">
                                          <p:stCondLst>
                                            <p:cond delay="0"/>
                                          </p:stCondLst>
                                        </p:cTn>
                                        <p:tgtEl>
                                          <p:spTgt spid="7179"/>
                                        </p:tgtEl>
                                        <p:attrNameLst>
                                          <p:attrName>style.visibility</p:attrName>
                                        </p:attrNameLst>
                                      </p:cBhvr>
                                      <p:to>
                                        <p:strVal val="visible"/>
                                      </p:to>
                                    </p:set>
                                    <p:anim calcmode="lin" valueType="num">
                                      <p:cBhvr>
                                        <p:cTn id="32" dur="500" fill="hold"/>
                                        <p:tgtEl>
                                          <p:spTgt spid="7179"/>
                                        </p:tgtEl>
                                        <p:attrNameLst>
                                          <p:attrName>ppt_w</p:attrName>
                                        </p:attrNameLst>
                                      </p:cBhvr>
                                      <p:tavLst>
                                        <p:tav tm="0">
                                          <p:val>
                                            <p:fltVal val="0"/>
                                          </p:val>
                                        </p:tav>
                                        <p:tav tm="100000">
                                          <p:val>
                                            <p:strVal val="#ppt_w"/>
                                          </p:val>
                                        </p:tav>
                                      </p:tavLst>
                                    </p:anim>
                                    <p:anim calcmode="lin" valueType="num">
                                      <p:cBhvr>
                                        <p:cTn id="33" dur="500" fill="hold"/>
                                        <p:tgtEl>
                                          <p:spTgt spid="7179"/>
                                        </p:tgtEl>
                                        <p:attrNameLst>
                                          <p:attrName>ppt_h</p:attrName>
                                        </p:attrNameLst>
                                      </p:cBhvr>
                                      <p:tavLst>
                                        <p:tav tm="0">
                                          <p:val>
                                            <p:fltVal val="0"/>
                                          </p:val>
                                        </p:tav>
                                        <p:tav tm="100000">
                                          <p:val>
                                            <p:strVal val="#ppt_h"/>
                                          </p:val>
                                        </p:tav>
                                      </p:tavLst>
                                    </p:anim>
                                  </p:childTnLst>
                                </p:cTn>
                              </p:par>
                              <p:par>
                                <p:cTn id="34" presetID="2" presetClass="entr" presetSubtype="4" fill="hold" nodeType="withEffect">
                                  <p:stCondLst>
                                    <p:cond delay="200"/>
                                  </p:stCondLst>
                                  <p:childTnLst>
                                    <p:set>
                                      <p:cBhvr>
                                        <p:cTn id="35" dur="1" fill="hold">
                                          <p:stCondLst>
                                            <p:cond delay="0"/>
                                          </p:stCondLst>
                                        </p:cTn>
                                        <p:tgtEl>
                                          <p:spTgt spid="7179"/>
                                        </p:tgtEl>
                                        <p:attrNameLst>
                                          <p:attrName>style.visibility</p:attrName>
                                        </p:attrNameLst>
                                      </p:cBhvr>
                                      <p:to>
                                        <p:strVal val="visible"/>
                                      </p:to>
                                    </p:set>
                                    <p:anim calcmode="lin" valueType="num">
                                      <p:cBhvr additive="base">
                                        <p:cTn id="36" dur="1000" fill="hold"/>
                                        <p:tgtEl>
                                          <p:spTgt spid="7179"/>
                                        </p:tgtEl>
                                        <p:attrNameLst>
                                          <p:attrName>ppt_x</p:attrName>
                                        </p:attrNameLst>
                                      </p:cBhvr>
                                      <p:tavLst>
                                        <p:tav tm="0">
                                          <p:val>
                                            <p:strVal val="#ppt_x"/>
                                          </p:val>
                                        </p:tav>
                                        <p:tav tm="100000">
                                          <p:val>
                                            <p:strVal val="#ppt_x"/>
                                          </p:val>
                                        </p:tav>
                                      </p:tavLst>
                                    </p:anim>
                                    <p:anim calcmode="lin" valueType="num">
                                      <p:cBhvr additive="base">
                                        <p:cTn id="37" dur="1000" fill="hold"/>
                                        <p:tgtEl>
                                          <p:spTgt spid="7179"/>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3" presetClass="entr" presetSubtype="16" fill="hold" nodeType="clickEffect">
                                  <p:stCondLst>
                                    <p:cond delay="0"/>
                                  </p:stCondLst>
                                  <p:childTnLst>
                                    <p:set>
                                      <p:cBhvr>
                                        <p:cTn id="41" dur="1" fill="hold">
                                          <p:stCondLst>
                                            <p:cond delay="0"/>
                                          </p:stCondLst>
                                        </p:cTn>
                                        <p:tgtEl>
                                          <p:spTgt spid="7183"/>
                                        </p:tgtEl>
                                        <p:attrNameLst>
                                          <p:attrName>style.visibility</p:attrName>
                                        </p:attrNameLst>
                                      </p:cBhvr>
                                      <p:to>
                                        <p:strVal val="visible"/>
                                      </p:to>
                                    </p:set>
                                    <p:anim calcmode="lin" valueType="num">
                                      <p:cBhvr>
                                        <p:cTn id="42" dur="500" fill="hold"/>
                                        <p:tgtEl>
                                          <p:spTgt spid="7183"/>
                                        </p:tgtEl>
                                        <p:attrNameLst>
                                          <p:attrName>ppt_w</p:attrName>
                                        </p:attrNameLst>
                                      </p:cBhvr>
                                      <p:tavLst>
                                        <p:tav tm="0">
                                          <p:val>
                                            <p:fltVal val="0"/>
                                          </p:val>
                                        </p:tav>
                                        <p:tav tm="100000">
                                          <p:val>
                                            <p:strVal val="#ppt_w"/>
                                          </p:val>
                                        </p:tav>
                                      </p:tavLst>
                                    </p:anim>
                                    <p:anim calcmode="lin" valueType="num">
                                      <p:cBhvr>
                                        <p:cTn id="43" dur="500" fill="hold"/>
                                        <p:tgtEl>
                                          <p:spTgt spid="7183"/>
                                        </p:tgtEl>
                                        <p:attrNameLst>
                                          <p:attrName>ppt_h</p:attrName>
                                        </p:attrNameLst>
                                      </p:cBhvr>
                                      <p:tavLst>
                                        <p:tav tm="0">
                                          <p:val>
                                            <p:fltVal val="0"/>
                                          </p:val>
                                        </p:tav>
                                        <p:tav tm="100000">
                                          <p:val>
                                            <p:strVal val="#ppt_h"/>
                                          </p:val>
                                        </p:tav>
                                      </p:tavLst>
                                    </p:anim>
                                  </p:childTnLst>
                                </p:cTn>
                              </p:par>
                              <p:par>
                                <p:cTn id="44" presetID="2" presetClass="entr" presetSubtype="4" fill="hold" nodeType="withEffect">
                                  <p:stCondLst>
                                    <p:cond delay="300"/>
                                  </p:stCondLst>
                                  <p:childTnLst>
                                    <p:set>
                                      <p:cBhvr>
                                        <p:cTn id="45" dur="1" fill="hold">
                                          <p:stCondLst>
                                            <p:cond delay="0"/>
                                          </p:stCondLst>
                                        </p:cTn>
                                        <p:tgtEl>
                                          <p:spTgt spid="7183"/>
                                        </p:tgtEl>
                                        <p:attrNameLst>
                                          <p:attrName>style.visibility</p:attrName>
                                        </p:attrNameLst>
                                      </p:cBhvr>
                                      <p:to>
                                        <p:strVal val="visible"/>
                                      </p:to>
                                    </p:set>
                                    <p:anim calcmode="lin" valueType="num">
                                      <p:cBhvr additive="base">
                                        <p:cTn id="46" dur="1000" fill="hold"/>
                                        <p:tgtEl>
                                          <p:spTgt spid="7183"/>
                                        </p:tgtEl>
                                        <p:attrNameLst>
                                          <p:attrName>ppt_x</p:attrName>
                                        </p:attrNameLst>
                                      </p:cBhvr>
                                      <p:tavLst>
                                        <p:tav tm="0">
                                          <p:val>
                                            <p:strVal val="#ppt_x"/>
                                          </p:val>
                                        </p:tav>
                                        <p:tav tm="100000">
                                          <p:val>
                                            <p:strVal val="#ppt_x"/>
                                          </p:val>
                                        </p:tav>
                                      </p:tavLst>
                                    </p:anim>
                                    <p:anim calcmode="lin" valueType="num">
                                      <p:cBhvr additive="base">
                                        <p:cTn id="47" dur="1000" fill="hold"/>
                                        <p:tgtEl>
                                          <p:spTgt spid="718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70" name="Group 2"/>
          <p:cNvGrpSpPr>
            <a:grpSpLocks/>
          </p:cNvGrpSpPr>
          <p:nvPr/>
        </p:nvGrpSpPr>
        <p:grpSpPr bwMode="auto">
          <a:xfrm>
            <a:off x="1290638" y="1273175"/>
            <a:ext cx="6562725" cy="547010"/>
            <a:chOff x="0" y="0"/>
            <a:chExt cx="6561756" cy="546970"/>
          </a:xfrm>
        </p:grpSpPr>
        <p:sp>
          <p:nvSpPr>
            <p:cNvPr id="5138" name="AutoShape 3"/>
            <p:cNvSpPr>
              <a:spLocks noChangeArrowheads="1"/>
            </p:cNvSpPr>
            <p:nvPr/>
          </p:nvSpPr>
          <p:spPr bwMode="auto">
            <a:xfrm>
              <a:off x="0" y="192074"/>
              <a:ext cx="6561756" cy="353986"/>
            </a:xfrm>
            <a:prstGeom prst="rect">
              <a:avLst/>
            </a:prstGeom>
            <a:solidFill>
              <a:srgbClr val="595959"/>
            </a:solidFill>
            <a:ln w="12700">
              <a:solidFill>
                <a:schemeClr val="bg1"/>
              </a:solidFill>
              <a:miter lim="800000"/>
              <a:headEnd/>
              <a:tailEnd/>
            </a:ln>
          </p:spPr>
          <p:txBody>
            <a:bodyPr anchor="ctr"/>
            <a:lstStyle/>
            <a:p>
              <a:endParaRPr lang="zh-CN" altLang="en-US" sz="2400" b="1">
                <a:latin typeface="Calibri" pitchFamily="34" charset="0"/>
              </a:endParaRPr>
            </a:p>
          </p:txBody>
        </p:sp>
        <p:sp>
          <p:nvSpPr>
            <p:cNvPr id="5139" name="AutoShape 3"/>
            <p:cNvSpPr>
              <a:spLocks noChangeArrowheads="1"/>
            </p:cNvSpPr>
            <p:nvPr/>
          </p:nvSpPr>
          <p:spPr bwMode="auto">
            <a:xfrm>
              <a:off x="64331" y="0"/>
              <a:ext cx="6433094" cy="482482"/>
            </a:xfrm>
            <a:prstGeom prst="rect">
              <a:avLst/>
            </a:prstGeom>
            <a:solidFill>
              <a:srgbClr val="007E00">
                <a:alpha val="79999"/>
              </a:srgbClr>
            </a:solidFill>
            <a:ln w="12700">
              <a:solidFill>
                <a:schemeClr val="bg1"/>
              </a:solidFill>
              <a:miter lim="800000"/>
              <a:headEnd/>
              <a:tailEnd/>
            </a:ln>
          </p:spPr>
          <p:txBody>
            <a:bodyPr wrap="none" anchor="ctr"/>
            <a:lstStyle/>
            <a:p>
              <a:pPr algn="ctr" eaLnBrk="0" hangingPunct="0"/>
              <a:endParaRPr lang="zh-CN" altLang="en-US" sz="2800" b="1">
                <a:solidFill>
                  <a:schemeClr val="tx2"/>
                </a:solidFill>
                <a:ea typeface="Microsoft YaHei" pitchFamily="34" charset="-122"/>
              </a:endParaRPr>
            </a:p>
          </p:txBody>
        </p:sp>
        <p:sp>
          <p:nvSpPr>
            <p:cNvPr id="5140" name="Rectangle 13"/>
            <p:cNvSpPr>
              <a:spLocks noChangeArrowheads="1"/>
            </p:cNvSpPr>
            <p:nvPr/>
          </p:nvSpPr>
          <p:spPr bwMode="auto">
            <a:xfrm>
              <a:off x="65079" y="85339"/>
              <a:ext cx="6431598" cy="461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a:r>
                <a:rPr lang="ar-EG" altLang="zh-CN" sz="2400" b="1" dirty="0" smtClean="0">
                  <a:solidFill>
                    <a:schemeClr val="bg1"/>
                  </a:solidFill>
                </a:rPr>
                <a:t>يقفون </a:t>
              </a:r>
              <a:r>
                <a:rPr lang="ar-EG" altLang="zh-CN" sz="2400" b="1" dirty="0">
                  <a:solidFill>
                    <a:schemeClr val="bg1"/>
                  </a:solidFill>
                </a:rPr>
                <a:t>بصلابة للمطالبة باحتياجاتهم وحقوقهم</a:t>
              </a:r>
              <a:endParaRPr lang="zh-CN" altLang="en-US" sz="2400" b="1" dirty="0">
                <a:solidFill>
                  <a:schemeClr val="bg1"/>
                </a:solidFill>
              </a:endParaRPr>
            </a:p>
          </p:txBody>
        </p:sp>
      </p:grpSp>
      <p:grpSp>
        <p:nvGrpSpPr>
          <p:cNvPr id="7174" name="Group 6"/>
          <p:cNvGrpSpPr>
            <a:grpSpLocks/>
          </p:cNvGrpSpPr>
          <p:nvPr/>
        </p:nvGrpSpPr>
        <p:grpSpPr bwMode="auto">
          <a:xfrm>
            <a:off x="1290638" y="2146300"/>
            <a:ext cx="6562725" cy="547010"/>
            <a:chOff x="0" y="0"/>
            <a:chExt cx="6561756" cy="546970"/>
          </a:xfrm>
        </p:grpSpPr>
        <p:grpSp>
          <p:nvGrpSpPr>
            <p:cNvPr id="5134" name="Group 7"/>
            <p:cNvGrpSpPr>
              <a:grpSpLocks/>
            </p:cNvGrpSpPr>
            <p:nvPr/>
          </p:nvGrpSpPr>
          <p:grpSpPr bwMode="auto">
            <a:xfrm>
              <a:off x="0" y="0"/>
              <a:ext cx="6561756" cy="546060"/>
              <a:chOff x="0" y="0"/>
              <a:chExt cx="6561756" cy="546060"/>
            </a:xfrm>
          </p:grpSpPr>
          <p:sp>
            <p:nvSpPr>
              <p:cNvPr id="5136" name="AutoShape 3"/>
              <p:cNvSpPr>
                <a:spLocks noChangeArrowheads="1"/>
              </p:cNvSpPr>
              <p:nvPr/>
            </p:nvSpPr>
            <p:spPr bwMode="auto">
              <a:xfrm>
                <a:off x="0" y="192074"/>
                <a:ext cx="6561756" cy="353986"/>
              </a:xfrm>
              <a:prstGeom prst="rect">
                <a:avLst/>
              </a:prstGeom>
              <a:solidFill>
                <a:srgbClr val="595959"/>
              </a:solidFill>
              <a:ln w="12700">
                <a:solidFill>
                  <a:schemeClr val="bg1"/>
                </a:solidFill>
                <a:miter lim="800000"/>
                <a:headEnd/>
                <a:tailEnd/>
              </a:ln>
            </p:spPr>
            <p:txBody>
              <a:bodyPr anchor="ctr"/>
              <a:lstStyle/>
              <a:p>
                <a:endParaRPr lang="zh-CN" altLang="en-US" sz="2400" b="1">
                  <a:latin typeface="Calibri" pitchFamily="34" charset="0"/>
                </a:endParaRPr>
              </a:p>
            </p:txBody>
          </p:sp>
          <p:sp>
            <p:nvSpPr>
              <p:cNvPr id="5137" name="AutoShape 3"/>
              <p:cNvSpPr>
                <a:spLocks noChangeArrowheads="1"/>
              </p:cNvSpPr>
              <p:nvPr/>
            </p:nvSpPr>
            <p:spPr bwMode="auto">
              <a:xfrm>
                <a:off x="65077" y="0"/>
                <a:ext cx="6431600" cy="482565"/>
              </a:xfrm>
              <a:prstGeom prst="rect">
                <a:avLst/>
              </a:prstGeom>
              <a:solidFill>
                <a:srgbClr val="7F7F7F">
                  <a:alpha val="87842"/>
                </a:srgbClr>
              </a:solidFill>
              <a:ln w="12700">
                <a:solidFill>
                  <a:schemeClr val="bg1"/>
                </a:solidFill>
                <a:miter lim="800000"/>
                <a:headEnd/>
                <a:tailEnd/>
              </a:ln>
            </p:spPr>
            <p:txBody>
              <a:bodyPr wrap="none" anchor="ctr"/>
              <a:lstStyle/>
              <a:p>
                <a:pPr algn="ctr" eaLnBrk="0" hangingPunct="0"/>
                <a:endParaRPr lang="zh-CN" altLang="en-US" sz="2800" b="1">
                  <a:solidFill>
                    <a:schemeClr val="tx2"/>
                  </a:solidFill>
                  <a:latin typeface="Calibri" pitchFamily="34" charset="0"/>
                  <a:ea typeface="Microsoft YaHei" pitchFamily="34" charset="-122"/>
                </a:endParaRPr>
              </a:p>
            </p:txBody>
          </p:sp>
        </p:grpSp>
        <p:sp>
          <p:nvSpPr>
            <p:cNvPr id="5135" name="Rectangle 13"/>
            <p:cNvSpPr>
              <a:spLocks noChangeArrowheads="1"/>
            </p:cNvSpPr>
            <p:nvPr/>
          </p:nvSpPr>
          <p:spPr bwMode="auto">
            <a:xfrm>
              <a:off x="65079" y="85339"/>
              <a:ext cx="6431598" cy="461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a:r>
                <a:rPr lang="ar-EG" altLang="zh-CN" sz="2400" b="1" dirty="0" smtClean="0">
                  <a:solidFill>
                    <a:schemeClr val="bg1"/>
                  </a:solidFill>
                </a:rPr>
                <a:t>يعلنون </a:t>
              </a:r>
              <a:r>
                <a:rPr lang="ar-EG" altLang="zh-CN" sz="2400" b="1" dirty="0">
                  <a:solidFill>
                    <a:schemeClr val="bg1"/>
                  </a:solidFill>
                </a:rPr>
                <a:t>عن مواطن القوة والإنجاز التي حققوها</a:t>
              </a:r>
              <a:endParaRPr lang="zh-CN" altLang="en-US" sz="2400" b="1" dirty="0">
                <a:solidFill>
                  <a:schemeClr val="bg1"/>
                </a:solidFill>
              </a:endParaRPr>
            </a:p>
          </p:txBody>
        </p:sp>
      </p:grpSp>
      <p:grpSp>
        <p:nvGrpSpPr>
          <p:cNvPr id="7179" name="Group 11"/>
          <p:cNvGrpSpPr>
            <a:grpSpLocks/>
          </p:cNvGrpSpPr>
          <p:nvPr/>
        </p:nvGrpSpPr>
        <p:grpSpPr bwMode="auto">
          <a:xfrm>
            <a:off x="1290638" y="3017838"/>
            <a:ext cx="6562725" cy="547010"/>
            <a:chOff x="0" y="0"/>
            <a:chExt cx="6561756" cy="546970"/>
          </a:xfrm>
        </p:grpSpPr>
        <p:sp>
          <p:nvSpPr>
            <p:cNvPr id="5131" name="AutoShape 3"/>
            <p:cNvSpPr>
              <a:spLocks noChangeArrowheads="1"/>
            </p:cNvSpPr>
            <p:nvPr/>
          </p:nvSpPr>
          <p:spPr bwMode="auto">
            <a:xfrm>
              <a:off x="0" y="192073"/>
              <a:ext cx="6561756" cy="353987"/>
            </a:xfrm>
            <a:prstGeom prst="rect">
              <a:avLst/>
            </a:prstGeom>
            <a:solidFill>
              <a:srgbClr val="595959"/>
            </a:solidFill>
            <a:ln w="12700">
              <a:solidFill>
                <a:schemeClr val="bg1"/>
              </a:solidFill>
              <a:miter lim="800000"/>
              <a:headEnd/>
              <a:tailEnd/>
            </a:ln>
          </p:spPr>
          <p:txBody>
            <a:bodyPr anchor="ctr"/>
            <a:lstStyle/>
            <a:p>
              <a:endParaRPr lang="zh-CN" altLang="en-US" sz="2400" b="1">
                <a:latin typeface="Calibri" pitchFamily="34" charset="0"/>
              </a:endParaRPr>
            </a:p>
          </p:txBody>
        </p:sp>
        <p:sp>
          <p:nvSpPr>
            <p:cNvPr id="5132" name="AutoShape 3"/>
            <p:cNvSpPr>
              <a:spLocks noChangeArrowheads="1"/>
            </p:cNvSpPr>
            <p:nvPr/>
          </p:nvSpPr>
          <p:spPr bwMode="auto">
            <a:xfrm>
              <a:off x="64331" y="0"/>
              <a:ext cx="6433094" cy="482482"/>
            </a:xfrm>
            <a:prstGeom prst="rect">
              <a:avLst/>
            </a:prstGeom>
            <a:solidFill>
              <a:srgbClr val="007E00">
                <a:alpha val="79999"/>
              </a:srgbClr>
            </a:solidFill>
            <a:ln w="12700">
              <a:solidFill>
                <a:schemeClr val="bg1"/>
              </a:solidFill>
              <a:miter lim="800000"/>
              <a:headEnd/>
              <a:tailEnd/>
            </a:ln>
          </p:spPr>
          <p:txBody>
            <a:bodyPr wrap="none" anchor="ctr"/>
            <a:lstStyle/>
            <a:p>
              <a:pPr algn="ctr" eaLnBrk="0" hangingPunct="0"/>
              <a:endParaRPr lang="zh-CN" altLang="en-US" sz="2800" b="1">
                <a:solidFill>
                  <a:schemeClr val="tx2"/>
                </a:solidFill>
                <a:ea typeface="Microsoft YaHei" pitchFamily="34" charset="-122"/>
              </a:endParaRPr>
            </a:p>
          </p:txBody>
        </p:sp>
        <p:sp>
          <p:nvSpPr>
            <p:cNvPr id="5133" name="Rectangle 13"/>
            <p:cNvSpPr>
              <a:spLocks noChangeArrowheads="1"/>
            </p:cNvSpPr>
            <p:nvPr/>
          </p:nvSpPr>
          <p:spPr bwMode="auto">
            <a:xfrm>
              <a:off x="65079" y="85339"/>
              <a:ext cx="6431598" cy="461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a:r>
                <a:rPr lang="ar-EG" altLang="zh-CN" sz="2400" b="1" dirty="0" smtClean="0">
                  <a:solidFill>
                    <a:schemeClr val="bg1"/>
                  </a:solidFill>
                </a:rPr>
                <a:t>يتسمون </a:t>
              </a:r>
              <a:r>
                <a:rPr lang="ar-EG" altLang="zh-CN" sz="2400" b="1" dirty="0">
                  <a:solidFill>
                    <a:schemeClr val="bg1"/>
                  </a:solidFill>
                </a:rPr>
                <a:t>بالحسم</a:t>
              </a:r>
              <a:endParaRPr lang="zh-CN" altLang="en-US" sz="2400" b="1" dirty="0">
                <a:solidFill>
                  <a:schemeClr val="bg1"/>
                </a:solidFill>
              </a:endParaRPr>
            </a:p>
          </p:txBody>
        </p:sp>
      </p:grpSp>
      <p:grpSp>
        <p:nvGrpSpPr>
          <p:cNvPr id="7183" name="Group 15"/>
          <p:cNvGrpSpPr>
            <a:grpSpLocks/>
          </p:cNvGrpSpPr>
          <p:nvPr/>
        </p:nvGrpSpPr>
        <p:grpSpPr bwMode="auto">
          <a:xfrm>
            <a:off x="1290638" y="3890963"/>
            <a:ext cx="6562725" cy="547010"/>
            <a:chOff x="0" y="0"/>
            <a:chExt cx="6561756" cy="546970"/>
          </a:xfrm>
        </p:grpSpPr>
        <p:grpSp>
          <p:nvGrpSpPr>
            <p:cNvPr id="5127" name="Group 16"/>
            <p:cNvGrpSpPr>
              <a:grpSpLocks/>
            </p:cNvGrpSpPr>
            <p:nvPr/>
          </p:nvGrpSpPr>
          <p:grpSpPr bwMode="auto">
            <a:xfrm>
              <a:off x="0" y="0"/>
              <a:ext cx="6561756" cy="546060"/>
              <a:chOff x="0" y="0"/>
              <a:chExt cx="6448390" cy="611157"/>
            </a:xfrm>
          </p:grpSpPr>
          <p:sp>
            <p:nvSpPr>
              <p:cNvPr id="5129" name="AutoShape 3"/>
              <p:cNvSpPr>
                <a:spLocks noChangeArrowheads="1"/>
              </p:cNvSpPr>
              <p:nvPr/>
            </p:nvSpPr>
            <p:spPr bwMode="auto">
              <a:xfrm>
                <a:off x="0" y="214970"/>
                <a:ext cx="6448390" cy="396187"/>
              </a:xfrm>
              <a:prstGeom prst="rect">
                <a:avLst/>
              </a:prstGeom>
              <a:solidFill>
                <a:srgbClr val="595959"/>
              </a:solidFill>
              <a:ln w="12700">
                <a:solidFill>
                  <a:schemeClr val="bg1"/>
                </a:solidFill>
                <a:miter lim="800000"/>
                <a:headEnd/>
                <a:tailEnd/>
              </a:ln>
            </p:spPr>
            <p:txBody>
              <a:bodyPr anchor="ctr"/>
              <a:lstStyle/>
              <a:p>
                <a:endParaRPr lang="zh-CN" altLang="en-US" sz="2400" b="1">
                  <a:latin typeface="Calibri" pitchFamily="34" charset="0"/>
                </a:endParaRPr>
              </a:p>
            </p:txBody>
          </p:sp>
          <p:sp>
            <p:nvSpPr>
              <p:cNvPr id="5130" name="AutoShape 3"/>
              <p:cNvSpPr>
                <a:spLocks noChangeArrowheads="1"/>
              </p:cNvSpPr>
              <p:nvPr/>
            </p:nvSpPr>
            <p:spPr bwMode="auto">
              <a:xfrm>
                <a:off x="63953" y="0"/>
                <a:ext cx="6320483" cy="540092"/>
              </a:xfrm>
              <a:prstGeom prst="rect">
                <a:avLst/>
              </a:prstGeom>
              <a:solidFill>
                <a:srgbClr val="7F7F7F">
                  <a:alpha val="87842"/>
                </a:srgbClr>
              </a:solidFill>
              <a:ln w="12700">
                <a:solidFill>
                  <a:schemeClr val="bg1"/>
                </a:solidFill>
                <a:miter lim="800000"/>
                <a:headEnd/>
                <a:tailEnd/>
              </a:ln>
            </p:spPr>
            <p:txBody>
              <a:bodyPr wrap="none" anchor="ctr"/>
              <a:lstStyle/>
              <a:p>
                <a:pPr algn="ctr" eaLnBrk="0" hangingPunct="0"/>
                <a:endParaRPr lang="zh-CN" altLang="en-US" sz="2800" b="1">
                  <a:solidFill>
                    <a:schemeClr val="tx2"/>
                  </a:solidFill>
                  <a:latin typeface="Calibri" pitchFamily="34" charset="0"/>
                  <a:ea typeface="Microsoft YaHei" pitchFamily="34" charset="-122"/>
                </a:endParaRPr>
              </a:p>
            </p:txBody>
          </p:sp>
        </p:grpSp>
        <p:sp>
          <p:nvSpPr>
            <p:cNvPr id="5128" name="Rectangle 13"/>
            <p:cNvSpPr>
              <a:spLocks noChangeArrowheads="1"/>
            </p:cNvSpPr>
            <p:nvPr/>
          </p:nvSpPr>
          <p:spPr bwMode="auto">
            <a:xfrm>
              <a:off x="64331" y="85339"/>
              <a:ext cx="6433094" cy="461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a:r>
                <a:rPr lang="ar-EG" altLang="zh-CN" sz="2400" b="1" dirty="0" smtClean="0">
                  <a:solidFill>
                    <a:schemeClr val="bg1"/>
                  </a:solidFill>
                </a:rPr>
                <a:t>على </a:t>
              </a:r>
              <a:r>
                <a:rPr lang="ar-EG" altLang="zh-CN" sz="2400" b="1" dirty="0">
                  <a:solidFill>
                    <a:schemeClr val="bg1"/>
                  </a:solidFill>
                </a:rPr>
                <a:t>استعداد لاتخاذ مغامرة محسوبة</a:t>
              </a:r>
              <a:endParaRPr lang="zh-CN" altLang="en-US" sz="2400" b="1" dirty="0">
                <a:solidFill>
                  <a:schemeClr val="bg1"/>
                </a:solidFill>
              </a:endParaRPr>
            </a:p>
          </p:txBody>
        </p:sp>
      </p:grpSp>
      <p:sp>
        <p:nvSpPr>
          <p:cNvPr id="21" name="TextBox 13" descr="B56F103BB23E47beACAB404F50AF11BD# #TextBox 13"/>
          <p:cNvSpPr txBox="1">
            <a:spLocks noChangeArrowheads="1"/>
          </p:cNvSpPr>
          <p:nvPr/>
        </p:nvSpPr>
        <p:spPr bwMode="auto">
          <a:xfrm>
            <a:off x="3923928" y="86004"/>
            <a:ext cx="5220073" cy="628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algn="l" rtl="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algn="l" rtl="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algn="l" rtl="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algn="l" rtl="0" eaLnBrk="0" fontAlgn="base" hangingPunct="0">
              <a:spcBef>
                <a:spcPct val="0"/>
              </a:spcBef>
              <a:spcAft>
                <a:spcPct val="0"/>
              </a:spcAft>
              <a:defRPr>
                <a:solidFill>
                  <a:schemeClr val="tx1"/>
                </a:solidFill>
                <a:latin typeface="Arial" pitchFamily="34" charset="0"/>
                <a:ea typeface="SimSun" pitchFamily="2" charset="-122"/>
              </a:defRPr>
            </a:lvl9pPr>
          </a:lstStyle>
          <a:p>
            <a:pPr algn="r" rtl="1">
              <a:lnSpc>
                <a:spcPct val="120000"/>
              </a:lnSpc>
              <a:spcBef>
                <a:spcPct val="50000"/>
              </a:spcBef>
            </a:pPr>
            <a:r>
              <a:rPr lang="ar-EG" altLang="zh-CN" sz="3200" b="1" dirty="0">
                <a:solidFill>
                  <a:schemeClr val="bg1"/>
                </a:solidFill>
                <a:latin typeface="Microsoft YaHei" pitchFamily="34" charset="-122"/>
                <a:ea typeface="Microsoft YaHei" pitchFamily="34" charset="-122"/>
              </a:rPr>
              <a:t>ما هي صفات المقدرين لأنفسهم؟</a:t>
            </a:r>
          </a:p>
        </p:txBody>
      </p:sp>
    </p:spTree>
    <p:extLst>
      <p:ext uri="{BB962C8B-B14F-4D97-AF65-F5344CB8AC3E}">
        <p14:creationId xmlns:p14="http://schemas.microsoft.com/office/powerpoint/2010/main" val="193698560"/>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slide(fromLeft)">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nodeType="clickEffect">
                                  <p:stCondLst>
                                    <p:cond delay="0"/>
                                  </p:stCondLst>
                                  <p:childTnLst>
                                    <p:set>
                                      <p:cBhvr>
                                        <p:cTn id="11" dur="1" fill="hold">
                                          <p:stCondLst>
                                            <p:cond delay="0"/>
                                          </p:stCondLst>
                                        </p:cTn>
                                        <p:tgtEl>
                                          <p:spTgt spid="7170"/>
                                        </p:tgtEl>
                                        <p:attrNameLst>
                                          <p:attrName>style.visibility</p:attrName>
                                        </p:attrNameLst>
                                      </p:cBhvr>
                                      <p:to>
                                        <p:strVal val="visible"/>
                                      </p:to>
                                    </p:set>
                                    <p:anim calcmode="lin" valueType="num">
                                      <p:cBhvr>
                                        <p:cTn id="12" dur="500" fill="hold"/>
                                        <p:tgtEl>
                                          <p:spTgt spid="7170"/>
                                        </p:tgtEl>
                                        <p:attrNameLst>
                                          <p:attrName>ppt_w</p:attrName>
                                        </p:attrNameLst>
                                      </p:cBhvr>
                                      <p:tavLst>
                                        <p:tav tm="0">
                                          <p:val>
                                            <p:fltVal val="0"/>
                                          </p:val>
                                        </p:tav>
                                        <p:tav tm="100000">
                                          <p:val>
                                            <p:strVal val="#ppt_w"/>
                                          </p:val>
                                        </p:tav>
                                      </p:tavLst>
                                    </p:anim>
                                    <p:anim calcmode="lin" valueType="num">
                                      <p:cBhvr>
                                        <p:cTn id="13" dur="500" fill="hold"/>
                                        <p:tgtEl>
                                          <p:spTgt spid="7170"/>
                                        </p:tgtEl>
                                        <p:attrNameLst>
                                          <p:attrName>ppt_h</p:attrName>
                                        </p:attrNameLst>
                                      </p:cBhvr>
                                      <p:tavLst>
                                        <p:tav tm="0">
                                          <p:val>
                                            <p:fltVal val="0"/>
                                          </p:val>
                                        </p:tav>
                                        <p:tav tm="100000">
                                          <p:val>
                                            <p:strVal val="#ppt_h"/>
                                          </p:val>
                                        </p:tav>
                                      </p:tavLst>
                                    </p:anim>
                                  </p:childTnLst>
                                </p:cTn>
                              </p:par>
                              <p:par>
                                <p:cTn id="14" presetID="2" presetClass="entr" presetSubtype="4" fill="hold" nodeType="withEffect">
                                  <p:stCondLst>
                                    <p:cond delay="0"/>
                                  </p:stCondLst>
                                  <p:childTnLst>
                                    <p:set>
                                      <p:cBhvr>
                                        <p:cTn id="15" dur="1" fill="hold">
                                          <p:stCondLst>
                                            <p:cond delay="0"/>
                                          </p:stCondLst>
                                        </p:cTn>
                                        <p:tgtEl>
                                          <p:spTgt spid="7170"/>
                                        </p:tgtEl>
                                        <p:attrNameLst>
                                          <p:attrName>style.visibility</p:attrName>
                                        </p:attrNameLst>
                                      </p:cBhvr>
                                      <p:to>
                                        <p:strVal val="visible"/>
                                      </p:to>
                                    </p:set>
                                    <p:anim calcmode="lin" valueType="num">
                                      <p:cBhvr additive="base">
                                        <p:cTn id="16" dur="1000" fill="hold"/>
                                        <p:tgtEl>
                                          <p:spTgt spid="7170"/>
                                        </p:tgtEl>
                                        <p:attrNameLst>
                                          <p:attrName>ppt_x</p:attrName>
                                        </p:attrNameLst>
                                      </p:cBhvr>
                                      <p:tavLst>
                                        <p:tav tm="0">
                                          <p:val>
                                            <p:strVal val="#ppt_x"/>
                                          </p:val>
                                        </p:tav>
                                        <p:tav tm="100000">
                                          <p:val>
                                            <p:strVal val="#ppt_x"/>
                                          </p:val>
                                        </p:tav>
                                      </p:tavLst>
                                    </p:anim>
                                    <p:anim calcmode="lin" valueType="num">
                                      <p:cBhvr additive="base">
                                        <p:cTn id="17" dur="1000" fill="hold"/>
                                        <p:tgtEl>
                                          <p:spTgt spid="7170"/>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3" presetClass="entr" presetSubtype="16" fill="hold" nodeType="clickEffect">
                                  <p:stCondLst>
                                    <p:cond delay="0"/>
                                  </p:stCondLst>
                                  <p:childTnLst>
                                    <p:set>
                                      <p:cBhvr>
                                        <p:cTn id="21" dur="1" fill="hold">
                                          <p:stCondLst>
                                            <p:cond delay="0"/>
                                          </p:stCondLst>
                                        </p:cTn>
                                        <p:tgtEl>
                                          <p:spTgt spid="7174"/>
                                        </p:tgtEl>
                                        <p:attrNameLst>
                                          <p:attrName>style.visibility</p:attrName>
                                        </p:attrNameLst>
                                      </p:cBhvr>
                                      <p:to>
                                        <p:strVal val="visible"/>
                                      </p:to>
                                    </p:set>
                                    <p:anim calcmode="lin" valueType="num">
                                      <p:cBhvr>
                                        <p:cTn id="22" dur="500" fill="hold"/>
                                        <p:tgtEl>
                                          <p:spTgt spid="7174"/>
                                        </p:tgtEl>
                                        <p:attrNameLst>
                                          <p:attrName>ppt_w</p:attrName>
                                        </p:attrNameLst>
                                      </p:cBhvr>
                                      <p:tavLst>
                                        <p:tav tm="0">
                                          <p:val>
                                            <p:fltVal val="0"/>
                                          </p:val>
                                        </p:tav>
                                        <p:tav tm="100000">
                                          <p:val>
                                            <p:strVal val="#ppt_w"/>
                                          </p:val>
                                        </p:tav>
                                      </p:tavLst>
                                    </p:anim>
                                    <p:anim calcmode="lin" valueType="num">
                                      <p:cBhvr>
                                        <p:cTn id="23" dur="500" fill="hold"/>
                                        <p:tgtEl>
                                          <p:spTgt spid="7174"/>
                                        </p:tgtEl>
                                        <p:attrNameLst>
                                          <p:attrName>ppt_h</p:attrName>
                                        </p:attrNameLst>
                                      </p:cBhvr>
                                      <p:tavLst>
                                        <p:tav tm="0">
                                          <p:val>
                                            <p:fltVal val="0"/>
                                          </p:val>
                                        </p:tav>
                                        <p:tav tm="100000">
                                          <p:val>
                                            <p:strVal val="#ppt_h"/>
                                          </p:val>
                                        </p:tav>
                                      </p:tavLst>
                                    </p:anim>
                                  </p:childTnLst>
                                </p:cTn>
                              </p:par>
                              <p:par>
                                <p:cTn id="24" presetID="2" presetClass="entr" presetSubtype="4" fill="hold" nodeType="withEffect">
                                  <p:stCondLst>
                                    <p:cond delay="100"/>
                                  </p:stCondLst>
                                  <p:childTnLst>
                                    <p:set>
                                      <p:cBhvr>
                                        <p:cTn id="25" dur="1" fill="hold">
                                          <p:stCondLst>
                                            <p:cond delay="0"/>
                                          </p:stCondLst>
                                        </p:cTn>
                                        <p:tgtEl>
                                          <p:spTgt spid="7174"/>
                                        </p:tgtEl>
                                        <p:attrNameLst>
                                          <p:attrName>style.visibility</p:attrName>
                                        </p:attrNameLst>
                                      </p:cBhvr>
                                      <p:to>
                                        <p:strVal val="visible"/>
                                      </p:to>
                                    </p:set>
                                    <p:anim calcmode="lin" valueType="num">
                                      <p:cBhvr additive="base">
                                        <p:cTn id="26" dur="1000" fill="hold"/>
                                        <p:tgtEl>
                                          <p:spTgt spid="7174"/>
                                        </p:tgtEl>
                                        <p:attrNameLst>
                                          <p:attrName>ppt_x</p:attrName>
                                        </p:attrNameLst>
                                      </p:cBhvr>
                                      <p:tavLst>
                                        <p:tav tm="0">
                                          <p:val>
                                            <p:strVal val="#ppt_x"/>
                                          </p:val>
                                        </p:tav>
                                        <p:tav tm="100000">
                                          <p:val>
                                            <p:strVal val="#ppt_x"/>
                                          </p:val>
                                        </p:tav>
                                      </p:tavLst>
                                    </p:anim>
                                    <p:anim calcmode="lin" valueType="num">
                                      <p:cBhvr additive="base">
                                        <p:cTn id="27" dur="1000" fill="hold"/>
                                        <p:tgtEl>
                                          <p:spTgt spid="7174"/>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3" presetClass="entr" presetSubtype="16" fill="hold" nodeType="clickEffect">
                                  <p:stCondLst>
                                    <p:cond delay="0"/>
                                  </p:stCondLst>
                                  <p:childTnLst>
                                    <p:set>
                                      <p:cBhvr>
                                        <p:cTn id="31" dur="1" fill="hold">
                                          <p:stCondLst>
                                            <p:cond delay="0"/>
                                          </p:stCondLst>
                                        </p:cTn>
                                        <p:tgtEl>
                                          <p:spTgt spid="7179"/>
                                        </p:tgtEl>
                                        <p:attrNameLst>
                                          <p:attrName>style.visibility</p:attrName>
                                        </p:attrNameLst>
                                      </p:cBhvr>
                                      <p:to>
                                        <p:strVal val="visible"/>
                                      </p:to>
                                    </p:set>
                                    <p:anim calcmode="lin" valueType="num">
                                      <p:cBhvr>
                                        <p:cTn id="32" dur="500" fill="hold"/>
                                        <p:tgtEl>
                                          <p:spTgt spid="7179"/>
                                        </p:tgtEl>
                                        <p:attrNameLst>
                                          <p:attrName>ppt_w</p:attrName>
                                        </p:attrNameLst>
                                      </p:cBhvr>
                                      <p:tavLst>
                                        <p:tav tm="0">
                                          <p:val>
                                            <p:fltVal val="0"/>
                                          </p:val>
                                        </p:tav>
                                        <p:tav tm="100000">
                                          <p:val>
                                            <p:strVal val="#ppt_w"/>
                                          </p:val>
                                        </p:tav>
                                      </p:tavLst>
                                    </p:anim>
                                    <p:anim calcmode="lin" valueType="num">
                                      <p:cBhvr>
                                        <p:cTn id="33" dur="500" fill="hold"/>
                                        <p:tgtEl>
                                          <p:spTgt spid="7179"/>
                                        </p:tgtEl>
                                        <p:attrNameLst>
                                          <p:attrName>ppt_h</p:attrName>
                                        </p:attrNameLst>
                                      </p:cBhvr>
                                      <p:tavLst>
                                        <p:tav tm="0">
                                          <p:val>
                                            <p:fltVal val="0"/>
                                          </p:val>
                                        </p:tav>
                                        <p:tav tm="100000">
                                          <p:val>
                                            <p:strVal val="#ppt_h"/>
                                          </p:val>
                                        </p:tav>
                                      </p:tavLst>
                                    </p:anim>
                                  </p:childTnLst>
                                </p:cTn>
                              </p:par>
                              <p:par>
                                <p:cTn id="34" presetID="2" presetClass="entr" presetSubtype="4" fill="hold" nodeType="withEffect">
                                  <p:stCondLst>
                                    <p:cond delay="200"/>
                                  </p:stCondLst>
                                  <p:childTnLst>
                                    <p:set>
                                      <p:cBhvr>
                                        <p:cTn id="35" dur="1" fill="hold">
                                          <p:stCondLst>
                                            <p:cond delay="0"/>
                                          </p:stCondLst>
                                        </p:cTn>
                                        <p:tgtEl>
                                          <p:spTgt spid="7179"/>
                                        </p:tgtEl>
                                        <p:attrNameLst>
                                          <p:attrName>style.visibility</p:attrName>
                                        </p:attrNameLst>
                                      </p:cBhvr>
                                      <p:to>
                                        <p:strVal val="visible"/>
                                      </p:to>
                                    </p:set>
                                    <p:anim calcmode="lin" valueType="num">
                                      <p:cBhvr additive="base">
                                        <p:cTn id="36" dur="1000" fill="hold"/>
                                        <p:tgtEl>
                                          <p:spTgt spid="7179"/>
                                        </p:tgtEl>
                                        <p:attrNameLst>
                                          <p:attrName>ppt_x</p:attrName>
                                        </p:attrNameLst>
                                      </p:cBhvr>
                                      <p:tavLst>
                                        <p:tav tm="0">
                                          <p:val>
                                            <p:strVal val="#ppt_x"/>
                                          </p:val>
                                        </p:tav>
                                        <p:tav tm="100000">
                                          <p:val>
                                            <p:strVal val="#ppt_x"/>
                                          </p:val>
                                        </p:tav>
                                      </p:tavLst>
                                    </p:anim>
                                    <p:anim calcmode="lin" valueType="num">
                                      <p:cBhvr additive="base">
                                        <p:cTn id="37" dur="1000" fill="hold"/>
                                        <p:tgtEl>
                                          <p:spTgt spid="7179"/>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3" presetClass="entr" presetSubtype="16" fill="hold" nodeType="clickEffect">
                                  <p:stCondLst>
                                    <p:cond delay="0"/>
                                  </p:stCondLst>
                                  <p:childTnLst>
                                    <p:set>
                                      <p:cBhvr>
                                        <p:cTn id="41" dur="1" fill="hold">
                                          <p:stCondLst>
                                            <p:cond delay="0"/>
                                          </p:stCondLst>
                                        </p:cTn>
                                        <p:tgtEl>
                                          <p:spTgt spid="7183"/>
                                        </p:tgtEl>
                                        <p:attrNameLst>
                                          <p:attrName>style.visibility</p:attrName>
                                        </p:attrNameLst>
                                      </p:cBhvr>
                                      <p:to>
                                        <p:strVal val="visible"/>
                                      </p:to>
                                    </p:set>
                                    <p:anim calcmode="lin" valueType="num">
                                      <p:cBhvr>
                                        <p:cTn id="42" dur="500" fill="hold"/>
                                        <p:tgtEl>
                                          <p:spTgt spid="7183"/>
                                        </p:tgtEl>
                                        <p:attrNameLst>
                                          <p:attrName>ppt_w</p:attrName>
                                        </p:attrNameLst>
                                      </p:cBhvr>
                                      <p:tavLst>
                                        <p:tav tm="0">
                                          <p:val>
                                            <p:fltVal val="0"/>
                                          </p:val>
                                        </p:tav>
                                        <p:tav tm="100000">
                                          <p:val>
                                            <p:strVal val="#ppt_w"/>
                                          </p:val>
                                        </p:tav>
                                      </p:tavLst>
                                    </p:anim>
                                    <p:anim calcmode="lin" valueType="num">
                                      <p:cBhvr>
                                        <p:cTn id="43" dur="500" fill="hold"/>
                                        <p:tgtEl>
                                          <p:spTgt spid="7183"/>
                                        </p:tgtEl>
                                        <p:attrNameLst>
                                          <p:attrName>ppt_h</p:attrName>
                                        </p:attrNameLst>
                                      </p:cBhvr>
                                      <p:tavLst>
                                        <p:tav tm="0">
                                          <p:val>
                                            <p:fltVal val="0"/>
                                          </p:val>
                                        </p:tav>
                                        <p:tav tm="100000">
                                          <p:val>
                                            <p:strVal val="#ppt_h"/>
                                          </p:val>
                                        </p:tav>
                                      </p:tavLst>
                                    </p:anim>
                                  </p:childTnLst>
                                </p:cTn>
                              </p:par>
                              <p:par>
                                <p:cTn id="44" presetID="2" presetClass="entr" presetSubtype="4" fill="hold" nodeType="withEffect">
                                  <p:stCondLst>
                                    <p:cond delay="300"/>
                                  </p:stCondLst>
                                  <p:childTnLst>
                                    <p:set>
                                      <p:cBhvr>
                                        <p:cTn id="45" dur="1" fill="hold">
                                          <p:stCondLst>
                                            <p:cond delay="0"/>
                                          </p:stCondLst>
                                        </p:cTn>
                                        <p:tgtEl>
                                          <p:spTgt spid="7183"/>
                                        </p:tgtEl>
                                        <p:attrNameLst>
                                          <p:attrName>style.visibility</p:attrName>
                                        </p:attrNameLst>
                                      </p:cBhvr>
                                      <p:to>
                                        <p:strVal val="visible"/>
                                      </p:to>
                                    </p:set>
                                    <p:anim calcmode="lin" valueType="num">
                                      <p:cBhvr additive="base">
                                        <p:cTn id="46" dur="1000" fill="hold"/>
                                        <p:tgtEl>
                                          <p:spTgt spid="7183"/>
                                        </p:tgtEl>
                                        <p:attrNameLst>
                                          <p:attrName>ppt_x</p:attrName>
                                        </p:attrNameLst>
                                      </p:cBhvr>
                                      <p:tavLst>
                                        <p:tav tm="0">
                                          <p:val>
                                            <p:strVal val="#ppt_x"/>
                                          </p:val>
                                        </p:tav>
                                        <p:tav tm="100000">
                                          <p:val>
                                            <p:strVal val="#ppt_x"/>
                                          </p:val>
                                        </p:tav>
                                      </p:tavLst>
                                    </p:anim>
                                    <p:anim calcmode="lin" valueType="num">
                                      <p:cBhvr additive="base">
                                        <p:cTn id="47" dur="1000" fill="hold"/>
                                        <p:tgtEl>
                                          <p:spTgt spid="718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1233486" y="119043"/>
            <a:ext cx="6696100" cy="952500"/>
          </a:xfrm>
        </p:spPr>
        <p:txBody>
          <a:bodyPr>
            <a:normAutofit/>
          </a:bodyPr>
          <a:lstStyle/>
          <a:p>
            <a:pPr algn="ctr"/>
            <a:r>
              <a:rPr lang="ar-SA" sz="4400" dirty="0" smtClean="0">
                <a:effectLst>
                  <a:outerShdw blurRad="38100" dist="38100" dir="2700000" algn="tl">
                    <a:srgbClr val="000000">
                      <a:alpha val="43137"/>
                    </a:srgbClr>
                  </a:outerShdw>
                </a:effectLst>
                <a:cs typeface="Al-Samsam" pitchFamily="2" charset="-78"/>
              </a:rPr>
              <a:t>تنبيهات قبل الدخول في الدورة</a:t>
            </a:r>
            <a:endParaRPr lang="ar-SA" sz="4400" dirty="0">
              <a:effectLst>
                <a:outerShdw blurRad="38100" dist="38100" dir="2700000" algn="tl">
                  <a:srgbClr val="000000">
                    <a:alpha val="43137"/>
                  </a:srgbClr>
                </a:outerShdw>
              </a:effectLst>
              <a:cs typeface="Al-Samsam" pitchFamily="2" charset="-78"/>
            </a:endParaRPr>
          </a:p>
        </p:txBody>
      </p:sp>
      <p:pic>
        <p:nvPicPr>
          <p:cNvPr id="4" name="صورة 3" descr="21 ‫‬ ‫‬.jpg"/>
          <p:cNvPicPr>
            <a:picLocks noChangeAspect="1"/>
          </p:cNvPicPr>
          <p:nvPr/>
        </p:nvPicPr>
        <p:blipFill>
          <a:blip r:embed="rId2"/>
          <a:stretch>
            <a:fillRect/>
          </a:stretch>
        </p:blipFill>
        <p:spPr>
          <a:xfrm>
            <a:off x="571472" y="1547804"/>
            <a:ext cx="1714504" cy="1428753"/>
          </a:xfrm>
          <a:prstGeom prst="rect">
            <a:avLst/>
          </a:prstGeom>
        </p:spPr>
      </p:pic>
      <p:pic>
        <p:nvPicPr>
          <p:cNvPr id="6" name="صورة 5" descr="6 ‫(3)‬.jpg"/>
          <p:cNvPicPr>
            <a:picLocks noChangeAspect="1"/>
          </p:cNvPicPr>
          <p:nvPr/>
        </p:nvPicPr>
        <p:blipFill>
          <a:blip r:embed="rId3"/>
          <a:stretch>
            <a:fillRect/>
          </a:stretch>
        </p:blipFill>
        <p:spPr>
          <a:xfrm>
            <a:off x="2786050" y="1369208"/>
            <a:ext cx="1809752" cy="1131095"/>
          </a:xfrm>
          <a:prstGeom prst="rect">
            <a:avLst/>
          </a:prstGeom>
        </p:spPr>
      </p:pic>
      <p:pic>
        <p:nvPicPr>
          <p:cNvPr id="7" name="صورة 6" descr="3 ‫(3)‬.jpg"/>
          <p:cNvPicPr>
            <a:picLocks noChangeAspect="1"/>
          </p:cNvPicPr>
          <p:nvPr/>
        </p:nvPicPr>
        <p:blipFill>
          <a:blip r:embed="rId4"/>
          <a:stretch>
            <a:fillRect/>
          </a:stretch>
        </p:blipFill>
        <p:spPr>
          <a:xfrm>
            <a:off x="5072066" y="1309677"/>
            <a:ext cx="2000254" cy="1050133"/>
          </a:xfrm>
          <a:prstGeom prst="rect">
            <a:avLst/>
          </a:prstGeom>
        </p:spPr>
      </p:pic>
      <p:pic>
        <p:nvPicPr>
          <p:cNvPr id="8" name="صورة 7" descr="20 ‫(2)‬.jpg"/>
          <p:cNvPicPr>
            <a:picLocks noChangeAspect="1"/>
          </p:cNvPicPr>
          <p:nvPr/>
        </p:nvPicPr>
        <p:blipFill>
          <a:blip r:embed="rId5"/>
          <a:stretch>
            <a:fillRect/>
          </a:stretch>
        </p:blipFill>
        <p:spPr>
          <a:xfrm>
            <a:off x="1857357" y="4048133"/>
            <a:ext cx="1266827" cy="1464700"/>
          </a:xfrm>
          <a:prstGeom prst="rect">
            <a:avLst/>
          </a:prstGeom>
        </p:spPr>
      </p:pic>
      <p:pic>
        <p:nvPicPr>
          <p:cNvPr id="9" name="صورة 8" descr="22 ‫(2)‬.jpg"/>
          <p:cNvPicPr>
            <a:picLocks noChangeAspect="1"/>
          </p:cNvPicPr>
          <p:nvPr/>
        </p:nvPicPr>
        <p:blipFill>
          <a:blip r:embed="rId6"/>
          <a:stretch>
            <a:fillRect/>
          </a:stretch>
        </p:blipFill>
        <p:spPr>
          <a:xfrm>
            <a:off x="428597" y="3095627"/>
            <a:ext cx="1619549" cy="1801818"/>
          </a:xfrm>
          <a:prstGeom prst="rect">
            <a:avLst/>
          </a:prstGeom>
        </p:spPr>
      </p:pic>
      <p:pic>
        <p:nvPicPr>
          <p:cNvPr id="10" name="صورة 9" descr="25 ‫(2)‬.jpg"/>
          <p:cNvPicPr>
            <a:picLocks noChangeAspect="1"/>
          </p:cNvPicPr>
          <p:nvPr/>
        </p:nvPicPr>
        <p:blipFill>
          <a:blip r:embed="rId7"/>
          <a:stretch>
            <a:fillRect/>
          </a:stretch>
        </p:blipFill>
        <p:spPr>
          <a:xfrm>
            <a:off x="379856" y="59512"/>
            <a:ext cx="977434" cy="1087438"/>
          </a:xfrm>
          <a:prstGeom prst="rect">
            <a:avLst/>
          </a:prstGeom>
        </p:spPr>
      </p:pic>
      <p:pic>
        <p:nvPicPr>
          <p:cNvPr id="11" name="صورة 10" descr="22.jpg"/>
          <p:cNvPicPr>
            <a:picLocks noChangeAspect="1"/>
          </p:cNvPicPr>
          <p:nvPr/>
        </p:nvPicPr>
        <p:blipFill>
          <a:blip r:embed="rId8"/>
          <a:stretch>
            <a:fillRect/>
          </a:stretch>
        </p:blipFill>
        <p:spPr>
          <a:xfrm>
            <a:off x="5500695" y="3929070"/>
            <a:ext cx="2071479" cy="1464468"/>
          </a:xfrm>
          <a:prstGeom prst="rect">
            <a:avLst/>
          </a:prstGeom>
        </p:spPr>
      </p:pic>
      <p:pic>
        <p:nvPicPr>
          <p:cNvPr id="12" name="صورة 11" descr="28.jpg"/>
          <p:cNvPicPr>
            <a:picLocks noChangeAspect="1"/>
          </p:cNvPicPr>
          <p:nvPr/>
        </p:nvPicPr>
        <p:blipFill>
          <a:blip r:embed="rId9"/>
          <a:stretch>
            <a:fillRect/>
          </a:stretch>
        </p:blipFill>
        <p:spPr>
          <a:xfrm>
            <a:off x="5572132" y="2559842"/>
            <a:ext cx="1952630" cy="1082823"/>
          </a:xfrm>
          <a:prstGeom prst="rect">
            <a:avLst/>
          </a:prstGeom>
        </p:spPr>
      </p:pic>
      <p:pic>
        <p:nvPicPr>
          <p:cNvPr id="13" name="صورة 12" descr="36 ‫‬.jpg"/>
          <p:cNvPicPr>
            <a:picLocks noChangeAspect="1"/>
          </p:cNvPicPr>
          <p:nvPr/>
        </p:nvPicPr>
        <p:blipFill>
          <a:blip r:embed="rId10"/>
          <a:stretch>
            <a:fillRect/>
          </a:stretch>
        </p:blipFill>
        <p:spPr>
          <a:xfrm>
            <a:off x="3143240" y="3571880"/>
            <a:ext cx="2286006" cy="1346203"/>
          </a:xfrm>
          <a:prstGeom prst="rect">
            <a:avLst/>
          </a:prstGeom>
        </p:spPr>
      </p:pic>
      <p:pic>
        <p:nvPicPr>
          <p:cNvPr id="14" name="صورة 13" descr="7.jpg"/>
          <p:cNvPicPr>
            <a:picLocks noChangeAspect="1"/>
          </p:cNvPicPr>
          <p:nvPr/>
        </p:nvPicPr>
        <p:blipFill>
          <a:blip r:embed="rId11"/>
          <a:stretch>
            <a:fillRect/>
          </a:stretch>
        </p:blipFill>
        <p:spPr>
          <a:xfrm>
            <a:off x="2643174" y="2559848"/>
            <a:ext cx="1857388" cy="1369222"/>
          </a:xfrm>
          <a:prstGeom prst="rect">
            <a:avLst/>
          </a:prstGeom>
        </p:spPr>
      </p:pic>
      <p:sp>
        <p:nvSpPr>
          <p:cNvPr id="21" name="عنصر نائب لرقم الشريحة 20"/>
          <p:cNvSpPr>
            <a:spLocks noGrp="1"/>
          </p:cNvSpPr>
          <p:nvPr>
            <p:ph type="sldNum" sz="quarter" idx="4294967295"/>
          </p:nvPr>
        </p:nvSpPr>
        <p:spPr>
          <a:xfrm>
            <a:off x="6251448" y="5463540"/>
            <a:ext cx="588336" cy="190500"/>
          </a:xfrm>
          <a:prstGeom prst="rect">
            <a:avLst/>
          </a:prstGeom>
        </p:spPr>
        <p:txBody>
          <a:bodyPr/>
          <a:lstStyle/>
          <a:p>
            <a:fld id="{0B34F065-1154-456A-91E3-76DE8E75E17B}" type="slidenum">
              <a:rPr lang="ar-SA" smtClean="0"/>
              <a:pPr/>
              <a:t>3</a:t>
            </a:fld>
            <a:endParaRPr lang="ar-SA"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Multidocument 1"/>
          <p:cNvSpPr/>
          <p:nvPr/>
        </p:nvSpPr>
        <p:spPr bwMode="auto">
          <a:xfrm>
            <a:off x="1819176" y="1142988"/>
            <a:ext cx="5921176" cy="2160240"/>
          </a:xfrm>
          <a:prstGeom prst="flowChartMultidocument">
            <a:avLst/>
          </a:prstGeom>
          <a:solidFill>
            <a:srgbClr val="33CC33"/>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algn="ctr" rtl="1">
              <a:lnSpc>
                <a:spcPct val="150000"/>
              </a:lnSpc>
            </a:pPr>
            <a:endParaRPr lang="ar-EG" sz="1400" b="1" dirty="0" smtClean="0"/>
          </a:p>
          <a:p>
            <a:pPr algn="ctr" rtl="1">
              <a:lnSpc>
                <a:spcPct val="150000"/>
              </a:lnSpc>
            </a:pPr>
            <a:r>
              <a:rPr lang="ar-EG" sz="3200" b="1" dirty="0"/>
              <a:t> ما هى صفات الغير مقدرين لانفسهم؟</a:t>
            </a:r>
          </a:p>
        </p:txBody>
      </p:sp>
      <p:pic>
        <p:nvPicPr>
          <p:cNvPr id="3" name="صورة 2" descr="4.bmp"/>
          <p:cNvPicPr>
            <a:picLocks noChangeAspect="1"/>
          </p:cNvPicPr>
          <p:nvPr/>
        </p:nvPicPr>
        <p:blipFill>
          <a:blip r:embed="rId2"/>
          <a:stretch>
            <a:fillRect/>
          </a:stretch>
        </p:blipFill>
        <p:spPr>
          <a:xfrm>
            <a:off x="3143240" y="3500442"/>
            <a:ext cx="2285714" cy="1704762"/>
          </a:xfrm>
          <a:prstGeom prst="rect">
            <a:avLst/>
          </a:prstGeom>
        </p:spPr>
      </p:pic>
    </p:spTree>
    <p:extLst>
      <p:ext uri="{BB962C8B-B14F-4D97-AF65-F5344CB8AC3E}">
        <p14:creationId xmlns:p14="http://schemas.microsoft.com/office/powerpoint/2010/main" val="472529455"/>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70" name="Group 2"/>
          <p:cNvGrpSpPr>
            <a:grpSpLocks/>
          </p:cNvGrpSpPr>
          <p:nvPr/>
        </p:nvGrpSpPr>
        <p:grpSpPr bwMode="auto">
          <a:xfrm>
            <a:off x="1290638" y="1273175"/>
            <a:ext cx="6562725" cy="546100"/>
            <a:chOff x="0" y="0"/>
            <a:chExt cx="6561756" cy="546060"/>
          </a:xfrm>
        </p:grpSpPr>
        <p:sp>
          <p:nvSpPr>
            <p:cNvPr id="5138" name="AutoShape 3"/>
            <p:cNvSpPr>
              <a:spLocks noChangeArrowheads="1"/>
            </p:cNvSpPr>
            <p:nvPr/>
          </p:nvSpPr>
          <p:spPr bwMode="auto">
            <a:xfrm>
              <a:off x="0" y="192074"/>
              <a:ext cx="6561756" cy="353986"/>
            </a:xfrm>
            <a:prstGeom prst="rect">
              <a:avLst/>
            </a:prstGeom>
            <a:solidFill>
              <a:srgbClr val="595959"/>
            </a:solidFill>
            <a:ln w="12700">
              <a:solidFill>
                <a:schemeClr val="bg1"/>
              </a:solidFill>
              <a:miter lim="800000"/>
              <a:headEnd/>
              <a:tailEnd/>
            </a:ln>
          </p:spPr>
          <p:txBody>
            <a:bodyPr anchor="ctr"/>
            <a:lstStyle/>
            <a:p>
              <a:endParaRPr lang="zh-CN" altLang="en-US" sz="2400" b="1">
                <a:latin typeface="Calibri" pitchFamily="34" charset="0"/>
              </a:endParaRPr>
            </a:p>
          </p:txBody>
        </p:sp>
        <p:sp>
          <p:nvSpPr>
            <p:cNvPr id="5139" name="AutoShape 3"/>
            <p:cNvSpPr>
              <a:spLocks noChangeArrowheads="1"/>
            </p:cNvSpPr>
            <p:nvPr/>
          </p:nvSpPr>
          <p:spPr bwMode="auto">
            <a:xfrm>
              <a:off x="64331" y="0"/>
              <a:ext cx="6433094" cy="482482"/>
            </a:xfrm>
            <a:prstGeom prst="rect">
              <a:avLst/>
            </a:prstGeom>
            <a:solidFill>
              <a:srgbClr val="007E00">
                <a:alpha val="79999"/>
              </a:srgbClr>
            </a:solidFill>
            <a:ln w="12700">
              <a:solidFill>
                <a:schemeClr val="bg1"/>
              </a:solidFill>
              <a:miter lim="800000"/>
              <a:headEnd/>
              <a:tailEnd/>
            </a:ln>
          </p:spPr>
          <p:txBody>
            <a:bodyPr wrap="none" anchor="ctr"/>
            <a:lstStyle/>
            <a:p>
              <a:pPr algn="ctr" eaLnBrk="0" hangingPunct="0"/>
              <a:endParaRPr lang="zh-CN" altLang="en-US" sz="2800" b="1">
                <a:solidFill>
                  <a:schemeClr val="tx2"/>
                </a:solidFill>
                <a:ea typeface="Microsoft YaHei" pitchFamily="34" charset="-122"/>
              </a:endParaRPr>
            </a:p>
          </p:txBody>
        </p:sp>
        <p:sp>
          <p:nvSpPr>
            <p:cNvPr id="5140" name="Rectangle 13"/>
            <p:cNvSpPr>
              <a:spLocks noChangeArrowheads="1"/>
            </p:cNvSpPr>
            <p:nvPr/>
          </p:nvSpPr>
          <p:spPr bwMode="auto">
            <a:xfrm>
              <a:off x="65079" y="85339"/>
              <a:ext cx="6431598" cy="430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a:r>
                <a:rPr lang="ar-EG" altLang="zh-CN" sz="2200" b="1" dirty="0">
                  <a:solidFill>
                    <a:schemeClr val="bg1"/>
                  </a:solidFill>
                </a:rPr>
                <a:t>يقارنون أنفسهم بالآخرين ويعتقدون أن الآخرين يعملون أفضل منهم </a:t>
              </a:r>
              <a:endParaRPr lang="zh-CN" altLang="en-US" sz="2200" b="1" dirty="0">
                <a:solidFill>
                  <a:schemeClr val="bg1"/>
                </a:solidFill>
              </a:endParaRPr>
            </a:p>
          </p:txBody>
        </p:sp>
      </p:grpSp>
      <p:grpSp>
        <p:nvGrpSpPr>
          <p:cNvPr id="7174" name="Group 6"/>
          <p:cNvGrpSpPr>
            <a:grpSpLocks/>
          </p:cNvGrpSpPr>
          <p:nvPr/>
        </p:nvGrpSpPr>
        <p:grpSpPr bwMode="auto">
          <a:xfrm>
            <a:off x="1290638" y="2146300"/>
            <a:ext cx="6562725" cy="546100"/>
            <a:chOff x="0" y="0"/>
            <a:chExt cx="6561756" cy="546060"/>
          </a:xfrm>
        </p:grpSpPr>
        <p:grpSp>
          <p:nvGrpSpPr>
            <p:cNvPr id="5134" name="Group 7"/>
            <p:cNvGrpSpPr>
              <a:grpSpLocks/>
            </p:cNvGrpSpPr>
            <p:nvPr/>
          </p:nvGrpSpPr>
          <p:grpSpPr bwMode="auto">
            <a:xfrm>
              <a:off x="0" y="0"/>
              <a:ext cx="6561756" cy="546060"/>
              <a:chOff x="0" y="0"/>
              <a:chExt cx="6561756" cy="546060"/>
            </a:xfrm>
          </p:grpSpPr>
          <p:sp>
            <p:nvSpPr>
              <p:cNvPr id="5136" name="AutoShape 3"/>
              <p:cNvSpPr>
                <a:spLocks noChangeArrowheads="1"/>
              </p:cNvSpPr>
              <p:nvPr/>
            </p:nvSpPr>
            <p:spPr bwMode="auto">
              <a:xfrm>
                <a:off x="0" y="192074"/>
                <a:ext cx="6561756" cy="353986"/>
              </a:xfrm>
              <a:prstGeom prst="rect">
                <a:avLst/>
              </a:prstGeom>
              <a:solidFill>
                <a:srgbClr val="595959"/>
              </a:solidFill>
              <a:ln w="12700">
                <a:solidFill>
                  <a:schemeClr val="bg1"/>
                </a:solidFill>
                <a:miter lim="800000"/>
                <a:headEnd/>
                <a:tailEnd/>
              </a:ln>
            </p:spPr>
            <p:txBody>
              <a:bodyPr anchor="ctr"/>
              <a:lstStyle/>
              <a:p>
                <a:endParaRPr lang="zh-CN" altLang="en-US" sz="2400" b="1">
                  <a:latin typeface="Calibri" pitchFamily="34" charset="0"/>
                </a:endParaRPr>
              </a:p>
            </p:txBody>
          </p:sp>
          <p:sp>
            <p:nvSpPr>
              <p:cNvPr id="5137" name="AutoShape 3"/>
              <p:cNvSpPr>
                <a:spLocks noChangeArrowheads="1"/>
              </p:cNvSpPr>
              <p:nvPr/>
            </p:nvSpPr>
            <p:spPr bwMode="auto">
              <a:xfrm>
                <a:off x="65077" y="0"/>
                <a:ext cx="6431600" cy="482565"/>
              </a:xfrm>
              <a:prstGeom prst="rect">
                <a:avLst/>
              </a:prstGeom>
              <a:solidFill>
                <a:srgbClr val="7F7F7F">
                  <a:alpha val="87842"/>
                </a:srgbClr>
              </a:solidFill>
              <a:ln w="12700">
                <a:solidFill>
                  <a:schemeClr val="bg1"/>
                </a:solidFill>
                <a:miter lim="800000"/>
                <a:headEnd/>
                <a:tailEnd/>
              </a:ln>
            </p:spPr>
            <p:txBody>
              <a:bodyPr wrap="none" anchor="ctr"/>
              <a:lstStyle/>
              <a:p>
                <a:pPr algn="ctr" eaLnBrk="0" hangingPunct="0"/>
                <a:endParaRPr lang="zh-CN" altLang="en-US" sz="2800" b="1">
                  <a:solidFill>
                    <a:schemeClr val="tx2"/>
                  </a:solidFill>
                  <a:latin typeface="Calibri" pitchFamily="34" charset="0"/>
                  <a:ea typeface="Microsoft YaHei" pitchFamily="34" charset="-122"/>
                </a:endParaRPr>
              </a:p>
            </p:txBody>
          </p:sp>
        </p:grpSp>
        <p:sp>
          <p:nvSpPr>
            <p:cNvPr id="5135" name="Rectangle 13"/>
            <p:cNvSpPr>
              <a:spLocks noChangeArrowheads="1"/>
            </p:cNvSpPr>
            <p:nvPr/>
          </p:nvSpPr>
          <p:spPr bwMode="auto">
            <a:xfrm>
              <a:off x="65079" y="85339"/>
              <a:ext cx="6431598" cy="430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a:r>
                <a:rPr lang="ar-EG" altLang="zh-CN" sz="2200" b="1" dirty="0" smtClean="0">
                  <a:solidFill>
                    <a:schemeClr val="bg1"/>
                  </a:solidFill>
                </a:rPr>
                <a:t>استحقار </a:t>
              </a:r>
              <a:r>
                <a:rPr lang="ar-EG" altLang="zh-CN" sz="2200" b="1" dirty="0">
                  <a:solidFill>
                    <a:schemeClr val="bg1"/>
                  </a:solidFill>
                </a:rPr>
                <a:t>الذات أو عدم معرفة الإجابة عند حصول الإطراء والثناء</a:t>
              </a:r>
              <a:endParaRPr lang="zh-CN" altLang="en-US" sz="2200" b="1" dirty="0">
                <a:solidFill>
                  <a:schemeClr val="bg1"/>
                </a:solidFill>
              </a:endParaRPr>
            </a:p>
          </p:txBody>
        </p:sp>
      </p:grpSp>
      <p:grpSp>
        <p:nvGrpSpPr>
          <p:cNvPr id="7179" name="Group 11"/>
          <p:cNvGrpSpPr>
            <a:grpSpLocks/>
          </p:cNvGrpSpPr>
          <p:nvPr/>
        </p:nvGrpSpPr>
        <p:grpSpPr bwMode="auto">
          <a:xfrm>
            <a:off x="1290638" y="3017838"/>
            <a:ext cx="6562725" cy="547010"/>
            <a:chOff x="0" y="0"/>
            <a:chExt cx="6561756" cy="546970"/>
          </a:xfrm>
        </p:grpSpPr>
        <p:sp>
          <p:nvSpPr>
            <p:cNvPr id="5131" name="AutoShape 3"/>
            <p:cNvSpPr>
              <a:spLocks noChangeArrowheads="1"/>
            </p:cNvSpPr>
            <p:nvPr/>
          </p:nvSpPr>
          <p:spPr bwMode="auto">
            <a:xfrm>
              <a:off x="0" y="192073"/>
              <a:ext cx="6561756" cy="353987"/>
            </a:xfrm>
            <a:prstGeom prst="rect">
              <a:avLst/>
            </a:prstGeom>
            <a:solidFill>
              <a:srgbClr val="595959"/>
            </a:solidFill>
            <a:ln w="12700">
              <a:solidFill>
                <a:schemeClr val="bg1"/>
              </a:solidFill>
              <a:miter lim="800000"/>
              <a:headEnd/>
              <a:tailEnd/>
            </a:ln>
          </p:spPr>
          <p:txBody>
            <a:bodyPr anchor="ctr"/>
            <a:lstStyle/>
            <a:p>
              <a:endParaRPr lang="zh-CN" altLang="en-US" sz="2400" b="1">
                <a:latin typeface="Calibri" pitchFamily="34" charset="0"/>
              </a:endParaRPr>
            </a:p>
          </p:txBody>
        </p:sp>
        <p:sp>
          <p:nvSpPr>
            <p:cNvPr id="5132" name="AutoShape 3"/>
            <p:cNvSpPr>
              <a:spLocks noChangeArrowheads="1"/>
            </p:cNvSpPr>
            <p:nvPr/>
          </p:nvSpPr>
          <p:spPr bwMode="auto">
            <a:xfrm>
              <a:off x="64331" y="0"/>
              <a:ext cx="6433094" cy="482482"/>
            </a:xfrm>
            <a:prstGeom prst="rect">
              <a:avLst/>
            </a:prstGeom>
            <a:solidFill>
              <a:srgbClr val="007E00">
                <a:alpha val="79999"/>
              </a:srgbClr>
            </a:solidFill>
            <a:ln w="12700">
              <a:solidFill>
                <a:schemeClr val="bg1"/>
              </a:solidFill>
              <a:miter lim="800000"/>
              <a:headEnd/>
              <a:tailEnd/>
            </a:ln>
          </p:spPr>
          <p:txBody>
            <a:bodyPr wrap="none" anchor="ctr"/>
            <a:lstStyle/>
            <a:p>
              <a:pPr algn="ctr" eaLnBrk="0" hangingPunct="0"/>
              <a:endParaRPr lang="zh-CN" altLang="en-US" sz="2800" b="1">
                <a:solidFill>
                  <a:schemeClr val="tx2"/>
                </a:solidFill>
                <a:ea typeface="Microsoft YaHei" pitchFamily="34" charset="-122"/>
              </a:endParaRPr>
            </a:p>
          </p:txBody>
        </p:sp>
        <p:sp>
          <p:nvSpPr>
            <p:cNvPr id="5133" name="Rectangle 13"/>
            <p:cNvSpPr>
              <a:spLocks noChangeArrowheads="1"/>
            </p:cNvSpPr>
            <p:nvPr/>
          </p:nvSpPr>
          <p:spPr bwMode="auto">
            <a:xfrm>
              <a:off x="65079" y="85339"/>
              <a:ext cx="6431598" cy="461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a:r>
                <a:rPr lang="ar-EG" altLang="zh-CN" sz="2400" b="1" dirty="0" smtClean="0">
                  <a:solidFill>
                    <a:schemeClr val="bg1"/>
                  </a:solidFill>
                </a:rPr>
                <a:t>الشعور </a:t>
              </a:r>
              <a:r>
                <a:rPr lang="ar-EG" altLang="zh-CN" sz="2400" b="1" dirty="0">
                  <a:solidFill>
                    <a:schemeClr val="bg1"/>
                  </a:solidFill>
                </a:rPr>
                <a:t>بالذنب دائماً، حتى ولو لم يكن هناك علاقة بالخطأ</a:t>
              </a:r>
              <a:endParaRPr lang="zh-CN" altLang="en-US" sz="2400" b="1" dirty="0">
                <a:solidFill>
                  <a:schemeClr val="bg1"/>
                </a:solidFill>
              </a:endParaRPr>
            </a:p>
          </p:txBody>
        </p:sp>
      </p:grpSp>
      <p:grpSp>
        <p:nvGrpSpPr>
          <p:cNvPr id="7183" name="Group 15"/>
          <p:cNvGrpSpPr>
            <a:grpSpLocks/>
          </p:cNvGrpSpPr>
          <p:nvPr/>
        </p:nvGrpSpPr>
        <p:grpSpPr bwMode="auto">
          <a:xfrm>
            <a:off x="1290638" y="3890963"/>
            <a:ext cx="6562725" cy="547010"/>
            <a:chOff x="0" y="0"/>
            <a:chExt cx="6561756" cy="546970"/>
          </a:xfrm>
        </p:grpSpPr>
        <p:grpSp>
          <p:nvGrpSpPr>
            <p:cNvPr id="5127" name="Group 16"/>
            <p:cNvGrpSpPr>
              <a:grpSpLocks/>
            </p:cNvGrpSpPr>
            <p:nvPr/>
          </p:nvGrpSpPr>
          <p:grpSpPr bwMode="auto">
            <a:xfrm>
              <a:off x="0" y="0"/>
              <a:ext cx="6561756" cy="546060"/>
              <a:chOff x="0" y="0"/>
              <a:chExt cx="6448390" cy="611157"/>
            </a:xfrm>
          </p:grpSpPr>
          <p:sp>
            <p:nvSpPr>
              <p:cNvPr id="5129" name="AutoShape 3"/>
              <p:cNvSpPr>
                <a:spLocks noChangeArrowheads="1"/>
              </p:cNvSpPr>
              <p:nvPr/>
            </p:nvSpPr>
            <p:spPr bwMode="auto">
              <a:xfrm>
                <a:off x="0" y="214970"/>
                <a:ext cx="6448390" cy="396187"/>
              </a:xfrm>
              <a:prstGeom prst="rect">
                <a:avLst/>
              </a:prstGeom>
              <a:solidFill>
                <a:srgbClr val="595959"/>
              </a:solidFill>
              <a:ln w="12700">
                <a:solidFill>
                  <a:schemeClr val="bg1"/>
                </a:solidFill>
                <a:miter lim="800000"/>
                <a:headEnd/>
                <a:tailEnd/>
              </a:ln>
            </p:spPr>
            <p:txBody>
              <a:bodyPr anchor="ctr"/>
              <a:lstStyle/>
              <a:p>
                <a:endParaRPr lang="zh-CN" altLang="en-US" sz="2400" b="1">
                  <a:latin typeface="Calibri" pitchFamily="34" charset="0"/>
                </a:endParaRPr>
              </a:p>
            </p:txBody>
          </p:sp>
          <p:sp>
            <p:nvSpPr>
              <p:cNvPr id="5130" name="AutoShape 3"/>
              <p:cNvSpPr>
                <a:spLocks noChangeArrowheads="1"/>
              </p:cNvSpPr>
              <p:nvPr/>
            </p:nvSpPr>
            <p:spPr bwMode="auto">
              <a:xfrm>
                <a:off x="63953" y="0"/>
                <a:ext cx="6320483" cy="540092"/>
              </a:xfrm>
              <a:prstGeom prst="rect">
                <a:avLst/>
              </a:prstGeom>
              <a:solidFill>
                <a:srgbClr val="7F7F7F">
                  <a:alpha val="87842"/>
                </a:srgbClr>
              </a:solidFill>
              <a:ln w="12700">
                <a:solidFill>
                  <a:schemeClr val="bg1"/>
                </a:solidFill>
                <a:miter lim="800000"/>
                <a:headEnd/>
                <a:tailEnd/>
              </a:ln>
            </p:spPr>
            <p:txBody>
              <a:bodyPr wrap="none" anchor="ctr"/>
              <a:lstStyle/>
              <a:p>
                <a:pPr algn="ctr" eaLnBrk="0" hangingPunct="0"/>
                <a:endParaRPr lang="zh-CN" altLang="en-US" sz="2800" b="1">
                  <a:solidFill>
                    <a:schemeClr val="tx2"/>
                  </a:solidFill>
                  <a:latin typeface="Calibri" pitchFamily="34" charset="0"/>
                  <a:ea typeface="Microsoft YaHei" pitchFamily="34" charset="-122"/>
                </a:endParaRPr>
              </a:p>
            </p:txBody>
          </p:sp>
        </p:grpSp>
        <p:sp>
          <p:nvSpPr>
            <p:cNvPr id="5128" name="Rectangle 13"/>
            <p:cNvSpPr>
              <a:spLocks noChangeArrowheads="1"/>
            </p:cNvSpPr>
            <p:nvPr/>
          </p:nvSpPr>
          <p:spPr bwMode="auto">
            <a:xfrm>
              <a:off x="64331" y="85339"/>
              <a:ext cx="6433094" cy="461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a:r>
                <a:rPr lang="ar-EG" altLang="zh-CN" sz="2400" b="1" dirty="0" smtClean="0">
                  <a:solidFill>
                    <a:schemeClr val="bg1"/>
                  </a:solidFill>
                </a:rPr>
                <a:t>الاعتذار </a:t>
              </a:r>
              <a:r>
                <a:rPr lang="ar-EG" altLang="zh-CN" sz="2400" b="1" dirty="0">
                  <a:solidFill>
                    <a:schemeClr val="bg1"/>
                  </a:solidFill>
                </a:rPr>
                <a:t>المستمر عن كل شيء</a:t>
              </a:r>
              <a:endParaRPr lang="zh-CN" altLang="en-US" sz="2400" b="1" dirty="0">
                <a:solidFill>
                  <a:schemeClr val="bg1"/>
                </a:solidFill>
              </a:endParaRPr>
            </a:p>
          </p:txBody>
        </p:sp>
      </p:grpSp>
      <p:sp>
        <p:nvSpPr>
          <p:cNvPr id="21" name="TextBox 13" descr="B56F103BB23E47beACAB404F50AF11BD# #TextBox 13"/>
          <p:cNvSpPr txBox="1">
            <a:spLocks noChangeArrowheads="1"/>
          </p:cNvSpPr>
          <p:nvPr/>
        </p:nvSpPr>
        <p:spPr bwMode="auto">
          <a:xfrm>
            <a:off x="3923928" y="86004"/>
            <a:ext cx="5220073" cy="628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algn="l" rtl="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algn="l" rtl="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algn="l" rtl="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algn="l" rtl="0" eaLnBrk="0" fontAlgn="base" hangingPunct="0">
              <a:spcBef>
                <a:spcPct val="0"/>
              </a:spcBef>
              <a:spcAft>
                <a:spcPct val="0"/>
              </a:spcAft>
              <a:defRPr>
                <a:solidFill>
                  <a:schemeClr val="tx1"/>
                </a:solidFill>
                <a:latin typeface="Arial" pitchFamily="34" charset="0"/>
                <a:ea typeface="SimSun" pitchFamily="2" charset="-122"/>
              </a:defRPr>
            </a:lvl9pPr>
          </a:lstStyle>
          <a:p>
            <a:pPr algn="r" rtl="1">
              <a:lnSpc>
                <a:spcPct val="120000"/>
              </a:lnSpc>
              <a:spcBef>
                <a:spcPct val="50000"/>
              </a:spcBef>
            </a:pPr>
            <a:r>
              <a:rPr lang="ar-EG" altLang="zh-CN" sz="3200" b="1" dirty="0">
                <a:solidFill>
                  <a:schemeClr val="bg1"/>
                </a:solidFill>
                <a:latin typeface="Microsoft YaHei" pitchFamily="34" charset="-122"/>
                <a:ea typeface="Microsoft YaHei" pitchFamily="34" charset="-122"/>
              </a:rPr>
              <a:t> ما هى صفات الغير مقدرين لانفسهم؟</a:t>
            </a:r>
          </a:p>
        </p:txBody>
      </p:sp>
    </p:spTree>
    <p:extLst>
      <p:ext uri="{BB962C8B-B14F-4D97-AF65-F5344CB8AC3E}">
        <p14:creationId xmlns:p14="http://schemas.microsoft.com/office/powerpoint/2010/main" val="1688821959"/>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slide(fromLeft)">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nodeType="clickEffect">
                                  <p:stCondLst>
                                    <p:cond delay="0"/>
                                  </p:stCondLst>
                                  <p:childTnLst>
                                    <p:set>
                                      <p:cBhvr>
                                        <p:cTn id="11" dur="1" fill="hold">
                                          <p:stCondLst>
                                            <p:cond delay="0"/>
                                          </p:stCondLst>
                                        </p:cTn>
                                        <p:tgtEl>
                                          <p:spTgt spid="7170"/>
                                        </p:tgtEl>
                                        <p:attrNameLst>
                                          <p:attrName>style.visibility</p:attrName>
                                        </p:attrNameLst>
                                      </p:cBhvr>
                                      <p:to>
                                        <p:strVal val="visible"/>
                                      </p:to>
                                    </p:set>
                                    <p:anim calcmode="lin" valueType="num">
                                      <p:cBhvr>
                                        <p:cTn id="12" dur="500" fill="hold"/>
                                        <p:tgtEl>
                                          <p:spTgt spid="7170"/>
                                        </p:tgtEl>
                                        <p:attrNameLst>
                                          <p:attrName>ppt_w</p:attrName>
                                        </p:attrNameLst>
                                      </p:cBhvr>
                                      <p:tavLst>
                                        <p:tav tm="0">
                                          <p:val>
                                            <p:fltVal val="0"/>
                                          </p:val>
                                        </p:tav>
                                        <p:tav tm="100000">
                                          <p:val>
                                            <p:strVal val="#ppt_w"/>
                                          </p:val>
                                        </p:tav>
                                      </p:tavLst>
                                    </p:anim>
                                    <p:anim calcmode="lin" valueType="num">
                                      <p:cBhvr>
                                        <p:cTn id="13" dur="500" fill="hold"/>
                                        <p:tgtEl>
                                          <p:spTgt spid="7170"/>
                                        </p:tgtEl>
                                        <p:attrNameLst>
                                          <p:attrName>ppt_h</p:attrName>
                                        </p:attrNameLst>
                                      </p:cBhvr>
                                      <p:tavLst>
                                        <p:tav tm="0">
                                          <p:val>
                                            <p:fltVal val="0"/>
                                          </p:val>
                                        </p:tav>
                                        <p:tav tm="100000">
                                          <p:val>
                                            <p:strVal val="#ppt_h"/>
                                          </p:val>
                                        </p:tav>
                                      </p:tavLst>
                                    </p:anim>
                                  </p:childTnLst>
                                </p:cTn>
                              </p:par>
                              <p:par>
                                <p:cTn id="14" presetID="2" presetClass="entr" presetSubtype="4" fill="hold" nodeType="withEffect">
                                  <p:stCondLst>
                                    <p:cond delay="0"/>
                                  </p:stCondLst>
                                  <p:childTnLst>
                                    <p:set>
                                      <p:cBhvr>
                                        <p:cTn id="15" dur="1" fill="hold">
                                          <p:stCondLst>
                                            <p:cond delay="0"/>
                                          </p:stCondLst>
                                        </p:cTn>
                                        <p:tgtEl>
                                          <p:spTgt spid="7170"/>
                                        </p:tgtEl>
                                        <p:attrNameLst>
                                          <p:attrName>style.visibility</p:attrName>
                                        </p:attrNameLst>
                                      </p:cBhvr>
                                      <p:to>
                                        <p:strVal val="visible"/>
                                      </p:to>
                                    </p:set>
                                    <p:anim calcmode="lin" valueType="num">
                                      <p:cBhvr additive="base">
                                        <p:cTn id="16" dur="1000" fill="hold"/>
                                        <p:tgtEl>
                                          <p:spTgt spid="7170"/>
                                        </p:tgtEl>
                                        <p:attrNameLst>
                                          <p:attrName>ppt_x</p:attrName>
                                        </p:attrNameLst>
                                      </p:cBhvr>
                                      <p:tavLst>
                                        <p:tav tm="0">
                                          <p:val>
                                            <p:strVal val="#ppt_x"/>
                                          </p:val>
                                        </p:tav>
                                        <p:tav tm="100000">
                                          <p:val>
                                            <p:strVal val="#ppt_x"/>
                                          </p:val>
                                        </p:tav>
                                      </p:tavLst>
                                    </p:anim>
                                    <p:anim calcmode="lin" valueType="num">
                                      <p:cBhvr additive="base">
                                        <p:cTn id="17" dur="1000" fill="hold"/>
                                        <p:tgtEl>
                                          <p:spTgt spid="7170"/>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3" presetClass="entr" presetSubtype="16" fill="hold" nodeType="clickEffect">
                                  <p:stCondLst>
                                    <p:cond delay="0"/>
                                  </p:stCondLst>
                                  <p:childTnLst>
                                    <p:set>
                                      <p:cBhvr>
                                        <p:cTn id="21" dur="1" fill="hold">
                                          <p:stCondLst>
                                            <p:cond delay="0"/>
                                          </p:stCondLst>
                                        </p:cTn>
                                        <p:tgtEl>
                                          <p:spTgt spid="7174"/>
                                        </p:tgtEl>
                                        <p:attrNameLst>
                                          <p:attrName>style.visibility</p:attrName>
                                        </p:attrNameLst>
                                      </p:cBhvr>
                                      <p:to>
                                        <p:strVal val="visible"/>
                                      </p:to>
                                    </p:set>
                                    <p:anim calcmode="lin" valueType="num">
                                      <p:cBhvr>
                                        <p:cTn id="22" dur="500" fill="hold"/>
                                        <p:tgtEl>
                                          <p:spTgt spid="7174"/>
                                        </p:tgtEl>
                                        <p:attrNameLst>
                                          <p:attrName>ppt_w</p:attrName>
                                        </p:attrNameLst>
                                      </p:cBhvr>
                                      <p:tavLst>
                                        <p:tav tm="0">
                                          <p:val>
                                            <p:fltVal val="0"/>
                                          </p:val>
                                        </p:tav>
                                        <p:tav tm="100000">
                                          <p:val>
                                            <p:strVal val="#ppt_w"/>
                                          </p:val>
                                        </p:tav>
                                      </p:tavLst>
                                    </p:anim>
                                    <p:anim calcmode="lin" valueType="num">
                                      <p:cBhvr>
                                        <p:cTn id="23" dur="500" fill="hold"/>
                                        <p:tgtEl>
                                          <p:spTgt spid="7174"/>
                                        </p:tgtEl>
                                        <p:attrNameLst>
                                          <p:attrName>ppt_h</p:attrName>
                                        </p:attrNameLst>
                                      </p:cBhvr>
                                      <p:tavLst>
                                        <p:tav tm="0">
                                          <p:val>
                                            <p:fltVal val="0"/>
                                          </p:val>
                                        </p:tav>
                                        <p:tav tm="100000">
                                          <p:val>
                                            <p:strVal val="#ppt_h"/>
                                          </p:val>
                                        </p:tav>
                                      </p:tavLst>
                                    </p:anim>
                                  </p:childTnLst>
                                </p:cTn>
                              </p:par>
                              <p:par>
                                <p:cTn id="24" presetID="2" presetClass="entr" presetSubtype="4" fill="hold" nodeType="withEffect">
                                  <p:stCondLst>
                                    <p:cond delay="100"/>
                                  </p:stCondLst>
                                  <p:childTnLst>
                                    <p:set>
                                      <p:cBhvr>
                                        <p:cTn id="25" dur="1" fill="hold">
                                          <p:stCondLst>
                                            <p:cond delay="0"/>
                                          </p:stCondLst>
                                        </p:cTn>
                                        <p:tgtEl>
                                          <p:spTgt spid="7174"/>
                                        </p:tgtEl>
                                        <p:attrNameLst>
                                          <p:attrName>style.visibility</p:attrName>
                                        </p:attrNameLst>
                                      </p:cBhvr>
                                      <p:to>
                                        <p:strVal val="visible"/>
                                      </p:to>
                                    </p:set>
                                    <p:anim calcmode="lin" valueType="num">
                                      <p:cBhvr additive="base">
                                        <p:cTn id="26" dur="1000" fill="hold"/>
                                        <p:tgtEl>
                                          <p:spTgt spid="7174"/>
                                        </p:tgtEl>
                                        <p:attrNameLst>
                                          <p:attrName>ppt_x</p:attrName>
                                        </p:attrNameLst>
                                      </p:cBhvr>
                                      <p:tavLst>
                                        <p:tav tm="0">
                                          <p:val>
                                            <p:strVal val="#ppt_x"/>
                                          </p:val>
                                        </p:tav>
                                        <p:tav tm="100000">
                                          <p:val>
                                            <p:strVal val="#ppt_x"/>
                                          </p:val>
                                        </p:tav>
                                      </p:tavLst>
                                    </p:anim>
                                    <p:anim calcmode="lin" valueType="num">
                                      <p:cBhvr additive="base">
                                        <p:cTn id="27" dur="1000" fill="hold"/>
                                        <p:tgtEl>
                                          <p:spTgt spid="7174"/>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3" presetClass="entr" presetSubtype="16" fill="hold" nodeType="clickEffect">
                                  <p:stCondLst>
                                    <p:cond delay="0"/>
                                  </p:stCondLst>
                                  <p:childTnLst>
                                    <p:set>
                                      <p:cBhvr>
                                        <p:cTn id="31" dur="1" fill="hold">
                                          <p:stCondLst>
                                            <p:cond delay="0"/>
                                          </p:stCondLst>
                                        </p:cTn>
                                        <p:tgtEl>
                                          <p:spTgt spid="7179"/>
                                        </p:tgtEl>
                                        <p:attrNameLst>
                                          <p:attrName>style.visibility</p:attrName>
                                        </p:attrNameLst>
                                      </p:cBhvr>
                                      <p:to>
                                        <p:strVal val="visible"/>
                                      </p:to>
                                    </p:set>
                                    <p:anim calcmode="lin" valueType="num">
                                      <p:cBhvr>
                                        <p:cTn id="32" dur="500" fill="hold"/>
                                        <p:tgtEl>
                                          <p:spTgt spid="7179"/>
                                        </p:tgtEl>
                                        <p:attrNameLst>
                                          <p:attrName>ppt_w</p:attrName>
                                        </p:attrNameLst>
                                      </p:cBhvr>
                                      <p:tavLst>
                                        <p:tav tm="0">
                                          <p:val>
                                            <p:fltVal val="0"/>
                                          </p:val>
                                        </p:tav>
                                        <p:tav tm="100000">
                                          <p:val>
                                            <p:strVal val="#ppt_w"/>
                                          </p:val>
                                        </p:tav>
                                      </p:tavLst>
                                    </p:anim>
                                    <p:anim calcmode="lin" valueType="num">
                                      <p:cBhvr>
                                        <p:cTn id="33" dur="500" fill="hold"/>
                                        <p:tgtEl>
                                          <p:spTgt spid="7179"/>
                                        </p:tgtEl>
                                        <p:attrNameLst>
                                          <p:attrName>ppt_h</p:attrName>
                                        </p:attrNameLst>
                                      </p:cBhvr>
                                      <p:tavLst>
                                        <p:tav tm="0">
                                          <p:val>
                                            <p:fltVal val="0"/>
                                          </p:val>
                                        </p:tav>
                                        <p:tav tm="100000">
                                          <p:val>
                                            <p:strVal val="#ppt_h"/>
                                          </p:val>
                                        </p:tav>
                                      </p:tavLst>
                                    </p:anim>
                                  </p:childTnLst>
                                </p:cTn>
                              </p:par>
                              <p:par>
                                <p:cTn id="34" presetID="2" presetClass="entr" presetSubtype="4" fill="hold" nodeType="withEffect">
                                  <p:stCondLst>
                                    <p:cond delay="200"/>
                                  </p:stCondLst>
                                  <p:childTnLst>
                                    <p:set>
                                      <p:cBhvr>
                                        <p:cTn id="35" dur="1" fill="hold">
                                          <p:stCondLst>
                                            <p:cond delay="0"/>
                                          </p:stCondLst>
                                        </p:cTn>
                                        <p:tgtEl>
                                          <p:spTgt spid="7179"/>
                                        </p:tgtEl>
                                        <p:attrNameLst>
                                          <p:attrName>style.visibility</p:attrName>
                                        </p:attrNameLst>
                                      </p:cBhvr>
                                      <p:to>
                                        <p:strVal val="visible"/>
                                      </p:to>
                                    </p:set>
                                    <p:anim calcmode="lin" valueType="num">
                                      <p:cBhvr additive="base">
                                        <p:cTn id="36" dur="1000" fill="hold"/>
                                        <p:tgtEl>
                                          <p:spTgt spid="7179"/>
                                        </p:tgtEl>
                                        <p:attrNameLst>
                                          <p:attrName>ppt_x</p:attrName>
                                        </p:attrNameLst>
                                      </p:cBhvr>
                                      <p:tavLst>
                                        <p:tav tm="0">
                                          <p:val>
                                            <p:strVal val="#ppt_x"/>
                                          </p:val>
                                        </p:tav>
                                        <p:tav tm="100000">
                                          <p:val>
                                            <p:strVal val="#ppt_x"/>
                                          </p:val>
                                        </p:tav>
                                      </p:tavLst>
                                    </p:anim>
                                    <p:anim calcmode="lin" valueType="num">
                                      <p:cBhvr additive="base">
                                        <p:cTn id="37" dur="1000" fill="hold"/>
                                        <p:tgtEl>
                                          <p:spTgt spid="7179"/>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3" presetClass="entr" presetSubtype="16" fill="hold" nodeType="clickEffect">
                                  <p:stCondLst>
                                    <p:cond delay="0"/>
                                  </p:stCondLst>
                                  <p:childTnLst>
                                    <p:set>
                                      <p:cBhvr>
                                        <p:cTn id="41" dur="1" fill="hold">
                                          <p:stCondLst>
                                            <p:cond delay="0"/>
                                          </p:stCondLst>
                                        </p:cTn>
                                        <p:tgtEl>
                                          <p:spTgt spid="7183"/>
                                        </p:tgtEl>
                                        <p:attrNameLst>
                                          <p:attrName>style.visibility</p:attrName>
                                        </p:attrNameLst>
                                      </p:cBhvr>
                                      <p:to>
                                        <p:strVal val="visible"/>
                                      </p:to>
                                    </p:set>
                                    <p:anim calcmode="lin" valueType="num">
                                      <p:cBhvr>
                                        <p:cTn id="42" dur="500" fill="hold"/>
                                        <p:tgtEl>
                                          <p:spTgt spid="7183"/>
                                        </p:tgtEl>
                                        <p:attrNameLst>
                                          <p:attrName>ppt_w</p:attrName>
                                        </p:attrNameLst>
                                      </p:cBhvr>
                                      <p:tavLst>
                                        <p:tav tm="0">
                                          <p:val>
                                            <p:fltVal val="0"/>
                                          </p:val>
                                        </p:tav>
                                        <p:tav tm="100000">
                                          <p:val>
                                            <p:strVal val="#ppt_w"/>
                                          </p:val>
                                        </p:tav>
                                      </p:tavLst>
                                    </p:anim>
                                    <p:anim calcmode="lin" valueType="num">
                                      <p:cBhvr>
                                        <p:cTn id="43" dur="500" fill="hold"/>
                                        <p:tgtEl>
                                          <p:spTgt spid="7183"/>
                                        </p:tgtEl>
                                        <p:attrNameLst>
                                          <p:attrName>ppt_h</p:attrName>
                                        </p:attrNameLst>
                                      </p:cBhvr>
                                      <p:tavLst>
                                        <p:tav tm="0">
                                          <p:val>
                                            <p:fltVal val="0"/>
                                          </p:val>
                                        </p:tav>
                                        <p:tav tm="100000">
                                          <p:val>
                                            <p:strVal val="#ppt_h"/>
                                          </p:val>
                                        </p:tav>
                                      </p:tavLst>
                                    </p:anim>
                                  </p:childTnLst>
                                </p:cTn>
                              </p:par>
                              <p:par>
                                <p:cTn id="44" presetID="2" presetClass="entr" presetSubtype="4" fill="hold" nodeType="withEffect">
                                  <p:stCondLst>
                                    <p:cond delay="300"/>
                                  </p:stCondLst>
                                  <p:childTnLst>
                                    <p:set>
                                      <p:cBhvr>
                                        <p:cTn id="45" dur="1" fill="hold">
                                          <p:stCondLst>
                                            <p:cond delay="0"/>
                                          </p:stCondLst>
                                        </p:cTn>
                                        <p:tgtEl>
                                          <p:spTgt spid="7183"/>
                                        </p:tgtEl>
                                        <p:attrNameLst>
                                          <p:attrName>style.visibility</p:attrName>
                                        </p:attrNameLst>
                                      </p:cBhvr>
                                      <p:to>
                                        <p:strVal val="visible"/>
                                      </p:to>
                                    </p:set>
                                    <p:anim calcmode="lin" valueType="num">
                                      <p:cBhvr additive="base">
                                        <p:cTn id="46" dur="1000" fill="hold"/>
                                        <p:tgtEl>
                                          <p:spTgt spid="7183"/>
                                        </p:tgtEl>
                                        <p:attrNameLst>
                                          <p:attrName>ppt_x</p:attrName>
                                        </p:attrNameLst>
                                      </p:cBhvr>
                                      <p:tavLst>
                                        <p:tav tm="0">
                                          <p:val>
                                            <p:strVal val="#ppt_x"/>
                                          </p:val>
                                        </p:tav>
                                        <p:tav tm="100000">
                                          <p:val>
                                            <p:strVal val="#ppt_x"/>
                                          </p:val>
                                        </p:tav>
                                      </p:tavLst>
                                    </p:anim>
                                    <p:anim calcmode="lin" valueType="num">
                                      <p:cBhvr additive="base">
                                        <p:cTn id="47" dur="1000" fill="hold"/>
                                        <p:tgtEl>
                                          <p:spTgt spid="718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70" name="Group 2"/>
          <p:cNvGrpSpPr>
            <a:grpSpLocks/>
          </p:cNvGrpSpPr>
          <p:nvPr/>
        </p:nvGrpSpPr>
        <p:grpSpPr bwMode="auto">
          <a:xfrm>
            <a:off x="1290638" y="1273175"/>
            <a:ext cx="6562725" cy="546100"/>
            <a:chOff x="0" y="0"/>
            <a:chExt cx="6561756" cy="546060"/>
          </a:xfrm>
        </p:grpSpPr>
        <p:sp>
          <p:nvSpPr>
            <p:cNvPr id="5138" name="AutoShape 3"/>
            <p:cNvSpPr>
              <a:spLocks noChangeArrowheads="1"/>
            </p:cNvSpPr>
            <p:nvPr/>
          </p:nvSpPr>
          <p:spPr bwMode="auto">
            <a:xfrm>
              <a:off x="0" y="192074"/>
              <a:ext cx="6561756" cy="353986"/>
            </a:xfrm>
            <a:prstGeom prst="rect">
              <a:avLst/>
            </a:prstGeom>
            <a:solidFill>
              <a:srgbClr val="595959"/>
            </a:solidFill>
            <a:ln w="12700">
              <a:solidFill>
                <a:schemeClr val="bg1"/>
              </a:solidFill>
              <a:miter lim="800000"/>
              <a:headEnd/>
              <a:tailEnd/>
            </a:ln>
          </p:spPr>
          <p:txBody>
            <a:bodyPr anchor="ctr"/>
            <a:lstStyle/>
            <a:p>
              <a:endParaRPr lang="zh-CN" altLang="en-US" sz="2400" b="1">
                <a:latin typeface="Calibri" pitchFamily="34" charset="0"/>
              </a:endParaRPr>
            </a:p>
          </p:txBody>
        </p:sp>
        <p:sp>
          <p:nvSpPr>
            <p:cNvPr id="5139" name="AutoShape 3"/>
            <p:cNvSpPr>
              <a:spLocks noChangeArrowheads="1"/>
            </p:cNvSpPr>
            <p:nvPr/>
          </p:nvSpPr>
          <p:spPr bwMode="auto">
            <a:xfrm>
              <a:off x="64331" y="0"/>
              <a:ext cx="6433094" cy="482482"/>
            </a:xfrm>
            <a:prstGeom prst="rect">
              <a:avLst/>
            </a:prstGeom>
            <a:solidFill>
              <a:srgbClr val="007E00">
                <a:alpha val="79999"/>
              </a:srgbClr>
            </a:solidFill>
            <a:ln w="12700">
              <a:solidFill>
                <a:schemeClr val="bg1"/>
              </a:solidFill>
              <a:miter lim="800000"/>
              <a:headEnd/>
              <a:tailEnd/>
            </a:ln>
          </p:spPr>
          <p:txBody>
            <a:bodyPr wrap="none" anchor="ctr"/>
            <a:lstStyle/>
            <a:p>
              <a:pPr algn="ctr" eaLnBrk="0" hangingPunct="0"/>
              <a:endParaRPr lang="zh-CN" altLang="en-US" sz="2800" b="1">
                <a:solidFill>
                  <a:schemeClr val="tx2"/>
                </a:solidFill>
                <a:ea typeface="Microsoft YaHei" pitchFamily="34" charset="-122"/>
              </a:endParaRPr>
            </a:p>
          </p:txBody>
        </p:sp>
        <p:sp>
          <p:nvSpPr>
            <p:cNvPr id="5140" name="Rectangle 13"/>
            <p:cNvSpPr>
              <a:spLocks noChangeArrowheads="1"/>
            </p:cNvSpPr>
            <p:nvPr/>
          </p:nvSpPr>
          <p:spPr bwMode="auto">
            <a:xfrm>
              <a:off x="65079" y="85339"/>
              <a:ext cx="6431598" cy="400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a:r>
                <a:rPr lang="ar-EG" altLang="zh-CN" sz="2000" b="1" dirty="0" smtClean="0">
                  <a:solidFill>
                    <a:schemeClr val="bg1"/>
                  </a:solidFill>
                </a:rPr>
                <a:t>الاعتقاد </a:t>
              </a:r>
              <a:r>
                <a:rPr lang="ar-EG" altLang="zh-CN" sz="2000" b="1" dirty="0">
                  <a:solidFill>
                    <a:schemeClr val="bg1"/>
                  </a:solidFill>
                </a:rPr>
                <a:t>بعدم الاستحقاق لهذه المكانة أو العمل وإن كان الآخرين يرون </a:t>
              </a:r>
              <a:r>
                <a:rPr lang="ar-EG" altLang="zh-CN" sz="2000" b="1" dirty="0" smtClean="0">
                  <a:solidFill>
                    <a:schemeClr val="bg1"/>
                  </a:solidFill>
                </a:rPr>
                <a:t>ذلك</a:t>
              </a:r>
              <a:endParaRPr lang="zh-CN" altLang="en-US" sz="2000" b="1" dirty="0">
                <a:solidFill>
                  <a:schemeClr val="bg1"/>
                </a:solidFill>
              </a:endParaRPr>
            </a:p>
          </p:txBody>
        </p:sp>
      </p:grpSp>
      <p:grpSp>
        <p:nvGrpSpPr>
          <p:cNvPr id="7174" name="Group 6"/>
          <p:cNvGrpSpPr>
            <a:grpSpLocks/>
          </p:cNvGrpSpPr>
          <p:nvPr/>
        </p:nvGrpSpPr>
        <p:grpSpPr bwMode="auto">
          <a:xfrm>
            <a:off x="1290638" y="2146300"/>
            <a:ext cx="6562725" cy="547010"/>
            <a:chOff x="0" y="0"/>
            <a:chExt cx="6561756" cy="546970"/>
          </a:xfrm>
        </p:grpSpPr>
        <p:grpSp>
          <p:nvGrpSpPr>
            <p:cNvPr id="5134" name="Group 7"/>
            <p:cNvGrpSpPr>
              <a:grpSpLocks/>
            </p:cNvGrpSpPr>
            <p:nvPr/>
          </p:nvGrpSpPr>
          <p:grpSpPr bwMode="auto">
            <a:xfrm>
              <a:off x="0" y="0"/>
              <a:ext cx="6561756" cy="546060"/>
              <a:chOff x="0" y="0"/>
              <a:chExt cx="6561756" cy="546060"/>
            </a:xfrm>
          </p:grpSpPr>
          <p:sp>
            <p:nvSpPr>
              <p:cNvPr id="5136" name="AutoShape 3"/>
              <p:cNvSpPr>
                <a:spLocks noChangeArrowheads="1"/>
              </p:cNvSpPr>
              <p:nvPr/>
            </p:nvSpPr>
            <p:spPr bwMode="auto">
              <a:xfrm>
                <a:off x="0" y="192074"/>
                <a:ext cx="6561756" cy="353986"/>
              </a:xfrm>
              <a:prstGeom prst="rect">
                <a:avLst/>
              </a:prstGeom>
              <a:solidFill>
                <a:srgbClr val="595959"/>
              </a:solidFill>
              <a:ln w="12700">
                <a:solidFill>
                  <a:schemeClr val="bg1"/>
                </a:solidFill>
                <a:miter lim="800000"/>
                <a:headEnd/>
                <a:tailEnd/>
              </a:ln>
            </p:spPr>
            <p:txBody>
              <a:bodyPr anchor="ctr"/>
              <a:lstStyle/>
              <a:p>
                <a:endParaRPr lang="zh-CN" altLang="en-US" sz="2400" b="1">
                  <a:latin typeface="Calibri" pitchFamily="34" charset="0"/>
                </a:endParaRPr>
              </a:p>
            </p:txBody>
          </p:sp>
          <p:sp>
            <p:nvSpPr>
              <p:cNvPr id="5137" name="AutoShape 3"/>
              <p:cNvSpPr>
                <a:spLocks noChangeArrowheads="1"/>
              </p:cNvSpPr>
              <p:nvPr/>
            </p:nvSpPr>
            <p:spPr bwMode="auto">
              <a:xfrm>
                <a:off x="65077" y="0"/>
                <a:ext cx="6431600" cy="482565"/>
              </a:xfrm>
              <a:prstGeom prst="rect">
                <a:avLst/>
              </a:prstGeom>
              <a:solidFill>
                <a:srgbClr val="7F7F7F">
                  <a:alpha val="87842"/>
                </a:srgbClr>
              </a:solidFill>
              <a:ln w="12700">
                <a:solidFill>
                  <a:schemeClr val="bg1"/>
                </a:solidFill>
                <a:miter lim="800000"/>
                <a:headEnd/>
                <a:tailEnd/>
              </a:ln>
            </p:spPr>
            <p:txBody>
              <a:bodyPr wrap="none" anchor="ctr"/>
              <a:lstStyle/>
              <a:p>
                <a:pPr algn="ctr" eaLnBrk="0" hangingPunct="0"/>
                <a:endParaRPr lang="zh-CN" altLang="en-US" sz="2800" b="1">
                  <a:solidFill>
                    <a:schemeClr val="tx2"/>
                  </a:solidFill>
                  <a:latin typeface="Calibri" pitchFamily="34" charset="0"/>
                  <a:ea typeface="Microsoft YaHei" pitchFamily="34" charset="-122"/>
                </a:endParaRPr>
              </a:p>
            </p:txBody>
          </p:sp>
        </p:grpSp>
        <p:sp>
          <p:nvSpPr>
            <p:cNvPr id="5135" name="Rectangle 13"/>
            <p:cNvSpPr>
              <a:spLocks noChangeArrowheads="1"/>
            </p:cNvSpPr>
            <p:nvPr/>
          </p:nvSpPr>
          <p:spPr bwMode="auto">
            <a:xfrm>
              <a:off x="65079" y="85339"/>
              <a:ext cx="6431598" cy="461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a:r>
                <a:rPr lang="ar-EG" altLang="zh-CN" sz="2400" b="1" dirty="0" smtClean="0">
                  <a:solidFill>
                    <a:schemeClr val="bg1"/>
                  </a:solidFill>
                </a:rPr>
                <a:t>عدم </a:t>
              </a:r>
              <a:r>
                <a:rPr lang="ar-EG" altLang="zh-CN" sz="2400" b="1" dirty="0">
                  <a:solidFill>
                    <a:schemeClr val="bg1"/>
                  </a:solidFill>
                </a:rPr>
                <a:t>الشعور بالكفاءة في دور الأبوة أو في دور الزوجية</a:t>
              </a:r>
              <a:endParaRPr lang="zh-CN" altLang="en-US" sz="2400" b="1" dirty="0">
                <a:solidFill>
                  <a:schemeClr val="bg1"/>
                </a:solidFill>
              </a:endParaRPr>
            </a:p>
          </p:txBody>
        </p:sp>
      </p:grpSp>
      <p:grpSp>
        <p:nvGrpSpPr>
          <p:cNvPr id="7179" name="Group 11"/>
          <p:cNvGrpSpPr>
            <a:grpSpLocks/>
          </p:cNvGrpSpPr>
          <p:nvPr/>
        </p:nvGrpSpPr>
        <p:grpSpPr bwMode="auto">
          <a:xfrm>
            <a:off x="1290638" y="3017838"/>
            <a:ext cx="6562725" cy="546100"/>
            <a:chOff x="0" y="0"/>
            <a:chExt cx="6561756" cy="546060"/>
          </a:xfrm>
        </p:grpSpPr>
        <p:sp>
          <p:nvSpPr>
            <p:cNvPr id="5131" name="AutoShape 3"/>
            <p:cNvSpPr>
              <a:spLocks noChangeArrowheads="1"/>
            </p:cNvSpPr>
            <p:nvPr/>
          </p:nvSpPr>
          <p:spPr bwMode="auto">
            <a:xfrm>
              <a:off x="0" y="192073"/>
              <a:ext cx="6561756" cy="353987"/>
            </a:xfrm>
            <a:prstGeom prst="rect">
              <a:avLst/>
            </a:prstGeom>
            <a:solidFill>
              <a:srgbClr val="595959"/>
            </a:solidFill>
            <a:ln w="12700">
              <a:solidFill>
                <a:schemeClr val="bg1"/>
              </a:solidFill>
              <a:miter lim="800000"/>
              <a:headEnd/>
              <a:tailEnd/>
            </a:ln>
          </p:spPr>
          <p:txBody>
            <a:bodyPr anchor="ctr"/>
            <a:lstStyle/>
            <a:p>
              <a:endParaRPr lang="zh-CN" altLang="en-US" sz="2400" b="1">
                <a:latin typeface="Calibri" pitchFamily="34" charset="0"/>
              </a:endParaRPr>
            </a:p>
          </p:txBody>
        </p:sp>
        <p:sp>
          <p:nvSpPr>
            <p:cNvPr id="5132" name="AutoShape 3"/>
            <p:cNvSpPr>
              <a:spLocks noChangeArrowheads="1"/>
            </p:cNvSpPr>
            <p:nvPr/>
          </p:nvSpPr>
          <p:spPr bwMode="auto">
            <a:xfrm>
              <a:off x="64331" y="0"/>
              <a:ext cx="6433094" cy="482482"/>
            </a:xfrm>
            <a:prstGeom prst="rect">
              <a:avLst/>
            </a:prstGeom>
            <a:solidFill>
              <a:srgbClr val="007E00">
                <a:alpha val="79999"/>
              </a:srgbClr>
            </a:solidFill>
            <a:ln w="12700">
              <a:solidFill>
                <a:schemeClr val="bg1"/>
              </a:solidFill>
              <a:miter lim="800000"/>
              <a:headEnd/>
              <a:tailEnd/>
            </a:ln>
          </p:spPr>
          <p:txBody>
            <a:bodyPr wrap="none" anchor="ctr"/>
            <a:lstStyle/>
            <a:p>
              <a:pPr algn="ctr" eaLnBrk="0" hangingPunct="0"/>
              <a:endParaRPr lang="zh-CN" altLang="en-US" sz="2800" b="1">
                <a:solidFill>
                  <a:schemeClr val="tx2"/>
                </a:solidFill>
                <a:ea typeface="Microsoft YaHei" pitchFamily="34" charset="-122"/>
              </a:endParaRPr>
            </a:p>
          </p:txBody>
        </p:sp>
        <p:sp>
          <p:nvSpPr>
            <p:cNvPr id="5133" name="Rectangle 13"/>
            <p:cNvSpPr>
              <a:spLocks noChangeArrowheads="1"/>
            </p:cNvSpPr>
            <p:nvPr/>
          </p:nvSpPr>
          <p:spPr bwMode="auto">
            <a:xfrm>
              <a:off x="65079" y="85339"/>
              <a:ext cx="6431598" cy="430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a:r>
                <a:rPr lang="ar-EG" altLang="zh-CN" sz="2200" b="1" dirty="0" smtClean="0">
                  <a:solidFill>
                    <a:schemeClr val="bg1"/>
                  </a:solidFill>
                </a:rPr>
                <a:t>يميلون </a:t>
              </a:r>
              <a:r>
                <a:rPr lang="ar-EG" altLang="zh-CN" sz="2200" b="1" dirty="0">
                  <a:solidFill>
                    <a:schemeClr val="bg1"/>
                  </a:solidFill>
                </a:rPr>
                <a:t>إلى سحب أو تعديل رأيهم خوفاً من سخرية ورفض الآخرين</a:t>
              </a:r>
              <a:endParaRPr lang="zh-CN" altLang="en-US" sz="2200" b="1" dirty="0">
                <a:solidFill>
                  <a:schemeClr val="bg1"/>
                </a:solidFill>
              </a:endParaRPr>
            </a:p>
          </p:txBody>
        </p:sp>
      </p:grpSp>
      <p:grpSp>
        <p:nvGrpSpPr>
          <p:cNvPr id="7183" name="Group 15"/>
          <p:cNvGrpSpPr>
            <a:grpSpLocks/>
          </p:cNvGrpSpPr>
          <p:nvPr/>
        </p:nvGrpSpPr>
        <p:grpSpPr bwMode="auto">
          <a:xfrm>
            <a:off x="1290638" y="3890962"/>
            <a:ext cx="6562725" cy="1394998"/>
            <a:chOff x="0" y="0"/>
            <a:chExt cx="6561756" cy="859690"/>
          </a:xfrm>
        </p:grpSpPr>
        <p:grpSp>
          <p:nvGrpSpPr>
            <p:cNvPr id="5127" name="Group 16"/>
            <p:cNvGrpSpPr>
              <a:grpSpLocks/>
            </p:cNvGrpSpPr>
            <p:nvPr/>
          </p:nvGrpSpPr>
          <p:grpSpPr bwMode="auto">
            <a:xfrm>
              <a:off x="0" y="0"/>
              <a:ext cx="6561756" cy="546060"/>
              <a:chOff x="0" y="0"/>
              <a:chExt cx="6448390" cy="611157"/>
            </a:xfrm>
          </p:grpSpPr>
          <p:sp>
            <p:nvSpPr>
              <p:cNvPr id="5129" name="AutoShape 3"/>
              <p:cNvSpPr>
                <a:spLocks noChangeArrowheads="1"/>
              </p:cNvSpPr>
              <p:nvPr/>
            </p:nvSpPr>
            <p:spPr bwMode="auto">
              <a:xfrm>
                <a:off x="0" y="214970"/>
                <a:ext cx="6448390" cy="396187"/>
              </a:xfrm>
              <a:prstGeom prst="rect">
                <a:avLst/>
              </a:prstGeom>
              <a:solidFill>
                <a:srgbClr val="595959"/>
              </a:solidFill>
              <a:ln w="12700">
                <a:solidFill>
                  <a:schemeClr val="bg1"/>
                </a:solidFill>
                <a:miter lim="800000"/>
                <a:headEnd/>
                <a:tailEnd/>
              </a:ln>
            </p:spPr>
            <p:txBody>
              <a:bodyPr anchor="ctr"/>
              <a:lstStyle/>
              <a:p>
                <a:endParaRPr lang="zh-CN" altLang="en-US" sz="2400" b="1">
                  <a:latin typeface="Calibri" pitchFamily="34" charset="0"/>
                </a:endParaRPr>
              </a:p>
            </p:txBody>
          </p:sp>
          <p:sp>
            <p:nvSpPr>
              <p:cNvPr id="5130" name="AutoShape 3"/>
              <p:cNvSpPr>
                <a:spLocks noChangeArrowheads="1"/>
              </p:cNvSpPr>
              <p:nvPr/>
            </p:nvSpPr>
            <p:spPr bwMode="auto">
              <a:xfrm>
                <a:off x="63953" y="0"/>
                <a:ext cx="6320483" cy="540092"/>
              </a:xfrm>
              <a:prstGeom prst="rect">
                <a:avLst/>
              </a:prstGeom>
              <a:solidFill>
                <a:srgbClr val="7F7F7F">
                  <a:alpha val="87842"/>
                </a:srgbClr>
              </a:solidFill>
              <a:ln w="12700">
                <a:solidFill>
                  <a:schemeClr val="bg1"/>
                </a:solidFill>
                <a:miter lim="800000"/>
                <a:headEnd/>
                <a:tailEnd/>
              </a:ln>
            </p:spPr>
            <p:txBody>
              <a:bodyPr wrap="none" anchor="ctr"/>
              <a:lstStyle/>
              <a:p>
                <a:pPr algn="ctr" eaLnBrk="0" hangingPunct="0"/>
                <a:endParaRPr lang="zh-CN" altLang="en-US" sz="2800" b="1">
                  <a:solidFill>
                    <a:schemeClr val="tx2"/>
                  </a:solidFill>
                  <a:latin typeface="Calibri" pitchFamily="34" charset="0"/>
                  <a:ea typeface="Microsoft YaHei" pitchFamily="34" charset="-122"/>
                </a:endParaRPr>
              </a:p>
            </p:txBody>
          </p:sp>
        </p:grpSp>
        <p:sp>
          <p:nvSpPr>
            <p:cNvPr id="5128" name="Rectangle 13"/>
            <p:cNvSpPr>
              <a:spLocks noChangeArrowheads="1"/>
            </p:cNvSpPr>
            <p:nvPr/>
          </p:nvSpPr>
          <p:spPr bwMode="auto">
            <a:xfrm>
              <a:off x="64331" y="28754"/>
              <a:ext cx="6433094" cy="83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a:r>
                <a:rPr lang="ar-EG" altLang="zh-CN" sz="2400" b="1" dirty="0">
                  <a:solidFill>
                    <a:schemeClr val="bg1"/>
                  </a:solidFill>
                </a:rPr>
                <a:t>يحملون أنفسهم على التميز فتراهم يمشون ببطء مطأطئين رؤوسهم إنهم يبدون غرباء على العالم</a:t>
              </a:r>
              <a:endParaRPr lang="zh-CN" altLang="en-US" sz="2400" b="1" dirty="0">
                <a:solidFill>
                  <a:schemeClr val="bg1"/>
                </a:solidFill>
              </a:endParaRPr>
            </a:p>
          </p:txBody>
        </p:sp>
      </p:grpSp>
      <p:sp>
        <p:nvSpPr>
          <p:cNvPr id="21" name="TextBox 13" descr="B56F103BB23E47beACAB404F50AF11BD# #TextBox 13"/>
          <p:cNvSpPr txBox="1">
            <a:spLocks noChangeArrowheads="1"/>
          </p:cNvSpPr>
          <p:nvPr/>
        </p:nvSpPr>
        <p:spPr bwMode="auto">
          <a:xfrm>
            <a:off x="3923928" y="86004"/>
            <a:ext cx="5220073" cy="628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algn="l" rtl="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algn="l" rtl="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algn="l" rtl="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algn="l" rtl="0" eaLnBrk="0" fontAlgn="base" hangingPunct="0">
              <a:spcBef>
                <a:spcPct val="0"/>
              </a:spcBef>
              <a:spcAft>
                <a:spcPct val="0"/>
              </a:spcAft>
              <a:defRPr>
                <a:solidFill>
                  <a:schemeClr val="tx1"/>
                </a:solidFill>
                <a:latin typeface="Arial" pitchFamily="34" charset="0"/>
                <a:ea typeface="SimSun" pitchFamily="2" charset="-122"/>
              </a:defRPr>
            </a:lvl9pPr>
          </a:lstStyle>
          <a:p>
            <a:pPr algn="r" rtl="1">
              <a:lnSpc>
                <a:spcPct val="120000"/>
              </a:lnSpc>
              <a:spcBef>
                <a:spcPct val="50000"/>
              </a:spcBef>
            </a:pPr>
            <a:r>
              <a:rPr lang="ar-EG" altLang="zh-CN" sz="3200" b="1" dirty="0">
                <a:solidFill>
                  <a:schemeClr val="bg1"/>
                </a:solidFill>
                <a:latin typeface="Microsoft YaHei" pitchFamily="34" charset="-122"/>
                <a:ea typeface="Microsoft YaHei" pitchFamily="34" charset="-122"/>
              </a:rPr>
              <a:t> ما هى صفات الغير مقدرين لانفسهم؟</a:t>
            </a:r>
          </a:p>
        </p:txBody>
      </p:sp>
    </p:spTree>
    <p:extLst>
      <p:ext uri="{BB962C8B-B14F-4D97-AF65-F5344CB8AC3E}">
        <p14:creationId xmlns:p14="http://schemas.microsoft.com/office/powerpoint/2010/main" val="2643421886"/>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slide(fromLeft)">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nodeType="clickEffect">
                                  <p:stCondLst>
                                    <p:cond delay="0"/>
                                  </p:stCondLst>
                                  <p:childTnLst>
                                    <p:set>
                                      <p:cBhvr>
                                        <p:cTn id="11" dur="1" fill="hold">
                                          <p:stCondLst>
                                            <p:cond delay="0"/>
                                          </p:stCondLst>
                                        </p:cTn>
                                        <p:tgtEl>
                                          <p:spTgt spid="7170"/>
                                        </p:tgtEl>
                                        <p:attrNameLst>
                                          <p:attrName>style.visibility</p:attrName>
                                        </p:attrNameLst>
                                      </p:cBhvr>
                                      <p:to>
                                        <p:strVal val="visible"/>
                                      </p:to>
                                    </p:set>
                                    <p:anim calcmode="lin" valueType="num">
                                      <p:cBhvr>
                                        <p:cTn id="12" dur="500" fill="hold"/>
                                        <p:tgtEl>
                                          <p:spTgt spid="7170"/>
                                        </p:tgtEl>
                                        <p:attrNameLst>
                                          <p:attrName>ppt_w</p:attrName>
                                        </p:attrNameLst>
                                      </p:cBhvr>
                                      <p:tavLst>
                                        <p:tav tm="0">
                                          <p:val>
                                            <p:fltVal val="0"/>
                                          </p:val>
                                        </p:tav>
                                        <p:tav tm="100000">
                                          <p:val>
                                            <p:strVal val="#ppt_w"/>
                                          </p:val>
                                        </p:tav>
                                      </p:tavLst>
                                    </p:anim>
                                    <p:anim calcmode="lin" valueType="num">
                                      <p:cBhvr>
                                        <p:cTn id="13" dur="500" fill="hold"/>
                                        <p:tgtEl>
                                          <p:spTgt spid="7170"/>
                                        </p:tgtEl>
                                        <p:attrNameLst>
                                          <p:attrName>ppt_h</p:attrName>
                                        </p:attrNameLst>
                                      </p:cBhvr>
                                      <p:tavLst>
                                        <p:tav tm="0">
                                          <p:val>
                                            <p:fltVal val="0"/>
                                          </p:val>
                                        </p:tav>
                                        <p:tav tm="100000">
                                          <p:val>
                                            <p:strVal val="#ppt_h"/>
                                          </p:val>
                                        </p:tav>
                                      </p:tavLst>
                                    </p:anim>
                                  </p:childTnLst>
                                </p:cTn>
                              </p:par>
                              <p:par>
                                <p:cTn id="14" presetID="2" presetClass="entr" presetSubtype="4" fill="hold" nodeType="withEffect">
                                  <p:stCondLst>
                                    <p:cond delay="0"/>
                                  </p:stCondLst>
                                  <p:childTnLst>
                                    <p:set>
                                      <p:cBhvr>
                                        <p:cTn id="15" dur="1" fill="hold">
                                          <p:stCondLst>
                                            <p:cond delay="0"/>
                                          </p:stCondLst>
                                        </p:cTn>
                                        <p:tgtEl>
                                          <p:spTgt spid="7170"/>
                                        </p:tgtEl>
                                        <p:attrNameLst>
                                          <p:attrName>style.visibility</p:attrName>
                                        </p:attrNameLst>
                                      </p:cBhvr>
                                      <p:to>
                                        <p:strVal val="visible"/>
                                      </p:to>
                                    </p:set>
                                    <p:anim calcmode="lin" valueType="num">
                                      <p:cBhvr additive="base">
                                        <p:cTn id="16" dur="1000" fill="hold"/>
                                        <p:tgtEl>
                                          <p:spTgt spid="7170"/>
                                        </p:tgtEl>
                                        <p:attrNameLst>
                                          <p:attrName>ppt_x</p:attrName>
                                        </p:attrNameLst>
                                      </p:cBhvr>
                                      <p:tavLst>
                                        <p:tav tm="0">
                                          <p:val>
                                            <p:strVal val="#ppt_x"/>
                                          </p:val>
                                        </p:tav>
                                        <p:tav tm="100000">
                                          <p:val>
                                            <p:strVal val="#ppt_x"/>
                                          </p:val>
                                        </p:tav>
                                      </p:tavLst>
                                    </p:anim>
                                    <p:anim calcmode="lin" valueType="num">
                                      <p:cBhvr additive="base">
                                        <p:cTn id="17" dur="1000" fill="hold"/>
                                        <p:tgtEl>
                                          <p:spTgt spid="7170"/>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3" presetClass="entr" presetSubtype="16" fill="hold" nodeType="clickEffect">
                                  <p:stCondLst>
                                    <p:cond delay="0"/>
                                  </p:stCondLst>
                                  <p:childTnLst>
                                    <p:set>
                                      <p:cBhvr>
                                        <p:cTn id="21" dur="1" fill="hold">
                                          <p:stCondLst>
                                            <p:cond delay="0"/>
                                          </p:stCondLst>
                                        </p:cTn>
                                        <p:tgtEl>
                                          <p:spTgt spid="7174"/>
                                        </p:tgtEl>
                                        <p:attrNameLst>
                                          <p:attrName>style.visibility</p:attrName>
                                        </p:attrNameLst>
                                      </p:cBhvr>
                                      <p:to>
                                        <p:strVal val="visible"/>
                                      </p:to>
                                    </p:set>
                                    <p:anim calcmode="lin" valueType="num">
                                      <p:cBhvr>
                                        <p:cTn id="22" dur="500" fill="hold"/>
                                        <p:tgtEl>
                                          <p:spTgt spid="7174"/>
                                        </p:tgtEl>
                                        <p:attrNameLst>
                                          <p:attrName>ppt_w</p:attrName>
                                        </p:attrNameLst>
                                      </p:cBhvr>
                                      <p:tavLst>
                                        <p:tav tm="0">
                                          <p:val>
                                            <p:fltVal val="0"/>
                                          </p:val>
                                        </p:tav>
                                        <p:tav tm="100000">
                                          <p:val>
                                            <p:strVal val="#ppt_w"/>
                                          </p:val>
                                        </p:tav>
                                      </p:tavLst>
                                    </p:anim>
                                    <p:anim calcmode="lin" valueType="num">
                                      <p:cBhvr>
                                        <p:cTn id="23" dur="500" fill="hold"/>
                                        <p:tgtEl>
                                          <p:spTgt spid="7174"/>
                                        </p:tgtEl>
                                        <p:attrNameLst>
                                          <p:attrName>ppt_h</p:attrName>
                                        </p:attrNameLst>
                                      </p:cBhvr>
                                      <p:tavLst>
                                        <p:tav tm="0">
                                          <p:val>
                                            <p:fltVal val="0"/>
                                          </p:val>
                                        </p:tav>
                                        <p:tav tm="100000">
                                          <p:val>
                                            <p:strVal val="#ppt_h"/>
                                          </p:val>
                                        </p:tav>
                                      </p:tavLst>
                                    </p:anim>
                                  </p:childTnLst>
                                </p:cTn>
                              </p:par>
                              <p:par>
                                <p:cTn id="24" presetID="2" presetClass="entr" presetSubtype="4" fill="hold" nodeType="withEffect">
                                  <p:stCondLst>
                                    <p:cond delay="100"/>
                                  </p:stCondLst>
                                  <p:childTnLst>
                                    <p:set>
                                      <p:cBhvr>
                                        <p:cTn id="25" dur="1" fill="hold">
                                          <p:stCondLst>
                                            <p:cond delay="0"/>
                                          </p:stCondLst>
                                        </p:cTn>
                                        <p:tgtEl>
                                          <p:spTgt spid="7174"/>
                                        </p:tgtEl>
                                        <p:attrNameLst>
                                          <p:attrName>style.visibility</p:attrName>
                                        </p:attrNameLst>
                                      </p:cBhvr>
                                      <p:to>
                                        <p:strVal val="visible"/>
                                      </p:to>
                                    </p:set>
                                    <p:anim calcmode="lin" valueType="num">
                                      <p:cBhvr additive="base">
                                        <p:cTn id="26" dur="1000" fill="hold"/>
                                        <p:tgtEl>
                                          <p:spTgt spid="7174"/>
                                        </p:tgtEl>
                                        <p:attrNameLst>
                                          <p:attrName>ppt_x</p:attrName>
                                        </p:attrNameLst>
                                      </p:cBhvr>
                                      <p:tavLst>
                                        <p:tav tm="0">
                                          <p:val>
                                            <p:strVal val="#ppt_x"/>
                                          </p:val>
                                        </p:tav>
                                        <p:tav tm="100000">
                                          <p:val>
                                            <p:strVal val="#ppt_x"/>
                                          </p:val>
                                        </p:tav>
                                      </p:tavLst>
                                    </p:anim>
                                    <p:anim calcmode="lin" valueType="num">
                                      <p:cBhvr additive="base">
                                        <p:cTn id="27" dur="1000" fill="hold"/>
                                        <p:tgtEl>
                                          <p:spTgt spid="7174"/>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3" presetClass="entr" presetSubtype="16" fill="hold" nodeType="clickEffect">
                                  <p:stCondLst>
                                    <p:cond delay="0"/>
                                  </p:stCondLst>
                                  <p:childTnLst>
                                    <p:set>
                                      <p:cBhvr>
                                        <p:cTn id="31" dur="1" fill="hold">
                                          <p:stCondLst>
                                            <p:cond delay="0"/>
                                          </p:stCondLst>
                                        </p:cTn>
                                        <p:tgtEl>
                                          <p:spTgt spid="7179"/>
                                        </p:tgtEl>
                                        <p:attrNameLst>
                                          <p:attrName>style.visibility</p:attrName>
                                        </p:attrNameLst>
                                      </p:cBhvr>
                                      <p:to>
                                        <p:strVal val="visible"/>
                                      </p:to>
                                    </p:set>
                                    <p:anim calcmode="lin" valueType="num">
                                      <p:cBhvr>
                                        <p:cTn id="32" dur="500" fill="hold"/>
                                        <p:tgtEl>
                                          <p:spTgt spid="7179"/>
                                        </p:tgtEl>
                                        <p:attrNameLst>
                                          <p:attrName>ppt_w</p:attrName>
                                        </p:attrNameLst>
                                      </p:cBhvr>
                                      <p:tavLst>
                                        <p:tav tm="0">
                                          <p:val>
                                            <p:fltVal val="0"/>
                                          </p:val>
                                        </p:tav>
                                        <p:tav tm="100000">
                                          <p:val>
                                            <p:strVal val="#ppt_w"/>
                                          </p:val>
                                        </p:tav>
                                      </p:tavLst>
                                    </p:anim>
                                    <p:anim calcmode="lin" valueType="num">
                                      <p:cBhvr>
                                        <p:cTn id="33" dur="500" fill="hold"/>
                                        <p:tgtEl>
                                          <p:spTgt spid="7179"/>
                                        </p:tgtEl>
                                        <p:attrNameLst>
                                          <p:attrName>ppt_h</p:attrName>
                                        </p:attrNameLst>
                                      </p:cBhvr>
                                      <p:tavLst>
                                        <p:tav tm="0">
                                          <p:val>
                                            <p:fltVal val="0"/>
                                          </p:val>
                                        </p:tav>
                                        <p:tav tm="100000">
                                          <p:val>
                                            <p:strVal val="#ppt_h"/>
                                          </p:val>
                                        </p:tav>
                                      </p:tavLst>
                                    </p:anim>
                                  </p:childTnLst>
                                </p:cTn>
                              </p:par>
                              <p:par>
                                <p:cTn id="34" presetID="2" presetClass="entr" presetSubtype="4" fill="hold" nodeType="withEffect">
                                  <p:stCondLst>
                                    <p:cond delay="200"/>
                                  </p:stCondLst>
                                  <p:childTnLst>
                                    <p:set>
                                      <p:cBhvr>
                                        <p:cTn id="35" dur="1" fill="hold">
                                          <p:stCondLst>
                                            <p:cond delay="0"/>
                                          </p:stCondLst>
                                        </p:cTn>
                                        <p:tgtEl>
                                          <p:spTgt spid="7179"/>
                                        </p:tgtEl>
                                        <p:attrNameLst>
                                          <p:attrName>style.visibility</p:attrName>
                                        </p:attrNameLst>
                                      </p:cBhvr>
                                      <p:to>
                                        <p:strVal val="visible"/>
                                      </p:to>
                                    </p:set>
                                    <p:anim calcmode="lin" valueType="num">
                                      <p:cBhvr additive="base">
                                        <p:cTn id="36" dur="1000" fill="hold"/>
                                        <p:tgtEl>
                                          <p:spTgt spid="7179"/>
                                        </p:tgtEl>
                                        <p:attrNameLst>
                                          <p:attrName>ppt_x</p:attrName>
                                        </p:attrNameLst>
                                      </p:cBhvr>
                                      <p:tavLst>
                                        <p:tav tm="0">
                                          <p:val>
                                            <p:strVal val="#ppt_x"/>
                                          </p:val>
                                        </p:tav>
                                        <p:tav tm="100000">
                                          <p:val>
                                            <p:strVal val="#ppt_x"/>
                                          </p:val>
                                        </p:tav>
                                      </p:tavLst>
                                    </p:anim>
                                    <p:anim calcmode="lin" valueType="num">
                                      <p:cBhvr additive="base">
                                        <p:cTn id="37" dur="1000" fill="hold"/>
                                        <p:tgtEl>
                                          <p:spTgt spid="7179"/>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3" presetClass="entr" presetSubtype="16" fill="hold" nodeType="clickEffect">
                                  <p:stCondLst>
                                    <p:cond delay="0"/>
                                  </p:stCondLst>
                                  <p:childTnLst>
                                    <p:set>
                                      <p:cBhvr>
                                        <p:cTn id="41" dur="1" fill="hold">
                                          <p:stCondLst>
                                            <p:cond delay="0"/>
                                          </p:stCondLst>
                                        </p:cTn>
                                        <p:tgtEl>
                                          <p:spTgt spid="7183"/>
                                        </p:tgtEl>
                                        <p:attrNameLst>
                                          <p:attrName>style.visibility</p:attrName>
                                        </p:attrNameLst>
                                      </p:cBhvr>
                                      <p:to>
                                        <p:strVal val="visible"/>
                                      </p:to>
                                    </p:set>
                                    <p:anim calcmode="lin" valueType="num">
                                      <p:cBhvr>
                                        <p:cTn id="42" dur="500" fill="hold"/>
                                        <p:tgtEl>
                                          <p:spTgt spid="7183"/>
                                        </p:tgtEl>
                                        <p:attrNameLst>
                                          <p:attrName>ppt_w</p:attrName>
                                        </p:attrNameLst>
                                      </p:cBhvr>
                                      <p:tavLst>
                                        <p:tav tm="0">
                                          <p:val>
                                            <p:fltVal val="0"/>
                                          </p:val>
                                        </p:tav>
                                        <p:tav tm="100000">
                                          <p:val>
                                            <p:strVal val="#ppt_w"/>
                                          </p:val>
                                        </p:tav>
                                      </p:tavLst>
                                    </p:anim>
                                    <p:anim calcmode="lin" valueType="num">
                                      <p:cBhvr>
                                        <p:cTn id="43" dur="500" fill="hold"/>
                                        <p:tgtEl>
                                          <p:spTgt spid="7183"/>
                                        </p:tgtEl>
                                        <p:attrNameLst>
                                          <p:attrName>ppt_h</p:attrName>
                                        </p:attrNameLst>
                                      </p:cBhvr>
                                      <p:tavLst>
                                        <p:tav tm="0">
                                          <p:val>
                                            <p:fltVal val="0"/>
                                          </p:val>
                                        </p:tav>
                                        <p:tav tm="100000">
                                          <p:val>
                                            <p:strVal val="#ppt_h"/>
                                          </p:val>
                                        </p:tav>
                                      </p:tavLst>
                                    </p:anim>
                                  </p:childTnLst>
                                </p:cTn>
                              </p:par>
                              <p:par>
                                <p:cTn id="44" presetID="2" presetClass="entr" presetSubtype="4" fill="hold" nodeType="withEffect">
                                  <p:stCondLst>
                                    <p:cond delay="300"/>
                                  </p:stCondLst>
                                  <p:childTnLst>
                                    <p:set>
                                      <p:cBhvr>
                                        <p:cTn id="45" dur="1" fill="hold">
                                          <p:stCondLst>
                                            <p:cond delay="0"/>
                                          </p:stCondLst>
                                        </p:cTn>
                                        <p:tgtEl>
                                          <p:spTgt spid="7183"/>
                                        </p:tgtEl>
                                        <p:attrNameLst>
                                          <p:attrName>style.visibility</p:attrName>
                                        </p:attrNameLst>
                                      </p:cBhvr>
                                      <p:to>
                                        <p:strVal val="visible"/>
                                      </p:to>
                                    </p:set>
                                    <p:anim calcmode="lin" valueType="num">
                                      <p:cBhvr additive="base">
                                        <p:cTn id="46" dur="1000" fill="hold"/>
                                        <p:tgtEl>
                                          <p:spTgt spid="7183"/>
                                        </p:tgtEl>
                                        <p:attrNameLst>
                                          <p:attrName>ppt_x</p:attrName>
                                        </p:attrNameLst>
                                      </p:cBhvr>
                                      <p:tavLst>
                                        <p:tav tm="0">
                                          <p:val>
                                            <p:strVal val="#ppt_x"/>
                                          </p:val>
                                        </p:tav>
                                        <p:tav tm="100000">
                                          <p:val>
                                            <p:strVal val="#ppt_x"/>
                                          </p:val>
                                        </p:tav>
                                      </p:tavLst>
                                    </p:anim>
                                    <p:anim calcmode="lin" valueType="num">
                                      <p:cBhvr additive="base">
                                        <p:cTn id="47" dur="1000" fill="hold"/>
                                        <p:tgtEl>
                                          <p:spTgt spid="718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Multidocument 1"/>
          <p:cNvSpPr/>
          <p:nvPr/>
        </p:nvSpPr>
        <p:spPr bwMode="auto">
          <a:xfrm>
            <a:off x="2035200" y="1071550"/>
            <a:ext cx="5489128" cy="2160240"/>
          </a:xfrm>
          <a:prstGeom prst="flowChartMultidocument">
            <a:avLst/>
          </a:prstGeom>
          <a:solidFill>
            <a:srgbClr val="33CC33"/>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algn="ctr" rtl="1">
              <a:lnSpc>
                <a:spcPct val="150000"/>
              </a:lnSpc>
            </a:pPr>
            <a:endParaRPr lang="ar-EG" sz="1400" b="1" dirty="0" smtClean="0"/>
          </a:p>
          <a:p>
            <a:pPr algn="ctr" rtl="1">
              <a:lnSpc>
                <a:spcPct val="150000"/>
              </a:lnSpc>
            </a:pPr>
            <a:r>
              <a:rPr lang="ar-EG" sz="3200" b="1" dirty="0"/>
              <a:t> كيف نزيد تقدير الذات لدينا؟</a:t>
            </a:r>
          </a:p>
        </p:txBody>
      </p:sp>
      <p:pic>
        <p:nvPicPr>
          <p:cNvPr id="3" name="صورة 2" descr="3.jpg"/>
          <p:cNvPicPr>
            <a:picLocks noChangeAspect="1"/>
          </p:cNvPicPr>
          <p:nvPr/>
        </p:nvPicPr>
        <p:blipFill>
          <a:blip r:embed="rId2"/>
          <a:stretch>
            <a:fillRect/>
          </a:stretch>
        </p:blipFill>
        <p:spPr>
          <a:xfrm>
            <a:off x="3000364" y="3571880"/>
            <a:ext cx="2743200" cy="1666875"/>
          </a:xfrm>
          <a:prstGeom prst="rect">
            <a:avLst/>
          </a:prstGeom>
        </p:spPr>
      </p:pic>
    </p:spTree>
    <p:extLst>
      <p:ext uri="{BB962C8B-B14F-4D97-AF65-F5344CB8AC3E}">
        <p14:creationId xmlns:p14="http://schemas.microsoft.com/office/powerpoint/2010/main" val="2076608786"/>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70" name="Group 2"/>
          <p:cNvGrpSpPr>
            <a:grpSpLocks/>
          </p:cNvGrpSpPr>
          <p:nvPr/>
        </p:nvGrpSpPr>
        <p:grpSpPr bwMode="auto">
          <a:xfrm>
            <a:off x="1290638" y="1273175"/>
            <a:ext cx="6562725" cy="547010"/>
            <a:chOff x="0" y="0"/>
            <a:chExt cx="6561756" cy="546970"/>
          </a:xfrm>
        </p:grpSpPr>
        <p:sp>
          <p:nvSpPr>
            <p:cNvPr id="5138" name="AutoShape 3"/>
            <p:cNvSpPr>
              <a:spLocks noChangeArrowheads="1"/>
            </p:cNvSpPr>
            <p:nvPr/>
          </p:nvSpPr>
          <p:spPr bwMode="auto">
            <a:xfrm>
              <a:off x="0" y="192074"/>
              <a:ext cx="6561756" cy="353986"/>
            </a:xfrm>
            <a:prstGeom prst="rect">
              <a:avLst/>
            </a:prstGeom>
            <a:solidFill>
              <a:srgbClr val="595959"/>
            </a:solidFill>
            <a:ln w="12700">
              <a:solidFill>
                <a:schemeClr val="bg1"/>
              </a:solidFill>
              <a:miter lim="800000"/>
              <a:headEnd/>
              <a:tailEnd/>
            </a:ln>
          </p:spPr>
          <p:txBody>
            <a:bodyPr anchor="ctr"/>
            <a:lstStyle/>
            <a:p>
              <a:endParaRPr lang="zh-CN" altLang="en-US" sz="2400" b="1">
                <a:latin typeface="Calibri" pitchFamily="34" charset="0"/>
              </a:endParaRPr>
            </a:p>
          </p:txBody>
        </p:sp>
        <p:sp>
          <p:nvSpPr>
            <p:cNvPr id="5139" name="AutoShape 3"/>
            <p:cNvSpPr>
              <a:spLocks noChangeArrowheads="1"/>
            </p:cNvSpPr>
            <p:nvPr/>
          </p:nvSpPr>
          <p:spPr bwMode="auto">
            <a:xfrm>
              <a:off x="64331" y="0"/>
              <a:ext cx="6433094" cy="482482"/>
            </a:xfrm>
            <a:prstGeom prst="rect">
              <a:avLst/>
            </a:prstGeom>
            <a:solidFill>
              <a:srgbClr val="007E00">
                <a:alpha val="79999"/>
              </a:srgbClr>
            </a:solidFill>
            <a:ln w="12700">
              <a:solidFill>
                <a:schemeClr val="bg1"/>
              </a:solidFill>
              <a:miter lim="800000"/>
              <a:headEnd/>
              <a:tailEnd/>
            </a:ln>
          </p:spPr>
          <p:txBody>
            <a:bodyPr wrap="none" anchor="ctr"/>
            <a:lstStyle/>
            <a:p>
              <a:pPr algn="ctr" eaLnBrk="0" hangingPunct="0"/>
              <a:endParaRPr lang="zh-CN" altLang="en-US" sz="2800" b="1">
                <a:solidFill>
                  <a:schemeClr val="tx2"/>
                </a:solidFill>
                <a:ea typeface="Microsoft YaHei" pitchFamily="34" charset="-122"/>
              </a:endParaRPr>
            </a:p>
          </p:txBody>
        </p:sp>
        <p:sp>
          <p:nvSpPr>
            <p:cNvPr id="5140" name="Rectangle 13"/>
            <p:cNvSpPr>
              <a:spLocks noChangeArrowheads="1"/>
            </p:cNvSpPr>
            <p:nvPr/>
          </p:nvSpPr>
          <p:spPr bwMode="auto">
            <a:xfrm>
              <a:off x="65079" y="85339"/>
              <a:ext cx="6431598" cy="461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a:r>
                <a:rPr lang="ar-EG" altLang="zh-CN" sz="2400" b="1" dirty="0" smtClean="0">
                  <a:solidFill>
                    <a:schemeClr val="bg1"/>
                  </a:solidFill>
                </a:rPr>
                <a:t>لا </a:t>
              </a:r>
              <a:r>
                <a:rPr lang="ar-EG" altLang="zh-CN" sz="2400" b="1" dirty="0">
                  <a:solidFill>
                    <a:schemeClr val="bg1"/>
                  </a:solidFill>
                </a:rPr>
                <a:t>شك إن الإنجازات الرائعة سبقها إخفاقات عديدة</a:t>
              </a:r>
              <a:endParaRPr lang="zh-CN" altLang="en-US" sz="2400" b="1" dirty="0">
                <a:solidFill>
                  <a:schemeClr val="bg1"/>
                </a:solidFill>
              </a:endParaRPr>
            </a:p>
          </p:txBody>
        </p:sp>
      </p:grpSp>
      <p:grpSp>
        <p:nvGrpSpPr>
          <p:cNvPr id="7174" name="Group 6"/>
          <p:cNvGrpSpPr>
            <a:grpSpLocks/>
          </p:cNvGrpSpPr>
          <p:nvPr/>
        </p:nvGrpSpPr>
        <p:grpSpPr bwMode="auto">
          <a:xfrm>
            <a:off x="1290638" y="2146300"/>
            <a:ext cx="6562725" cy="546100"/>
            <a:chOff x="0" y="0"/>
            <a:chExt cx="6561756" cy="546060"/>
          </a:xfrm>
        </p:grpSpPr>
        <p:grpSp>
          <p:nvGrpSpPr>
            <p:cNvPr id="5134" name="Group 7"/>
            <p:cNvGrpSpPr>
              <a:grpSpLocks/>
            </p:cNvGrpSpPr>
            <p:nvPr/>
          </p:nvGrpSpPr>
          <p:grpSpPr bwMode="auto">
            <a:xfrm>
              <a:off x="0" y="0"/>
              <a:ext cx="6561756" cy="546060"/>
              <a:chOff x="0" y="0"/>
              <a:chExt cx="6561756" cy="546060"/>
            </a:xfrm>
          </p:grpSpPr>
          <p:sp>
            <p:nvSpPr>
              <p:cNvPr id="5136" name="AutoShape 3"/>
              <p:cNvSpPr>
                <a:spLocks noChangeArrowheads="1"/>
              </p:cNvSpPr>
              <p:nvPr/>
            </p:nvSpPr>
            <p:spPr bwMode="auto">
              <a:xfrm>
                <a:off x="0" y="192074"/>
                <a:ext cx="6561756" cy="353986"/>
              </a:xfrm>
              <a:prstGeom prst="rect">
                <a:avLst/>
              </a:prstGeom>
              <a:solidFill>
                <a:srgbClr val="595959"/>
              </a:solidFill>
              <a:ln w="12700">
                <a:solidFill>
                  <a:schemeClr val="bg1"/>
                </a:solidFill>
                <a:miter lim="800000"/>
                <a:headEnd/>
                <a:tailEnd/>
              </a:ln>
            </p:spPr>
            <p:txBody>
              <a:bodyPr anchor="ctr"/>
              <a:lstStyle/>
              <a:p>
                <a:endParaRPr lang="zh-CN" altLang="en-US" sz="2400" b="1">
                  <a:latin typeface="Calibri" pitchFamily="34" charset="0"/>
                </a:endParaRPr>
              </a:p>
            </p:txBody>
          </p:sp>
          <p:sp>
            <p:nvSpPr>
              <p:cNvPr id="5137" name="AutoShape 3"/>
              <p:cNvSpPr>
                <a:spLocks noChangeArrowheads="1"/>
              </p:cNvSpPr>
              <p:nvPr/>
            </p:nvSpPr>
            <p:spPr bwMode="auto">
              <a:xfrm>
                <a:off x="65077" y="0"/>
                <a:ext cx="6431600" cy="482565"/>
              </a:xfrm>
              <a:prstGeom prst="rect">
                <a:avLst/>
              </a:prstGeom>
              <a:solidFill>
                <a:srgbClr val="7F7F7F">
                  <a:alpha val="87842"/>
                </a:srgbClr>
              </a:solidFill>
              <a:ln w="12700">
                <a:solidFill>
                  <a:schemeClr val="bg1"/>
                </a:solidFill>
                <a:miter lim="800000"/>
                <a:headEnd/>
                <a:tailEnd/>
              </a:ln>
            </p:spPr>
            <p:txBody>
              <a:bodyPr wrap="none" anchor="ctr"/>
              <a:lstStyle/>
              <a:p>
                <a:pPr algn="ctr" eaLnBrk="0" hangingPunct="0"/>
                <a:endParaRPr lang="zh-CN" altLang="en-US" sz="2800" b="1">
                  <a:solidFill>
                    <a:schemeClr val="tx2"/>
                  </a:solidFill>
                  <a:latin typeface="Calibri" pitchFamily="34" charset="0"/>
                  <a:ea typeface="Microsoft YaHei" pitchFamily="34" charset="-122"/>
                </a:endParaRPr>
              </a:p>
            </p:txBody>
          </p:sp>
        </p:grpSp>
        <p:sp>
          <p:nvSpPr>
            <p:cNvPr id="5135" name="Rectangle 13"/>
            <p:cNvSpPr>
              <a:spLocks noChangeArrowheads="1"/>
            </p:cNvSpPr>
            <p:nvPr/>
          </p:nvSpPr>
          <p:spPr bwMode="auto">
            <a:xfrm>
              <a:off x="65079" y="85339"/>
              <a:ext cx="6431598" cy="430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a:r>
                <a:rPr lang="ar-EG" altLang="zh-CN" sz="2200" b="1" dirty="0" smtClean="0">
                  <a:solidFill>
                    <a:schemeClr val="bg1"/>
                  </a:solidFill>
                </a:rPr>
                <a:t>الاستفادة </a:t>
              </a:r>
              <a:r>
                <a:rPr lang="ar-EG" altLang="zh-CN" sz="2200" b="1" dirty="0">
                  <a:solidFill>
                    <a:schemeClr val="bg1"/>
                  </a:solidFill>
                </a:rPr>
                <a:t>من تجارب الآخرين توفر لك الوقت والجهد</a:t>
              </a:r>
              <a:endParaRPr lang="zh-CN" altLang="en-US" sz="2200" b="1" dirty="0">
                <a:solidFill>
                  <a:schemeClr val="bg1"/>
                </a:solidFill>
              </a:endParaRPr>
            </a:p>
          </p:txBody>
        </p:sp>
      </p:grpSp>
      <p:grpSp>
        <p:nvGrpSpPr>
          <p:cNvPr id="7179" name="Group 11"/>
          <p:cNvGrpSpPr>
            <a:grpSpLocks/>
          </p:cNvGrpSpPr>
          <p:nvPr/>
        </p:nvGrpSpPr>
        <p:grpSpPr bwMode="auto">
          <a:xfrm>
            <a:off x="1290638" y="3017838"/>
            <a:ext cx="6562725" cy="547010"/>
            <a:chOff x="0" y="0"/>
            <a:chExt cx="6561756" cy="546970"/>
          </a:xfrm>
        </p:grpSpPr>
        <p:sp>
          <p:nvSpPr>
            <p:cNvPr id="5131" name="AutoShape 3"/>
            <p:cNvSpPr>
              <a:spLocks noChangeArrowheads="1"/>
            </p:cNvSpPr>
            <p:nvPr/>
          </p:nvSpPr>
          <p:spPr bwMode="auto">
            <a:xfrm>
              <a:off x="0" y="192073"/>
              <a:ext cx="6561756" cy="353987"/>
            </a:xfrm>
            <a:prstGeom prst="rect">
              <a:avLst/>
            </a:prstGeom>
            <a:solidFill>
              <a:srgbClr val="595959"/>
            </a:solidFill>
            <a:ln w="12700">
              <a:solidFill>
                <a:schemeClr val="bg1"/>
              </a:solidFill>
              <a:miter lim="800000"/>
              <a:headEnd/>
              <a:tailEnd/>
            </a:ln>
          </p:spPr>
          <p:txBody>
            <a:bodyPr anchor="ctr"/>
            <a:lstStyle/>
            <a:p>
              <a:endParaRPr lang="zh-CN" altLang="en-US" sz="2400" b="1">
                <a:latin typeface="Calibri" pitchFamily="34" charset="0"/>
              </a:endParaRPr>
            </a:p>
          </p:txBody>
        </p:sp>
        <p:sp>
          <p:nvSpPr>
            <p:cNvPr id="5132" name="AutoShape 3"/>
            <p:cNvSpPr>
              <a:spLocks noChangeArrowheads="1"/>
            </p:cNvSpPr>
            <p:nvPr/>
          </p:nvSpPr>
          <p:spPr bwMode="auto">
            <a:xfrm>
              <a:off x="64331" y="0"/>
              <a:ext cx="6433094" cy="482482"/>
            </a:xfrm>
            <a:prstGeom prst="rect">
              <a:avLst/>
            </a:prstGeom>
            <a:solidFill>
              <a:srgbClr val="007E00">
                <a:alpha val="79999"/>
              </a:srgbClr>
            </a:solidFill>
            <a:ln w="12700">
              <a:solidFill>
                <a:schemeClr val="bg1"/>
              </a:solidFill>
              <a:miter lim="800000"/>
              <a:headEnd/>
              <a:tailEnd/>
            </a:ln>
          </p:spPr>
          <p:txBody>
            <a:bodyPr wrap="none" anchor="ctr"/>
            <a:lstStyle/>
            <a:p>
              <a:pPr algn="ctr" eaLnBrk="0" hangingPunct="0"/>
              <a:endParaRPr lang="zh-CN" altLang="en-US" sz="2800" b="1">
                <a:solidFill>
                  <a:schemeClr val="tx2"/>
                </a:solidFill>
                <a:ea typeface="Microsoft YaHei" pitchFamily="34" charset="-122"/>
              </a:endParaRPr>
            </a:p>
          </p:txBody>
        </p:sp>
        <p:sp>
          <p:nvSpPr>
            <p:cNvPr id="5133" name="Rectangle 13"/>
            <p:cNvSpPr>
              <a:spLocks noChangeArrowheads="1"/>
            </p:cNvSpPr>
            <p:nvPr/>
          </p:nvSpPr>
          <p:spPr bwMode="auto">
            <a:xfrm>
              <a:off x="65079" y="85339"/>
              <a:ext cx="6431598" cy="461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a:r>
                <a:rPr lang="ar-EG" altLang="zh-CN" sz="2400" b="1" dirty="0" smtClean="0">
                  <a:solidFill>
                    <a:schemeClr val="bg1"/>
                  </a:solidFill>
                </a:rPr>
                <a:t>افتخر </a:t>
              </a:r>
              <a:r>
                <a:rPr lang="ar-EG" altLang="zh-CN" sz="2400" b="1" dirty="0">
                  <a:solidFill>
                    <a:schemeClr val="bg1"/>
                  </a:solidFill>
                </a:rPr>
                <a:t>بنفسك عندما ترى إنجازاتك، واحذر من الغرور والكبر</a:t>
              </a:r>
              <a:endParaRPr lang="zh-CN" altLang="en-US" sz="2400" b="1" dirty="0">
                <a:solidFill>
                  <a:schemeClr val="bg1"/>
                </a:solidFill>
              </a:endParaRPr>
            </a:p>
          </p:txBody>
        </p:sp>
      </p:grpSp>
      <p:grpSp>
        <p:nvGrpSpPr>
          <p:cNvPr id="7183" name="Group 15"/>
          <p:cNvGrpSpPr>
            <a:grpSpLocks/>
          </p:cNvGrpSpPr>
          <p:nvPr/>
        </p:nvGrpSpPr>
        <p:grpSpPr bwMode="auto">
          <a:xfrm>
            <a:off x="1290638" y="3890963"/>
            <a:ext cx="6562725" cy="547010"/>
            <a:chOff x="0" y="0"/>
            <a:chExt cx="6561756" cy="546970"/>
          </a:xfrm>
        </p:grpSpPr>
        <p:grpSp>
          <p:nvGrpSpPr>
            <p:cNvPr id="5127" name="Group 16"/>
            <p:cNvGrpSpPr>
              <a:grpSpLocks/>
            </p:cNvGrpSpPr>
            <p:nvPr/>
          </p:nvGrpSpPr>
          <p:grpSpPr bwMode="auto">
            <a:xfrm>
              <a:off x="0" y="0"/>
              <a:ext cx="6561756" cy="546060"/>
              <a:chOff x="0" y="0"/>
              <a:chExt cx="6448390" cy="611157"/>
            </a:xfrm>
          </p:grpSpPr>
          <p:sp>
            <p:nvSpPr>
              <p:cNvPr id="5129" name="AutoShape 3"/>
              <p:cNvSpPr>
                <a:spLocks noChangeArrowheads="1"/>
              </p:cNvSpPr>
              <p:nvPr/>
            </p:nvSpPr>
            <p:spPr bwMode="auto">
              <a:xfrm>
                <a:off x="0" y="214970"/>
                <a:ext cx="6448390" cy="396187"/>
              </a:xfrm>
              <a:prstGeom prst="rect">
                <a:avLst/>
              </a:prstGeom>
              <a:solidFill>
                <a:srgbClr val="595959"/>
              </a:solidFill>
              <a:ln w="12700">
                <a:solidFill>
                  <a:schemeClr val="bg1"/>
                </a:solidFill>
                <a:miter lim="800000"/>
                <a:headEnd/>
                <a:tailEnd/>
              </a:ln>
            </p:spPr>
            <p:txBody>
              <a:bodyPr anchor="ctr"/>
              <a:lstStyle/>
              <a:p>
                <a:endParaRPr lang="zh-CN" altLang="en-US" sz="2400" b="1">
                  <a:latin typeface="Calibri" pitchFamily="34" charset="0"/>
                </a:endParaRPr>
              </a:p>
            </p:txBody>
          </p:sp>
          <p:sp>
            <p:nvSpPr>
              <p:cNvPr id="5130" name="AutoShape 3"/>
              <p:cNvSpPr>
                <a:spLocks noChangeArrowheads="1"/>
              </p:cNvSpPr>
              <p:nvPr/>
            </p:nvSpPr>
            <p:spPr bwMode="auto">
              <a:xfrm>
                <a:off x="63953" y="0"/>
                <a:ext cx="6320483" cy="540092"/>
              </a:xfrm>
              <a:prstGeom prst="rect">
                <a:avLst/>
              </a:prstGeom>
              <a:solidFill>
                <a:srgbClr val="7F7F7F">
                  <a:alpha val="87842"/>
                </a:srgbClr>
              </a:solidFill>
              <a:ln w="12700">
                <a:solidFill>
                  <a:schemeClr val="bg1"/>
                </a:solidFill>
                <a:miter lim="800000"/>
                <a:headEnd/>
                <a:tailEnd/>
              </a:ln>
            </p:spPr>
            <p:txBody>
              <a:bodyPr wrap="none" anchor="ctr"/>
              <a:lstStyle/>
              <a:p>
                <a:pPr algn="ctr" eaLnBrk="0" hangingPunct="0"/>
                <a:endParaRPr lang="zh-CN" altLang="en-US" sz="2800" b="1">
                  <a:solidFill>
                    <a:schemeClr val="tx2"/>
                  </a:solidFill>
                  <a:latin typeface="Calibri" pitchFamily="34" charset="0"/>
                  <a:ea typeface="Microsoft YaHei" pitchFamily="34" charset="-122"/>
                </a:endParaRPr>
              </a:p>
            </p:txBody>
          </p:sp>
        </p:grpSp>
        <p:sp>
          <p:nvSpPr>
            <p:cNvPr id="5128" name="Rectangle 13"/>
            <p:cNvSpPr>
              <a:spLocks noChangeArrowheads="1"/>
            </p:cNvSpPr>
            <p:nvPr/>
          </p:nvSpPr>
          <p:spPr bwMode="auto">
            <a:xfrm>
              <a:off x="64331" y="85339"/>
              <a:ext cx="6433094" cy="461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a:r>
                <a:rPr lang="ar-EG" altLang="zh-CN" sz="2400" b="1" dirty="0" smtClean="0">
                  <a:solidFill>
                    <a:schemeClr val="bg1"/>
                  </a:solidFill>
                </a:rPr>
                <a:t>كن </a:t>
              </a:r>
              <a:r>
                <a:rPr lang="ar-EG" altLang="zh-CN" sz="2400" b="1" dirty="0">
                  <a:solidFill>
                    <a:schemeClr val="bg1"/>
                  </a:solidFill>
                </a:rPr>
                <a:t>مشاركاً فعالاً، فالنشاط العملي ضروري جداً لبناء الذات</a:t>
              </a:r>
              <a:endParaRPr lang="zh-CN" altLang="en-US" sz="2400" b="1" dirty="0">
                <a:solidFill>
                  <a:schemeClr val="bg1"/>
                </a:solidFill>
              </a:endParaRPr>
            </a:p>
          </p:txBody>
        </p:sp>
      </p:grpSp>
      <p:sp>
        <p:nvSpPr>
          <p:cNvPr id="21" name="TextBox 13" descr="B56F103BB23E47beACAB404F50AF11BD# #TextBox 13"/>
          <p:cNvSpPr txBox="1">
            <a:spLocks noChangeArrowheads="1"/>
          </p:cNvSpPr>
          <p:nvPr/>
        </p:nvSpPr>
        <p:spPr bwMode="auto">
          <a:xfrm>
            <a:off x="3923928" y="86004"/>
            <a:ext cx="5220073" cy="628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algn="l" rtl="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algn="l" rtl="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algn="l" rtl="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algn="l" rtl="0" eaLnBrk="0" fontAlgn="base" hangingPunct="0">
              <a:spcBef>
                <a:spcPct val="0"/>
              </a:spcBef>
              <a:spcAft>
                <a:spcPct val="0"/>
              </a:spcAft>
              <a:defRPr>
                <a:solidFill>
                  <a:schemeClr val="tx1"/>
                </a:solidFill>
                <a:latin typeface="Arial" pitchFamily="34" charset="0"/>
                <a:ea typeface="SimSun" pitchFamily="2" charset="-122"/>
              </a:defRPr>
            </a:lvl9pPr>
          </a:lstStyle>
          <a:p>
            <a:pPr algn="r" rtl="1">
              <a:lnSpc>
                <a:spcPct val="120000"/>
              </a:lnSpc>
              <a:spcBef>
                <a:spcPct val="50000"/>
              </a:spcBef>
            </a:pPr>
            <a:r>
              <a:rPr lang="ar-EG" altLang="zh-CN" sz="3200" b="1" dirty="0">
                <a:solidFill>
                  <a:schemeClr val="bg1"/>
                </a:solidFill>
                <a:latin typeface="Microsoft YaHei" pitchFamily="34" charset="-122"/>
                <a:ea typeface="Microsoft YaHei" pitchFamily="34" charset="-122"/>
              </a:rPr>
              <a:t> كيف نزيد تقدير الذات لدينا؟</a:t>
            </a:r>
          </a:p>
        </p:txBody>
      </p:sp>
    </p:spTree>
    <p:extLst>
      <p:ext uri="{BB962C8B-B14F-4D97-AF65-F5344CB8AC3E}">
        <p14:creationId xmlns:p14="http://schemas.microsoft.com/office/powerpoint/2010/main" val="1337586940"/>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slide(fromLeft)">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nodeType="clickEffect">
                                  <p:stCondLst>
                                    <p:cond delay="0"/>
                                  </p:stCondLst>
                                  <p:childTnLst>
                                    <p:set>
                                      <p:cBhvr>
                                        <p:cTn id="11" dur="1" fill="hold">
                                          <p:stCondLst>
                                            <p:cond delay="0"/>
                                          </p:stCondLst>
                                        </p:cTn>
                                        <p:tgtEl>
                                          <p:spTgt spid="7170"/>
                                        </p:tgtEl>
                                        <p:attrNameLst>
                                          <p:attrName>style.visibility</p:attrName>
                                        </p:attrNameLst>
                                      </p:cBhvr>
                                      <p:to>
                                        <p:strVal val="visible"/>
                                      </p:to>
                                    </p:set>
                                    <p:anim calcmode="lin" valueType="num">
                                      <p:cBhvr>
                                        <p:cTn id="12" dur="500" fill="hold"/>
                                        <p:tgtEl>
                                          <p:spTgt spid="7170"/>
                                        </p:tgtEl>
                                        <p:attrNameLst>
                                          <p:attrName>ppt_w</p:attrName>
                                        </p:attrNameLst>
                                      </p:cBhvr>
                                      <p:tavLst>
                                        <p:tav tm="0">
                                          <p:val>
                                            <p:fltVal val="0"/>
                                          </p:val>
                                        </p:tav>
                                        <p:tav tm="100000">
                                          <p:val>
                                            <p:strVal val="#ppt_w"/>
                                          </p:val>
                                        </p:tav>
                                      </p:tavLst>
                                    </p:anim>
                                    <p:anim calcmode="lin" valueType="num">
                                      <p:cBhvr>
                                        <p:cTn id="13" dur="500" fill="hold"/>
                                        <p:tgtEl>
                                          <p:spTgt spid="7170"/>
                                        </p:tgtEl>
                                        <p:attrNameLst>
                                          <p:attrName>ppt_h</p:attrName>
                                        </p:attrNameLst>
                                      </p:cBhvr>
                                      <p:tavLst>
                                        <p:tav tm="0">
                                          <p:val>
                                            <p:fltVal val="0"/>
                                          </p:val>
                                        </p:tav>
                                        <p:tav tm="100000">
                                          <p:val>
                                            <p:strVal val="#ppt_h"/>
                                          </p:val>
                                        </p:tav>
                                      </p:tavLst>
                                    </p:anim>
                                  </p:childTnLst>
                                </p:cTn>
                              </p:par>
                              <p:par>
                                <p:cTn id="14" presetID="2" presetClass="entr" presetSubtype="4" fill="hold" nodeType="withEffect">
                                  <p:stCondLst>
                                    <p:cond delay="0"/>
                                  </p:stCondLst>
                                  <p:childTnLst>
                                    <p:set>
                                      <p:cBhvr>
                                        <p:cTn id="15" dur="1" fill="hold">
                                          <p:stCondLst>
                                            <p:cond delay="0"/>
                                          </p:stCondLst>
                                        </p:cTn>
                                        <p:tgtEl>
                                          <p:spTgt spid="7170"/>
                                        </p:tgtEl>
                                        <p:attrNameLst>
                                          <p:attrName>style.visibility</p:attrName>
                                        </p:attrNameLst>
                                      </p:cBhvr>
                                      <p:to>
                                        <p:strVal val="visible"/>
                                      </p:to>
                                    </p:set>
                                    <p:anim calcmode="lin" valueType="num">
                                      <p:cBhvr additive="base">
                                        <p:cTn id="16" dur="1000" fill="hold"/>
                                        <p:tgtEl>
                                          <p:spTgt spid="7170"/>
                                        </p:tgtEl>
                                        <p:attrNameLst>
                                          <p:attrName>ppt_x</p:attrName>
                                        </p:attrNameLst>
                                      </p:cBhvr>
                                      <p:tavLst>
                                        <p:tav tm="0">
                                          <p:val>
                                            <p:strVal val="#ppt_x"/>
                                          </p:val>
                                        </p:tav>
                                        <p:tav tm="100000">
                                          <p:val>
                                            <p:strVal val="#ppt_x"/>
                                          </p:val>
                                        </p:tav>
                                      </p:tavLst>
                                    </p:anim>
                                    <p:anim calcmode="lin" valueType="num">
                                      <p:cBhvr additive="base">
                                        <p:cTn id="17" dur="1000" fill="hold"/>
                                        <p:tgtEl>
                                          <p:spTgt spid="7170"/>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3" presetClass="entr" presetSubtype="16" fill="hold" nodeType="clickEffect">
                                  <p:stCondLst>
                                    <p:cond delay="0"/>
                                  </p:stCondLst>
                                  <p:childTnLst>
                                    <p:set>
                                      <p:cBhvr>
                                        <p:cTn id="21" dur="1" fill="hold">
                                          <p:stCondLst>
                                            <p:cond delay="0"/>
                                          </p:stCondLst>
                                        </p:cTn>
                                        <p:tgtEl>
                                          <p:spTgt spid="7174"/>
                                        </p:tgtEl>
                                        <p:attrNameLst>
                                          <p:attrName>style.visibility</p:attrName>
                                        </p:attrNameLst>
                                      </p:cBhvr>
                                      <p:to>
                                        <p:strVal val="visible"/>
                                      </p:to>
                                    </p:set>
                                    <p:anim calcmode="lin" valueType="num">
                                      <p:cBhvr>
                                        <p:cTn id="22" dur="500" fill="hold"/>
                                        <p:tgtEl>
                                          <p:spTgt spid="7174"/>
                                        </p:tgtEl>
                                        <p:attrNameLst>
                                          <p:attrName>ppt_w</p:attrName>
                                        </p:attrNameLst>
                                      </p:cBhvr>
                                      <p:tavLst>
                                        <p:tav tm="0">
                                          <p:val>
                                            <p:fltVal val="0"/>
                                          </p:val>
                                        </p:tav>
                                        <p:tav tm="100000">
                                          <p:val>
                                            <p:strVal val="#ppt_w"/>
                                          </p:val>
                                        </p:tav>
                                      </p:tavLst>
                                    </p:anim>
                                    <p:anim calcmode="lin" valueType="num">
                                      <p:cBhvr>
                                        <p:cTn id="23" dur="500" fill="hold"/>
                                        <p:tgtEl>
                                          <p:spTgt spid="7174"/>
                                        </p:tgtEl>
                                        <p:attrNameLst>
                                          <p:attrName>ppt_h</p:attrName>
                                        </p:attrNameLst>
                                      </p:cBhvr>
                                      <p:tavLst>
                                        <p:tav tm="0">
                                          <p:val>
                                            <p:fltVal val="0"/>
                                          </p:val>
                                        </p:tav>
                                        <p:tav tm="100000">
                                          <p:val>
                                            <p:strVal val="#ppt_h"/>
                                          </p:val>
                                        </p:tav>
                                      </p:tavLst>
                                    </p:anim>
                                  </p:childTnLst>
                                </p:cTn>
                              </p:par>
                              <p:par>
                                <p:cTn id="24" presetID="2" presetClass="entr" presetSubtype="4" fill="hold" nodeType="withEffect">
                                  <p:stCondLst>
                                    <p:cond delay="100"/>
                                  </p:stCondLst>
                                  <p:childTnLst>
                                    <p:set>
                                      <p:cBhvr>
                                        <p:cTn id="25" dur="1" fill="hold">
                                          <p:stCondLst>
                                            <p:cond delay="0"/>
                                          </p:stCondLst>
                                        </p:cTn>
                                        <p:tgtEl>
                                          <p:spTgt spid="7174"/>
                                        </p:tgtEl>
                                        <p:attrNameLst>
                                          <p:attrName>style.visibility</p:attrName>
                                        </p:attrNameLst>
                                      </p:cBhvr>
                                      <p:to>
                                        <p:strVal val="visible"/>
                                      </p:to>
                                    </p:set>
                                    <p:anim calcmode="lin" valueType="num">
                                      <p:cBhvr additive="base">
                                        <p:cTn id="26" dur="1000" fill="hold"/>
                                        <p:tgtEl>
                                          <p:spTgt spid="7174"/>
                                        </p:tgtEl>
                                        <p:attrNameLst>
                                          <p:attrName>ppt_x</p:attrName>
                                        </p:attrNameLst>
                                      </p:cBhvr>
                                      <p:tavLst>
                                        <p:tav tm="0">
                                          <p:val>
                                            <p:strVal val="#ppt_x"/>
                                          </p:val>
                                        </p:tav>
                                        <p:tav tm="100000">
                                          <p:val>
                                            <p:strVal val="#ppt_x"/>
                                          </p:val>
                                        </p:tav>
                                      </p:tavLst>
                                    </p:anim>
                                    <p:anim calcmode="lin" valueType="num">
                                      <p:cBhvr additive="base">
                                        <p:cTn id="27" dur="1000" fill="hold"/>
                                        <p:tgtEl>
                                          <p:spTgt spid="7174"/>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3" presetClass="entr" presetSubtype="16" fill="hold" nodeType="clickEffect">
                                  <p:stCondLst>
                                    <p:cond delay="0"/>
                                  </p:stCondLst>
                                  <p:childTnLst>
                                    <p:set>
                                      <p:cBhvr>
                                        <p:cTn id="31" dur="1" fill="hold">
                                          <p:stCondLst>
                                            <p:cond delay="0"/>
                                          </p:stCondLst>
                                        </p:cTn>
                                        <p:tgtEl>
                                          <p:spTgt spid="7179"/>
                                        </p:tgtEl>
                                        <p:attrNameLst>
                                          <p:attrName>style.visibility</p:attrName>
                                        </p:attrNameLst>
                                      </p:cBhvr>
                                      <p:to>
                                        <p:strVal val="visible"/>
                                      </p:to>
                                    </p:set>
                                    <p:anim calcmode="lin" valueType="num">
                                      <p:cBhvr>
                                        <p:cTn id="32" dur="500" fill="hold"/>
                                        <p:tgtEl>
                                          <p:spTgt spid="7179"/>
                                        </p:tgtEl>
                                        <p:attrNameLst>
                                          <p:attrName>ppt_w</p:attrName>
                                        </p:attrNameLst>
                                      </p:cBhvr>
                                      <p:tavLst>
                                        <p:tav tm="0">
                                          <p:val>
                                            <p:fltVal val="0"/>
                                          </p:val>
                                        </p:tav>
                                        <p:tav tm="100000">
                                          <p:val>
                                            <p:strVal val="#ppt_w"/>
                                          </p:val>
                                        </p:tav>
                                      </p:tavLst>
                                    </p:anim>
                                    <p:anim calcmode="lin" valueType="num">
                                      <p:cBhvr>
                                        <p:cTn id="33" dur="500" fill="hold"/>
                                        <p:tgtEl>
                                          <p:spTgt spid="7179"/>
                                        </p:tgtEl>
                                        <p:attrNameLst>
                                          <p:attrName>ppt_h</p:attrName>
                                        </p:attrNameLst>
                                      </p:cBhvr>
                                      <p:tavLst>
                                        <p:tav tm="0">
                                          <p:val>
                                            <p:fltVal val="0"/>
                                          </p:val>
                                        </p:tav>
                                        <p:tav tm="100000">
                                          <p:val>
                                            <p:strVal val="#ppt_h"/>
                                          </p:val>
                                        </p:tav>
                                      </p:tavLst>
                                    </p:anim>
                                  </p:childTnLst>
                                </p:cTn>
                              </p:par>
                              <p:par>
                                <p:cTn id="34" presetID="2" presetClass="entr" presetSubtype="4" fill="hold" nodeType="withEffect">
                                  <p:stCondLst>
                                    <p:cond delay="200"/>
                                  </p:stCondLst>
                                  <p:childTnLst>
                                    <p:set>
                                      <p:cBhvr>
                                        <p:cTn id="35" dur="1" fill="hold">
                                          <p:stCondLst>
                                            <p:cond delay="0"/>
                                          </p:stCondLst>
                                        </p:cTn>
                                        <p:tgtEl>
                                          <p:spTgt spid="7179"/>
                                        </p:tgtEl>
                                        <p:attrNameLst>
                                          <p:attrName>style.visibility</p:attrName>
                                        </p:attrNameLst>
                                      </p:cBhvr>
                                      <p:to>
                                        <p:strVal val="visible"/>
                                      </p:to>
                                    </p:set>
                                    <p:anim calcmode="lin" valueType="num">
                                      <p:cBhvr additive="base">
                                        <p:cTn id="36" dur="1000" fill="hold"/>
                                        <p:tgtEl>
                                          <p:spTgt spid="7179"/>
                                        </p:tgtEl>
                                        <p:attrNameLst>
                                          <p:attrName>ppt_x</p:attrName>
                                        </p:attrNameLst>
                                      </p:cBhvr>
                                      <p:tavLst>
                                        <p:tav tm="0">
                                          <p:val>
                                            <p:strVal val="#ppt_x"/>
                                          </p:val>
                                        </p:tav>
                                        <p:tav tm="100000">
                                          <p:val>
                                            <p:strVal val="#ppt_x"/>
                                          </p:val>
                                        </p:tav>
                                      </p:tavLst>
                                    </p:anim>
                                    <p:anim calcmode="lin" valueType="num">
                                      <p:cBhvr additive="base">
                                        <p:cTn id="37" dur="1000" fill="hold"/>
                                        <p:tgtEl>
                                          <p:spTgt spid="7179"/>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3" presetClass="entr" presetSubtype="16" fill="hold" nodeType="clickEffect">
                                  <p:stCondLst>
                                    <p:cond delay="0"/>
                                  </p:stCondLst>
                                  <p:childTnLst>
                                    <p:set>
                                      <p:cBhvr>
                                        <p:cTn id="41" dur="1" fill="hold">
                                          <p:stCondLst>
                                            <p:cond delay="0"/>
                                          </p:stCondLst>
                                        </p:cTn>
                                        <p:tgtEl>
                                          <p:spTgt spid="7183"/>
                                        </p:tgtEl>
                                        <p:attrNameLst>
                                          <p:attrName>style.visibility</p:attrName>
                                        </p:attrNameLst>
                                      </p:cBhvr>
                                      <p:to>
                                        <p:strVal val="visible"/>
                                      </p:to>
                                    </p:set>
                                    <p:anim calcmode="lin" valueType="num">
                                      <p:cBhvr>
                                        <p:cTn id="42" dur="500" fill="hold"/>
                                        <p:tgtEl>
                                          <p:spTgt spid="7183"/>
                                        </p:tgtEl>
                                        <p:attrNameLst>
                                          <p:attrName>ppt_w</p:attrName>
                                        </p:attrNameLst>
                                      </p:cBhvr>
                                      <p:tavLst>
                                        <p:tav tm="0">
                                          <p:val>
                                            <p:fltVal val="0"/>
                                          </p:val>
                                        </p:tav>
                                        <p:tav tm="100000">
                                          <p:val>
                                            <p:strVal val="#ppt_w"/>
                                          </p:val>
                                        </p:tav>
                                      </p:tavLst>
                                    </p:anim>
                                    <p:anim calcmode="lin" valueType="num">
                                      <p:cBhvr>
                                        <p:cTn id="43" dur="500" fill="hold"/>
                                        <p:tgtEl>
                                          <p:spTgt spid="7183"/>
                                        </p:tgtEl>
                                        <p:attrNameLst>
                                          <p:attrName>ppt_h</p:attrName>
                                        </p:attrNameLst>
                                      </p:cBhvr>
                                      <p:tavLst>
                                        <p:tav tm="0">
                                          <p:val>
                                            <p:fltVal val="0"/>
                                          </p:val>
                                        </p:tav>
                                        <p:tav tm="100000">
                                          <p:val>
                                            <p:strVal val="#ppt_h"/>
                                          </p:val>
                                        </p:tav>
                                      </p:tavLst>
                                    </p:anim>
                                  </p:childTnLst>
                                </p:cTn>
                              </p:par>
                              <p:par>
                                <p:cTn id="44" presetID="2" presetClass="entr" presetSubtype="4" fill="hold" nodeType="withEffect">
                                  <p:stCondLst>
                                    <p:cond delay="300"/>
                                  </p:stCondLst>
                                  <p:childTnLst>
                                    <p:set>
                                      <p:cBhvr>
                                        <p:cTn id="45" dur="1" fill="hold">
                                          <p:stCondLst>
                                            <p:cond delay="0"/>
                                          </p:stCondLst>
                                        </p:cTn>
                                        <p:tgtEl>
                                          <p:spTgt spid="7183"/>
                                        </p:tgtEl>
                                        <p:attrNameLst>
                                          <p:attrName>style.visibility</p:attrName>
                                        </p:attrNameLst>
                                      </p:cBhvr>
                                      <p:to>
                                        <p:strVal val="visible"/>
                                      </p:to>
                                    </p:set>
                                    <p:anim calcmode="lin" valueType="num">
                                      <p:cBhvr additive="base">
                                        <p:cTn id="46" dur="1000" fill="hold"/>
                                        <p:tgtEl>
                                          <p:spTgt spid="7183"/>
                                        </p:tgtEl>
                                        <p:attrNameLst>
                                          <p:attrName>ppt_x</p:attrName>
                                        </p:attrNameLst>
                                      </p:cBhvr>
                                      <p:tavLst>
                                        <p:tav tm="0">
                                          <p:val>
                                            <p:strVal val="#ppt_x"/>
                                          </p:val>
                                        </p:tav>
                                        <p:tav tm="100000">
                                          <p:val>
                                            <p:strVal val="#ppt_x"/>
                                          </p:val>
                                        </p:tav>
                                      </p:tavLst>
                                    </p:anim>
                                    <p:anim calcmode="lin" valueType="num">
                                      <p:cBhvr additive="base">
                                        <p:cTn id="47" dur="1000" fill="hold"/>
                                        <p:tgtEl>
                                          <p:spTgt spid="718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70" name="Group 2"/>
          <p:cNvGrpSpPr>
            <a:grpSpLocks/>
          </p:cNvGrpSpPr>
          <p:nvPr/>
        </p:nvGrpSpPr>
        <p:grpSpPr bwMode="auto">
          <a:xfrm>
            <a:off x="1290638" y="1273174"/>
            <a:ext cx="6562725" cy="873808"/>
            <a:chOff x="0" y="0"/>
            <a:chExt cx="6561756" cy="546060"/>
          </a:xfrm>
        </p:grpSpPr>
        <p:sp>
          <p:nvSpPr>
            <p:cNvPr id="5138" name="AutoShape 3"/>
            <p:cNvSpPr>
              <a:spLocks noChangeArrowheads="1"/>
            </p:cNvSpPr>
            <p:nvPr/>
          </p:nvSpPr>
          <p:spPr bwMode="auto">
            <a:xfrm>
              <a:off x="0" y="192074"/>
              <a:ext cx="6561756" cy="353986"/>
            </a:xfrm>
            <a:prstGeom prst="rect">
              <a:avLst/>
            </a:prstGeom>
            <a:solidFill>
              <a:srgbClr val="595959"/>
            </a:solidFill>
            <a:ln w="12700">
              <a:solidFill>
                <a:schemeClr val="bg1"/>
              </a:solidFill>
              <a:miter lim="800000"/>
              <a:headEnd/>
              <a:tailEnd/>
            </a:ln>
          </p:spPr>
          <p:txBody>
            <a:bodyPr anchor="ctr"/>
            <a:lstStyle/>
            <a:p>
              <a:endParaRPr lang="zh-CN" altLang="en-US" sz="2400" b="1">
                <a:latin typeface="Calibri" pitchFamily="34" charset="0"/>
              </a:endParaRPr>
            </a:p>
          </p:txBody>
        </p:sp>
        <p:sp>
          <p:nvSpPr>
            <p:cNvPr id="5139" name="AutoShape 3"/>
            <p:cNvSpPr>
              <a:spLocks noChangeArrowheads="1"/>
            </p:cNvSpPr>
            <p:nvPr/>
          </p:nvSpPr>
          <p:spPr bwMode="auto">
            <a:xfrm>
              <a:off x="64331" y="0"/>
              <a:ext cx="6433094" cy="482482"/>
            </a:xfrm>
            <a:prstGeom prst="rect">
              <a:avLst/>
            </a:prstGeom>
            <a:solidFill>
              <a:srgbClr val="007E00">
                <a:alpha val="79999"/>
              </a:srgbClr>
            </a:solidFill>
            <a:ln w="12700">
              <a:solidFill>
                <a:schemeClr val="bg1"/>
              </a:solidFill>
              <a:miter lim="800000"/>
              <a:headEnd/>
              <a:tailEnd/>
            </a:ln>
          </p:spPr>
          <p:txBody>
            <a:bodyPr wrap="none" anchor="ctr"/>
            <a:lstStyle/>
            <a:p>
              <a:pPr algn="ctr" eaLnBrk="0" hangingPunct="0"/>
              <a:endParaRPr lang="zh-CN" altLang="en-US" sz="2800" b="1">
                <a:solidFill>
                  <a:schemeClr val="tx2"/>
                </a:solidFill>
                <a:ea typeface="Microsoft YaHei" pitchFamily="34" charset="-122"/>
              </a:endParaRPr>
            </a:p>
          </p:txBody>
        </p:sp>
        <p:sp>
          <p:nvSpPr>
            <p:cNvPr id="5140" name="Rectangle 13"/>
            <p:cNvSpPr>
              <a:spLocks noChangeArrowheads="1"/>
            </p:cNvSpPr>
            <p:nvPr/>
          </p:nvSpPr>
          <p:spPr bwMode="auto">
            <a:xfrm>
              <a:off x="65079" y="94"/>
              <a:ext cx="6431598" cy="519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a:r>
                <a:rPr lang="ar-EG" altLang="zh-CN" sz="2400" b="1" dirty="0" smtClean="0">
                  <a:solidFill>
                    <a:schemeClr val="bg1"/>
                  </a:solidFill>
                </a:rPr>
                <a:t>اعمل </a:t>
              </a:r>
              <a:r>
                <a:rPr lang="ar-EG" altLang="zh-CN" sz="2400" b="1" dirty="0">
                  <a:solidFill>
                    <a:schemeClr val="bg1"/>
                  </a:solidFill>
                </a:rPr>
                <a:t>ما تقول إنك ستعمله، فمن الأمور الأساسية لقيمة الإنسان واحترامه لذاته هو احترام كلماته</a:t>
              </a:r>
              <a:endParaRPr lang="zh-CN" altLang="en-US" sz="2400" b="1" dirty="0">
                <a:solidFill>
                  <a:schemeClr val="bg1"/>
                </a:solidFill>
              </a:endParaRPr>
            </a:p>
          </p:txBody>
        </p:sp>
      </p:grpSp>
      <p:grpSp>
        <p:nvGrpSpPr>
          <p:cNvPr id="7174" name="Group 6"/>
          <p:cNvGrpSpPr>
            <a:grpSpLocks/>
          </p:cNvGrpSpPr>
          <p:nvPr/>
        </p:nvGrpSpPr>
        <p:grpSpPr bwMode="auto">
          <a:xfrm>
            <a:off x="1290638" y="2497460"/>
            <a:ext cx="6562725" cy="546100"/>
            <a:chOff x="0" y="0"/>
            <a:chExt cx="6561756" cy="546060"/>
          </a:xfrm>
        </p:grpSpPr>
        <p:grpSp>
          <p:nvGrpSpPr>
            <p:cNvPr id="5134" name="Group 7"/>
            <p:cNvGrpSpPr>
              <a:grpSpLocks/>
            </p:cNvGrpSpPr>
            <p:nvPr/>
          </p:nvGrpSpPr>
          <p:grpSpPr bwMode="auto">
            <a:xfrm>
              <a:off x="0" y="0"/>
              <a:ext cx="6561756" cy="546060"/>
              <a:chOff x="0" y="0"/>
              <a:chExt cx="6561756" cy="546060"/>
            </a:xfrm>
          </p:grpSpPr>
          <p:sp>
            <p:nvSpPr>
              <p:cNvPr id="5136" name="AutoShape 3"/>
              <p:cNvSpPr>
                <a:spLocks noChangeArrowheads="1"/>
              </p:cNvSpPr>
              <p:nvPr/>
            </p:nvSpPr>
            <p:spPr bwMode="auto">
              <a:xfrm>
                <a:off x="0" y="192074"/>
                <a:ext cx="6561756" cy="353986"/>
              </a:xfrm>
              <a:prstGeom prst="rect">
                <a:avLst/>
              </a:prstGeom>
              <a:solidFill>
                <a:srgbClr val="595959"/>
              </a:solidFill>
              <a:ln w="12700">
                <a:solidFill>
                  <a:schemeClr val="bg1"/>
                </a:solidFill>
                <a:miter lim="800000"/>
                <a:headEnd/>
                <a:tailEnd/>
              </a:ln>
            </p:spPr>
            <p:txBody>
              <a:bodyPr anchor="ctr"/>
              <a:lstStyle/>
              <a:p>
                <a:endParaRPr lang="zh-CN" altLang="en-US" sz="2400" b="1">
                  <a:latin typeface="Calibri" pitchFamily="34" charset="0"/>
                </a:endParaRPr>
              </a:p>
            </p:txBody>
          </p:sp>
          <p:sp>
            <p:nvSpPr>
              <p:cNvPr id="5137" name="AutoShape 3"/>
              <p:cNvSpPr>
                <a:spLocks noChangeArrowheads="1"/>
              </p:cNvSpPr>
              <p:nvPr/>
            </p:nvSpPr>
            <p:spPr bwMode="auto">
              <a:xfrm>
                <a:off x="65077" y="0"/>
                <a:ext cx="6431600" cy="482565"/>
              </a:xfrm>
              <a:prstGeom prst="rect">
                <a:avLst/>
              </a:prstGeom>
              <a:solidFill>
                <a:srgbClr val="7F7F7F">
                  <a:alpha val="87842"/>
                </a:srgbClr>
              </a:solidFill>
              <a:ln w="12700">
                <a:solidFill>
                  <a:schemeClr val="bg1"/>
                </a:solidFill>
                <a:miter lim="800000"/>
                <a:headEnd/>
                <a:tailEnd/>
              </a:ln>
            </p:spPr>
            <p:txBody>
              <a:bodyPr wrap="none" anchor="ctr"/>
              <a:lstStyle/>
              <a:p>
                <a:pPr algn="ctr" eaLnBrk="0" hangingPunct="0"/>
                <a:endParaRPr lang="zh-CN" altLang="en-US" sz="2800" b="1">
                  <a:solidFill>
                    <a:schemeClr val="tx2"/>
                  </a:solidFill>
                  <a:latin typeface="Calibri" pitchFamily="34" charset="0"/>
                  <a:ea typeface="Microsoft YaHei" pitchFamily="34" charset="-122"/>
                </a:endParaRPr>
              </a:p>
            </p:txBody>
          </p:sp>
        </p:grpSp>
        <p:sp>
          <p:nvSpPr>
            <p:cNvPr id="5135" name="Rectangle 13"/>
            <p:cNvSpPr>
              <a:spLocks noChangeArrowheads="1"/>
            </p:cNvSpPr>
            <p:nvPr/>
          </p:nvSpPr>
          <p:spPr bwMode="auto">
            <a:xfrm>
              <a:off x="65079" y="85339"/>
              <a:ext cx="6431598" cy="430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a:r>
                <a:rPr lang="ar-EG" altLang="zh-CN" sz="2200" b="1" dirty="0" smtClean="0">
                  <a:solidFill>
                    <a:schemeClr val="bg1"/>
                  </a:solidFill>
                </a:rPr>
                <a:t>كن </a:t>
              </a:r>
              <a:r>
                <a:rPr lang="ar-EG" altLang="zh-CN" sz="2200" b="1" dirty="0">
                  <a:solidFill>
                    <a:schemeClr val="bg1"/>
                  </a:solidFill>
                </a:rPr>
                <a:t>أنت ولا تكن غيرك، فليس هناك شخصين متشابهين في كل شيء</a:t>
              </a:r>
              <a:endParaRPr lang="zh-CN" altLang="en-US" sz="2200" b="1" dirty="0">
                <a:solidFill>
                  <a:schemeClr val="bg1"/>
                </a:solidFill>
              </a:endParaRPr>
            </a:p>
          </p:txBody>
        </p:sp>
      </p:grpSp>
      <p:grpSp>
        <p:nvGrpSpPr>
          <p:cNvPr id="7179" name="Group 11"/>
          <p:cNvGrpSpPr>
            <a:grpSpLocks/>
          </p:cNvGrpSpPr>
          <p:nvPr/>
        </p:nvGrpSpPr>
        <p:grpSpPr bwMode="auto">
          <a:xfrm>
            <a:off x="1290638" y="3368998"/>
            <a:ext cx="6562725" cy="547010"/>
            <a:chOff x="0" y="0"/>
            <a:chExt cx="6561756" cy="546970"/>
          </a:xfrm>
        </p:grpSpPr>
        <p:sp>
          <p:nvSpPr>
            <p:cNvPr id="5131" name="AutoShape 3"/>
            <p:cNvSpPr>
              <a:spLocks noChangeArrowheads="1"/>
            </p:cNvSpPr>
            <p:nvPr/>
          </p:nvSpPr>
          <p:spPr bwMode="auto">
            <a:xfrm>
              <a:off x="0" y="192073"/>
              <a:ext cx="6561756" cy="353987"/>
            </a:xfrm>
            <a:prstGeom prst="rect">
              <a:avLst/>
            </a:prstGeom>
            <a:solidFill>
              <a:srgbClr val="595959"/>
            </a:solidFill>
            <a:ln w="12700">
              <a:solidFill>
                <a:schemeClr val="bg1"/>
              </a:solidFill>
              <a:miter lim="800000"/>
              <a:headEnd/>
              <a:tailEnd/>
            </a:ln>
          </p:spPr>
          <p:txBody>
            <a:bodyPr anchor="ctr"/>
            <a:lstStyle/>
            <a:p>
              <a:endParaRPr lang="zh-CN" altLang="en-US" sz="2400" b="1">
                <a:latin typeface="Calibri" pitchFamily="34" charset="0"/>
              </a:endParaRPr>
            </a:p>
          </p:txBody>
        </p:sp>
        <p:sp>
          <p:nvSpPr>
            <p:cNvPr id="5132" name="AutoShape 3"/>
            <p:cNvSpPr>
              <a:spLocks noChangeArrowheads="1"/>
            </p:cNvSpPr>
            <p:nvPr/>
          </p:nvSpPr>
          <p:spPr bwMode="auto">
            <a:xfrm>
              <a:off x="64331" y="0"/>
              <a:ext cx="6433094" cy="482482"/>
            </a:xfrm>
            <a:prstGeom prst="rect">
              <a:avLst/>
            </a:prstGeom>
            <a:solidFill>
              <a:srgbClr val="007E00">
                <a:alpha val="79999"/>
              </a:srgbClr>
            </a:solidFill>
            <a:ln w="12700">
              <a:solidFill>
                <a:schemeClr val="bg1"/>
              </a:solidFill>
              <a:miter lim="800000"/>
              <a:headEnd/>
              <a:tailEnd/>
            </a:ln>
          </p:spPr>
          <p:txBody>
            <a:bodyPr wrap="none" anchor="ctr"/>
            <a:lstStyle/>
            <a:p>
              <a:pPr algn="ctr" eaLnBrk="0" hangingPunct="0"/>
              <a:endParaRPr lang="zh-CN" altLang="en-US" sz="2800" b="1">
                <a:solidFill>
                  <a:schemeClr val="tx2"/>
                </a:solidFill>
                <a:ea typeface="Microsoft YaHei" pitchFamily="34" charset="-122"/>
              </a:endParaRPr>
            </a:p>
          </p:txBody>
        </p:sp>
        <p:sp>
          <p:nvSpPr>
            <p:cNvPr id="5133" name="Rectangle 13"/>
            <p:cNvSpPr>
              <a:spLocks noChangeArrowheads="1"/>
            </p:cNvSpPr>
            <p:nvPr/>
          </p:nvSpPr>
          <p:spPr bwMode="auto">
            <a:xfrm>
              <a:off x="65079" y="85339"/>
              <a:ext cx="6431598" cy="461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a:r>
                <a:rPr lang="ar-EG" altLang="zh-CN" sz="2400" b="1" dirty="0" smtClean="0">
                  <a:solidFill>
                    <a:schemeClr val="bg1"/>
                  </a:solidFill>
                </a:rPr>
                <a:t>عش </a:t>
              </a:r>
              <a:r>
                <a:rPr lang="ar-EG" altLang="zh-CN" sz="2400" b="1" dirty="0">
                  <a:solidFill>
                    <a:schemeClr val="bg1"/>
                  </a:solidFill>
                </a:rPr>
                <a:t>حياتك باحترام وتقدير فأنت تملك شخصية فريدة</a:t>
              </a:r>
              <a:endParaRPr lang="zh-CN" altLang="en-US" sz="2400" b="1" dirty="0">
                <a:solidFill>
                  <a:schemeClr val="bg1"/>
                </a:solidFill>
              </a:endParaRPr>
            </a:p>
          </p:txBody>
        </p:sp>
      </p:grpSp>
      <p:grpSp>
        <p:nvGrpSpPr>
          <p:cNvPr id="7183" name="Group 15"/>
          <p:cNvGrpSpPr>
            <a:grpSpLocks/>
          </p:cNvGrpSpPr>
          <p:nvPr/>
        </p:nvGrpSpPr>
        <p:grpSpPr bwMode="auto">
          <a:xfrm>
            <a:off x="1290638" y="4242123"/>
            <a:ext cx="6562725" cy="546100"/>
            <a:chOff x="0" y="0"/>
            <a:chExt cx="6561756" cy="546060"/>
          </a:xfrm>
        </p:grpSpPr>
        <p:grpSp>
          <p:nvGrpSpPr>
            <p:cNvPr id="5127" name="Group 16"/>
            <p:cNvGrpSpPr>
              <a:grpSpLocks/>
            </p:cNvGrpSpPr>
            <p:nvPr/>
          </p:nvGrpSpPr>
          <p:grpSpPr bwMode="auto">
            <a:xfrm>
              <a:off x="0" y="0"/>
              <a:ext cx="6561756" cy="546060"/>
              <a:chOff x="0" y="0"/>
              <a:chExt cx="6448390" cy="611157"/>
            </a:xfrm>
          </p:grpSpPr>
          <p:sp>
            <p:nvSpPr>
              <p:cNvPr id="5129" name="AutoShape 3"/>
              <p:cNvSpPr>
                <a:spLocks noChangeArrowheads="1"/>
              </p:cNvSpPr>
              <p:nvPr/>
            </p:nvSpPr>
            <p:spPr bwMode="auto">
              <a:xfrm>
                <a:off x="0" y="214970"/>
                <a:ext cx="6448390" cy="396187"/>
              </a:xfrm>
              <a:prstGeom prst="rect">
                <a:avLst/>
              </a:prstGeom>
              <a:solidFill>
                <a:srgbClr val="595959"/>
              </a:solidFill>
              <a:ln w="12700">
                <a:solidFill>
                  <a:schemeClr val="bg1"/>
                </a:solidFill>
                <a:miter lim="800000"/>
                <a:headEnd/>
                <a:tailEnd/>
              </a:ln>
            </p:spPr>
            <p:txBody>
              <a:bodyPr anchor="ctr"/>
              <a:lstStyle/>
              <a:p>
                <a:endParaRPr lang="zh-CN" altLang="en-US" sz="2400" b="1">
                  <a:latin typeface="Calibri" pitchFamily="34" charset="0"/>
                </a:endParaRPr>
              </a:p>
            </p:txBody>
          </p:sp>
          <p:sp>
            <p:nvSpPr>
              <p:cNvPr id="5130" name="AutoShape 3"/>
              <p:cNvSpPr>
                <a:spLocks noChangeArrowheads="1"/>
              </p:cNvSpPr>
              <p:nvPr/>
            </p:nvSpPr>
            <p:spPr bwMode="auto">
              <a:xfrm>
                <a:off x="63953" y="0"/>
                <a:ext cx="6320483" cy="540092"/>
              </a:xfrm>
              <a:prstGeom prst="rect">
                <a:avLst/>
              </a:prstGeom>
              <a:solidFill>
                <a:srgbClr val="7F7F7F">
                  <a:alpha val="87842"/>
                </a:srgbClr>
              </a:solidFill>
              <a:ln w="12700">
                <a:solidFill>
                  <a:schemeClr val="bg1"/>
                </a:solidFill>
                <a:miter lim="800000"/>
                <a:headEnd/>
                <a:tailEnd/>
              </a:ln>
            </p:spPr>
            <p:txBody>
              <a:bodyPr wrap="none" anchor="ctr"/>
              <a:lstStyle/>
              <a:p>
                <a:pPr algn="ctr" eaLnBrk="0" hangingPunct="0"/>
                <a:endParaRPr lang="zh-CN" altLang="en-US" sz="2800" b="1">
                  <a:solidFill>
                    <a:schemeClr val="tx2"/>
                  </a:solidFill>
                  <a:latin typeface="Calibri" pitchFamily="34" charset="0"/>
                  <a:ea typeface="Microsoft YaHei" pitchFamily="34" charset="-122"/>
                </a:endParaRPr>
              </a:p>
            </p:txBody>
          </p:sp>
        </p:grpSp>
        <p:sp>
          <p:nvSpPr>
            <p:cNvPr id="5128" name="Rectangle 13"/>
            <p:cNvSpPr>
              <a:spLocks noChangeArrowheads="1"/>
            </p:cNvSpPr>
            <p:nvPr/>
          </p:nvSpPr>
          <p:spPr bwMode="auto">
            <a:xfrm>
              <a:off x="64331" y="85339"/>
              <a:ext cx="6433094" cy="369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a:r>
                <a:rPr lang="ar-EG" altLang="zh-CN" b="1" dirty="0" smtClean="0">
                  <a:solidFill>
                    <a:schemeClr val="bg1"/>
                  </a:solidFill>
                </a:rPr>
                <a:t>اشعر </a:t>
              </a:r>
              <a:r>
                <a:rPr lang="ar-EG" altLang="zh-CN" b="1" dirty="0">
                  <a:solidFill>
                    <a:schemeClr val="bg1"/>
                  </a:solidFill>
                </a:rPr>
                <a:t>بالمسؤولية ولو مع نفسك فإن هذا يمكنك من النجاح، وهذه أولويات سلم النجاح</a:t>
              </a:r>
              <a:endParaRPr lang="zh-CN" altLang="en-US" b="1" dirty="0">
                <a:solidFill>
                  <a:schemeClr val="bg1"/>
                </a:solidFill>
              </a:endParaRPr>
            </a:p>
          </p:txBody>
        </p:sp>
      </p:grpSp>
      <p:sp>
        <p:nvSpPr>
          <p:cNvPr id="21" name="TextBox 13" descr="B56F103BB23E47beACAB404F50AF11BD# #TextBox 13"/>
          <p:cNvSpPr txBox="1">
            <a:spLocks noChangeArrowheads="1"/>
          </p:cNvSpPr>
          <p:nvPr/>
        </p:nvSpPr>
        <p:spPr bwMode="auto">
          <a:xfrm>
            <a:off x="3923928" y="86004"/>
            <a:ext cx="5220073" cy="628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algn="l" rtl="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algn="l" rtl="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algn="l" rtl="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algn="l" rtl="0" eaLnBrk="0" fontAlgn="base" hangingPunct="0">
              <a:spcBef>
                <a:spcPct val="0"/>
              </a:spcBef>
              <a:spcAft>
                <a:spcPct val="0"/>
              </a:spcAft>
              <a:defRPr>
                <a:solidFill>
                  <a:schemeClr val="tx1"/>
                </a:solidFill>
                <a:latin typeface="Arial" pitchFamily="34" charset="0"/>
                <a:ea typeface="SimSun" pitchFamily="2" charset="-122"/>
              </a:defRPr>
            </a:lvl9pPr>
          </a:lstStyle>
          <a:p>
            <a:pPr algn="r" rtl="1">
              <a:lnSpc>
                <a:spcPct val="120000"/>
              </a:lnSpc>
              <a:spcBef>
                <a:spcPct val="50000"/>
              </a:spcBef>
            </a:pPr>
            <a:r>
              <a:rPr lang="ar-EG" altLang="zh-CN" sz="3200" b="1" dirty="0">
                <a:solidFill>
                  <a:schemeClr val="bg1"/>
                </a:solidFill>
                <a:latin typeface="Microsoft YaHei" pitchFamily="34" charset="-122"/>
                <a:ea typeface="Microsoft YaHei" pitchFamily="34" charset="-122"/>
              </a:rPr>
              <a:t> كيف نزيد تقدير الذات لدينا؟</a:t>
            </a:r>
          </a:p>
        </p:txBody>
      </p:sp>
    </p:spTree>
    <p:extLst>
      <p:ext uri="{BB962C8B-B14F-4D97-AF65-F5344CB8AC3E}">
        <p14:creationId xmlns:p14="http://schemas.microsoft.com/office/powerpoint/2010/main" val="1432721162"/>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slide(fromLeft)">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nodeType="clickEffect">
                                  <p:stCondLst>
                                    <p:cond delay="0"/>
                                  </p:stCondLst>
                                  <p:childTnLst>
                                    <p:set>
                                      <p:cBhvr>
                                        <p:cTn id="11" dur="1" fill="hold">
                                          <p:stCondLst>
                                            <p:cond delay="0"/>
                                          </p:stCondLst>
                                        </p:cTn>
                                        <p:tgtEl>
                                          <p:spTgt spid="7170"/>
                                        </p:tgtEl>
                                        <p:attrNameLst>
                                          <p:attrName>style.visibility</p:attrName>
                                        </p:attrNameLst>
                                      </p:cBhvr>
                                      <p:to>
                                        <p:strVal val="visible"/>
                                      </p:to>
                                    </p:set>
                                    <p:anim calcmode="lin" valueType="num">
                                      <p:cBhvr>
                                        <p:cTn id="12" dur="500" fill="hold"/>
                                        <p:tgtEl>
                                          <p:spTgt spid="7170"/>
                                        </p:tgtEl>
                                        <p:attrNameLst>
                                          <p:attrName>ppt_w</p:attrName>
                                        </p:attrNameLst>
                                      </p:cBhvr>
                                      <p:tavLst>
                                        <p:tav tm="0">
                                          <p:val>
                                            <p:fltVal val="0"/>
                                          </p:val>
                                        </p:tav>
                                        <p:tav tm="100000">
                                          <p:val>
                                            <p:strVal val="#ppt_w"/>
                                          </p:val>
                                        </p:tav>
                                      </p:tavLst>
                                    </p:anim>
                                    <p:anim calcmode="lin" valueType="num">
                                      <p:cBhvr>
                                        <p:cTn id="13" dur="500" fill="hold"/>
                                        <p:tgtEl>
                                          <p:spTgt spid="7170"/>
                                        </p:tgtEl>
                                        <p:attrNameLst>
                                          <p:attrName>ppt_h</p:attrName>
                                        </p:attrNameLst>
                                      </p:cBhvr>
                                      <p:tavLst>
                                        <p:tav tm="0">
                                          <p:val>
                                            <p:fltVal val="0"/>
                                          </p:val>
                                        </p:tav>
                                        <p:tav tm="100000">
                                          <p:val>
                                            <p:strVal val="#ppt_h"/>
                                          </p:val>
                                        </p:tav>
                                      </p:tavLst>
                                    </p:anim>
                                  </p:childTnLst>
                                </p:cTn>
                              </p:par>
                              <p:par>
                                <p:cTn id="14" presetID="2" presetClass="entr" presetSubtype="4" fill="hold" nodeType="withEffect">
                                  <p:stCondLst>
                                    <p:cond delay="0"/>
                                  </p:stCondLst>
                                  <p:childTnLst>
                                    <p:set>
                                      <p:cBhvr>
                                        <p:cTn id="15" dur="1" fill="hold">
                                          <p:stCondLst>
                                            <p:cond delay="0"/>
                                          </p:stCondLst>
                                        </p:cTn>
                                        <p:tgtEl>
                                          <p:spTgt spid="7170"/>
                                        </p:tgtEl>
                                        <p:attrNameLst>
                                          <p:attrName>style.visibility</p:attrName>
                                        </p:attrNameLst>
                                      </p:cBhvr>
                                      <p:to>
                                        <p:strVal val="visible"/>
                                      </p:to>
                                    </p:set>
                                    <p:anim calcmode="lin" valueType="num">
                                      <p:cBhvr additive="base">
                                        <p:cTn id="16" dur="1000" fill="hold"/>
                                        <p:tgtEl>
                                          <p:spTgt spid="7170"/>
                                        </p:tgtEl>
                                        <p:attrNameLst>
                                          <p:attrName>ppt_x</p:attrName>
                                        </p:attrNameLst>
                                      </p:cBhvr>
                                      <p:tavLst>
                                        <p:tav tm="0">
                                          <p:val>
                                            <p:strVal val="#ppt_x"/>
                                          </p:val>
                                        </p:tav>
                                        <p:tav tm="100000">
                                          <p:val>
                                            <p:strVal val="#ppt_x"/>
                                          </p:val>
                                        </p:tav>
                                      </p:tavLst>
                                    </p:anim>
                                    <p:anim calcmode="lin" valueType="num">
                                      <p:cBhvr additive="base">
                                        <p:cTn id="17" dur="1000" fill="hold"/>
                                        <p:tgtEl>
                                          <p:spTgt spid="7170"/>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3" presetClass="entr" presetSubtype="16" fill="hold" nodeType="clickEffect">
                                  <p:stCondLst>
                                    <p:cond delay="0"/>
                                  </p:stCondLst>
                                  <p:childTnLst>
                                    <p:set>
                                      <p:cBhvr>
                                        <p:cTn id="21" dur="1" fill="hold">
                                          <p:stCondLst>
                                            <p:cond delay="0"/>
                                          </p:stCondLst>
                                        </p:cTn>
                                        <p:tgtEl>
                                          <p:spTgt spid="7174"/>
                                        </p:tgtEl>
                                        <p:attrNameLst>
                                          <p:attrName>style.visibility</p:attrName>
                                        </p:attrNameLst>
                                      </p:cBhvr>
                                      <p:to>
                                        <p:strVal val="visible"/>
                                      </p:to>
                                    </p:set>
                                    <p:anim calcmode="lin" valueType="num">
                                      <p:cBhvr>
                                        <p:cTn id="22" dur="500" fill="hold"/>
                                        <p:tgtEl>
                                          <p:spTgt spid="7174"/>
                                        </p:tgtEl>
                                        <p:attrNameLst>
                                          <p:attrName>ppt_w</p:attrName>
                                        </p:attrNameLst>
                                      </p:cBhvr>
                                      <p:tavLst>
                                        <p:tav tm="0">
                                          <p:val>
                                            <p:fltVal val="0"/>
                                          </p:val>
                                        </p:tav>
                                        <p:tav tm="100000">
                                          <p:val>
                                            <p:strVal val="#ppt_w"/>
                                          </p:val>
                                        </p:tav>
                                      </p:tavLst>
                                    </p:anim>
                                    <p:anim calcmode="lin" valueType="num">
                                      <p:cBhvr>
                                        <p:cTn id="23" dur="500" fill="hold"/>
                                        <p:tgtEl>
                                          <p:spTgt spid="7174"/>
                                        </p:tgtEl>
                                        <p:attrNameLst>
                                          <p:attrName>ppt_h</p:attrName>
                                        </p:attrNameLst>
                                      </p:cBhvr>
                                      <p:tavLst>
                                        <p:tav tm="0">
                                          <p:val>
                                            <p:fltVal val="0"/>
                                          </p:val>
                                        </p:tav>
                                        <p:tav tm="100000">
                                          <p:val>
                                            <p:strVal val="#ppt_h"/>
                                          </p:val>
                                        </p:tav>
                                      </p:tavLst>
                                    </p:anim>
                                  </p:childTnLst>
                                </p:cTn>
                              </p:par>
                              <p:par>
                                <p:cTn id="24" presetID="2" presetClass="entr" presetSubtype="4" fill="hold" nodeType="withEffect">
                                  <p:stCondLst>
                                    <p:cond delay="100"/>
                                  </p:stCondLst>
                                  <p:childTnLst>
                                    <p:set>
                                      <p:cBhvr>
                                        <p:cTn id="25" dur="1" fill="hold">
                                          <p:stCondLst>
                                            <p:cond delay="0"/>
                                          </p:stCondLst>
                                        </p:cTn>
                                        <p:tgtEl>
                                          <p:spTgt spid="7174"/>
                                        </p:tgtEl>
                                        <p:attrNameLst>
                                          <p:attrName>style.visibility</p:attrName>
                                        </p:attrNameLst>
                                      </p:cBhvr>
                                      <p:to>
                                        <p:strVal val="visible"/>
                                      </p:to>
                                    </p:set>
                                    <p:anim calcmode="lin" valueType="num">
                                      <p:cBhvr additive="base">
                                        <p:cTn id="26" dur="1000" fill="hold"/>
                                        <p:tgtEl>
                                          <p:spTgt spid="7174"/>
                                        </p:tgtEl>
                                        <p:attrNameLst>
                                          <p:attrName>ppt_x</p:attrName>
                                        </p:attrNameLst>
                                      </p:cBhvr>
                                      <p:tavLst>
                                        <p:tav tm="0">
                                          <p:val>
                                            <p:strVal val="#ppt_x"/>
                                          </p:val>
                                        </p:tav>
                                        <p:tav tm="100000">
                                          <p:val>
                                            <p:strVal val="#ppt_x"/>
                                          </p:val>
                                        </p:tav>
                                      </p:tavLst>
                                    </p:anim>
                                    <p:anim calcmode="lin" valueType="num">
                                      <p:cBhvr additive="base">
                                        <p:cTn id="27" dur="1000" fill="hold"/>
                                        <p:tgtEl>
                                          <p:spTgt spid="7174"/>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3" presetClass="entr" presetSubtype="16" fill="hold" nodeType="clickEffect">
                                  <p:stCondLst>
                                    <p:cond delay="0"/>
                                  </p:stCondLst>
                                  <p:childTnLst>
                                    <p:set>
                                      <p:cBhvr>
                                        <p:cTn id="31" dur="1" fill="hold">
                                          <p:stCondLst>
                                            <p:cond delay="0"/>
                                          </p:stCondLst>
                                        </p:cTn>
                                        <p:tgtEl>
                                          <p:spTgt spid="7179"/>
                                        </p:tgtEl>
                                        <p:attrNameLst>
                                          <p:attrName>style.visibility</p:attrName>
                                        </p:attrNameLst>
                                      </p:cBhvr>
                                      <p:to>
                                        <p:strVal val="visible"/>
                                      </p:to>
                                    </p:set>
                                    <p:anim calcmode="lin" valueType="num">
                                      <p:cBhvr>
                                        <p:cTn id="32" dur="500" fill="hold"/>
                                        <p:tgtEl>
                                          <p:spTgt spid="7179"/>
                                        </p:tgtEl>
                                        <p:attrNameLst>
                                          <p:attrName>ppt_w</p:attrName>
                                        </p:attrNameLst>
                                      </p:cBhvr>
                                      <p:tavLst>
                                        <p:tav tm="0">
                                          <p:val>
                                            <p:fltVal val="0"/>
                                          </p:val>
                                        </p:tav>
                                        <p:tav tm="100000">
                                          <p:val>
                                            <p:strVal val="#ppt_w"/>
                                          </p:val>
                                        </p:tav>
                                      </p:tavLst>
                                    </p:anim>
                                    <p:anim calcmode="lin" valueType="num">
                                      <p:cBhvr>
                                        <p:cTn id="33" dur="500" fill="hold"/>
                                        <p:tgtEl>
                                          <p:spTgt spid="7179"/>
                                        </p:tgtEl>
                                        <p:attrNameLst>
                                          <p:attrName>ppt_h</p:attrName>
                                        </p:attrNameLst>
                                      </p:cBhvr>
                                      <p:tavLst>
                                        <p:tav tm="0">
                                          <p:val>
                                            <p:fltVal val="0"/>
                                          </p:val>
                                        </p:tav>
                                        <p:tav tm="100000">
                                          <p:val>
                                            <p:strVal val="#ppt_h"/>
                                          </p:val>
                                        </p:tav>
                                      </p:tavLst>
                                    </p:anim>
                                  </p:childTnLst>
                                </p:cTn>
                              </p:par>
                              <p:par>
                                <p:cTn id="34" presetID="2" presetClass="entr" presetSubtype="4" fill="hold" nodeType="withEffect">
                                  <p:stCondLst>
                                    <p:cond delay="200"/>
                                  </p:stCondLst>
                                  <p:childTnLst>
                                    <p:set>
                                      <p:cBhvr>
                                        <p:cTn id="35" dur="1" fill="hold">
                                          <p:stCondLst>
                                            <p:cond delay="0"/>
                                          </p:stCondLst>
                                        </p:cTn>
                                        <p:tgtEl>
                                          <p:spTgt spid="7179"/>
                                        </p:tgtEl>
                                        <p:attrNameLst>
                                          <p:attrName>style.visibility</p:attrName>
                                        </p:attrNameLst>
                                      </p:cBhvr>
                                      <p:to>
                                        <p:strVal val="visible"/>
                                      </p:to>
                                    </p:set>
                                    <p:anim calcmode="lin" valueType="num">
                                      <p:cBhvr additive="base">
                                        <p:cTn id="36" dur="1000" fill="hold"/>
                                        <p:tgtEl>
                                          <p:spTgt spid="7179"/>
                                        </p:tgtEl>
                                        <p:attrNameLst>
                                          <p:attrName>ppt_x</p:attrName>
                                        </p:attrNameLst>
                                      </p:cBhvr>
                                      <p:tavLst>
                                        <p:tav tm="0">
                                          <p:val>
                                            <p:strVal val="#ppt_x"/>
                                          </p:val>
                                        </p:tav>
                                        <p:tav tm="100000">
                                          <p:val>
                                            <p:strVal val="#ppt_x"/>
                                          </p:val>
                                        </p:tav>
                                      </p:tavLst>
                                    </p:anim>
                                    <p:anim calcmode="lin" valueType="num">
                                      <p:cBhvr additive="base">
                                        <p:cTn id="37" dur="1000" fill="hold"/>
                                        <p:tgtEl>
                                          <p:spTgt spid="7179"/>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3" presetClass="entr" presetSubtype="16" fill="hold" nodeType="clickEffect">
                                  <p:stCondLst>
                                    <p:cond delay="0"/>
                                  </p:stCondLst>
                                  <p:childTnLst>
                                    <p:set>
                                      <p:cBhvr>
                                        <p:cTn id="41" dur="1" fill="hold">
                                          <p:stCondLst>
                                            <p:cond delay="0"/>
                                          </p:stCondLst>
                                        </p:cTn>
                                        <p:tgtEl>
                                          <p:spTgt spid="7183"/>
                                        </p:tgtEl>
                                        <p:attrNameLst>
                                          <p:attrName>style.visibility</p:attrName>
                                        </p:attrNameLst>
                                      </p:cBhvr>
                                      <p:to>
                                        <p:strVal val="visible"/>
                                      </p:to>
                                    </p:set>
                                    <p:anim calcmode="lin" valueType="num">
                                      <p:cBhvr>
                                        <p:cTn id="42" dur="500" fill="hold"/>
                                        <p:tgtEl>
                                          <p:spTgt spid="7183"/>
                                        </p:tgtEl>
                                        <p:attrNameLst>
                                          <p:attrName>ppt_w</p:attrName>
                                        </p:attrNameLst>
                                      </p:cBhvr>
                                      <p:tavLst>
                                        <p:tav tm="0">
                                          <p:val>
                                            <p:fltVal val="0"/>
                                          </p:val>
                                        </p:tav>
                                        <p:tav tm="100000">
                                          <p:val>
                                            <p:strVal val="#ppt_w"/>
                                          </p:val>
                                        </p:tav>
                                      </p:tavLst>
                                    </p:anim>
                                    <p:anim calcmode="lin" valueType="num">
                                      <p:cBhvr>
                                        <p:cTn id="43" dur="500" fill="hold"/>
                                        <p:tgtEl>
                                          <p:spTgt spid="7183"/>
                                        </p:tgtEl>
                                        <p:attrNameLst>
                                          <p:attrName>ppt_h</p:attrName>
                                        </p:attrNameLst>
                                      </p:cBhvr>
                                      <p:tavLst>
                                        <p:tav tm="0">
                                          <p:val>
                                            <p:fltVal val="0"/>
                                          </p:val>
                                        </p:tav>
                                        <p:tav tm="100000">
                                          <p:val>
                                            <p:strVal val="#ppt_h"/>
                                          </p:val>
                                        </p:tav>
                                      </p:tavLst>
                                    </p:anim>
                                  </p:childTnLst>
                                </p:cTn>
                              </p:par>
                              <p:par>
                                <p:cTn id="44" presetID="2" presetClass="entr" presetSubtype="4" fill="hold" nodeType="withEffect">
                                  <p:stCondLst>
                                    <p:cond delay="300"/>
                                  </p:stCondLst>
                                  <p:childTnLst>
                                    <p:set>
                                      <p:cBhvr>
                                        <p:cTn id="45" dur="1" fill="hold">
                                          <p:stCondLst>
                                            <p:cond delay="0"/>
                                          </p:stCondLst>
                                        </p:cTn>
                                        <p:tgtEl>
                                          <p:spTgt spid="7183"/>
                                        </p:tgtEl>
                                        <p:attrNameLst>
                                          <p:attrName>style.visibility</p:attrName>
                                        </p:attrNameLst>
                                      </p:cBhvr>
                                      <p:to>
                                        <p:strVal val="visible"/>
                                      </p:to>
                                    </p:set>
                                    <p:anim calcmode="lin" valueType="num">
                                      <p:cBhvr additive="base">
                                        <p:cTn id="46" dur="1000" fill="hold"/>
                                        <p:tgtEl>
                                          <p:spTgt spid="7183"/>
                                        </p:tgtEl>
                                        <p:attrNameLst>
                                          <p:attrName>ppt_x</p:attrName>
                                        </p:attrNameLst>
                                      </p:cBhvr>
                                      <p:tavLst>
                                        <p:tav tm="0">
                                          <p:val>
                                            <p:strVal val="#ppt_x"/>
                                          </p:val>
                                        </p:tav>
                                        <p:tav tm="100000">
                                          <p:val>
                                            <p:strVal val="#ppt_x"/>
                                          </p:val>
                                        </p:tav>
                                      </p:tavLst>
                                    </p:anim>
                                    <p:anim calcmode="lin" valueType="num">
                                      <p:cBhvr additive="base">
                                        <p:cTn id="47" dur="1000" fill="hold"/>
                                        <p:tgtEl>
                                          <p:spTgt spid="718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70" name="Group 2"/>
          <p:cNvGrpSpPr>
            <a:grpSpLocks/>
          </p:cNvGrpSpPr>
          <p:nvPr/>
        </p:nvGrpSpPr>
        <p:grpSpPr bwMode="auto">
          <a:xfrm>
            <a:off x="1290638" y="1273175"/>
            <a:ext cx="6562725" cy="547010"/>
            <a:chOff x="0" y="0"/>
            <a:chExt cx="6561756" cy="546970"/>
          </a:xfrm>
        </p:grpSpPr>
        <p:sp>
          <p:nvSpPr>
            <p:cNvPr id="5138" name="AutoShape 3"/>
            <p:cNvSpPr>
              <a:spLocks noChangeArrowheads="1"/>
            </p:cNvSpPr>
            <p:nvPr/>
          </p:nvSpPr>
          <p:spPr bwMode="auto">
            <a:xfrm>
              <a:off x="0" y="192074"/>
              <a:ext cx="6561756" cy="353986"/>
            </a:xfrm>
            <a:prstGeom prst="rect">
              <a:avLst/>
            </a:prstGeom>
            <a:solidFill>
              <a:srgbClr val="595959"/>
            </a:solidFill>
            <a:ln w="12700">
              <a:solidFill>
                <a:schemeClr val="bg1"/>
              </a:solidFill>
              <a:miter lim="800000"/>
              <a:headEnd/>
              <a:tailEnd/>
            </a:ln>
          </p:spPr>
          <p:txBody>
            <a:bodyPr anchor="ctr"/>
            <a:lstStyle/>
            <a:p>
              <a:endParaRPr lang="zh-CN" altLang="en-US" sz="2400" b="1">
                <a:latin typeface="Calibri" pitchFamily="34" charset="0"/>
              </a:endParaRPr>
            </a:p>
          </p:txBody>
        </p:sp>
        <p:sp>
          <p:nvSpPr>
            <p:cNvPr id="5139" name="AutoShape 3"/>
            <p:cNvSpPr>
              <a:spLocks noChangeArrowheads="1"/>
            </p:cNvSpPr>
            <p:nvPr/>
          </p:nvSpPr>
          <p:spPr bwMode="auto">
            <a:xfrm>
              <a:off x="64331" y="0"/>
              <a:ext cx="6433094" cy="482482"/>
            </a:xfrm>
            <a:prstGeom prst="rect">
              <a:avLst/>
            </a:prstGeom>
            <a:solidFill>
              <a:srgbClr val="007E00">
                <a:alpha val="79999"/>
              </a:srgbClr>
            </a:solidFill>
            <a:ln w="12700">
              <a:solidFill>
                <a:schemeClr val="bg1"/>
              </a:solidFill>
              <a:miter lim="800000"/>
              <a:headEnd/>
              <a:tailEnd/>
            </a:ln>
          </p:spPr>
          <p:txBody>
            <a:bodyPr wrap="none" anchor="ctr"/>
            <a:lstStyle/>
            <a:p>
              <a:pPr algn="ctr" eaLnBrk="0" hangingPunct="0"/>
              <a:endParaRPr lang="zh-CN" altLang="en-US" sz="2800" b="1">
                <a:solidFill>
                  <a:schemeClr val="tx2"/>
                </a:solidFill>
                <a:ea typeface="Microsoft YaHei" pitchFamily="34" charset="-122"/>
              </a:endParaRPr>
            </a:p>
          </p:txBody>
        </p:sp>
        <p:sp>
          <p:nvSpPr>
            <p:cNvPr id="5140" name="Rectangle 13"/>
            <p:cNvSpPr>
              <a:spLocks noChangeArrowheads="1"/>
            </p:cNvSpPr>
            <p:nvPr/>
          </p:nvSpPr>
          <p:spPr bwMode="auto">
            <a:xfrm>
              <a:off x="65079" y="85339"/>
              <a:ext cx="6431598" cy="461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a:r>
                <a:rPr lang="ar-EG" altLang="zh-CN" sz="2400" b="1" dirty="0" smtClean="0">
                  <a:solidFill>
                    <a:schemeClr val="bg1"/>
                  </a:solidFill>
                </a:rPr>
                <a:t>حاول </a:t>
              </a:r>
              <a:r>
                <a:rPr lang="ar-EG" altLang="zh-CN" sz="2400" b="1" dirty="0">
                  <a:solidFill>
                    <a:schemeClr val="bg1"/>
                  </a:solidFill>
                </a:rPr>
                <a:t>عمل أشياء جديدة ودع لنفسك أن تخطئ</a:t>
              </a:r>
              <a:endParaRPr lang="zh-CN" altLang="en-US" sz="2400" b="1" dirty="0">
                <a:solidFill>
                  <a:schemeClr val="bg1"/>
                </a:solidFill>
              </a:endParaRPr>
            </a:p>
          </p:txBody>
        </p:sp>
      </p:grpSp>
      <p:grpSp>
        <p:nvGrpSpPr>
          <p:cNvPr id="7174" name="Group 6"/>
          <p:cNvGrpSpPr>
            <a:grpSpLocks/>
          </p:cNvGrpSpPr>
          <p:nvPr/>
        </p:nvGrpSpPr>
        <p:grpSpPr bwMode="auto">
          <a:xfrm>
            <a:off x="1290638" y="2146300"/>
            <a:ext cx="6562725" cy="546100"/>
            <a:chOff x="0" y="0"/>
            <a:chExt cx="6561756" cy="546060"/>
          </a:xfrm>
        </p:grpSpPr>
        <p:grpSp>
          <p:nvGrpSpPr>
            <p:cNvPr id="5134" name="Group 7"/>
            <p:cNvGrpSpPr>
              <a:grpSpLocks/>
            </p:cNvGrpSpPr>
            <p:nvPr/>
          </p:nvGrpSpPr>
          <p:grpSpPr bwMode="auto">
            <a:xfrm>
              <a:off x="0" y="0"/>
              <a:ext cx="6561756" cy="546060"/>
              <a:chOff x="0" y="0"/>
              <a:chExt cx="6561756" cy="546060"/>
            </a:xfrm>
          </p:grpSpPr>
          <p:sp>
            <p:nvSpPr>
              <p:cNvPr id="5136" name="AutoShape 3"/>
              <p:cNvSpPr>
                <a:spLocks noChangeArrowheads="1"/>
              </p:cNvSpPr>
              <p:nvPr/>
            </p:nvSpPr>
            <p:spPr bwMode="auto">
              <a:xfrm>
                <a:off x="0" y="192074"/>
                <a:ext cx="6561756" cy="353986"/>
              </a:xfrm>
              <a:prstGeom prst="rect">
                <a:avLst/>
              </a:prstGeom>
              <a:solidFill>
                <a:srgbClr val="595959"/>
              </a:solidFill>
              <a:ln w="12700">
                <a:solidFill>
                  <a:schemeClr val="bg1"/>
                </a:solidFill>
                <a:miter lim="800000"/>
                <a:headEnd/>
                <a:tailEnd/>
              </a:ln>
            </p:spPr>
            <p:txBody>
              <a:bodyPr anchor="ctr"/>
              <a:lstStyle/>
              <a:p>
                <a:endParaRPr lang="zh-CN" altLang="en-US" sz="2400" b="1">
                  <a:latin typeface="Calibri" pitchFamily="34" charset="0"/>
                </a:endParaRPr>
              </a:p>
            </p:txBody>
          </p:sp>
          <p:sp>
            <p:nvSpPr>
              <p:cNvPr id="5137" name="AutoShape 3"/>
              <p:cNvSpPr>
                <a:spLocks noChangeArrowheads="1"/>
              </p:cNvSpPr>
              <p:nvPr/>
            </p:nvSpPr>
            <p:spPr bwMode="auto">
              <a:xfrm>
                <a:off x="65077" y="0"/>
                <a:ext cx="6431600" cy="482565"/>
              </a:xfrm>
              <a:prstGeom prst="rect">
                <a:avLst/>
              </a:prstGeom>
              <a:solidFill>
                <a:srgbClr val="7F7F7F">
                  <a:alpha val="87842"/>
                </a:srgbClr>
              </a:solidFill>
              <a:ln w="12700">
                <a:solidFill>
                  <a:schemeClr val="bg1"/>
                </a:solidFill>
                <a:miter lim="800000"/>
                <a:headEnd/>
                <a:tailEnd/>
              </a:ln>
            </p:spPr>
            <p:txBody>
              <a:bodyPr wrap="none" anchor="ctr"/>
              <a:lstStyle/>
              <a:p>
                <a:pPr algn="ctr" eaLnBrk="0" hangingPunct="0"/>
                <a:endParaRPr lang="zh-CN" altLang="en-US" sz="2800" b="1">
                  <a:solidFill>
                    <a:schemeClr val="tx2"/>
                  </a:solidFill>
                  <a:latin typeface="Calibri" pitchFamily="34" charset="0"/>
                  <a:ea typeface="Microsoft YaHei" pitchFamily="34" charset="-122"/>
                </a:endParaRPr>
              </a:p>
            </p:txBody>
          </p:sp>
        </p:grpSp>
        <p:sp>
          <p:nvSpPr>
            <p:cNvPr id="5135" name="Rectangle 13"/>
            <p:cNvSpPr>
              <a:spLocks noChangeArrowheads="1"/>
            </p:cNvSpPr>
            <p:nvPr/>
          </p:nvSpPr>
          <p:spPr bwMode="auto">
            <a:xfrm>
              <a:off x="65079" y="85339"/>
              <a:ext cx="6431598" cy="400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a:r>
                <a:rPr lang="ar-EG" altLang="zh-CN" sz="2000" b="1" dirty="0" smtClean="0">
                  <a:solidFill>
                    <a:schemeClr val="bg1"/>
                  </a:solidFill>
                </a:rPr>
                <a:t>أنشئ </a:t>
              </a:r>
              <a:r>
                <a:rPr lang="ar-EG" altLang="zh-CN" sz="2000" b="1" dirty="0">
                  <a:solidFill>
                    <a:schemeClr val="bg1"/>
                  </a:solidFill>
                </a:rPr>
                <a:t>توقعات واقعية عن نفسك، وجزء أهدافك الكبيرة إلى أجزاء صغيرة</a:t>
              </a:r>
              <a:endParaRPr lang="zh-CN" altLang="en-US" sz="2000" b="1" dirty="0">
                <a:solidFill>
                  <a:schemeClr val="bg1"/>
                </a:solidFill>
              </a:endParaRPr>
            </a:p>
          </p:txBody>
        </p:sp>
      </p:grpSp>
      <p:grpSp>
        <p:nvGrpSpPr>
          <p:cNvPr id="7179" name="Group 11"/>
          <p:cNvGrpSpPr>
            <a:grpSpLocks/>
          </p:cNvGrpSpPr>
          <p:nvPr/>
        </p:nvGrpSpPr>
        <p:grpSpPr bwMode="auto">
          <a:xfrm>
            <a:off x="1290638" y="3017838"/>
            <a:ext cx="6562725" cy="547010"/>
            <a:chOff x="0" y="0"/>
            <a:chExt cx="6561756" cy="546970"/>
          </a:xfrm>
        </p:grpSpPr>
        <p:sp>
          <p:nvSpPr>
            <p:cNvPr id="5131" name="AutoShape 3"/>
            <p:cNvSpPr>
              <a:spLocks noChangeArrowheads="1"/>
            </p:cNvSpPr>
            <p:nvPr/>
          </p:nvSpPr>
          <p:spPr bwMode="auto">
            <a:xfrm>
              <a:off x="0" y="192073"/>
              <a:ext cx="6561756" cy="353987"/>
            </a:xfrm>
            <a:prstGeom prst="rect">
              <a:avLst/>
            </a:prstGeom>
            <a:solidFill>
              <a:srgbClr val="595959"/>
            </a:solidFill>
            <a:ln w="12700">
              <a:solidFill>
                <a:schemeClr val="bg1"/>
              </a:solidFill>
              <a:miter lim="800000"/>
              <a:headEnd/>
              <a:tailEnd/>
            </a:ln>
          </p:spPr>
          <p:txBody>
            <a:bodyPr anchor="ctr"/>
            <a:lstStyle/>
            <a:p>
              <a:endParaRPr lang="zh-CN" altLang="en-US" sz="2400" b="1">
                <a:latin typeface="Calibri" pitchFamily="34" charset="0"/>
              </a:endParaRPr>
            </a:p>
          </p:txBody>
        </p:sp>
        <p:sp>
          <p:nvSpPr>
            <p:cNvPr id="5132" name="AutoShape 3"/>
            <p:cNvSpPr>
              <a:spLocks noChangeArrowheads="1"/>
            </p:cNvSpPr>
            <p:nvPr/>
          </p:nvSpPr>
          <p:spPr bwMode="auto">
            <a:xfrm>
              <a:off x="64331" y="0"/>
              <a:ext cx="6433094" cy="482482"/>
            </a:xfrm>
            <a:prstGeom prst="rect">
              <a:avLst/>
            </a:prstGeom>
            <a:solidFill>
              <a:srgbClr val="007E00">
                <a:alpha val="79999"/>
              </a:srgbClr>
            </a:solidFill>
            <a:ln w="12700">
              <a:solidFill>
                <a:schemeClr val="bg1"/>
              </a:solidFill>
              <a:miter lim="800000"/>
              <a:headEnd/>
              <a:tailEnd/>
            </a:ln>
          </p:spPr>
          <p:txBody>
            <a:bodyPr wrap="none" anchor="ctr"/>
            <a:lstStyle/>
            <a:p>
              <a:pPr algn="ctr" eaLnBrk="0" hangingPunct="0"/>
              <a:endParaRPr lang="zh-CN" altLang="en-US" sz="2800" b="1">
                <a:solidFill>
                  <a:schemeClr val="tx2"/>
                </a:solidFill>
                <a:ea typeface="Microsoft YaHei" pitchFamily="34" charset="-122"/>
              </a:endParaRPr>
            </a:p>
          </p:txBody>
        </p:sp>
        <p:sp>
          <p:nvSpPr>
            <p:cNvPr id="5133" name="Rectangle 13"/>
            <p:cNvSpPr>
              <a:spLocks noChangeArrowheads="1"/>
            </p:cNvSpPr>
            <p:nvPr/>
          </p:nvSpPr>
          <p:spPr bwMode="auto">
            <a:xfrm>
              <a:off x="65079" y="85339"/>
              <a:ext cx="6431598" cy="461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a:r>
                <a:rPr lang="ar-EG" altLang="zh-CN" sz="2400" b="1" dirty="0" smtClean="0">
                  <a:solidFill>
                    <a:schemeClr val="bg1"/>
                  </a:solidFill>
                </a:rPr>
                <a:t>امنح </a:t>
              </a:r>
              <a:r>
                <a:rPr lang="ar-EG" altLang="zh-CN" sz="2400" b="1" dirty="0">
                  <a:solidFill>
                    <a:schemeClr val="bg1"/>
                  </a:solidFill>
                </a:rPr>
                <a:t>الدعم للآخرين وتعلم كيف تتقبل الدعم منهم</a:t>
              </a:r>
              <a:endParaRPr lang="zh-CN" altLang="en-US" sz="2400" b="1" dirty="0">
                <a:solidFill>
                  <a:schemeClr val="bg1"/>
                </a:solidFill>
              </a:endParaRPr>
            </a:p>
          </p:txBody>
        </p:sp>
      </p:grpSp>
      <p:grpSp>
        <p:nvGrpSpPr>
          <p:cNvPr id="7183" name="Group 15"/>
          <p:cNvGrpSpPr>
            <a:grpSpLocks/>
          </p:cNvGrpSpPr>
          <p:nvPr/>
        </p:nvGrpSpPr>
        <p:grpSpPr bwMode="auto">
          <a:xfrm>
            <a:off x="1290638" y="3890963"/>
            <a:ext cx="6562725" cy="547010"/>
            <a:chOff x="0" y="0"/>
            <a:chExt cx="6561756" cy="546970"/>
          </a:xfrm>
        </p:grpSpPr>
        <p:grpSp>
          <p:nvGrpSpPr>
            <p:cNvPr id="5127" name="Group 16"/>
            <p:cNvGrpSpPr>
              <a:grpSpLocks/>
            </p:cNvGrpSpPr>
            <p:nvPr/>
          </p:nvGrpSpPr>
          <p:grpSpPr bwMode="auto">
            <a:xfrm>
              <a:off x="0" y="0"/>
              <a:ext cx="6561756" cy="546060"/>
              <a:chOff x="0" y="0"/>
              <a:chExt cx="6448390" cy="611157"/>
            </a:xfrm>
          </p:grpSpPr>
          <p:sp>
            <p:nvSpPr>
              <p:cNvPr id="5129" name="AutoShape 3"/>
              <p:cNvSpPr>
                <a:spLocks noChangeArrowheads="1"/>
              </p:cNvSpPr>
              <p:nvPr/>
            </p:nvSpPr>
            <p:spPr bwMode="auto">
              <a:xfrm>
                <a:off x="0" y="214970"/>
                <a:ext cx="6448390" cy="396187"/>
              </a:xfrm>
              <a:prstGeom prst="rect">
                <a:avLst/>
              </a:prstGeom>
              <a:solidFill>
                <a:srgbClr val="595959"/>
              </a:solidFill>
              <a:ln w="12700">
                <a:solidFill>
                  <a:schemeClr val="bg1"/>
                </a:solidFill>
                <a:miter lim="800000"/>
                <a:headEnd/>
                <a:tailEnd/>
              </a:ln>
            </p:spPr>
            <p:txBody>
              <a:bodyPr anchor="ctr"/>
              <a:lstStyle/>
              <a:p>
                <a:endParaRPr lang="zh-CN" altLang="en-US" sz="2400" b="1">
                  <a:latin typeface="Calibri" pitchFamily="34" charset="0"/>
                </a:endParaRPr>
              </a:p>
            </p:txBody>
          </p:sp>
          <p:sp>
            <p:nvSpPr>
              <p:cNvPr id="5130" name="AutoShape 3"/>
              <p:cNvSpPr>
                <a:spLocks noChangeArrowheads="1"/>
              </p:cNvSpPr>
              <p:nvPr/>
            </p:nvSpPr>
            <p:spPr bwMode="auto">
              <a:xfrm>
                <a:off x="63953" y="0"/>
                <a:ext cx="6320483" cy="540092"/>
              </a:xfrm>
              <a:prstGeom prst="rect">
                <a:avLst/>
              </a:prstGeom>
              <a:solidFill>
                <a:srgbClr val="7F7F7F">
                  <a:alpha val="87842"/>
                </a:srgbClr>
              </a:solidFill>
              <a:ln w="12700">
                <a:solidFill>
                  <a:schemeClr val="bg1"/>
                </a:solidFill>
                <a:miter lim="800000"/>
                <a:headEnd/>
                <a:tailEnd/>
              </a:ln>
            </p:spPr>
            <p:txBody>
              <a:bodyPr wrap="none" anchor="ctr"/>
              <a:lstStyle/>
              <a:p>
                <a:pPr algn="ctr" eaLnBrk="0" hangingPunct="0"/>
                <a:endParaRPr lang="zh-CN" altLang="en-US" sz="2800" b="1">
                  <a:solidFill>
                    <a:schemeClr val="tx2"/>
                  </a:solidFill>
                  <a:latin typeface="Calibri" pitchFamily="34" charset="0"/>
                  <a:ea typeface="Microsoft YaHei" pitchFamily="34" charset="-122"/>
                </a:endParaRPr>
              </a:p>
            </p:txBody>
          </p:sp>
        </p:grpSp>
        <p:sp>
          <p:nvSpPr>
            <p:cNvPr id="5128" name="Rectangle 13"/>
            <p:cNvSpPr>
              <a:spLocks noChangeArrowheads="1"/>
            </p:cNvSpPr>
            <p:nvPr/>
          </p:nvSpPr>
          <p:spPr bwMode="auto">
            <a:xfrm>
              <a:off x="64331" y="85339"/>
              <a:ext cx="6433094" cy="461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a:r>
                <a:rPr lang="ar-EG" altLang="zh-CN" sz="2400" b="1" dirty="0" smtClean="0">
                  <a:solidFill>
                    <a:schemeClr val="bg1"/>
                  </a:solidFill>
                </a:rPr>
                <a:t>دع </a:t>
              </a:r>
              <a:r>
                <a:rPr lang="ar-EG" altLang="zh-CN" sz="2400" b="1" dirty="0">
                  <a:solidFill>
                    <a:schemeClr val="bg1"/>
                  </a:solidFill>
                </a:rPr>
                <a:t>لنفسك الحرية في الاختبار والحركة والنمو والنجاح</a:t>
              </a:r>
              <a:endParaRPr lang="zh-CN" altLang="en-US" sz="2400" b="1" dirty="0">
                <a:solidFill>
                  <a:schemeClr val="bg1"/>
                </a:solidFill>
              </a:endParaRPr>
            </a:p>
          </p:txBody>
        </p:sp>
      </p:grpSp>
      <p:sp>
        <p:nvSpPr>
          <p:cNvPr id="21" name="TextBox 13" descr="B56F103BB23E47beACAB404F50AF11BD# #TextBox 13"/>
          <p:cNvSpPr txBox="1">
            <a:spLocks noChangeArrowheads="1"/>
          </p:cNvSpPr>
          <p:nvPr/>
        </p:nvSpPr>
        <p:spPr bwMode="auto">
          <a:xfrm>
            <a:off x="3923928" y="86004"/>
            <a:ext cx="5220073" cy="628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algn="l" rtl="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algn="l" rtl="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algn="l" rtl="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algn="l" rtl="0" eaLnBrk="0" fontAlgn="base" hangingPunct="0">
              <a:spcBef>
                <a:spcPct val="0"/>
              </a:spcBef>
              <a:spcAft>
                <a:spcPct val="0"/>
              </a:spcAft>
              <a:defRPr>
                <a:solidFill>
                  <a:schemeClr val="tx1"/>
                </a:solidFill>
                <a:latin typeface="Arial" pitchFamily="34" charset="0"/>
                <a:ea typeface="SimSun" pitchFamily="2" charset="-122"/>
              </a:defRPr>
            </a:lvl9pPr>
          </a:lstStyle>
          <a:p>
            <a:pPr algn="r" rtl="1">
              <a:lnSpc>
                <a:spcPct val="120000"/>
              </a:lnSpc>
              <a:spcBef>
                <a:spcPct val="50000"/>
              </a:spcBef>
            </a:pPr>
            <a:r>
              <a:rPr lang="ar-EG" altLang="zh-CN" sz="3200" b="1" dirty="0">
                <a:solidFill>
                  <a:schemeClr val="bg1"/>
                </a:solidFill>
                <a:latin typeface="Microsoft YaHei" pitchFamily="34" charset="-122"/>
                <a:ea typeface="Microsoft YaHei" pitchFamily="34" charset="-122"/>
              </a:rPr>
              <a:t> كيف نزيد تقدير الذات لدينا؟</a:t>
            </a:r>
          </a:p>
        </p:txBody>
      </p:sp>
    </p:spTree>
    <p:extLst>
      <p:ext uri="{BB962C8B-B14F-4D97-AF65-F5344CB8AC3E}">
        <p14:creationId xmlns:p14="http://schemas.microsoft.com/office/powerpoint/2010/main" val="3470409418"/>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slide(fromLeft)">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nodeType="clickEffect">
                                  <p:stCondLst>
                                    <p:cond delay="0"/>
                                  </p:stCondLst>
                                  <p:childTnLst>
                                    <p:set>
                                      <p:cBhvr>
                                        <p:cTn id="11" dur="1" fill="hold">
                                          <p:stCondLst>
                                            <p:cond delay="0"/>
                                          </p:stCondLst>
                                        </p:cTn>
                                        <p:tgtEl>
                                          <p:spTgt spid="7170"/>
                                        </p:tgtEl>
                                        <p:attrNameLst>
                                          <p:attrName>style.visibility</p:attrName>
                                        </p:attrNameLst>
                                      </p:cBhvr>
                                      <p:to>
                                        <p:strVal val="visible"/>
                                      </p:to>
                                    </p:set>
                                    <p:anim calcmode="lin" valueType="num">
                                      <p:cBhvr>
                                        <p:cTn id="12" dur="500" fill="hold"/>
                                        <p:tgtEl>
                                          <p:spTgt spid="7170"/>
                                        </p:tgtEl>
                                        <p:attrNameLst>
                                          <p:attrName>ppt_w</p:attrName>
                                        </p:attrNameLst>
                                      </p:cBhvr>
                                      <p:tavLst>
                                        <p:tav tm="0">
                                          <p:val>
                                            <p:fltVal val="0"/>
                                          </p:val>
                                        </p:tav>
                                        <p:tav tm="100000">
                                          <p:val>
                                            <p:strVal val="#ppt_w"/>
                                          </p:val>
                                        </p:tav>
                                      </p:tavLst>
                                    </p:anim>
                                    <p:anim calcmode="lin" valueType="num">
                                      <p:cBhvr>
                                        <p:cTn id="13" dur="500" fill="hold"/>
                                        <p:tgtEl>
                                          <p:spTgt spid="7170"/>
                                        </p:tgtEl>
                                        <p:attrNameLst>
                                          <p:attrName>ppt_h</p:attrName>
                                        </p:attrNameLst>
                                      </p:cBhvr>
                                      <p:tavLst>
                                        <p:tav tm="0">
                                          <p:val>
                                            <p:fltVal val="0"/>
                                          </p:val>
                                        </p:tav>
                                        <p:tav tm="100000">
                                          <p:val>
                                            <p:strVal val="#ppt_h"/>
                                          </p:val>
                                        </p:tav>
                                      </p:tavLst>
                                    </p:anim>
                                  </p:childTnLst>
                                </p:cTn>
                              </p:par>
                              <p:par>
                                <p:cTn id="14" presetID="2" presetClass="entr" presetSubtype="4" fill="hold" nodeType="withEffect">
                                  <p:stCondLst>
                                    <p:cond delay="0"/>
                                  </p:stCondLst>
                                  <p:childTnLst>
                                    <p:set>
                                      <p:cBhvr>
                                        <p:cTn id="15" dur="1" fill="hold">
                                          <p:stCondLst>
                                            <p:cond delay="0"/>
                                          </p:stCondLst>
                                        </p:cTn>
                                        <p:tgtEl>
                                          <p:spTgt spid="7170"/>
                                        </p:tgtEl>
                                        <p:attrNameLst>
                                          <p:attrName>style.visibility</p:attrName>
                                        </p:attrNameLst>
                                      </p:cBhvr>
                                      <p:to>
                                        <p:strVal val="visible"/>
                                      </p:to>
                                    </p:set>
                                    <p:anim calcmode="lin" valueType="num">
                                      <p:cBhvr additive="base">
                                        <p:cTn id="16" dur="1000" fill="hold"/>
                                        <p:tgtEl>
                                          <p:spTgt spid="7170"/>
                                        </p:tgtEl>
                                        <p:attrNameLst>
                                          <p:attrName>ppt_x</p:attrName>
                                        </p:attrNameLst>
                                      </p:cBhvr>
                                      <p:tavLst>
                                        <p:tav tm="0">
                                          <p:val>
                                            <p:strVal val="#ppt_x"/>
                                          </p:val>
                                        </p:tav>
                                        <p:tav tm="100000">
                                          <p:val>
                                            <p:strVal val="#ppt_x"/>
                                          </p:val>
                                        </p:tav>
                                      </p:tavLst>
                                    </p:anim>
                                    <p:anim calcmode="lin" valueType="num">
                                      <p:cBhvr additive="base">
                                        <p:cTn id="17" dur="1000" fill="hold"/>
                                        <p:tgtEl>
                                          <p:spTgt spid="7170"/>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3" presetClass="entr" presetSubtype="16" fill="hold" nodeType="clickEffect">
                                  <p:stCondLst>
                                    <p:cond delay="0"/>
                                  </p:stCondLst>
                                  <p:childTnLst>
                                    <p:set>
                                      <p:cBhvr>
                                        <p:cTn id="21" dur="1" fill="hold">
                                          <p:stCondLst>
                                            <p:cond delay="0"/>
                                          </p:stCondLst>
                                        </p:cTn>
                                        <p:tgtEl>
                                          <p:spTgt spid="7174"/>
                                        </p:tgtEl>
                                        <p:attrNameLst>
                                          <p:attrName>style.visibility</p:attrName>
                                        </p:attrNameLst>
                                      </p:cBhvr>
                                      <p:to>
                                        <p:strVal val="visible"/>
                                      </p:to>
                                    </p:set>
                                    <p:anim calcmode="lin" valueType="num">
                                      <p:cBhvr>
                                        <p:cTn id="22" dur="500" fill="hold"/>
                                        <p:tgtEl>
                                          <p:spTgt spid="7174"/>
                                        </p:tgtEl>
                                        <p:attrNameLst>
                                          <p:attrName>ppt_w</p:attrName>
                                        </p:attrNameLst>
                                      </p:cBhvr>
                                      <p:tavLst>
                                        <p:tav tm="0">
                                          <p:val>
                                            <p:fltVal val="0"/>
                                          </p:val>
                                        </p:tav>
                                        <p:tav tm="100000">
                                          <p:val>
                                            <p:strVal val="#ppt_w"/>
                                          </p:val>
                                        </p:tav>
                                      </p:tavLst>
                                    </p:anim>
                                    <p:anim calcmode="lin" valueType="num">
                                      <p:cBhvr>
                                        <p:cTn id="23" dur="500" fill="hold"/>
                                        <p:tgtEl>
                                          <p:spTgt spid="7174"/>
                                        </p:tgtEl>
                                        <p:attrNameLst>
                                          <p:attrName>ppt_h</p:attrName>
                                        </p:attrNameLst>
                                      </p:cBhvr>
                                      <p:tavLst>
                                        <p:tav tm="0">
                                          <p:val>
                                            <p:fltVal val="0"/>
                                          </p:val>
                                        </p:tav>
                                        <p:tav tm="100000">
                                          <p:val>
                                            <p:strVal val="#ppt_h"/>
                                          </p:val>
                                        </p:tav>
                                      </p:tavLst>
                                    </p:anim>
                                  </p:childTnLst>
                                </p:cTn>
                              </p:par>
                              <p:par>
                                <p:cTn id="24" presetID="2" presetClass="entr" presetSubtype="4" fill="hold" nodeType="withEffect">
                                  <p:stCondLst>
                                    <p:cond delay="100"/>
                                  </p:stCondLst>
                                  <p:childTnLst>
                                    <p:set>
                                      <p:cBhvr>
                                        <p:cTn id="25" dur="1" fill="hold">
                                          <p:stCondLst>
                                            <p:cond delay="0"/>
                                          </p:stCondLst>
                                        </p:cTn>
                                        <p:tgtEl>
                                          <p:spTgt spid="7174"/>
                                        </p:tgtEl>
                                        <p:attrNameLst>
                                          <p:attrName>style.visibility</p:attrName>
                                        </p:attrNameLst>
                                      </p:cBhvr>
                                      <p:to>
                                        <p:strVal val="visible"/>
                                      </p:to>
                                    </p:set>
                                    <p:anim calcmode="lin" valueType="num">
                                      <p:cBhvr additive="base">
                                        <p:cTn id="26" dur="1000" fill="hold"/>
                                        <p:tgtEl>
                                          <p:spTgt spid="7174"/>
                                        </p:tgtEl>
                                        <p:attrNameLst>
                                          <p:attrName>ppt_x</p:attrName>
                                        </p:attrNameLst>
                                      </p:cBhvr>
                                      <p:tavLst>
                                        <p:tav tm="0">
                                          <p:val>
                                            <p:strVal val="#ppt_x"/>
                                          </p:val>
                                        </p:tav>
                                        <p:tav tm="100000">
                                          <p:val>
                                            <p:strVal val="#ppt_x"/>
                                          </p:val>
                                        </p:tav>
                                      </p:tavLst>
                                    </p:anim>
                                    <p:anim calcmode="lin" valueType="num">
                                      <p:cBhvr additive="base">
                                        <p:cTn id="27" dur="1000" fill="hold"/>
                                        <p:tgtEl>
                                          <p:spTgt spid="7174"/>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3" presetClass="entr" presetSubtype="16" fill="hold" nodeType="clickEffect">
                                  <p:stCondLst>
                                    <p:cond delay="0"/>
                                  </p:stCondLst>
                                  <p:childTnLst>
                                    <p:set>
                                      <p:cBhvr>
                                        <p:cTn id="31" dur="1" fill="hold">
                                          <p:stCondLst>
                                            <p:cond delay="0"/>
                                          </p:stCondLst>
                                        </p:cTn>
                                        <p:tgtEl>
                                          <p:spTgt spid="7179"/>
                                        </p:tgtEl>
                                        <p:attrNameLst>
                                          <p:attrName>style.visibility</p:attrName>
                                        </p:attrNameLst>
                                      </p:cBhvr>
                                      <p:to>
                                        <p:strVal val="visible"/>
                                      </p:to>
                                    </p:set>
                                    <p:anim calcmode="lin" valueType="num">
                                      <p:cBhvr>
                                        <p:cTn id="32" dur="500" fill="hold"/>
                                        <p:tgtEl>
                                          <p:spTgt spid="7179"/>
                                        </p:tgtEl>
                                        <p:attrNameLst>
                                          <p:attrName>ppt_w</p:attrName>
                                        </p:attrNameLst>
                                      </p:cBhvr>
                                      <p:tavLst>
                                        <p:tav tm="0">
                                          <p:val>
                                            <p:fltVal val="0"/>
                                          </p:val>
                                        </p:tav>
                                        <p:tav tm="100000">
                                          <p:val>
                                            <p:strVal val="#ppt_w"/>
                                          </p:val>
                                        </p:tav>
                                      </p:tavLst>
                                    </p:anim>
                                    <p:anim calcmode="lin" valueType="num">
                                      <p:cBhvr>
                                        <p:cTn id="33" dur="500" fill="hold"/>
                                        <p:tgtEl>
                                          <p:spTgt spid="7179"/>
                                        </p:tgtEl>
                                        <p:attrNameLst>
                                          <p:attrName>ppt_h</p:attrName>
                                        </p:attrNameLst>
                                      </p:cBhvr>
                                      <p:tavLst>
                                        <p:tav tm="0">
                                          <p:val>
                                            <p:fltVal val="0"/>
                                          </p:val>
                                        </p:tav>
                                        <p:tav tm="100000">
                                          <p:val>
                                            <p:strVal val="#ppt_h"/>
                                          </p:val>
                                        </p:tav>
                                      </p:tavLst>
                                    </p:anim>
                                  </p:childTnLst>
                                </p:cTn>
                              </p:par>
                              <p:par>
                                <p:cTn id="34" presetID="2" presetClass="entr" presetSubtype="4" fill="hold" nodeType="withEffect">
                                  <p:stCondLst>
                                    <p:cond delay="200"/>
                                  </p:stCondLst>
                                  <p:childTnLst>
                                    <p:set>
                                      <p:cBhvr>
                                        <p:cTn id="35" dur="1" fill="hold">
                                          <p:stCondLst>
                                            <p:cond delay="0"/>
                                          </p:stCondLst>
                                        </p:cTn>
                                        <p:tgtEl>
                                          <p:spTgt spid="7179"/>
                                        </p:tgtEl>
                                        <p:attrNameLst>
                                          <p:attrName>style.visibility</p:attrName>
                                        </p:attrNameLst>
                                      </p:cBhvr>
                                      <p:to>
                                        <p:strVal val="visible"/>
                                      </p:to>
                                    </p:set>
                                    <p:anim calcmode="lin" valueType="num">
                                      <p:cBhvr additive="base">
                                        <p:cTn id="36" dur="1000" fill="hold"/>
                                        <p:tgtEl>
                                          <p:spTgt spid="7179"/>
                                        </p:tgtEl>
                                        <p:attrNameLst>
                                          <p:attrName>ppt_x</p:attrName>
                                        </p:attrNameLst>
                                      </p:cBhvr>
                                      <p:tavLst>
                                        <p:tav tm="0">
                                          <p:val>
                                            <p:strVal val="#ppt_x"/>
                                          </p:val>
                                        </p:tav>
                                        <p:tav tm="100000">
                                          <p:val>
                                            <p:strVal val="#ppt_x"/>
                                          </p:val>
                                        </p:tav>
                                      </p:tavLst>
                                    </p:anim>
                                    <p:anim calcmode="lin" valueType="num">
                                      <p:cBhvr additive="base">
                                        <p:cTn id="37" dur="1000" fill="hold"/>
                                        <p:tgtEl>
                                          <p:spTgt spid="7179"/>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3" presetClass="entr" presetSubtype="16" fill="hold" nodeType="clickEffect">
                                  <p:stCondLst>
                                    <p:cond delay="0"/>
                                  </p:stCondLst>
                                  <p:childTnLst>
                                    <p:set>
                                      <p:cBhvr>
                                        <p:cTn id="41" dur="1" fill="hold">
                                          <p:stCondLst>
                                            <p:cond delay="0"/>
                                          </p:stCondLst>
                                        </p:cTn>
                                        <p:tgtEl>
                                          <p:spTgt spid="7183"/>
                                        </p:tgtEl>
                                        <p:attrNameLst>
                                          <p:attrName>style.visibility</p:attrName>
                                        </p:attrNameLst>
                                      </p:cBhvr>
                                      <p:to>
                                        <p:strVal val="visible"/>
                                      </p:to>
                                    </p:set>
                                    <p:anim calcmode="lin" valueType="num">
                                      <p:cBhvr>
                                        <p:cTn id="42" dur="500" fill="hold"/>
                                        <p:tgtEl>
                                          <p:spTgt spid="7183"/>
                                        </p:tgtEl>
                                        <p:attrNameLst>
                                          <p:attrName>ppt_w</p:attrName>
                                        </p:attrNameLst>
                                      </p:cBhvr>
                                      <p:tavLst>
                                        <p:tav tm="0">
                                          <p:val>
                                            <p:fltVal val="0"/>
                                          </p:val>
                                        </p:tav>
                                        <p:tav tm="100000">
                                          <p:val>
                                            <p:strVal val="#ppt_w"/>
                                          </p:val>
                                        </p:tav>
                                      </p:tavLst>
                                    </p:anim>
                                    <p:anim calcmode="lin" valueType="num">
                                      <p:cBhvr>
                                        <p:cTn id="43" dur="500" fill="hold"/>
                                        <p:tgtEl>
                                          <p:spTgt spid="7183"/>
                                        </p:tgtEl>
                                        <p:attrNameLst>
                                          <p:attrName>ppt_h</p:attrName>
                                        </p:attrNameLst>
                                      </p:cBhvr>
                                      <p:tavLst>
                                        <p:tav tm="0">
                                          <p:val>
                                            <p:fltVal val="0"/>
                                          </p:val>
                                        </p:tav>
                                        <p:tav tm="100000">
                                          <p:val>
                                            <p:strVal val="#ppt_h"/>
                                          </p:val>
                                        </p:tav>
                                      </p:tavLst>
                                    </p:anim>
                                  </p:childTnLst>
                                </p:cTn>
                              </p:par>
                              <p:par>
                                <p:cTn id="44" presetID="2" presetClass="entr" presetSubtype="4" fill="hold" nodeType="withEffect">
                                  <p:stCondLst>
                                    <p:cond delay="300"/>
                                  </p:stCondLst>
                                  <p:childTnLst>
                                    <p:set>
                                      <p:cBhvr>
                                        <p:cTn id="45" dur="1" fill="hold">
                                          <p:stCondLst>
                                            <p:cond delay="0"/>
                                          </p:stCondLst>
                                        </p:cTn>
                                        <p:tgtEl>
                                          <p:spTgt spid="7183"/>
                                        </p:tgtEl>
                                        <p:attrNameLst>
                                          <p:attrName>style.visibility</p:attrName>
                                        </p:attrNameLst>
                                      </p:cBhvr>
                                      <p:to>
                                        <p:strVal val="visible"/>
                                      </p:to>
                                    </p:set>
                                    <p:anim calcmode="lin" valueType="num">
                                      <p:cBhvr additive="base">
                                        <p:cTn id="46" dur="1000" fill="hold"/>
                                        <p:tgtEl>
                                          <p:spTgt spid="7183"/>
                                        </p:tgtEl>
                                        <p:attrNameLst>
                                          <p:attrName>ppt_x</p:attrName>
                                        </p:attrNameLst>
                                      </p:cBhvr>
                                      <p:tavLst>
                                        <p:tav tm="0">
                                          <p:val>
                                            <p:strVal val="#ppt_x"/>
                                          </p:val>
                                        </p:tav>
                                        <p:tav tm="100000">
                                          <p:val>
                                            <p:strVal val="#ppt_x"/>
                                          </p:val>
                                        </p:tav>
                                      </p:tavLst>
                                    </p:anim>
                                    <p:anim calcmode="lin" valueType="num">
                                      <p:cBhvr additive="base">
                                        <p:cTn id="47" dur="1000" fill="hold"/>
                                        <p:tgtEl>
                                          <p:spTgt spid="718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Multidocument 1"/>
          <p:cNvSpPr/>
          <p:nvPr/>
        </p:nvSpPr>
        <p:spPr bwMode="auto">
          <a:xfrm>
            <a:off x="2035200" y="1071550"/>
            <a:ext cx="5489128" cy="2160240"/>
          </a:xfrm>
          <a:prstGeom prst="flowChartMultidocument">
            <a:avLst/>
          </a:prstGeom>
          <a:solidFill>
            <a:srgbClr val="33CC33"/>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algn="ctr" rtl="1">
              <a:lnSpc>
                <a:spcPct val="150000"/>
              </a:lnSpc>
            </a:pPr>
            <a:endParaRPr lang="ar-EG" sz="1400" b="1" dirty="0" smtClean="0"/>
          </a:p>
          <a:p>
            <a:pPr algn="ctr" rtl="1">
              <a:lnSpc>
                <a:spcPct val="150000"/>
              </a:lnSpc>
            </a:pPr>
            <a:r>
              <a:rPr lang="ar-EG" sz="3200" b="1" dirty="0" smtClean="0"/>
              <a:t>لماذا </a:t>
            </a:r>
            <a:r>
              <a:rPr lang="ar-EG" sz="3200" b="1" dirty="0"/>
              <a:t>احتاج لتقدير الذات؟</a:t>
            </a:r>
          </a:p>
        </p:txBody>
      </p:sp>
      <p:pic>
        <p:nvPicPr>
          <p:cNvPr id="3" name="صورة 2" descr="12 ‫(2)‬.jpg"/>
          <p:cNvPicPr>
            <a:picLocks noChangeAspect="1"/>
          </p:cNvPicPr>
          <p:nvPr/>
        </p:nvPicPr>
        <p:blipFill>
          <a:blip r:embed="rId2"/>
          <a:stretch>
            <a:fillRect/>
          </a:stretch>
        </p:blipFill>
        <p:spPr>
          <a:xfrm>
            <a:off x="2928926" y="3429004"/>
            <a:ext cx="2857500" cy="1624014"/>
          </a:xfrm>
          <a:prstGeom prst="rect">
            <a:avLst/>
          </a:prstGeom>
        </p:spPr>
      </p:pic>
    </p:spTree>
    <p:extLst>
      <p:ext uri="{BB962C8B-B14F-4D97-AF65-F5344CB8AC3E}">
        <p14:creationId xmlns:p14="http://schemas.microsoft.com/office/powerpoint/2010/main" val="2219448424"/>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70" name="Group 2"/>
          <p:cNvGrpSpPr>
            <a:grpSpLocks/>
          </p:cNvGrpSpPr>
          <p:nvPr/>
        </p:nvGrpSpPr>
        <p:grpSpPr bwMode="auto">
          <a:xfrm>
            <a:off x="1290638" y="1273175"/>
            <a:ext cx="6562725" cy="547010"/>
            <a:chOff x="0" y="0"/>
            <a:chExt cx="6561756" cy="546970"/>
          </a:xfrm>
        </p:grpSpPr>
        <p:sp>
          <p:nvSpPr>
            <p:cNvPr id="5138" name="AutoShape 3"/>
            <p:cNvSpPr>
              <a:spLocks noChangeArrowheads="1"/>
            </p:cNvSpPr>
            <p:nvPr/>
          </p:nvSpPr>
          <p:spPr bwMode="auto">
            <a:xfrm>
              <a:off x="0" y="192074"/>
              <a:ext cx="6561756" cy="353986"/>
            </a:xfrm>
            <a:prstGeom prst="rect">
              <a:avLst/>
            </a:prstGeom>
            <a:solidFill>
              <a:srgbClr val="595959"/>
            </a:solidFill>
            <a:ln w="12700">
              <a:solidFill>
                <a:schemeClr val="bg1"/>
              </a:solidFill>
              <a:miter lim="800000"/>
              <a:headEnd/>
              <a:tailEnd/>
            </a:ln>
          </p:spPr>
          <p:txBody>
            <a:bodyPr anchor="ctr"/>
            <a:lstStyle/>
            <a:p>
              <a:endParaRPr lang="zh-CN" altLang="en-US" sz="2400" b="1">
                <a:latin typeface="Calibri" pitchFamily="34" charset="0"/>
              </a:endParaRPr>
            </a:p>
          </p:txBody>
        </p:sp>
        <p:sp>
          <p:nvSpPr>
            <p:cNvPr id="5139" name="AutoShape 3"/>
            <p:cNvSpPr>
              <a:spLocks noChangeArrowheads="1"/>
            </p:cNvSpPr>
            <p:nvPr/>
          </p:nvSpPr>
          <p:spPr bwMode="auto">
            <a:xfrm>
              <a:off x="64331" y="0"/>
              <a:ext cx="6433094" cy="482482"/>
            </a:xfrm>
            <a:prstGeom prst="rect">
              <a:avLst/>
            </a:prstGeom>
            <a:solidFill>
              <a:srgbClr val="007E00">
                <a:alpha val="79999"/>
              </a:srgbClr>
            </a:solidFill>
            <a:ln w="12700">
              <a:solidFill>
                <a:schemeClr val="bg1"/>
              </a:solidFill>
              <a:miter lim="800000"/>
              <a:headEnd/>
              <a:tailEnd/>
            </a:ln>
          </p:spPr>
          <p:txBody>
            <a:bodyPr wrap="none" anchor="ctr"/>
            <a:lstStyle/>
            <a:p>
              <a:pPr algn="ctr" eaLnBrk="0" hangingPunct="0"/>
              <a:endParaRPr lang="zh-CN" altLang="en-US" sz="2800" b="1">
                <a:solidFill>
                  <a:schemeClr val="tx2"/>
                </a:solidFill>
                <a:ea typeface="Microsoft YaHei" pitchFamily="34" charset="-122"/>
              </a:endParaRPr>
            </a:p>
          </p:txBody>
        </p:sp>
        <p:sp>
          <p:nvSpPr>
            <p:cNvPr id="5140" name="Rectangle 13"/>
            <p:cNvSpPr>
              <a:spLocks noChangeArrowheads="1"/>
            </p:cNvSpPr>
            <p:nvPr/>
          </p:nvSpPr>
          <p:spPr bwMode="auto">
            <a:xfrm>
              <a:off x="65079" y="85339"/>
              <a:ext cx="6431598" cy="461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a:r>
                <a:rPr lang="ar-EG" altLang="zh-CN" sz="2400" b="1" dirty="0" smtClean="0">
                  <a:solidFill>
                    <a:schemeClr val="bg1"/>
                  </a:solidFill>
                </a:rPr>
                <a:t>تقدير </a:t>
              </a:r>
              <a:r>
                <a:rPr lang="ar-EG" altLang="zh-CN" sz="2400" b="1" dirty="0">
                  <a:solidFill>
                    <a:schemeClr val="bg1"/>
                  </a:solidFill>
                </a:rPr>
                <a:t>الذات له تأثير عميق على جميع جوانب حياتنا</a:t>
              </a:r>
              <a:endParaRPr lang="zh-CN" altLang="en-US" sz="2400" b="1" dirty="0">
                <a:solidFill>
                  <a:schemeClr val="bg1"/>
                </a:solidFill>
              </a:endParaRPr>
            </a:p>
          </p:txBody>
        </p:sp>
      </p:grpSp>
      <p:grpSp>
        <p:nvGrpSpPr>
          <p:cNvPr id="7174" name="Group 6"/>
          <p:cNvGrpSpPr>
            <a:grpSpLocks/>
          </p:cNvGrpSpPr>
          <p:nvPr/>
        </p:nvGrpSpPr>
        <p:grpSpPr bwMode="auto">
          <a:xfrm>
            <a:off x="1290638" y="2146300"/>
            <a:ext cx="6562725" cy="546100"/>
            <a:chOff x="0" y="0"/>
            <a:chExt cx="6561756" cy="546060"/>
          </a:xfrm>
        </p:grpSpPr>
        <p:grpSp>
          <p:nvGrpSpPr>
            <p:cNvPr id="5134" name="Group 7"/>
            <p:cNvGrpSpPr>
              <a:grpSpLocks/>
            </p:cNvGrpSpPr>
            <p:nvPr/>
          </p:nvGrpSpPr>
          <p:grpSpPr bwMode="auto">
            <a:xfrm>
              <a:off x="0" y="0"/>
              <a:ext cx="6561756" cy="546060"/>
              <a:chOff x="0" y="0"/>
              <a:chExt cx="6561756" cy="546060"/>
            </a:xfrm>
          </p:grpSpPr>
          <p:sp>
            <p:nvSpPr>
              <p:cNvPr id="5136" name="AutoShape 3"/>
              <p:cNvSpPr>
                <a:spLocks noChangeArrowheads="1"/>
              </p:cNvSpPr>
              <p:nvPr/>
            </p:nvSpPr>
            <p:spPr bwMode="auto">
              <a:xfrm>
                <a:off x="0" y="192074"/>
                <a:ext cx="6561756" cy="353986"/>
              </a:xfrm>
              <a:prstGeom prst="rect">
                <a:avLst/>
              </a:prstGeom>
              <a:solidFill>
                <a:srgbClr val="595959"/>
              </a:solidFill>
              <a:ln w="12700">
                <a:solidFill>
                  <a:schemeClr val="bg1"/>
                </a:solidFill>
                <a:miter lim="800000"/>
                <a:headEnd/>
                <a:tailEnd/>
              </a:ln>
            </p:spPr>
            <p:txBody>
              <a:bodyPr anchor="ctr"/>
              <a:lstStyle/>
              <a:p>
                <a:endParaRPr lang="zh-CN" altLang="en-US" sz="2400" b="1">
                  <a:latin typeface="Calibri" pitchFamily="34" charset="0"/>
                </a:endParaRPr>
              </a:p>
            </p:txBody>
          </p:sp>
          <p:sp>
            <p:nvSpPr>
              <p:cNvPr id="5137" name="AutoShape 3"/>
              <p:cNvSpPr>
                <a:spLocks noChangeArrowheads="1"/>
              </p:cNvSpPr>
              <p:nvPr/>
            </p:nvSpPr>
            <p:spPr bwMode="auto">
              <a:xfrm>
                <a:off x="65077" y="0"/>
                <a:ext cx="6431600" cy="482565"/>
              </a:xfrm>
              <a:prstGeom prst="rect">
                <a:avLst/>
              </a:prstGeom>
              <a:solidFill>
                <a:srgbClr val="7F7F7F">
                  <a:alpha val="87842"/>
                </a:srgbClr>
              </a:solidFill>
              <a:ln w="12700">
                <a:solidFill>
                  <a:schemeClr val="bg1"/>
                </a:solidFill>
                <a:miter lim="800000"/>
                <a:headEnd/>
                <a:tailEnd/>
              </a:ln>
            </p:spPr>
            <p:txBody>
              <a:bodyPr wrap="none" anchor="ctr"/>
              <a:lstStyle/>
              <a:p>
                <a:pPr algn="ctr" eaLnBrk="0" hangingPunct="0"/>
                <a:endParaRPr lang="zh-CN" altLang="en-US" sz="2800" b="1">
                  <a:solidFill>
                    <a:schemeClr val="tx2"/>
                  </a:solidFill>
                  <a:latin typeface="Calibri" pitchFamily="34" charset="0"/>
                  <a:ea typeface="Microsoft YaHei" pitchFamily="34" charset="-122"/>
                </a:endParaRPr>
              </a:p>
            </p:txBody>
          </p:sp>
        </p:grpSp>
        <p:sp>
          <p:nvSpPr>
            <p:cNvPr id="5135" name="Rectangle 13"/>
            <p:cNvSpPr>
              <a:spLocks noChangeArrowheads="1"/>
            </p:cNvSpPr>
            <p:nvPr/>
          </p:nvSpPr>
          <p:spPr bwMode="auto">
            <a:xfrm>
              <a:off x="65079" y="85339"/>
              <a:ext cx="6431598" cy="400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a:r>
                <a:rPr lang="ar-EG" altLang="zh-CN" sz="2000" b="1" dirty="0" smtClean="0">
                  <a:solidFill>
                    <a:schemeClr val="bg1"/>
                  </a:solidFill>
                </a:rPr>
                <a:t>ارتفاع </a:t>
              </a:r>
              <a:r>
                <a:rPr lang="ar-EG" altLang="zh-CN" sz="2000" b="1" dirty="0">
                  <a:solidFill>
                    <a:schemeClr val="bg1"/>
                  </a:solidFill>
                </a:rPr>
                <a:t>مستوى تقدير الذات يتضمن الشعور بالرضا عن الذات والاعتزاز بها</a:t>
              </a:r>
              <a:endParaRPr lang="zh-CN" altLang="en-US" sz="2000" b="1" dirty="0">
                <a:solidFill>
                  <a:schemeClr val="bg1"/>
                </a:solidFill>
              </a:endParaRPr>
            </a:p>
          </p:txBody>
        </p:sp>
      </p:grpSp>
      <p:grpSp>
        <p:nvGrpSpPr>
          <p:cNvPr id="7179" name="Group 11"/>
          <p:cNvGrpSpPr>
            <a:grpSpLocks/>
          </p:cNvGrpSpPr>
          <p:nvPr/>
        </p:nvGrpSpPr>
        <p:grpSpPr bwMode="auto">
          <a:xfrm>
            <a:off x="1290638" y="3017838"/>
            <a:ext cx="6562725" cy="881094"/>
            <a:chOff x="0" y="0"/>
            <a:chExt cx="6561756" cy="546060"/>
          </a:xfrm>
        </p:grpSpPr>
        <p:sp>
          <p:nvSpPr>
            <p:cNvPr id="5131" name="AutoShape 3"/>
            <p:cNvSpPr>
              <a:spLocks noChangeArrowheads="1"/>
            </p:cNvSpPr>
            <p:nvPr/>
          </p:nvSpPr>
          <p:spPr bwMode="auto">
            <a:xfrm>
              <a:off x="0" y="192073"/>
              <a:ext cx="6561756" cy="353987"/>
            </a:xfrm>
            <a:prstGeom prst="rect">
              <a:avLst/>
            </a:prstGeom>
            <a:solidFill>
              <a:srgbClr val="595959"/>
            </a:solidFill>
            <a:ln w="12700">
              <a:solidFill>
                <a:schemeClr val="bg1"/>
              </a:solidFill>
              <a:miter lim="800000"/>
              <a:headEnd/>
              <a:tailEnd/>
            </a:ln>
          </p:spPr>
          <p:txBody>
            <a:bodyPr anchor="ctr"/>
            <a:lstStyle/>
            <a:p>
              <a:endParaRPr lang="zh-CN" altLang="en-US" sz="2400" b="1">
                <a:latin typeface="Calibri" pitchFamily="34" charset="0"/>
              </a:endParaRPr>
            </a:p>
          </p:txBody>
        </p:sp>
        <p:sp>
          <p:nvSpPr>
            <p:cNvPr id="5132" name="AutoShape 3"/>
            <p:cNvSpPr>
              <a:spLocks noChangeArrowheads="1"/>
            </p:cNvSpPr>
            <p:nvPr/>
          </p:nvSpPr>
          <p:spPr bwMode="auto">
            <a:xfrm>
              <a:off x="64331" y="0"/>
              <a:ext cx="6433094" cy="482482"/>
            </a:xfrm>
            <a:prstGeom prst="rect">
              <a:avLst/>
            </a:prstGeom>
            <a:solidFill>
              <a:srgbClr val="007E00">
                <a:alpha val="79999"/>
              </a:srgbClr>
            </a:solidFill>
            <a:ln w="12700">
              <a:solidFill>
                <a:schemeClr val="bg1"/>
              </a:solidFill>
              <a:miter lim="800000"/>
              <a:headEnd/>
              <a:tailEnd/>
            </a:ln>
          </p:spPr>
          <p:txBody>
            <a:bodyPr wrap="none" anchor="ctr"/>
            <a:lstStyle/>
            <a:p>
              <a:pPr algn="ctr" eaLnBrk="0" hangingPunct="0"/>
              <a:endParaRPr lang="zh-CN" altLang="en-US" sz="2800" b="1">
                <a:solidFill>
                  <a:schemeClr val="tx2"/>
                </a:solidFill>
                <a:ea typeface="Microsoft YaHei" pitchFamily="34" charset="-122"/>
              </a:endParaRPr>
            </a:p>
          </p:txBody>
        </p:sp>
        <p:sp>
          <p:nvSpPr>
            <p:cNvPr id="5133" name="Rectangle 13"/>
            <p:cNvSpPr>
              <a:spLocks noChangeArrowheads="1"/>
            </p:cNvSpPr>
            <p:nvPr/>
          </p:nvSpPr>
          <p:spPr bwMode="auto">
            <a:xfrm>
              <a:off x="65079" y="34512"/>
              <a:ext cx="6431598" cy="438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a:r>
                <a:rPr lang="ar-EG" altLang="zh-CN" sz="2000" b="1" dirty="0" smtClean="0">
                  <a:solidFill>
                    <a:schemeClr val="bg1"/>
                  </a:solidFill>
                </a:rPr>
                <a:t>أشارت </a:t>
              </a:r>
              <a:r>
                <a:rPr lang="ar-EG" altLang="zh-CN" sz="2000" b="1" dirty="0">
                  <a:solidFill>
                    <a:schemeClr val="bg1"/>
                  </a:solidFill>
                </a:rPr>
                <a:t>الابحاث إلى أن الموظفين الذين يتمتعون بتقدير مرتفع للذات تكون هناك احتمالية أكبر-مقارنة بمن لديهم تقدير متدن لذواتهم– لأن </a:t>
              </a:r>
              <a:r>
                <a:rPr lang="ar-EG" altLang="zh-CN" sz="2000" b="1" dirty="0" smtClean="0">
                  <a:solidFill>
                    <a:schemeClr val="bg1"/>
                  </a:solidFill>
                </a:rPr>
                <a:t>يكونوا</a:t>
              </a:r>
              <a:endParaRPr lang="zh-CN" altLang="en-US" sz="2000" b="1" dirty="0">
                <a:solidFill>
                  <a:schemeClr val="bg1"/>
                </a:solidFill>
              </a:endParaRPr>
            </a:p>
          </p:txBody>
        </p:sp>
      </p:grpSp>
      <p:sp>
        <p:nvSpPr>
          <p:cNvPr id="21" name="TextBox 13" descr="B56F103BB23E47beACAB404F50AF11BD# #TextBox 13"/>
          <p:cNvSpPr txBox="1">
            <a:spLocks noChangeArrowheads="1"/>
          </p:cNvSpPr>
          <p:nvPr/>
        </p:nvSpPr>
        <p:spPr bwMode="auto">
          <a:xfrm>
            <a:off x="3923928" y="86004"/>
            <a:ext cx="5220073" cy="628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algn="l" rtl="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algn="l" rtl="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algn="l" rtl="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algn="l" rtl="0" eaLnBrk="0" fontAlgn="base" hangingPunct="0">
              <a:spcBef>
                <a:spcPct val="0"/>
              </a:spcBef>
              <a:spcAft>
                <a:spcPct val="0"/>
              </a:spcAft>
              <a:defRPr>
                <a:solidFill>
                  <a:schemeClr val="tx1"/>
                </a:solidFill>
                <a:latin typeface="Arial" pitchFamily="34" charset="0"/>
                <a:ea typeface="SimSun" pitchFamily="2" charset="-122"/>
              </a:defRPr>
            </a:lvl9pPr>
          </a:lstStyle>
          <a:p>
            <a:pPr algn="r" rtl="1">
              <a:lnSpc>
                <a:spcPct val="120000"/>
              </a:lnSpc>
              <a:spcBef>
                <a:spcPct val="50000"/>
              </a:spcBef>
            </a:pPr>
            <a:r>
              <a:rPr lang="ar-EG" altLang="zh-CN" sz="3200" b="1" dirty="0">
                <a:solidFill>
                  <a:schemeClr val="bg1"/>
                </a:solidFill>
                <a:latin typeface="Microsoft YaHei" pitchFamily="34" charset="-122"/>
                <a:ea typeface="Microsoft YaHei" pitchFamily="34" charset="-122"/>
              </a:rPr>
              <a:t>لماذا احتاج لتقدير الذات؟</a:t>
            </a:r>
          </a:p>
        </p:txBody>
      </p:sp>
      <p:sp>
        <p:nvSpPr>
          <p:cNvPr id="2" name="Rectangle 1"/>
          <p:cNvSpPr/>
          <p:nvPr/>
        </p:nvSpPr>
        <p:spPr>
          <a:xfrm>
            <a:off x="1907704" y="3937620"/>
            <a:ext cx="6012160" cy="1631216"/>
          </a:xfrm>
          <a:prstGeom prst="rect">
            <a:avLst/>
          </a:prstGeom>
        </p:spPr>
        <p:txBody>
          <a:bodyPr wrap="square">
            <a:spAutoFit/>
          </a:bodyPr>
          <a:lstStyle/>
          <a:p>
            <a:pPr algn="r" rtl="1"/>
            <a:r>
              <a:rPr lang="ar-EG" sz="2000" b="1" dirty="0" smtClean="0">
                <a:solidFill>
                  <a:srgbClr val="002060"/>
                </a:solidFill>
              </a:rPr>
              <a:t>•منتجين </a:t>
            </a:r>
            <a:r>
              <a:rPr lang="ar-EG" sz="2000" b="1" dirty="0">
                <a:solidFill>
                  <a:srgbClr val="002060"/>
                </a:solidFill>
              </a:rPr>
              <a:t>في العمل</a:t>
            </a:r>
          </a:p>
          <a:p>
            <a:pPr algn="r" rtl="1"/>
            <a:r>
              <a:rPr lang="ar-EG" sz="2000" b="1" dirty="0" smtClean="0">
                <a:solidFill>
                  <a:srgbClr val="002060"/>
                </a:solidFill>
              </a:rPr>
              <a:t>•أكثر </a:t>
            </a:r>
            <a:r>
              <a:rPr lang="ar-EG" sz="2000" b="1" dirty="0">
                <a:solidFill>
                  <a:srgbClr val="002060"/>
                </a:solidFill>
              </a:rPr>
              <a:t>قابلية للعمل بمزيد من الجد استجابة للتقييمات السلبية</a:t>
            </a:r>
          </a:p>
          <a:p>
            <a:pPr algn="r" rtl="1"/>
            <a:r>
              <a:rPr lang="ar-EG" sz="2000" b="1" dirty="0" smtClean="0">
                <a:solidFill>
                  <a:srgbClr val="002060"/>
                </a:solidFill>
              </a:rPr>
              <a:t>•أقل </a:t>
            </a:r>
            <a:r>
              <a:rPr lang="ar-EG" sz="2000" b="1" dirty="0">
                <a:solidFill>
                  <a:srgbClr val="002060"/>
                </a:solidFill>
              </a:rPr>
              <a:t>سلبية في التأثير بالضغوط المستمرة كغموض الدور والصراع. </a:t>
            </a:r>
          </a:p>
          <a:p>
            <a:pPr algn="r" rtl="1"/>
            <a:r>
              <a:rPr lang="ar-EG" sz="2000" b="1" dirty="0" smtClean="0">
                <a:solidFill>
                  <a:srgbClr val="002060"/>
                </a:solidFill>
              </a:rPr>
              <a:t>•أسرع </a:t>
            </a:r>
            <a:r>
              <a:rPr lang="ar-EG" sz="2000" b="1" dirty="0">
                <a:solidFill>
                  <a:srgbClr val="002060"/>
                </a:solidFill>
              </a:rPr>
              <a:t>استجابة للتغيير.</a:t>
            </a:r>
          </a:p>
          <a:p>
            <a:pPr algn="r" rtl="1"/>
            <a:r>
              <a:rPr lang="ar-EG" sz="2000" b="1" dirty="0" smtClean="0">
                <a:solidFill>
                  <a:srgbClr val="002060"/>
                </a:solidFill>
              </a:rPr>
              <a:t>•أكثر </a:t>
            </a:r>
            <a:r>
              <a:rPr lang="ar-EG" sz="2000" b="1" dirty="0">
                <a:solidFill>
                  <a:srgbClr val="002060"/>
                </a:solidFill>
              </a:rPr>
              <a:t>حسما وأقل اتخاذا للمواقف الدفاعية.</a:t>
            </a:r>
          </a:p>
        </p:txBody>
      </p:sp>
    </p:spTree>
    <p:extLst>
      <p:ext uri="{BB962C8B-B14F-4D97-AF65-F5344CB8AC3E}">
        <p14:creationId xmlns:p14="http://schemas.microsoft.com/office/powerpoint/2010/main" val="1954527631"/>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slide(fromLeft)">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nodeType="clickEffect">
                                  <p:stCondLst>
                                    <p:cond delay="0"/>
                                  </p:stCondLst>
                                  <p:childTnLst>
                                    <p:set>
                                      <p:cBhvr>
                                        <p:cTn id="11" dur="1" fill="hold">
                                          <p:stCondLst>
                                            <p:cond delay="0"/>
                                          </p:stCondLst>
                                        </p:cTn>
                                        <p:tgtEl>
                                          <p:spTgt spid="7170"/>
                                        </p:tgtEl>
                                        <p:attrNameLst>
                                          <p:attrName>style.visibility</p:attrName>
                                        </p:attrNameLst>
                                      </p:cBhvr>
                                      <p:to>
                                        <p:strVal val="visible"/>
                                      </p:to>
                                    </p:set>
                                    <p:anim calcmode="lin" valueType="num">
                                      <p:cBhvr>
                                        <p:cTn id="12" dur="500" fill="hold"/>
                                        <p:tgtEl>
                                          <p:spTgt spid="7170"/>
                                        </p:tgtEl>
                                        <p:attrNameLst>
                                          <p:attrName>ppt_w</p:attrName>
                                        </p:attrNameLst>
                                      </p:cBhvr>
                                      <p:tavLst>
                                        <p:tav tm="0">
                                          <p:val>
                                            <p:fltVal val="0"/>
                                          </p:val>
                                        </p:tav>
                                        <p:tav tm="100000">
                                          <p:val>
                                            <p:strVal val="#ppt_w"/>
                                          </p:val>
                                        </p:tav>
                                      </p:tavLst>
                                    </p:anim>
                                    <p:anim calcmode="lin" valueType="num">
                                      <p:cBhvr>
                                        <p:cTn id="13" dur="500" fill="hold"/>
                                        <p:tgtEl>
                                          <p:spTgt spid="7170"/>
                                        </p:tgtEl>
                                        <p:attrNameLst>
                                          <p:attrName>ppt_h</p:attrName>
                                        </p:attrNameLst>
                                      </p:cBhvr>
                                      <p:tavLst>
                                        <p:tav tm="0">
                                          <p:val>
                                            <p:fltVal val="0"/>
                                          </p:val>
                                        </p:tav>
                                        <p:tav tm="100000">
                                          <p:val>
                                            <p:strVal val="#ppt_h"/>
                                          </p:val>
                                        </p:tav>
                                      </p:tavLst>
                                    </p:anim>
                                  </p:childTnLst>
                                </p:cTn>
                              </p:par>
                              <p:par>
                                <p:cTn id="14" presetID="2" presetClass="entr" presetSubtype="4" fill="hold" nodeType="withEffect">
                                  <p:stCondLst>
                                    <p:cond delay="0"/>
                                  </p:stCondLst>
                                  <p:childTnLst>
                                    <p:set>
                                      <p:cBhvr>
                                        <p:cTn id="15" dur="1" fill="hold">
                                          <p:stCondLst>
                                            <p:cond delay="0"/>
                                          </p:stCondLst>
                                        </p:cTn>
                                        <p:tgtEl>
                                          <p:spTgt spid="7170"/>
                                        </p:tgtEl>
                                        <p:attrNameLst>
                                          <p:attrName>style.visibility</p:attrName>
                                        </p:attrNameLst>
                                      </p:cBhvr>
                                      <p:to>
                                        <p:strVal val="visible"/>
                                      </p:to>
                                    </p:set>
                                    <p:anim calcmode="lin" valueType="num">
                                      <p:cBhvr additive="base">
                                        <p:cTn id="16" dur="1000" fill="hold"/>
                                        <p:tgtEl>
                                          <p:spTgt spid="7170"/>
                                        </p:tgtEl>
                                        <p:attrNameLst>
                                          <p:attrName>ppt_x</p:attrName>
                                        </p:attrNameLst>
                                      </p:cBhvr>
                                      <p:tavLst>
                                        <p:tav tm="0">
                                          <p:val>
                                            <p:strVal val="#ppt_x"/>
                                          </p:val>
                                        </p:tav>
                                        <p:tav tm="100000">
                                          <p:val>
                                            <p:strVal val="#ppt_x"/>
                                          </p:val>
                                        </p:tav>
                                      </p:tavLst>
                                    </p:anim>
                                    <p:anim calcmode="lin" valueType="num">
                                      <p:cBhvr additive="base">
                                        <p:cTn id="17" dur="1000" fill="hold"/>
                                        <p:tgtEl>
                                          <p:spTgt spid="7170"/>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3" presetClass="entr" presetSubtype="16" fill="hold" nodeType="clickEffect">
                                  <p:stCondLst>
                                    <p:cond delay="0"/>
                                  </p:stCondLst>
                                  <p:childTnLst>
                                    <p:set>
                                      <p:cBhvr>
                                        <p:cTn id="21" dur="1" fill="hold">
                                          <p:stCondLst>
                                            <p:cond delay="0"/>
                                          </p:stCondLst>
                                        </p:cTn>
                                        <p:tgtEl>
                                          <p:spTgt spid="7174"/>
                                        </p:tgtEl>
                                        <p:attrNameLst>
                                          <p:attrName>style.visibility</p:attrName>
                                        </p:attrNameLst>
                                      </p:cBhvr>
                                      <p:to>
                                        <p:strVal val="visible"/>
                                      </p:to>
                                    </p:set>
                                    <p:anim calcmode="lin" valueType="num">
                                      <p:cBhvr>
                                        <p:cTn id="22" dur="500" fill="hold"/>
                                        <p:tgtEl>
                                          <p:spTgt spid="7174"/>
                                        </p:tgtEl>
                                        <p:attrNameLst>
                                          <p:attrName>ppt_w</p:attrName>
                                        </p:attrNameLst>
                                      </p:cBhvr>
                                      <p:tavLst>
                                        <p:tav tm="0">
                                          <p:val>
                                            <p:fltVal val="0"/>
                                          </p:val>
                                        </p:tav>
                                        <p:tav tm="100000">
                                          <p:val>
                                            <p:strVal val="#ppt_w"/>
                                          </p:val>
                                        </p:tav>
                                      </p:tavLst>
                                    </p:anim>
                                    <p:anim calcmode="lin" valueType="num">
                                      <p:cBhvr>
                                        <p:cTn id="23" dur="500" fill="hold"/>
                                        <p:tgtEl>
                                          <p:spTgt spid="7174"/>
                                        </p:tgtEl>
                                        <p:attrNameLst>
                                          <p:attrName>ppt_h</p:attrName>
                                        </p:attrNameLst>
                                      </p:cBhvr>
                                      <p:tavLst>
                                        <p:tav tm="0">
                                          <p:val>
                                            <p:fltVal val="0"/>
                                          </p:val>
                                        </p:tav>
                                        <p:tav tm="100000">
                                          <p:val>
                                            <p:strVal val="#ppt_h"/>
                                          </p:val>
                                        </p:tav>
                                      </p:tavLst>
                                    </p:anim>
                                  </p:childTnLst>
                                </p:cTn>
                              </p:par>
                              <p:par>
                                <p:cTn id="24" presetID="2" presetClass="entr" presetSubtype="4" fill="hold" nodeType="withEffect">
                                  <p:stCondLst>
                                    <p:cond delay="100"/>
                                  </p:stCondLst>
                                  <p:childTnLst>
                                    <p:set>
                                      <p:cBhvr>
                                        <p:cTn id="25" dur="1" fill="hold">
                                          <p:stCondLst>
                                            <p:cond delay="0"/>
                                          </p:stCondLst>
                                        </p:cTn>
                                        <p:tgtEl>
                                          <p:spTgt spid="7174"/>
                                        </p:tgtEl>
                                        <p:attrNameLst>
                                          <p:attrName>style.visibility</p:attrName>
                                        </p:attrNameLst>
                                      </p:cBhvr>
                                      <p:to>
                                        <p:strVal val="visible"/>
                                      </p:to>
                                    </p:set>
                                    <p:anim calcmode="lin" valueType="num">
                                      <p:cBhvr additive="base">
                                        <p:cTn id="26" dur="1000" fill="hold"/>
                                        <p:tgtEl>
                                          <p:spTgt spid="7174"/>
                                        </p:tgtEl>
                                        <p:attrNameLst>
                                          <p:attrName>ppt_x</p:attrName>
                                        </p:attrNameLst>
                                      </p:cBhvr>
                                      <p:tavLst>
                                        <p:tav tm="0">
                                          <p:val>
                                            <p:strVal val="#ppt_x"/>
                                          </p:val>
                                        </p:tav>
                                        <p:tav tm="100000">
                                          <p:val>
                                            <p:strVal val="#ppt_x"/>
                                          </p:val>
                                        </p:tav>
                                      </p:tavLst>
                                    </p:anim>
                                    <p:anim calcmode="lin" valueType="num">
                                      <p:cBhvr additive="base">
                                        <p:cTn id="27" dur="1000" fill="hold"/>
                                        <p:tgtEl>
                                          <p:spTgt spid="7174"/>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3" presetClass="entr" presetSubtype="16" fill="hold" nodeType="clickEffect">
                                  <p:stCondLst>
                                    <p:cond delay="0"/>
                                  </p:stCondLst>
                                  <p:childTnLst>
                                    <p:set>
                                      <p:cBhvr>
                                        <p:cTn id="31" dur="1" fill="hold">
                                          <p:stCondLst>
                                            <p:cond delay="0"/>
                                          </p:stCondLst>
                                        </p:cTn>
                                        <p:tgtEl>
                                          <p:spTgt spid="7179"/>
                                        </p:tgtEl>
                                        <p:attrNameLst>
                                          <p:attrName>style.visibility</p:attrName>
                                        </p:attrNameLst>
                                      </p:cBhvr>
                                      <p:to>
                                        <p:strVal val="visible"/>
                                      </p:to>
                                    </p:set>
                                    <p:anim calcmode="lin" valueType="num">
                                      <p:cBhvr>
                                        <p:cTn id="32" dur="500" fill="hold"/>
                                        <p:tgtEl>
                                          <p:spTgt spid="7179"/>
                                        </p:tgtEl>
                                        <p:attrNameLst>
                                          <p:attrName>ppt_w</p:attrName>
                                        </p:attrNameLst>
                                      </p:cBhvr>
                                      <p:tavLst>
                                        <p:tav tm="0">
                                          <p:val>
                                            <p:fltVal val="0"/>
                                          </p:val>
                                        </p:tav>
                                        <p:tav tm="100000">
                                          <p:val>
                                            <p:strVal val="#ppt_w"/>
                                          </p:val>
                                        </p:tav>
                                      </p:tavLst>
                                    </p:anim>
                                    <p:anim calcmode="lin" valueType="num">
                                      <p:cBhvr>
                                        <p:cTn id="33" dur="500" fill="hold"/>
                                        <p:tgtEl>
                                          <p:spTgt spid="7179"/>
                                        </p:tgtEl>
                                        <p:attrNameLst>
                                          <p:attrName>ppt_h</p:attrName>
                                        </p:attrNameLst>
                                      </p:cBhvr>
                                      <p:tavLst>
                                        <p:tav tm="0">
                                          <p:val>
                                            <p:fltVal val="0"/>
                                          </p:val>
                                        </p:tav>
                                        <p:tav tm="100000">
                                          <p:val>
                                            <p:strVal val="#ppt_h"/>
                                          </p:val>
                                        </p:tav>
                                      </p:tavLst>
                                    </p:anim>
                                  </p:childTnLst>
                                </p:cTn>
                              </p:par>
                              <p:par>
                                <p:cTn id="34" presetID="2" presetClass="entr" presetSubtype="4" fill="hold" nodeType="withEffect">
                                  <p:stCondLst>
                                    <p:cond delay="200"/>
                                  </p:stCondLst>
                                  <p:childTnLst>
                                    <p:set>
                                      <p:cBhvr>
                                        <p:cTn id="35" dur="1" fill="hold">
                                          <p:stCondLst>
                                            <p:cond delay="0"/>
                                          </p:stCondLst>
                                        </p:cTn>
                                        <p:tgtEl>
                                          <p:spTgt spid="7179"/>
                                        </p:tgtEl>
                                        <p:attrNameLst>
                                          <p:attrName>style.visibility</p:attrName>
                                        </p:attrNameLst>
                                      </p:cBhvr>
                                      <p:to>
                                        <p:strVal val="visible"/>
                                      </p:to>
                                    </p:set>
                                    <p:anim calcmode="lin" valueType="num">
                                      <p:cBhvr additive="base">
                                        <p:cTn id="36" dur="1000" fill="hold"/>
                                        <p:tgtEl>
                                          <p:spTgt spid="7179"/>
                                        </p:tgtEl>
                                        <p:attrNameLst>
                                          <p:attrName>ppt_x</p:attrName>
                                        </p:attrNameLst>
                                      </p:cBhvr>
                                      <p:tavLst>
                                        <p:tav tm="0">
                                          <p:val>
                                            <p:strVal val="#ppt_x"/>
                                          </p:val>
                                        </p:tav>
                                        <p:tav tm="100000">
                                          <p:val>
                                            <p:strVal val="#ppt_x"/>
                                          </p:val>
                                        </p:tav>
                                      </p:tavLst>
                                    </p:anim>
                                    <p:anim calcmode="lin" valueType="num">
                                      <p:cBhvr additive="base">
                                        <p:cTn id="37" dur="1000" fill="hold"/>
                                        <p:tgtEl>
                                          <p:spTgt spid="7179"/>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barn(inVertical)">
                                      <p:cBhvr>
                                        <p:cTn id="4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utoUpdateAnimBg="0"/>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242" name="Group 2"/>
          <p:cNvGrpSpPr>
            <a:grpSpLocks/>
          </p:cNvGrpSpPr>
          <p:nvPr/>
        </p:nvGrpSpPr>
        <p:grpSpPr bwMode="auto">
          <a:xfrm>
            <a:off x="5654118" y="1391440"/>
            <a:ext cx="2754313" cy="2754312"/>
            <a:chOff x="0" y="0"/>
            <a:chExt cx="2754000" cy="2754000"/>
          </a:xfrm>
        </p:grpSpPr>
        <p:grpSp>
          <p:nvGrpSpPr>
            <p:cNvPr id="8223" name="Group 3"/>
            <p:cNvGrpSpPr>
              <a:grpSpLocks noChangeAspect="1"/>
            </p:cNvGrpSpPr>
            <p:nvPr/>
          </p:nvGrpSpPr>
          <p:grpSpPr bwMode="auto">
            <a:xfrm>
              <a:off x="0" y="0"/>
              <a:ext cx="2754000" cy="2754000"/>
              <a:chOff x="0" y="0"/>
              <a:chExt cx="3060000" cy="3060000"/>
            </a:xfrm>
          </p:grpSpPr>
          <p:sp>
            <p:nvSpPr>
              <p:cNvPr id="8225" name="椭圆 29"/>
              <p:cNvSpPr>
                <a:spLocks noChangeAspect="1"/>
              </p:cNvSpPr>
              <p:nvPr/>
            </p:nvSpPr>
            <p:spPr bwMode="auto">
              <a:xfrm>
                <a:off x="0" y="0"/>
                <a:ext cx="3060000" cy="3060000"/>
              </a:xfrm>
              <a:prstGeom prst="ellipse">
                <a:avLst/>
              </a:prstGeom>
              <a:noFill/>
              <a:ln w="76200">
                <a:solidFill>
                  <a:srgbClr val="595959"/>
                </a:solidFill>
                <a:round/>
                <a:headEnd/>
                <a:tailEnd/>
              </a:ln>
              <a:extLst>
                <a:ext uri="{909E8E84-426E-40DD-AFC4-6F175D3DCCD1}">
                  <a14:hiddenFill xmlns:a14="http://schemas.microsoft.com/office/drawing/2010/main">
                    <a:solidFill>
                      <a:srgbClr val="FFFFFF"/>
                    </a:solidFill>
                  </a14:hiddenFill>
                </a:ext>
              </a:extLst>
            </p:spPr>
            <p:txBody>
              <a:bodyPr anchor="ctr"/>
              <a:lstStyle/>
              <a:p>
                <a:pPr algn="ctr"/>
                <a:endParaRPr lang="zh-CN" altLang="en-US">
                  <a:solidFill>
                    <a:srgbClr val="FFFFFF"/>
                  </a:solidFill>
                  <a:latin typeface="Calibri" pitchFamily="34" charset="0"/>
                </a:endParaRPr>
              </a:p>
            </p:txBody>
          </p:sp>
          <p:sp>
            <p:nvSpPr>
              <p:cNvPr id="8226" name="椭圆 30"/>
              <p:cNvSpPr>
                <a:spLocks noChangeAspect="1"/>
              </p:cNvSpPr>
              <p:nvPr/>
            </p:nvSpPr>
            <p:spPr bwMode="auto">
              <a:xfrm>
                <a:off x="234571" y="234570"/>
                <a:ext cx="2590858" cy="2590860"/>
              </a:xfrm>
              <a:prstGeom prst="ellipse">
                <a:avLst/>
              </a:prstGeom>
              <a:solidFill>
                <a:schemeClr val="bg1">
                  <a:alpha val="25098"/>
                </a:schemeClr>
              </a:solidFill>
              <a:ln w="76200">
                <a:solidFill>
                  <a:srgbClr val="595959">
                    <a:alpha val="25098"/>
                  </a:srgbClr>
                </a:solidFill>
                <a:round/>
                <a:headEnd/>
                <a:tailEnd/>
              </a:ln>
            </p:spPr>
            <p:txBody>
              <a:bodyPr anchor="ctr"/>
              <a:lstStyle/>
              <a:p>
                <a:pPr algn="ctr"/>
                <a:endParaRPr lang="zh-CN" altLang="en-US">
                  <a:solidFill>
                    <a:srgbClr val="FFFFFF"/>
                  </a:solidFill>
                  <a:latin typeface="Calibri" pitchFamily="34" charset="0"/>
                </a:endParaRPr>
              </a:p>
            </p:txBody>
          </p:sp>
        </p:grpSp>
        <p:sp>
          <p:nvSpPr>
            <p:cNvPr id="8224" name="Rectangle 13"/>
            <p:cNvSpPr>
              <a:spLocks noChangeArrowheads="1"/>
            </p:cNvSpPr>
            <p:nvPr/>
          </p:nvSpPr>
          <p:spPr bwMode="auto">
            <a:xfrm>
              <a:off x="493617" y="882544"/>
              <a:ext cx="1705994" cy="953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a:r>
                <a:rPr lang="ar-EG" altLang="zh-CN" sz="2800" b="1" dirty="0" smtClean="0">
                  <a:solidFill>
                    <a:srgbClr val="C00000"/>
                  </a:solidFill>
                  <a:latin typeface="Microsoft YaHei" pitchFamily="34" charset="-122"/>
                  <a:ea typeface="Microsoft YaHei" pitchFamily="34" charset="-122"/>
                </a:rPr>
                <a:t>نتائج</a:t>
              </a:r>
            </a:p>
            <a:p>
              <a:pPr algn="ctr" rtl="1"/>
              <a:r>
                <a:rPr lang="ar-EG" altLang="zh-CN" sz="2800" b="1" dirty="0" smtClean="0">
                  <a:solidFill>
                    <a:srgbClr val="C00000"/>
                  </a:solidFill>
                  <a:latin typeface="Microsoft YaHei" pitchFamily="34" charset="-122"/>
                  <a:ea typeface="Microsoft YaHei" pitchFamily="34" charset="-122"/>
                </a:rPr>
                <a:t> تقدير الذات</a:t>
              </a:r>
              <a:endParaRPr lang="en-US" sz="2800" b="1" dirty="0">
                <a:solidFill>
                  <a:srgbClr val="C00000"/>
                </a:solidFill>
                <a:latin typeface="Microsoft YaHei" pitchFamily="34" charset="-122"/>
                <a:ea typeface="Microsoft YaHei" pitchFamily="34" charset="-122"/>
              </a:endParaRPr>
            </a:p>
          </p:txBody>
        </p:sp>
      </p:grpSp>
      <p:grpSp>
        <p:nvGrpSpPr>
          <p:cNvPr id="10248" name="Group 8"/>
          <p:cNvGrpSpPr>
            <a:grpSpLocks/>
          </p:cNvGrpSpPr>
          <p:nvPr/>
        </p:nvGrpSpPr>
        <p:grpSpPr bwMode="auto">
          <a:xfrm>
            <a:off x="1475656" y="1390650"/>
            <a:ext cx="4371975" cy="426800"/>
            <a:chOff x="0" y="0"/>
            <a:chExt cx="4372005" cy="426854"/>
          </a:xfrm>
        </p:grpSpPr>
        <p:sp>
          <p:nvSpPr>
            <p:cNvPr id="8220" name="矩形 33"/>
            <p:cNvSpPr>
              <a:spLocks/>
            </p:cNvSpPr>
            <p:nvPr/>
          </p:nvSpPr>
          <p:spPr bwMode="auto">
            <a:xfrm>
              <a:off x="0" y="0"/>
              <a:ext cx="4372005" cy="388800"/>
            </a:xfrm>
            <a:prstGeom prst="rect">
              <a:avLst/>
            </a:prstGeom>
            <a:solidFill>
              <a:srgbClr val="007E00">
                <a:alpha val="79999"/>
              </a:srgbClr>
            </a:solidFill>
            <a:ln w="12700">
              <a:solidFill>
                <a:schemeClr val="bg1"/>
              </a:solidFill>
              <a:miter lim="800000"/>
              <a:headEnd/>
              <a:tailEnd/>
            </a:ln>
          </p:spPr>
          <p:txBody>
            <a:bodyPr wrap="none" anchor="ctr"/>
            <a:lstStyle/>
            <a:p>
              <a:pPr algn="ctr" eaLnBrk="0" hangingPunct="0">
                <a:buClr>
                  <a:srgbClr val="FF0000"/>
                </a:buClr>
                <a:buSzPct val="70000"/>
              </a:pPr>
              <a:endParaRPr lang="zh-CN" altLang="en-US" sz="2000">
                <a:solidFill>
                  <a:schemeClr val="tx2"/>
                </a:solidFill>
                <a:ea typeface="Microsoft YaHei" pitchFamily="34" charset="-122"/>
              </a:endParaRPr>
            </a:p>
          </p:txBody>
        </p:sp>
        <p:sp>
          <p:nvSpPr>
            <p:cNvPr id="8221" name="TextBox 146"/>
            <p:cNvSpPr txBox="1">
              <a:spLocks noChangeArrowheads="1"/>
            </p:cNvSpPr>
            <p:nvPr/>
          </p:nvSpPr>
          <p:spPr bwMode="auto">
            <a:xfrm>
              <a:off x="192882" y="26693"/>
              <a:ext cx="3959512" cy="400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algn="l" rtl="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algn="l" rtl="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algn="l" rtl="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algn="l" rtl="0" eaLnBrk="0" fontAlgn="base" hangingPunct="0">
                <a:spcBef>
                  <a:spcPct val="0"/>
                </a:spcBef>
                <a:spcAft>
                  <a:spcPct val="0"/>
                </a:spcAft>
                <a:defRPr>
                  <a:solidFill>
                    <a:schemeClr val="tx1"/>
                  </a:solidFill>
                  <a:latin typeface="Arial" pitchFamily="34" charset="0"/>
                  <a:ea typeface="SimSun" pitchFamily="2" charset="-122"/>
                </a:defRPr>
              </a:lvl9pPr>
            </a:lstStyle>
            <a:p>
              <a:pPr algn="ctr" rtl="1" eaLnBrk="1" hangingPunct="1"/>
              <a:r>
                <a:rPr lang="ar-EG" altLang="zh-CN" sz="2000" b="1" dirty="0" smtClean="0">
                  <a:solidFill>
                    <a:schemeClr val="bg1"/>
                  </a:solidFill>
                  <a:latin typeface="Microsoft YaHei" pitchFamily="34" charset="-122"/>
                  <a:ea typeface="Microsoft YaHei" pitchFamily="34" charset="-122"/>
                </a:rPr>
                <a:t>الثقة </a:t>
              </a:r>
              <a:r>
                <a:rPr lang="ar-EG" altLang="zh-CN" sz="2000" b="1" dirty="0">
                  <a:solidFill>
                    <a:schemeClr val="bg1"/>
                  </a:solidFill>
                  <a:latin typeface="Microsoft YaHei" pitchFamily="34" charset="-122"/>
                  <a:ea typeface="Microsoft YaHei" pitchFamily="34" charset="-122"/>
                </a:rPr>
                <a:t>في النفس</a:t>
              </a:r>
              <a:endParaRPr lang="en-US" sz="2000" b="1" dirty="0">
                <a:solidFill>
                  <a:schemeClr val="bg1"/>
                </a:solidFill>
                <a:latin typeface="Microsoft YaHei" pitchFamily="34" charset="-122"/>
                <a:ea typeface="Microsoft YaHei" pitchFamily="34" charset="-122"/>
              </a:endParaRPr>
            </a:p>
          </p:txBody>
        </p:sp>
      </p:grpSp>
      <p:grpSp>
        <p:nvGrpSpPr>
          <p:cNvPr id="10252" name="Group 12"/>
          <p:cNvGrpSpPr>
            <a:grpSpLocks/>
          </p:cNvGrpSpPr>
          <p:nvPr/>
        </p:nvGrpSpPr>
        <p:grpSpPr bwMode="auto">
          <a:xfrm>
            <a:off x="1668537" y="2555875"/>
            <a:ext cx="3983583" cy="721479"/>
            <a:chOff x="0" y="0"/>
            <a:chExt cx="3729063" cy="721464"/>
          </a:xfrm>
        </p:grpSpPr>
        <p:sp>
          <p:nvSpPr>
            <p:cNvPr id="8217" name="矩形 32"/>
            <p:cNvSpPr>
              <a:spLocks/>
            </p:cNvSpPr>
            <p:nvPr/>
          </p:nvSpPr>
          <p:spPr bwMode="auto">
            <a:xfrm>
              <a:off x="0" y="0"/>
              <a:ext cx="3729063" cy="388930"/>
            </a:xfrm>
            <a:prstGeom prst="rect">
              <a:avLst/>
            </a:prstGeom>
            <a:solidFill>
              <a:srgbClr val="7F7F7F">
                <a:alpha val="79999"/>
              </a:srgbClr>
            </a:solidFill>
            <a:ln w="12700">
              <a:solidFill>
                <a:schemeClr val="bg1"/>
              </a:solidFill>
              <a:miter lim="800000"/>
              <a:headEnd/>
              <a:tailEnd/>
            </a:ln>
          </p:spPr>
          <p:txBody>
            <a:bodyPr wrap="none" anchor="ctr"/>
            <a:lstStyle/>
            <a:p>
              <a:pPr algn="ctr" eaLnBrk="0" fontAlgn="ctr" hangingPunct="0">
                <a:buClr>
                  <a:srgbClr val="FF0000"/>
                </a:buClr>
                <a:buSzPct val="70000"/>
              </a:pPr>
              <a:endParaRPr lang="zh-CN" altLang="en-US" sz="2000">
                <a:solidFill>
                  <a:schemeClr val="tx2"/>
                </a:solidFill>
                <a:latin typeface="Calibri" pitchFamily="34" charset="0"/>
                <a:ea typeface="Microsoft YaHei" pitchFamily="34" charset="-122"/>
              </a:endParaRPr>
            </a:p>
          </p:txBody>
        </p:sp>
        <p:sp>
          <p:nvSpPr>
            <p:cNvPr id="8218" name="TextBox 146"/>
            <p:cNvSpPr txBox="1">
              <a:spLocks noChangeArrowheads="1"/>
            </p:cNvSpPr>
            <p:nvPr/>
          </p:nvSpPr>
          <p:spPr bwMode="auto">
            <a:xfrm>
              <a:off x="1" y="13593"/>
              <a:ext cx="3372622" cy="707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algn="l" rtl="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algn="l" rtl="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algn="l" rtl="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algn="l" rtl="0" eaLnBrk="0" fontAlgn="base" hangingPunct="0">
                <a:spcBef>
                  <a:spcPct val="0"/>
                </a:spcBef>
                <a:spcAft>
                  <a:spcPct val="0"/>
                </a:spcAft>
                <a:defRPr>
                  <a:solidFill>
                    <a:schemeClr val="tx1"/>
                  </a:solidFill>
                  <a:latin typeface="Arial" pitchFamily="34" charset="0"/>
                  <a:ea typeface="SimSun" pitchFamily="2" charset="-122"/>
                </a:defRPr>
              </a:lvl9pPr>
            </a:lstStyle>
            <a:p>
              <a:pPr algn="r" rtl="1" eaLnBrk="1" hangingPunct="1"/>
              <a:r>
                <a:rPr lang="ar-EG" altLang="zh-CN" sz="2000" b="1" dirty="0">
                  <a:solidFill>
                    <a:schemeClr val="bg1"/>
                  </a:solidFill>
                  <a:latin typeface="Microsoft YaHei" pitchFamily="34" charset="-122"/>
                  <a:ea typeface="Microsoft YaHei" pitchFamily="34" charset="-122"/>
                </a:rPr>
                <a:t>السعي دائما وراء التحسين المستمر للذات</a:t>
              </a:r>
              <a:endParaRPr lang="en-US" sz="2000" b="1" dirty="0">
                <a:solidFill>
                  <a:schemeClr val="bg1"/>
                </a:solidFill>
                <a:latin typeface="Microsoft YaHei" pitchFamily="34" charset="-122"/>
                <a:ea typeface="Microsoft YaHei" pitchFamily="34" charset="-122"/>
              </a:endParaRPr>
            </a:p>
          </p:txBody>
        </p:sp>
      </p:grpSp>
      <p:grpSp>
        <p:nvGrpSpPr>
          <p:cNvPr id="10256" name="Group 16"/>
          <p:cNvGrpSpPr>
            <a:grpSpLocks/>
          </p:cNvGrpSpPr>
          <p:nvPr/>
        </p:nvGrpSpPr>
        <p:grpSpPr bwMode="auto">
          <a:xfrm>
            <a:off x="1475656" y="3721596"/>
            <a:ext cx="4371975" cy="400110"/>
            <a:chOff x="0" y="-9016"/>
            <a:chExt cx="4372005" cy="399544"/>
          </a:xfrm>
        </p:grpSpPr>
        <p:sp>
          <p:nvSpPr>
            <p:cNvPr id="8214" name="矩形 31"/>
            <p:cNvSpPr>
              <a:spLocks/>
            </p:cNvSpPr>
            <p:nvPr/>
          </p:nvSpPr>
          <p:spPr bwMode="auto">
            <a:xfrm>
              <a:off x="0" y="0"/>
              <a:ext cx="4372005" cy="388388"/>
            </a:xfrm>
            <a:prstGeom prst="rect">
              <a:avLst/>
            </a:prstGeom>
            <a:solidFill>
              <a:srgbClr val="595959">
                <a:alpha val="79999"/>
              </a:srgbClr>
            </a:solidFill>
            <a:ln w="12700">
              <a:solidFill>
                <a:schemeClr val="bg1"/>
              </a:solidFill>
              <a:miter lim="800000"/>
              <a:headEnd/>
              <a:tailEnd/>
            </a:ln>
          </p:spPr>
          <p:txBody>
            <a:bodyPr wrap="none" anchor="ctr"/>
            <a:lstStyle/>
            <a:p>
              <a:pPr algn="ctr" eaLnBrk="0" fontAlgn="ctr" hangingPunct="0">
                <a:buClr>
                  <a:srgbClr val="FF0000"/>
                </a:buClr>
                <a:buSzPct val="70000"/>
              </a:pPr>
              <a:endParaRPr lang="zh-CN" altLang="en-US" sz="2000">
                <a:solidFill>
                  <a:schemeClr val="tx2"/>
                </a:solidFill>
                <a:latin typeface="Calibri" pitchFamily="34" charset="0"/>
                <a:ea typeface="Microsoft YaHei" pitchFamily="34" charset="-122"/>
              </a:endParaRPr>
            </a:p>
          </p:txBody>
        </p:sp>
        <p:sp>
          <p:nvSpPr>
            <p:cNvPr id="8215" name="TextBox 146"/>
            <p:cNvSpPr txBox="1">
              <a:spLocks noChangeArrowheads="1"/>
            </p:cNvSpPr>
            <p:nvPr/>
          </p:nvSpPr>
          <p:spPr bwMode="auto">
            <a:xfrm>
              <a:off x="192882" y="-9016"/>
              <a:ext cx="4005190" cy="399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algn="l" rtl="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algn="l" rtl="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algn="l" rtl="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algn="l" rtl="0" eaLnBrk="0" fontAlgn="base" hangingPunct="0">
                <a:spcBef>
                  <a:spcPct val="0"/>
                </a:spcBef>
                <a:spcAft>
                  <a:spcPct val="0"/>
                </a:spcAft>
                <a:defRPr>
                  <a:solidFill>
                    <a:schemeClr val="tx1"/>
                  </a:solidFill>
                  <a:latin typeface="Arial" pitchFamily="34" charset="0"/>
                  <a:ea typeface="SimSun" pitchFamily="2" charset="-122"/>
                </a:defRPr>
              </a:lvl9pPr>
            </a:lstStyle>
            <a:p>
              <a:pPr algn="ctr" rtl="1" eaLnBrk="1" hangingPunct="1"/>
              <a:r>
                <a:rPr lang="ar-EG" altLang="zh-CN" sz="2000" b="1" dirty="0">
                  <a:solidFill>
                    <a:schemeClr val="bg1"/>
                  </a:solidFill>
                  <a:latin typeface="Microsoft YaHei" pitchFamily="34" charset="-122"/>
                  <a:ea typeface="Microsoft YaHei" pitchFamily="34" charset="-122"/>
                </a:rPr>
                <a:t>الشعور بالسلام مع النفس</a:t>
              </a:r>
              <a:endParaRPr lang="en-US" sz="2000" b="1" dirty="0">
                <a:solidFill>
                  <a:schemeClr val="bg1"/>
                </a:solidFill>
                <a:latin typeface="Microsoft YaHei" pitchFamily="34" charset="-122"/>
                <a:ea typeface="Microsoft YaHei" pitchFamily="34" charset="-122"/>
              </a:endParaRPr>
            </a:p>
          </p:txBody>
        </p:sp>
      </p:grpSp>
      <p:grpSp>
        <p:nvGrpSpPr>
          <p:cNvPr id="10260" name="Group 20"/>
          <p:cNvGrpSpPr>
            <a:grpSpLocks/>
          </p:cNvGrpSpPr>
          <p:nvPr/>
        </p:nvGrpSpPr>
        <p:grpSpPr bwMode="auto">
          <a:xfrm>
            <a:off x="5768503" y="1214438"/>
            <a:ext cx="747713" cy="741362"/>
            <a:chOff x="0" y="0"/>
            <a:chExt cx="747186" cy="740914"/>
          </a:xfrm>
        </p:grpSpPr>
        <p:grpSp>
          <p:nvGrpSpPr>
            <p:cNvPr id="8210" name="Group 21"/>
            <p:cNvGrpSpPr>
              <a:grpSpLocks noChangeAspect="1"/>
            </p:cNvGrpSpPr>
            <p:nvPr/>
          </p:nvGrpSpPr>
          <p:grpSpPr bwMode="auto">
            <a:xfrm>
              <a:off x="3136" y="0"/>
              <a:ext cx="740914" cy="740914"/>
              <a:chOff x="0" y="0"/>
              <a:chExt cx="823237" cy="823237"/>
            </a:xfrm>
          </p:grpSpPr>
          <p:sp>
            <p:nvSpPr>
              <p:cNvPr id="8212" name="椭圆 38"/>
              <p:cNvSpPr>
                <a:spLocks noChangeAspect="1" noChangeArrowheads="1"/>
              </p:cNvSpPr>
              <p:nvPr/>
            </p:nvSpPr>
            <p:spPr bwMode="auto">
              <a:xfrm>
                <a:off x="0" y="0"/>
                <a:ext cx="823237" cy="823237"/>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0" fontAlgn="ctr" hangingPunct="0">
                  <a:buClr>
                    <a:srgbClr val="FF0000"/>
                  </a:buClr>
                  <a:buSzPct val="70000"/>
                </a:pPr>
                <a:endParaRPr lang="zh-CN" altLang="en-US" sz="2000">
                  <a:solidFill>
                    <a:schemeClr val="tx2"/>
                  </a:solidFill>
                  <a:latin typeface="Calibri" pitchFamily="34" charset="0"/>
                  <a:ea typeface="Microsoft YaHei" pitchFamily="34" charset="-122"/>
                </a:endParaRPr>
              </a:p>
            </p:txBody>
          </p:sp>
          <p:sp>
            <p:nvSpPr>
              <p:cNvPr id="8213" name="椭圆 39"/>
              <p:cNvSpPr>
                <a:spLocks noChangeAspect="1"/>
              </p:cNvSpPr>
              <p:nvPr/>
            </p:nvSpPr>
            <p:spPr bwMode="auto">
              <a:xfrm>
                <a:off x="51620" y="51621"/>
                <a:ext cx="720000" cy="720000"/>
              </a:xfrm>
              <a:prstGeom prst="ellipse">
                <a:avLst/>
              </a:prstGeom>
              <a:solidFill>
                <a:srgbClr val="007E00">
                  <a:alpha val="79999"/>
                </a:srgbClr>
              </a:solidFill>
              <a:ln w="12700">
                <a:solidFill>
                  <a:schemeClr val="bg1"/>
                </a:solidFill>
                <a:round/>
                <a:headEnd/>
                <a:tailEnd/>
              </a:ln>
            </p:spPr>
            <p:txBody>
              <a:bodyPr wrap="none" anchor="ctr"/>
              <a:lstStyle/>
              <a:p>
                <a:pPr algn="ctr" eaLnBrk="0" hangingPunct="0">
                  <a:buClr>
                    <a:srgbClr val="FF0000"/>
                  </a:buClr>
                  <a:buSzPct val="70000"/>
                </a:pPr>
                <a:endParaRPr lang="zh-CN" altLang="en-US" sz="2000">
                  <a:solidFill>
                    <a:schemeClr val="tx2"/>
                  </a:solidFill>
                  <a:ea typeface="Microsoft YaHei" pitchFamily="34" charset="-122"/>
                </a:endParaRPr>
              </a:p>
            </p:txBody>
          </p:sp>
        </p:grpSp>
        <p:sp>
          <p:nvSpPr>
            <p:cNvPr id="8211" name="Rectangle 13"/>
            <p:cNvSpPr>
              <a:spLocks noChangeArrowheads="1"/>
            </p:cNvSpPr>
            <p:nvPr/>
          </p:nvSpPr>
          <p:spPr bwMode="auto">
            <a:xfrm>
              <a:off x="0" y="170402"/>
              <a:ext cx="7471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2000">
                  <a:solidFill>
                    <a:schemeClr val="bg1"/>
                  </a:solidFill>
                  <a:latin typeface="Microsoft YaHei" pitchFamily="34" charset="-122"/>
                  <a:ea typeface="Microsoft YaHei" pitchFamily="34" charset="-122"/>
                </a:rPr>
                <a:t>1</a:t>
              </a:r>
              <a:endParaRPr lang="zh-CN" altLang="en-US" sz="2000">
                <a:solidFill>
                  <a:schemeClr val="bg1"/>
                </a:solidFill>
                <a:latin typeface="Microsoft YaHei" pitchFamily="34" charset="-122"/>
                <a:ea typeface="Microsoft YaHei" pitchFamily="34" charset="-122"/>
              </a:endParaRPr>
            </a:p>
          </p:txBody>
        </p:sp>
      </p:grpSp>
      <p:grpSp>
        <p:nvGrpSpPr>
          <p:cNvPr id="10265" name="Group 25"/>
          <p:cNvGrpSpPr>
            <a:grpSpLocks/>
          </p:cNvGrpSpPr>
          <p:nvPr/>
        </p:nvGrpSpPr>
        <p:grpSpPr bwMode="auto">
          <a:xfrm>
            <a:off x="5292080" y="2381250"/>
            <a:ext cx="747713" cy="739775"/>
            <a:chOff x="0" y="0"/>
            <a:chExt cx="747186" cy="739990"/>
          </a:xfrm>
        </p:grpSpPr>
        <p:grpSp>
          <p:nvGrpSpPr>
            <p:cNvPr id="8206" name="Group 26"/>
            <p:cNvGrpSpPr>
              <a:grpSpLocks noChangeAspect="1"/>
            </p:cNvGrpSpPr>
            <p:nvPr/>
          </p:nvGrpSpPr>
          <p:grpSpPr bwMode="auto">
            <a:xfrm>
              <a:off x="3598" y="0"/>
              <a:ext cx="739990" cy="739990"/>
              <a:chOff x="0" y="0"/>
              <a:chExt cx="822211" cy="822211"/>
            </a:xfrm>
          </p:grpSpPr>
          <p:sp>
            <p:nvSpPr>
              <p:cNvPr id="8208" name="椭圆 35"/>
              <p:cNvSpPr>
                <a:spLocks noChangeAspect="1" noChangeArrowheads="1"/>
              </p:cNvSpPr>
              <p:nvPr/>
            </p:nvSpPr>
            <p:spPr bwMode="auto">
              <a:xfrm>
                <a:off x="0" y="0"/>
                <a:ext cx="822211" cy="822211"/>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0" fontAlgn="ctr" hangingPunct="0">
                  <a:buClr>
                    <a:srgbClr val="FF0000"/>
                  </a:buClr>
                  <a:buSzPct val="70000"/>
                </a:pPr>
                <a:endParaRPr lang="zh-CN" altLang="en-US" sz="2000">
                  <a:solidFill>
                    <a:schemeClr val="tx2"/>
                  </a:solidFill>
                  <a:latin typeface="Calibri" pitchFamily="34" charset="0"/>
                  <a:ea typeface="Microsoft YaHei" pitchFamily="34" charset="-122"/>
                </a:endParaRPr>
              </a:p>
            </p:txBody>
          </p:sp>
          <p:sp>
            <p:nvSpPr>
              <p:cNvPr id="8209" name="椭圆 36"/>
              <p:cNvSpPr>
                <a:spLocks noChangeAspect="1"/>
              </p:cNvSpPr>
              <p:nvPr/>
            </p:nvSpPr>
            <p:spPr bwMode="auto">
              <a:xfrm>
                <a:off x="50644" y="51168"/>
                <a:ext cx="720921" cy="719876"/>
              </a:xfrm>
              <a:prstGeom prst="ellipse">
                <a:avLst/>
              </a:prstGeom>
              <a:solidFill>
                <a:srgbClr val="7F7F7F">
                  <a:alpha val="79999"/>
                </a:srgbClr>
              </a:solidFill>
              <a:ln w="12700">
                <a:solidFill>
                  <a:srgbClr val="7F7F7F"/>
                </a:solidFill>
                <a:round/>
                <a:headEnd/>
                <a:tailEnd/>
              </a:ln>
            </p:spPr>
            <p:txBody>
              <a:bodyPr wrap="none" anchor="ctr"/>
              <a:lstStyle/>
              <a:p>
                <a:pPr algn="ctr" eaLnBrk="0" fontAlgn="ctr" hangingPunct="0">
                  <a:buClr>
                    <a:srgbClr val="FF0000"/>
                  </a:buClr>
                  <a:buSzPct val="70000"/>
                </a:pPr>
                <a:endParaRPr lang="zh-CN" altLang="en-US" sz="2000">
                  <a:solidFill>
                    <a:schemeClr val="tx2"/>
                  </a:solidFill>
                  <a:latin typeface="Calibri" pitchFamily="34" charset="0"/>
                  <a:ea typeface="Microsoft YaHei" pitchFamily="34" charset="-122"/>
                </a:endParaRPr>
              </a:p>
            </p:txBody>
          </p:sp>
        </p:grpSp>
        <p:sp>
          <p:nvSpPr>
            <p:cNvPr id="8207" name="Rectangle 13"/>
            <p:cNvSpPr>
              <a:spLocks noChangeArrowheads="1"/>
            </p:cNvSpPr>
            <p:nvPr/>
          </p:nvSpPr>
          <p:spPr bwMode="auto">
            <a:xfrm>
              <a:off x="0" y="169940"/>
              <a:ext cx="7471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2000">
                  <a:solidFill>
                    <a:schemeClr val="bg1"/>
                  </a:solidFill>
                  <a:latin typeface="Microsoft YaHei" pitchFamily="34" charset="-122"/>
                  <a:ea typeface="Microsoft YaHei" pitchFamily="34" charset="-122"/>
                </a:rPr>
                <a:t>2</a:t>
              </a:r>
              <a:endParaRPr lang="zh-CN" altLang="en-US" sz="2000">
                <a:solidFill>
                  <a:schemeClr val="bg1"/>
                </a:solidFill>
                <a:latin typeface="Microsoft YaHei" pitchFamily="34" charset="-122"/>
                <a:ea typeface="Microsoft YaHei" pitchFamily="34" charset="-122"/>
              </a:endParaRPr>
            </a:p>
          </p:txBody>
        </p:sp>
      </p:grpSp>
      <p:grpSp>
        <p:nvGrpSpPr>
          <p:cNvPr id="10270" name="Group 30"/>
          <p:cNvGrpSpPr>
            <a:grpSpLocks/>
          </p:cNvGrpSpPr>
          <p:nvPr/>
        </p:nvGrpSpPr>
        <p:grpSpPr bwMode="auto">
          <a:xfrm>
            <a:off x="5624487" y="3556000"/>
            <a:ext cx="747713" cy="739775"/>
            <a:chOff x="0" y="0"/>
            <a:chExt cx="747186" cy="740120"/>
          </a:xfrm>
        </p:grpSpPr>
        <p:grpSp>
          <p:nvGrpSpPr>
            <p:cNvPr id="8202" name="Group 31"/>
            <p:cNvGrpSpPr>
              <a:grpSpLocks noChangeAspect="1"/>
            </p:cNvGrpSpPr>
            <p:nvPr/>
          </p:nvGrpSpPr>
          <p:grpSpPr bwMode="auto">
            <a:xfrm>
              <a:off x="3533" y="0"/>
              <a:ext cx="740120" cy="740120"/>
              <a:chOff x="0" y="0"/>
              <a:chExt cx="822355" cy="822355"/>
            </a:xfrm>
          </p:grpSpPr>
          <p:sp>
            <p:nvSpPr>
              <p:cNvPr id="8204" name="椭圆 41"/>
              <p:cNvSpPr>
                <a:spLocks noChangeAspect="1" noChangeArrowheads="1"/>
              </p:cNvSpPr>
              <p:nvPr/>
            </p:nvSpPr>
            <p:spPr bwMode="auto">
              <a:xfrm>
                <a:off x="0" y="0"/>
                <a:ext cx="822355" cy="822355"/>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0" fontAlgn="ctr" hangingPunct="0">
                  <a:buClr>
                    <a:srgbClr val="FF0000"/>
                  </a:buClr>
                  <a:buSzPct val="70000"/>
                </a:pPr>
                <a:endParaRPr lang="zh-CN" altLang="en-US" sz="2000">
                  <a:solidFill>
                    <a:schemeClr val="tx2"/>
                  </a:solidFill>
                  <a:latin typeface="Calibri" pitchFamily="34" charset="0"/>
                  <a:ea typeface="Microsoft YaHei" pitchFamily="34" charset="-122"/>
                </a:endParaRPr>
              </a:p>
            </p:txBody>
          </p:sp>
          <p:sp>
            <p:nvSpPr>
              <p:cNvPr id="8205" name="椭圆 42"/>
              <p:cNvSpPr>
                <a:spLocks noChangeAspect="1"/>
              </p:cNvSpPr>
              <p:nvPr/>
            </p:nvSpPr>
            <p:spPr bwMode="auto">
              <a:xfrm>
                <a:off x="50718" y="51177"/>
                <a:ext cx="720921" cy="720002"/>
              </a:xfrm>
              <a:prstGeom prst="ellipse">
                <a:avLst/>
              </a:prstGeom>
              <a:solidFill>
                <a:srgbClr val="595959">
                  <a:alpha val="79999"/>
                </a:srgbClr>
              </a:solidFill>
              <a:ln w="12700">
                <a:solidFill>
                  <a:srgbClr val="595959"/>
                </a:solidFill>
                <a:round/>
                <a:headEnd/>
                <a:tailEnd/>
              </a:ln>
            </p:spPr>
            <p:txBody>
              <a:bodyPr wrap="none" anchor="ctr"/>
              <a:lstStyle/>
              <a:p>
                <a:pPr algn="ctr" eaLnBrk="0" fontAlgn="ctr" hangingPunct="0">
                  <a:buClr>
                    <a:srgbClr val="FF0000"/>
                  </a:buClr>
                  <a:buSzPct val="70000"/>
                </a:pPr>
                <a:endParaRPr lang="zh-CN" altLang="en-US" sz="2000">
                  <a:solidFill>
                    <a:schemeClr val="tx2"/>
                  </a:solidFill>
                  <a:latin typeface="Calibri" pitchFamily="34" charset="0"/>
                  <a:ea typeface="Microsoft YaHei" pitchFamily="34" charset="-122"/>
                </a:endParaRPr>
              </a:p>
            </p:txBody>
          </p:sp>
        </p:grpSp>
        <p:sp>
          <p:nvSpPr>
            <p:cNvPr id="8203" name="Rectangle 13"/>
            <p:cNvSpPr>
              <a:spLocks noChangeArrowheads="1"/>
            </p:cNvSpPr>
            <p:nvPr/>
          </p:nvSpPr>
          <p:spPr bwMode="auto">
            <a:xfrm>
              <a:off x="0" y="170005"/>
              <a:ext cx="7471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2000">
                  <a:solidFill>
                    <a:schemeClr val="bg1"/>
                  </a:solidFill>
                  <a:latin typeface="Microsoft YaHei" pitchFamily="34" charset="-122"/>
                  <a:ea typeface="Microsoft YaHei" pitchFamily="34" charset="-122"/>
                </a:rPr>
                <a:t>3</a:t>
              </a:r>
              <a:endParaRPr lang="zh-CN" altLang="en-US" sz="2000">
                <a:solidFill>
                  <a:schemeClr val="bg1"/>
                </a:solidFill>
                <a:latin typeface="Microsoft YaHei" pitchFamily="34" charset="-122"/>
                <a:ea typeface="Microsoft YaHei" pitchFamily="34" charset="-122"/>
              </a:endParaRPr>
            </a:p>
          </p:txBody>
        </p:sp>
      </p:grpSp>
      <p:sp>
        <p:nvSpPr>
          <p:cNvPr id="35" name="TextBox 13" descr="B56F103BB23E47beACAB404F50AF11BD# #TextBox 13"/>
          <p:cNvSpPr txBox="1">
            <a:spLocks noChangeArrowheads="1"/>
          </p:cNvSpPr>
          <p:nvPr/>
        </p:nvSpPr>
        <p:spPr bwMode="auto">
          <a:xfrm>
            <a:off x="3923928" y="86004"/>
            <a:ext cx="5220073" cy="628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algn="l" rtl="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algn="l" rtl="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algn="l" rtl="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algn="l" rtl="0" eaLnBrk="0" fontAlgn="base" hangingPunct="0">
              <a:spcBef>
                <a:spcPct val="0"/>
              </a:spcBef>
              <a:spcAft>
                <a:spcPct val="0"/>
              </a:spcAft>
              <a:defRPr>
                <a:solidFill>
                  <a:schemeClr val="tx1"/>
                </a:solidFill>
                <a:latin typeface="Arial" pitchFamily="34" charset="0"/>
                <a:ea typeface="SimSun" pitchFamily="2" charset="-122"/>
              </a:defRPr>
            </a:lvl9pPr>
          </a:lstStyle>
          <a:p>
            <a:pPr algn="r" rtl="1">
              <a:lnSpc>
                <a:spcPct val="120000"/>
              </a:lnSpc>
              <a:spcBef>
                <a:spcPct val="50000"/>
              </a:spcBef>
            </a:pPr>
            <a:r>
              <a:rPr lang="ar-EG" altLang="zh-CN" sz="3200" b="1" dirty="0">
                <a:solidFill>
                  <a:schemeClr val="bg1"/>
                </a:solidFill>
                <a:latin typeface="Microsoft YaHei" pitchFamily="34" charset="-122"/>
                <a:ea typeface="Microsoft YaHei" pitchFamily="34" charset="-122"/>
              </a:rPr>
              <a:t>تقدير الذات يؤدي إلى</a:t>
            </a:r>
          </a:p>
        </p:txBody>
      </p:sp>
    </p:spTree>
    <p:extLst>
      <p:ext uri="{BB962C8B-B14F-4D97-AF65-F5344CB8AC3E}">
        <p14:creationId xmlns:p14="http://schemas.microsoft.com/office/powerpoint/2010/main" val="2579570592"/>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48" presetClass="entr" presetSubtype="0" accel="50000" fill="hold" nodeType="afterEffect">
                                  <p:stCondLst>
                                    <p:cond delay="0"/>
                                  </p:stCondLst>
                                  <p:childTnLst>
                                    <p:set>
                                      <p:cBhvr>
                                        <p:cTn id="6" dur="1" fill="hold">
                                          <p:stCondLst>
                                            <p:cond delay="0"/>
                                          </p:stCondLst>
                                        </p:cTn>
                                        <p:tgtEl>
                                          <p:spTgt spid="10242"/>
                                        </p:tgtEl>
                                        <p:attrNameLst>
                                          <p:attrName>style.visibility</p:attrName>
                                        </p:attrNameLst>
                                      </p:cBhvr>
                                      <p:to>
                                        <p:strVal val="visible"/>
                                      </p:to>
                                    </p:set>
                                    <p:anim calcmode="lin" valueType="num">
                                      <p:cBhvr>
                                        <p:cTn id="7" dur="1000" fill="hold"/>
                                        <p:tgtEl>
                                          <p:spTgt spid="10242"/>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8" dur="1000" fill="hold"/>
                                        <p:tgtEl>
                                          <p:spTgt spid="10242"/>
                                        </p:tgtEl>
                                        <p:attrNameLst>
                                          <p:attrName>ppt_x</p:attrName>
                                        </p:attrNameLst>
                                      </p:cBhvr>
                                      <p:tavLst>
                                        <p:tav tm="0">
                                          <p:val>
                                            <p:fltVal val="-1"/>
                                          </p:val>
                                        </p:tav>
                                        <p:tav tm="50000">
                                          <p:val>
                                            <p:fltVal val="0.95"/>
                                          </p:val>
                                        </p:tav>
                                        <p:tav tm="100000">
                                          <p:val>
                                            <p:strVal val="#ppt_x"/>
                                          </p:val>
                                        </p:tav>
                                      </p:tavLst>
                                    </p:anim>
                                    <p:anim calcmode="lin" valueType="num">
                                      <p:cBhvr>
                                        <p:cTn id="9" dur="1000" fill="hold"/>
                                        <p:tgtEl>
                                          <p:spTgt spid="10242"/>
                                        </p:tgtEl>
                                        <p:attrNameLst>
                                          <p:attrName>ppt_y</p:attrName>
                                        </p:attrNameLst>
                                      </p:cBhvr>
                                      <p:tavLst>
                                        <p:tav tm="0">
                                          <p:val>
                                            <p:strVal val="#ppt_y"/>
                                          </p:val>
                                        </p:tav>
                                        <p:tav tm="100000">
                                          <p:val>
                                            <p:strVal val="#ppt_y"/>
                                          </p:val>
                                        </p:tav>
                                      </p:tavLst>
                                    </p:anim>
                                    <p:animEffect transition="in" filter="fade">
                                      <p:cBhvr>
                                        <p:cTn id="10" dur="1000"/>
                                        <p:tgtEl>
                                          <p:spTgt spid="10242"/>
                                        </p:tgtEl>
                                      </p:cBhvr>
                                    </p:animEffect>
                                  </p:childTnLst>
                                </p:cTn>
                              </p:par>
                            </p:childTnLst>
                          </p:cTn>
                        </p:par>
                        <p:par>
                          <p:cTn id="11" fill="hold" nodeType="afterGroup">
                            <p:stCondLst>
                              <p:cond delay="1000"/>
                            </p:stCondLst>
                            <p:childTnLst>
                              <p:par>
                                <p:cTn id="12" presetID="23" presetClass="entr" presetSubtype="16" fill="hold" nodeType="afterEffect">
                                  <p:stCondLst>
                                    <p:cond delay="0"/>
                                  </p:stCondLst>
                                  <p:childTnLst>
                                    <p:set>
                                      <p:cBhvr>
                                        <p:cTn id="13" dur="1" fill="hold">
                                          <p:stCondLst>
                                            <p:cond delay="0"/>
                                          </p:stCondLst>
                                        </p:cTn>
                                        <p:tgtEl>
                                          <p:spTgt spid="10260"/>
                                        </p:tgtEl>
                                        <p:attrNameLst>
                                          <p:attrName>style.visibility</p:attrName>
                                        </p:attrNameLst>
                                      </p:cBhvr>
                                      <p:to>
                                        <p:strVal val="visible"/>
                                      </p:to>
                                    </p:set>
                                    <p:anim calcmode="lin" valueType="num">
                                      <p:cBhvr>
                                        <p:cTn id="14" dur="500" fill="hold"/>
                                        <p:tgtEl>
                                          <p:spTgt spid="10260"/>
                                        </p:tgtEl>
                                        <p:attrNameLst>
                                          <p:attrName>ppt_w</p:attrName>
                                        </p:attrNameLst>
                                      </p:cBhvr>
                                      <p:tavLst>
                                        <p:tav tm="0">
                                          <p:val>
                                            <p:fltVal val="0"/>
                                          </p:val>
                                        </p:tav>
                                        <p:tav tm="100000">
                                          <p:val>
                                            <p:strVal val="#ppt_w"/>
                                          </p:val>
                                        </p:tav>
                                      </p:tavLst>
                                    </p:anim>
                                    <p:anim calcmode="lin" valueType="num">
                                      <p:cBhvr>
                                        <p:cTn id="15" dur="500" fill="hold"/>
                                        <p:tgtEl>
                                          <p:spTgt spid="10260"/>
                                        </p:tgtEl>
                                        <p:attrNameLst>
                                          <p:attrName>ppt_h</p:attrName>
                                        </p:attrNameLst>
                                      </p:cBhvr>
                                      <p:tavLst>
                                        <p:tav tm="0">
                                          <p:val>
                                            <p:fltVal val="0"/>
                                          </p:val>
                                        </p:tav>
                                        <p:tav tm="100000">
                                          <p:val>
                                            <p:strVal val="#ppt_h"/>
                                          </p:val>
                                        </p:tav>
                                      </p:tavLst>
                                    </p:anim>
                                  </p:childTnLst>
                                </p:cTn>
                              </p:par>
                              <p:par>
                                <p:cTn id="16" presetID="12" presetClass="entr" presetSubtype="8" fill="hold" nodeType="withEffect">
                                  <p:stCondLst>
                                    <p:cond delay="200"/>
                                  </p:stCondLst>
                                  <p:childTnLst>
                                    <p:set>
                                      <p:cBhvr>
                                        <p:cTn id="17" dur="1" fill="hold">
                                          <p:stCondLst>
                                            <p:cond delay="0"/>
                                          </p:stCondLst>
                                        </p:cTn>
                                        <p:tgtEl>
                                          <p:spTgt spid="10248"/>
                                        </p:tgtEl>
                                        <p:attrNameLst>
                                          <p:attrName>style.visibility</p:attrName>
                                        </p:attrNameLst>
                                      </p:cBhvr>
                                      <p:to>
                                        <p:strVal val="visible"/>
                                      </p:to>
                                    </p:set>
                                    <p:animEffect transition="in" filter="slide(fromLeft)">
                                      <p:cBhvr>
                                        <p:cTn id="18" dur="500"/>
                                        <p:tgtEl>
                                          <p:spTgt spid="10248"/>
                                        </p:tgtEl>
                                      </p:cBhvr>
                                    </p:animEffect>
                                  </p:childTnLst>
                                </p:cTn>
                              </p:par>
                              <p:par>
                                <p:cTn id="19" presetID="23" presetClass="entr" presetSubtype="16" fill="hold" nodeType="withEffect">
                                  <p:stCondLst>
                                    <p:cond delay="400"/>
                                  </p:stCondLst>
                                  <p:childTnLst>
                                    <p:set>
                                      <p:cBhvr>
                                        <p:cTn id="20" dur="1" fill="hold">
                                          <p:stCondLst>
                                            <p:cond delay="0"/>
                                          </p:stCondLst>
                                        </p:cTn>
                                        <p:tgtEl>
                                          <p:spTgt spid="10265"/>
                                        </p:tgtEl>
                                        <p:attrNameLst>
                                          <p:attrName>style.visibility</p:attrName>
                                        </p:attrNameLst>
                                      </p:cBhvr>
                                      <p:to>
                                        <p:strVal val="visible"/>
                                      </p:to>
                                    </p:set>
                                    <p:anim calcmode="lin" valueType="num">
                                      <p:cBhvr>
                                        <p:cTn id="21" dur="500" fill="hold"/>
                                        <p:tgtEl>
                                          <p:spTgt spid="10265"/>
                                        </p:tgtEl>
                                        <p:attrNameLst>
                                          <p:attrName>ppt_w</p:attrName>
                                        </p:attrNameLst>
                                      </p:cBhvr>
                                      <p:tavLst>
                                        <p:tav tm="0">
                                          <p:val>
                                            <p:fltVal val="0"/>
                                          </p:val>
                                        </p:tav>
                                        <p:tav tm="100000">
                                          <p:val>
                                            <p:strVal val="#ppt_w"/>
                                          </p:val>
                                        </p:tav>
                                      </p:tavLst>
                                    </p:anim>
                                    <p:anim calcmode="lin" valueType="num">
                                      <p:cBhvr>
                                        <p:cTn id="22" dur="500" fill="hold"/>
                                        <p:tgtEl>
                                          <p:spTgt spid="10265"/>
                                        </p:tgtEl>
                                        <p:attrNameLst>
                                          <p:attrName>ppt_h</p:attrName>
                                        </p:attrNameLst>
                                      </p:cBhvr>
                                      <p:tavLst>
                                        <p:tav tm="0">
                                          <p:val>
                                            <p:fltVal val="0"/>
                                          </p:val>
                                        </p:tav>
                                        <p:tav tm="100000">
                                          <p:val>
                                            <p:strVal val="#ppt_h"/>
                                          </p:val>
                                        </p:tav>
                                      </p:tavLst>
                                    </p:anim>
                                  </p:childTnLst>
                                </p:cTn>
                              </p:par>
                              <p:par>
                                <p:cTn id="23" presetID="12" presetClass="entr" presetSubtype="8" fill="hold" nodeType="withEffect">
                                  <p:stCondLst>
                                    <p:cond delay="600"/>
                                  </p:stCondLst>
                                  <p:childTnLst>
                                    <p:set>
                                      <p:cBhvr>
                                        <p:cTn id="24" dur="1" fill="hold">
                                          <p:stCondLst>
                                            <p:cond delay="0"/>
                                          </p:stCondLst>
                                        </p:cTn>
                                        <p:tgtEl>
                                          <p:spTgt spid="10252"/>
                                        </p:tgtEl>
                                        <p:attrNameLst>
                                          <p:attrName>style.visibility</p:attrName>
                                        </p:attrNameLst>
                                      </p:cBhvr>
                                      <p:to>
                                        <p:strVal val="visible"/>
                                      </p:to>
                                    </p:set>
                                    <p:animEffect transition="in" filter="slide(fromLeft)">
                                      <p:cBhvr>
                                        <p:cTn id="25" dur="500"/>
                                        <p:tgtEl>
                                          <p:spTgt spid="10252"/>
                                        </p:tgtEl>
                                      </p:cBhvr>
                                    </p:animEffect>
                                  </p:childTnLst>
                                </p:cTn>
                              </p:par>
                              <p:par>
                                <p:cTn id="26" presetID="23" presetClass="entr" presetSubtype="16" fill="hold" nodeType="withEffect">
                                  <p:stCondLst>
                                    <p:cond delay="800"/>
                                  </p:stCondLst>
                                  <p:childTnLst>
                                    <p:set>
                                      <p:cBhvr>
                                        <p:cTn id="27" dur="1" fill="hold">
                                          <p:stCondLst>
                                            <p:cond delay="0"/>
                                          </p:stCondLst>
                                        </p:cTn>
                                        <p:tgtEl>
                                          <p:spTgt spid="10270"/>
                                        </p:tgtEl>
                                        <p:attrNameLst>
                                          <p:attrName>style.visibility</p:attrName>
                                        </p:attrNameLst>
                                      </p:cBhvr>
                                      <p:to>
                                        <p:strVal val="visible"/>
                                      </p:to>
                                    </p:set>
                                    <p:anim calcmode="lin" valueType="num">
                                      <p:cBhvr>
                                        <p:cTn id="28" dur="500" fill="hold"/>
                                        <p:tgtEl>
                                          <p:spTgt spid="10270"/>
                                        </p:tgtEl>
                                        <p:attrNameLst>
                                          <p:attrName>ppt_w</p:attrName>
                                        </p:attrNameLst>
                                      </p:cBhvr>
                                      <p:tavLst>
                                        <p:tav tm="0">
                                          <p:val>
                                            <p:fltVal val="0"/>
                                          </p:val>
                                        </p:tav>
                                        <p:tav tm="100000">
                                          <p:val>
                                            <p:strVal val="#ppt_w"/>
                                          </p:val>
                                        </p:tav>
                                      </p:tavLst>
                                    </p:anim>
                                    <p:anim calcmode="lin" valueType="num">
                                      <p:cBhvr>
                                        <p:cTn id="29" dur="500" fill="hold"/>
                                        <p:tgtEl>
                                          <p:spTgt spid="10270"/>
                                        </p:tgtEl>
                                        <p:attrNameLst>
                                          <p:attrName>ppt_h</p:attrName>
                                        </p:attrNameLst>
                                      </p:cBhvr>
                                      <p:tavLst>
                                        <p:tav tm="0">
                                          <p:val>
                                            <p:fltVal val="0"/>
                                          </p:val>
                                        </p:tav>
                                        <p:tav tm="100000">
                                          <p:val>
                                            <p:strVal val="#ppt_h"/>
                                          </p:val>
                                        </p:tav>
                                      </p:tavLst>
                                    </p:anim>
                                  </p:childTnLst>
                                </p:cTn>
                              </p:par>
                              <p:par>
                                <p:cTn id="30" presetID="12" presetClass="entr" presetSubtype="8" fill="hold" nodeType="withEffect">
                                  <p:stCondLst>
                                    <p:cond delay="1000"/>
                                  </p:stCondLst>
                                  <p:childTnLst>
                                    <p:set>
                                      <p:cBhvr>
                                        <p:cTn id="31" dur="1" fill="hold">
                                          <p:stCondLst>
                                            <p:cond delay="0"/>
                                          </p:stCondLst>
                                        </p:cTn>
                                        <p:tgtEl>
                                          <p:spTgt spid="10256"/>
                                        </p:tgtEl>
                                        <p:attrNameLst>
                                          <p:attrName>style.visibility</p:attrName>
                                        </p:attrNameLst>
                                      </p:cBhvr>
                                      <p:to>
                                        <p:strVal val="visible"/>
                                      </p:to>
                                    </p:set>
                                    <p:animEffect transition="in" filter="slide(fromLeft)">
                                      <p:cBhvr>
                                        <p:cTn id="32" dur="500"/>
                                        <p:tgtEl>
                                          <p:spTgt spid="10256"/>
                                        </p:tgtEl>
                                      </p:cBhvr>
                                    </p:animEffect>
                                  </p:childTnLst>
                                </p:cTn>
                              </p:par>
                            </p:childTnLst>
                          </p:cTn>
                        </p:par>
                        <p:par>
                          <p:cTn id="33" fill="hold">
                            <p:stCondLst>
                              <p:cond delay="2500"/>
                            </p:stCondLst>
                            <p:childTnLst>
                              <p:par>
                                <p:cTn id="34" presetID="12" presetClass="entr" presetSubtype="8" fill="hold" grpId="0" nodeType="afterEffect">
                                  <p:stCondLst>
                                    <p:cond delay="0"/>
                                  </p:stCondLst>
                                  <p:childTnLst>
                                    <p:set>
                                      <p:cBhvr>
                                        <p:cTn id="35" dur="1" fill="hold">
                                          <p:stCondLst>
                                            <p:cond delay="0"/>
                                          </p:stCondLst>
                                        </p:cTn>
                                        <p:tgtEl>
                                          <p:spTgt spid="35"/>
                                        </p:tgtEl>
                                        <p:attrNameLst>
                                          <p:attrName>style.visibility</p:attrName>
                                        </p:attrNameLst>
                                      </p:cBhvr>
                                      <p:to>
                                        <p:strVal val="visible"/>
                                      </p:to>
                                    </p:set>
                                    <p:animEffect transition="in" filter="slide(fromLeft)">
                                      <p:cBhvr>
                                        <p:cTn id="36"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AutoShape 7"/>
          <p:cNvSpPr>
            <a:spLocks noChangeArrowheads="1"/>
          </p:cNvSpPr>
          <p:nvPr/>
        </p:nvSpPr>
        <p:spPr bwMode="auto">
          <a:xfrm>
            <a:off x="2965946" y="1005260"/>
            <a:ext cx="4630390" cy="557493"/>
          </a:xfrm>
          <a:prstGeom prst="roundRect">
            <a:avLst>
              <a:gd name="adj" fmla="val 50000"/>
            </a:avLst>
          </a:prstGeom>
          <a:ln/>
          <a:extLst/>
        </p:spPr>
        <p:style>
          <a:lnRef idx="2">
            <a:schemeClr val="accent6"/>
          </a:lnRef>
          <a:fillRef idx="1">
            <a:schemeClr val="lt1"/>
          </a:fillRef>
          <a:effectRef idx="0">
            <a:schemeClr val="accent6"/>
          </a:effectRef>
          <a:fontRef idx="minor">
            <a:schemeClr val="dk1"/>
          </a:fontRef>
        </p:style>
        <p:txBody>
          <a:bodyPr wrap="none" lIns="91430" tIns="45715" rIns="91430" bIns="45715" anchor="ctr"/>
          <a:lstStyle/>
          <a:p>
            <a:pPr algn="ctr" rtl="1"/>
            <a:r>
              <a:rPr lang="ar-EG" sz="2200" dirty="0">
                <a:latin typeface="Verdana" panose="020B0604030504040204" pitchFamily="34" charset="0"/>
                <a:ea typeface="HY헤드라인M" pitchFamily="2" charset="-127"/>
                <a:cs typeface="AL-Mohanad Bold" pitchFamily="2" charset="-78"/>
              </a:rPr>
              <a:t>الإلتزام بوقت البرنامج وفترات الاستراحة</a:t>
            </a:r>
          </a:p>
          <a:p>
            <a:pPr algn="ctr" rtl="1"/>
            <a:r>
              <a:rPr lang="ar-EG" sz="2200" dirty="0">
                <a:latin typeface="Verdana" panose="020B0604030504040204" pitchFamily="34" charset="0"/>
                <a:ea typeface="HY헤드라인M" pitchFamily="2" charset="-127"/>
                <a:cs typeface="AL-Mohanad Bold" pitchFamily="2" charset="-78"/>
              </a:rPr>
              <a:t> دليل وعيك</a:t>
            </a:r>
            <a:endParaRPr lang="en-GB" sz="2200" dirty="0">
              <a:latin typeface="Verdana" panose="020B0604030504040204" pitchFamily="34" charset="0"/>
              <a:ea typeface="HY헤드라인M" pitchFamily="2" charset="-127"/>
              <a:cs typeface="AL-Mohanad Bold" pitchFamily="2" charset="-78"/>
            </a:endParaRPr>
          </a:p>
        </p:txBody>
      </p:sp>
      <p:sp>
        <p:nvSpPr>
          <p:cNvPr id="20" name="AutoShape 7"/>
          <p:cNvSpPr>
            <a:spLocks noChangeArrowheads="1"/>
          </p:cNvSpPr>
          <p:nvPr/>
        </p:nvSpPr>
        <p:spPr bwMode="auto">
          <a:xfrm>
            <a:off x="2955616" y="1933358"/>
            <a:ext cx="4630390" cy="557493"/>
          </a:xfrm>
          <a:prstGeom prst="roundRect">
            <a:avLst>
              <a:gd name="adj" fmla="val 50000"/>
            </a:avLst>
          </a:prstGeom>
          <a:ln/>
          <a:extLst/>
        </p:spPr>
        <p:style>
          <a:lnRef idx="2">
            <a:schemeClr val="accent6"/>
          </a:lnRef>
          <a:fillRef idx="1">
            <a:schemeClr val="lt1"/>
          </a:fillRef>
          <a:effectRef idx="0">
            <a:schemeClr val="accent6"/>
          </a:effectRef>
          <a:fontRef idx="minor">
            <a:schemeClr val="dk1"/>
          </a:fontRef>
        </p:style>
        <p:txBody>
          <a:bodyPr wrap="none" lIns="91430" tIns="45715" rIns="91430" bIns="45715" anchor="ctr"/>
          <a:lstStyle/>
          <a:p>
            <a:pPr algn="ctr" rtl="1"/>
            <a:r>
              <a:rPr lang="ar-EG" sz="2400">
                <a:latin typeface="Verdana" panose="020B0604030504040204" pitchFamily="34" charset="0"/>
                <a:ea typeface="HY헤드라인M" pitchFamily="2" charset="-127"/>
                <a:cs typeface="AL-Mohanad Bold" pitchFamily="2" charset="-78"/>
              </a:rPr>
              <a:t>لاتدع هاتفك </a:t>
            </a:r>
            <a:r>
              <a:rPr lang="ar-EG" sz="2400" dirty="0">
                <a:latin typeface="Verdana" panose="020B0604030504040204" pitchFamily="34" charset="0"/>
                <a:ea typeface="HY헤드라인M" pitchFamily="2" charset="-127"/>
                <a:cs typeface="AL-Mohanad Bold" pitchFamily="2" charset="-78"/>
              </a:rPr>
              <a:t>المتنقل يشوش أفكار من حولك</a:t>
            </a:r>
            <a:endParaRPr lang="ar-SA" sz="2400" dirty="0">
              <a:latin typeface="Verdana" panose="020B0604030504040204" pitchFamily="34" charset="0"/>
              <a:ea typeface="HY헤드라인M" pitchFamily="2" charset="-127"/>
              <a:cs typeface="AL-Mohanad Bold" pitchFamily="2" charset="-78"/>
            </a:endParaRPr>
          </a:p>
        </p:txBody>
      </p:sp>
      <p:sp>
        <p:nvSpPr>
          <p:cNvPr id="21" name="AutoShape 7"/>
          <p:cNvSpPr>
            <a:spLocks noChangeArrowheads="1"/>
          </p:cNvSpPr>
          <p:nvPr/>
        </p:nvSpPr>
        <p:spPr bwMode="auto">
          <a:xfrm>
            <a:off x="2945287" y="2861455"/>
            <a:ext cx="4630390" cy="557493"/>
          </a:xfrm>
          <a:prstGeom prst="roundRect">
            <a:avLst>
              <a:gd name="adj" fmla="val 50000"/>
            </a:avLst>
          </a:prstGeom>
          <a:ln/>
          <a:extLst/>
        </p:spPr>
        <p:style>
          <a:lnRef idx="2">
            <a:schemeClr val="accent6"/>
          </a:lnRef>
          <a:fillRef idx="1">
            <a:schemeClr val="lt1"/>
          </a:fillRef>
          <a:effectRef idx="0">
            <a:schemeClr val="accent6"/>
          </a:effectRef>
          <a:fontRef idx="minor">
            <a:schemeClr val="dk1"/>
          </a:fontRef>
        </p:style>
        <p:txBody>
          <a:bodyPr wrap="none" lIns="91430" tIns="45715" rIns="91430" bIns="45715" anchor="ctr"/>
          <a:lstStyle/>
          <a:p>
            <a:pPr algn="ctr" rtl="1"/>
            <a:r>
              <a:rPr lang="ar-EG" sz="2400" dirty="0">
                <a:latin typeface="Verdana" panose="020B0604030504040204" pitchFamily="34" charset="0"/>
                <a:ea typeface="HY헤드라인M" pitchFamily="2" charset="-127"/>
                <a:cs typeface="AL-Mohanad Bold" pitchFamily="2" charset="-78"/>
              </a:rPr>
              <a:t>الأسئلة والنقاش متاحة في محتوى البرنامج</a:t>
            </a:r>
            <a:endParaRPr lang="ar-SA" sz="2400" dirty="0">
              <a:latin typeface="Verdana" panose="020B0604030504040204" pitchFamily="34" charset="0"/>
              <a:ea typeface="HY헤드라인M" pitchFamily="2" charset="-127"/>
              <a:cs typeface="AL-Mohanad Bold" pitchFamily="2" charset="-78"/>
            </a:endParaRPr>
          </a:p>
        </p:txBody>
      </p:sp>
      <p:sp>
        <p:nvSpPr>
          <p:cNvPr id="23" name="AutoShape 7"/>
          <p:cNvSpPr>
            <a:spLocks noChangeArrowheads="1"/>
          </p:cNvSpPr>
          <p:nvPr/>
        </p:nvSpPr>
        <p:spPr bwMode="auto">
          <a:xfrm>
            <a:off x="2934957" y="3789553"/>
            <a:ext cx="4630390" cy="557493"/>
          </a:xfrm>
          <a:prstGeom prst="roundRect">
            <a:avLst>
              <a:gd name="adj" fmla="val 50000"/>
            </a:avLst>
          </a:prstGeom>
          <a:ln/>
          <a:extLst/>
        </p:spPr>
        <p:style>
          <a:lnRef idx="2">
            <a:schemeClr val="accent6"/>
          </a:lnRef>
          <a:fillRef idx="1">
            <a:schemeClr val="lt1"/>
          </a:fillRef>
          <a:effectRef idx="0">
            <a:schemeClr val="accent6"/>
          </a:effectRef>
          <a:fontRef idx="minor">
            <a:schemeClr val="dk1"/>
          </a:fontRef>
        </p:style>
        <p:txBody>
          <a:bodyPr wrap="none" lIns="91430" tIns="45715" rIns="91430" bIns="45715" anchor="ctr"/>
          <a:lstStyle/>
          <a:p>
            <a:pPr algn="ctr" rtl="1"/>
            <a:r>
              <a:rPr lang="ar-EG" sz="2400" dirty="0">
                <a:latin typeface="Verdana" panose="020B0604030504040204" pitchFamily="34" charset="0"/>
                <a:ea typeface="HY헤드라인M" pitchFamily="2" charset="-127"/>
                <a:cs typeface="AL-Mohanad Bold" pitchFamily="2" charset="-78"/>
              </a:rPr>
              <a:t>إبتسامتك و تعاونك دليل حب العمل الجماعي</a:t>
            </a:r>
            <a:endParaRPr lang="ar-SA" sz="2400" dirty="0">
              <a:latin typeface="Verdana" panose="020B0604030504040204" pitchFamily="34" charset="0"/>
              <a:ea typeface="HY헤드라인M" pitchFamily="2" charset="-127"/>
              <a:cs typeface="AL-Mohanad Bold" pitchFamily="2" charset="-78"/>
            </a:endParaRPr>
          </a:p>
        </p:txBody>
      </p:sp>
      <p:sp>
        <p:nvSpPr>
          <p:cNvPr id="24" name="AutoShape 7"/>
          <p:cNvSpPr>
            <a:spLocks noChangeArrowheads="1"/>
          </p:cNvSpPr>
          <p:nvPr/>
        </p:nvSpPr>
        <p:spPr bwMode="auto">
          <a:xfrm>
            <a:off x="2924627" y="4717650"/>
            <a:ext cx="4630390" cy="557493"/>
          </a:xfrm>
          <a:prstGeom prst="roundRect">
            <a:avLst>
              <a:gd name="adj" fmla="val 50000"/>
            </a:avLst>
          </a:prstGeom>
          <a:ln/>
          <a:extLst/>
        </p:spPr>
        <p:style>
          <a:lnRef idx="2">
            <a:schemeClr val="accent6"/>
          </a:lnRef>
          <a:fillRef idx="1">
            <a:schemeClr val="lt1"/>
          </a:fillRef>
          <a:effectRef idx="0">
            <a:schemeClr val="accent6"/>
          </a:effectRef>
          <a:fontRef idx="minor">
            <a:schemeClr val="dk1"/>
          </a:fontRef>
        </p:style>
        <p:txBody>
          <a:bodyPr wrap="none" lIns="91430" tIns="45715" rIns="91430" bIns="45715" anchor="ctr"/>
          <a:lstStyle/>
          <a:p>
            <a:pPr algn="ctr" rtl="1"/>
            <a:r>
              <a:rPr lang="ar-EG" sz="2200" dirty="0">
                <a:latin typeface="Verdana" panose="020B0604030504040204" pitchFamily="34" charset="0"/>
                <a:ea typeface="HY헤드라인M" pitchFamily="2" charset="-127"/>
                <a:cs typeface="AL-Mohanad Bold" pitchFamily="2" charset="-78"/>
              </a:rPr>
              <a:t>تأقلمك مع المدرب و تنفيذ التمارين يسهل</a:t>
            </a:r>
          </a:p>
          <a:p>
            <a:pPr algn="ctr" rtl="1"/>
            <a:r>
              <a:rPr lang="ar-EG" sz="2200" dirty="0">
                <a:latin typeface="Verdana" panose="020B0604030504040204" pitchFamily="34" charset="0"/>
                <a:ea typeface="HY헤드라인M" pitchFamily="2" charset="-127"/>
                <a:cs typeface="AL-Mohanad Bold" pitchFamily="2" charset="-78"/>
              </a:rPr>
              <a:t> استيعاب المادة العلمية</a:t>
            </a:r>
            <a:endParaRPr lang="ar-SA" sz="2200" dirty="0">
              <a:latin typeface="Verdana" panose="020B0604030504040204" pitchFamily="34" charset="0"/>
              <a:ea typeface="HY헤드라인M" pitchFamily="2" charset="-127"/>
              <a:cs typeface="AL-Mohanad Bold" pitchFamily="2" charset="-78"/>
            </a:endParaRPr>
          </a:p>
        </p:txBody>
      </p:sp>
      <p:pic>
        <p:nvPicPr>
          <p:cNvPr id="25" name="Picture 6" descr="F:\دينى\work\صور\15460_IPhone_Locke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14636" y="1616546"/>
            <a:ext cx="1143000" cy="107950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pic>
        <p:nvPicPr>
          <p:cNvPr id="26" name="Picture 8" descr="F:\دينى\work\صور\imagتe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52738" y="2569046"/>
            <a:ext cx="1155607" cy="107950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pic>
        <p:nvPicPr>
          <p:cNvPr id="27" name="Picture 3" descr="F:\دينى\work\صور\إدارة الوقت.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81868" y="625872"/>
            <a:ext cx="1061940" cy="107950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pic>
        <p:nvPicPr>
          <p:cNvPr id="28" name="Picture 9" descr="F:\دينى\work\صور\848484.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32556" y="4410546"/>
            <a:ext cx="1107160" cy="111125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pic>
        <p:nvPicPr>
          <p:cNvPr id="29" name="Picture 2" descr="F:\دينى\work\صور\kid-smail.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00336" y="3521547"/>
            <a:ext cx="1302880" cy="1073423"/>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
        <p:nvSpPr>
          <p:cNvPr id="12" name="TextBox 13" descr="B56F103BB23E47beACAB404F50AF11BD# #TextBox 13"/>
          <p:cNvSpPr txBox="1">
            <a:spLocks noChangeArrowheads="1"/>
          </p:cNvSpPr>
          <p:nvPr/>
        </p:nvSpPr>
        <p:spPr bwMode="auto">
          <a:xfrm>
            <a:off x="5940153" y="68305"/>
            <a:ext cx="3203848" cy="683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algn="l" rtl="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algn="l" rtl="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algn="l" rtl="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algn="l" rtl="0" eaLnBrk="0" fontAlgn="base" hangingPunct="0">
              <a:spcBef>
                <a:spcPct val="0"/>
              </a:spcBef>
              <a:spcAft>
                <a:spcPct val="0"/>
              </a:spcAft>
              <a:defRPr>
                <a:solidFill>
                  <a:schemeClr val="tx1"/>
                </a:solidFill>
                <a:latin typeface="Arial" pitchFamily="34" charset="0"/>
                <a:ea typeface="SimSun" pitchFamily="2" charset="-122"/>
              </a:defRPr>
            </a:lvl9pPr>
          </a:lstStyle>
          <a:p>
            <a:pPr algn="r" rtl="1">
              <a:lnSpc>
                <a:spcPct val="120000"/>
              </a:lnSpc>
              <a:spcBef>
                <a:spcPct val="50000"/>
              </a:spcBef>
            </a:pPr>
            <a:r>
              <a:rPr lang="ar-EG" altLang="zh-CN" sz="3200" dirty="0" smtClean="0">
                <a:solidFill>
                  <a:schemeClr val="bg1"/>
                </a:solidFill>
                <a:latin typeface="Microsoft YaHei" pitchFamily="34" charset="-122"/>
                <a:ea typeface="Microsoft YaHei" pitchFamily="34" charset="-122"/>
                <a:cs typeface="AL-Mohanad Bold" pitchFamily="2" charset="-78"/>
              </a:rPr>
              <a:t>الاتفاقيات</a:t>
            </a:r>
            <a:endParaRPr lang="ar-EG" altLang="zh-CN" sz="3200" dirty="0">
              <a:solidFill>
                <a:schemeClr val="bg1"/>
              </a:solidFill>
              <a:latin typeface="Microsoft YaHei" pitchFamily="34" charset="-122"/>
              <a:ea typeface="Microsoft YaHei" pitchFamily="34" charset="-122"/>
              <a:cs typeface="AL-Mohanad Bold" pitchFamily="2" charset="-78"/>
            </a:endParaRPr>
          </a:p>
        </p:txBody>
      </p:sp>
    </p:spTree>
    <p:extLst>
      <p:ext uri="{BB962C8B-B14F-4D97-AF65-F5344CB8AC3E}">
        <p14:creationId xmlns:p14="http://schemas.microsoft.com/office/powerpoint/2010/main" val="1708428925"/>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slide(from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1000" fill="hold"/>
                                        <p:tgtEl>
                                          <p:spTgt spid="16"/>
                                        </p:tgtEl>
                                        <p:attrNameLst>
                                          <p:attrName>ppt_w</p:attrName>
                                        </p:attrNameLst>
                                      </p:cBhvr>
                                      <p:tavLst>
                                        <p:tav tm="0">
                                          <p:val>
                                            <p:fltVal val="0"/>
                                          </p:val>
                                        </p:tav>
                                        <p:tav tm="100000">
                                          <p:val>
                                            <p:strVal val="#ppt_w"/>
                                          </p:val>
                                        </p:tav>
                                      </p:tavLst>
                                    </p:anim>
                                    <p:anim calcmode="lin" valueType="num">
                                      <p:cBhvr>
                                        <p:cTn id="13" dur="1000" fill="hold"/>
                                        <p:tgtEl>
                                          <p:spTgt spid="16"/>
                                        </p:tgtEl>
                                        <p:attrNameLst>
                                          <p:attrName>ppt_h</p:attrName>
                                        </p:attrNameLst>
                                      </p:cBhvr>
                                      <p:tavLst>
                                        <p:tav tm="0">
                                          <p:val>
                                            <p:fltVal val="0"/>
                                          </p:val>
                                        </p:tav>
                                        <p:tav tm="100000">
                                          <p:val>
                                            <p:strVal val="#ppt_h"/>
                                          </p:val>
                                        </p:tav>
                                      </p:tavLst>
                                    </p:anim>
                                    <p:anim calcmode="lin" valueType="num">
                                      <p:cBhvr>
                                        <p:cTn id="14" dur="1000" fill="hold"/>
                                        <p:tgtEl>
                                          <p:spTgt spid="16"/>
                                        </p:tgtEl>
                                        <p:attrNameLst>
                                          <p:attrName>style.rotation</p:attrName>
                                        </p:attrNameLst>
                                      </p:cBhvr>
                                      <p:tavLst>
                                        <p:tav tm="0">
                                          <p:val>
                                            <p:fltVal val="90"/>
                                          </p:val>
                                        </p:tav>
                                        <p:tav tm="100000">
                                          <p:val>
                                            <p:fltVal val="0"/>
                                          </p:val>
                                        </p:tav>
                                      </p:tavLst>
                                    </p:anim>
                                    <p:animEffect transition="in" filter="fade">
                                      <p:cBhvr>
                                        <p:cTn id="15" dur="1000"/>
                                        <p:tgtEl>
                                          <p:spTgt spid="16"/>
                                        </p:tgtEl>
                                      </p:cBhvr>
                                    </p:animEffect>
                                  </p:childTnLst>
                                </p:cTn>
                              </p:par>
                              <p:par>
                                <p:cTn id="16" presetID="31" presetClass="entr" presetSubtype="0" fill="hold" nodeType="with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p:cTn id="18" dur="1000" fill="hold"/>
                                        <p:tgtEl>
                                          <p:spTgt spid="27"/>
                                        </p:tgtEl>
                                        <p:attrNameLst>
                                          <p:attrName>ppt_w</p:attrName>
                                        </p:attrNameLst>
                                      </p:cBhvr>
                                      <p:tavLst>
                                        <p:tav tm="0">
                                          <p:val>
                                            <p:fltVal val="0"/>
                                          </p:val>
                                        </p:tav>
                                        <p:tav tm="100000">
                                          <p:val>
                                            <p:strVal val="#ppt_w"/>
                                          </p:val>
                                        </p:tav>
                                      </p:tavLst>
                                    </p:anim>
                                    <p:anim calcmode="lin" valueType="num">
                                      <p:cBhvr>
                                        <p:cTn id="19" dur="1000" fill="hold"/>
                                        <p:tgtEl>
                                          <p:spTgt spid="27"/>
                                        </p:tgtEl>
                                        <p:attrNameLst>
                                          <p:attrName>ppt_h</p:attrName>
                                        </p:attrNameLst>
                                      </p:cBhvr>
                                      <p:tavLst>
                                        <p:tav tm="0">
                                          <p:val>
                                            <p:fltVal val="0"/>
                                          </p:val>
                                        </p:tav>
                                        <p:tav tm="100000">
                                          <p:val>
                                            <p:strVal val="#ppt_h"/>
                                          </p:val>
                                        </p:tav>
                                      </p:tavLst>
                                    </p:anim>
                                    <p:anim calcmode="lin" valueType="num">
                                      <p:cBhvr>
                                        <p:cTn id="20" dur="1000" fill="hold"/>
                                        <p:tgtEl>
                                          <p:spTgt spid="27"/>
                                        </p:tgtEl>
                                        <p:attrNameLst>
                                          <p:attrName>style.rotation</p:attrName>
                                        </p:attrNameLst>
                                      </p:cBhvr>
                                      <p:tavLst>
                                        <p:tav tm="0">
                                          <p:val>
                                            <p:fltVal val="90"/>
                                          </p:val>
                                        </p:tav>
                                        <p:tav tm="100000">
                                          <p:val>
                                            <p:fltVal val="0"/>
                                          </p:val>
                                        </p:tav>
                                      </p:tavLst>
                                    </p:anim>
                                    <p:animEffect transition="in" filter="fade">
                                      <p:cBhvr>
                                        <p:cTn id="21" dur="1000"/>
                                        <p:tgtEl>
                                          <p:spTgt spid="27"/>
                                        </p:tgtEl>
                                      </p:cBhvr>
                                    </p:animEffect>
                                  </p:childTnLst>
                                </p:cTn>
                              </p:par>
                            </p:childTnLst>
                          </p:cTn>
                        </p:par>
                      </p:childTnLst>
                    </p:cTn>
                  </p:par>
                  <p:par>
                    <p:cTn id="22" fill="hold">
                      <p:stCondLst>
                        <p:cond delay="indefinite"/>
                      </p:stCondLst>
                      <p:childTnLst>
                        <p:par>
                          <p:cTn id="23" fill="hold">
                            <p:stCondLst>
                              <p:cond delay="0"/>
                            </p:stCondLst>
                            <p:childTnLst>
                              <p:par>
                                <p:cTn id="24" presetID="31" presetClass="entr" presetSubtype="0" fill="hold" grpId="0" nodeType="clickEffect">
                                  <p:stCondLst>
                                    <p:cond delay="0"/>
                                  </p:stCondLst>
                                  <p:childTnLst>
                                    <p:set>
                                      <p:cBhvr>
                                        <p:cTn id="25" dur="1" fill="hold">
                                          <p:stCondLst>
                                            <p:cond delay="0"/>
                                          </p:stCondLst>
                                        </p:cTn>
                                        <p:tgtEl>
                                          <p:spTgt spid="20"/>
                                        </p:tgtEl>
                                        <p:attrNameLst>
                                          <p:attrName>style.visibility</p:attrName>
                                        </p:attrNameLst>
                                      </p:cBhvr>
                                      <p:to>
                                        <p:strVal val="visible"/>
                                      </p:to>
                                    </p:set>
                                    <p:anim calcmode="lin" valueType="num">
                                      <p:cBhvr>
                                        <p:cTn id="26" dur="1000" fill="hold"/>
                                        <p:tgtEl>
                                          <p:spTgt spid="20"/>
                                        </p:tgtEl>
                                        <p:attrNameLst>
                                          <p:attrName>ppt_w</p:attrName>
                                        </p:attrNameLst>
                                      </p:cBhvr>
                                      <p:tavLst>
                                        <p:tav tm="0">
                                          <p:val>
                                            <p:fltVal val="0"/>
                                          </p:val>
                                        </p:tav>
                                        <p:tav tm="100000">
                                          <p:val>
                                            <p:strVal val="#ppt_w"/>
                                          </p:val>
                                        </p:tav>
                                      </p:tavLst>
                                    </p:anim>
                                    <p:anim calcmode="lin" valueType="num">
                                      <p:cBhvr>
                                        <p:cTn id="27" dur="1000" fill="hold"/>
                                        <p:tgtEl>
                                          <p:spTgt spid="20"/>
                                        </p:tgtEl>
                                        <p:attrNameLst>
                                          <p:attrName>ppt_h</p:attrName>
                                        </p:attrNameLst>
                                      </p:cBhvr>
                                      <p:tavLst>
                                        <p:tav tm="0">
                                          <p:val>
                                            <p:fltVal val="0"/>
                                          </p:val>
                                        </p:tav>
                                        <p:tav tm="100000">
                                          <p:val>
                                            <p:strVal val="#ppt_h"/>
                                          </p:val>
                                        </p:tav>
                                      </p:tavLst>
                                    </p:anim>
                                    <p:anim calcmode="lin" valueType="num">
                                      <p:cBhvr>
                                        <p:cTn id="28" dur="1000" fill="hold"/>
                                        <p:tgtEl>
                                          <p:spTgt spid="20"/>
                                        </p:tgtEl>
                                        <p:attrNameLst>
                                          <p:attrName>style.rotation</p:attrName>
                                        </p:attrNameLst>
                                      </p:cBhvr>
                                      <p:tavLst>
                                        <p:tav tm="0">
                                          <p:val>
                                            <p:fltVal val="90"/>
                                          </p:val>
                                        </p:tav>
                                        <p:tav tm="100000">
                                          <p:val>
                                            <p:fltVal val="0"/>
                                          </p:val>
                                        </p:tav>
                                      </p:tavLst>
                                    </p:anim>
                                    <p:animEffect transition="in" filter="fade">
                                      <p:cBhvr>
                                        <p:cTn id="29" dur="1000"/>
                                        <p:tgtEl>
                                          <p:spTgt spid="20"/>
                                        </p:tgtEl>
                                      </p:cBhvr>
                                    </p:animEffect>
                                  </p:childTnLst>
                                </p:cTn>
                              </p:par>
                              <p:par>
                                <p:cTn id="30" presetID="31" presetClass="entr" presetSubtype="0" fill="hold" nodeType="withEffect">
                                  <p:stCondLst>
                                    <p:cond delay="0"/>
                                  </p:stCondLst>
                                  <p:childTnLst>
                                    <p:set>
                                      <p:cBhvr>
                                        <p:cTn id="31" dur="1" fill="hold">
                                          <p:stCondLst>
                                            <p:cond delay="0"/>
                                          </p:stCondLst>
                                        </p:cTn>
                                        <p:tgtEl>
                                          <p:spTgt spid="25"/>
                                        </p:tgtEl>
                                        <p:attrNameLst>
                                          <p:attrName>style.visibility</p:attrName>
                                        </p:attrNameLst>
                                      </p:cBhvr>
                                      <p:to>
                                        <p:strVal val="visible"/>
                                      </p:to>
                                    </p:set>
                                    <p:anim calcmode="lin" valueType="num">
                                      <p:cBhvr>
                                        <p:cTn id="32" dur="1000" fill="hold"/>
                                        <p:tgtEl>
                                          <p:spTgt spid="25"/>
                                        </p:tgtEl>
                                        <p:attrNameLst>
                                          <p:attrName>ppt_w</p:attrName>
                                        </p:attrNameLst>
                                      </p:cBhvr>
                                      <p:tavLst>
                                        <p:tav tm="0">
                                          <p:val>
                                            <p:fltVal val="0"/>
                                          </p:val>
                                        </p:tav>
                                        <p:tav tm="100000">
                                          <p:val>
                                            <p:strVal val="#ppt_w"/>
                                          </p:val>
                                        </p:tav>
                                      </p:tavLst>
                                    </p:anim>
                                    <p:anim calcmode="lin" valueType="num">
                                      <p:cBhvr>
                                        <p:cTn id="33" dur="1000" fill="hold"/>
                                        <p:tgtEl>
                                          <p:spTgt spid="25"/>
                                        </p:tgtEl>
                                        <p:attrNameLst>
                                          <p:attrName>ppt_h</p:attrName>
                                        </p:attrNameLst>
                                      </p:cBhvr>
                                      <p:tavLst>
                                        <p:tav tm="0">
                                          <p:val>
                                            <p:fltVal val="0"/>
                                          </p:val>
                                        </p:tav>
                                        <p:tav tm="100000">
                                          <p:val>
                                            <p:strVal val="#ppt_h"/>
                                          </p:val>
                                        </p:tav>
                                      </p:tavLst>
                                    </p:anim>
                                    <p:anim calcmode="lin" valueType="num">
                                      <p:cBhvr>
                                        <p:cTn id="34" dur="1000" fill="hold"/>
                                        <p:tgtEl>
                                          <p:spTgt spid="25"/>
                                        </p:tgtEl>
                                        <p:attrNameLst>
                                          <p:attrName>style.rotation</p:attrName>
                                        </p:attrNameLst>
                                      </p:cBhvr>
                                      <p:tavLst>
                                        <p:tav tm="0">
                                          <p:val>
                                            <p:fltVal val="90"/>
                                          </p:val>
                                        </p:tav>
                                        <p:tav tm="100000">
                                          <p:val>
                                            <p:fltVal val="0"/>
                                          </p:val>
                                        </p:tav>
                                      </p:tavLst>
                                    </p:anim>
                                    <p:animEffect transition="in" filter="fade">
                                      <p:cBhvr>
                                        <p:cTn id="35" dur="1000"/>
                                        <p:tgtEl>
                                          <p:spTgt spid="25"/>
                                        </p:tgtEl>
                                      </p:cBhvr>
                                    </p:animEffect>
                                  </p:childTnLst>
                                </p:cTn>
                              </p:par>
                            </p:childTnLst>
                          </p:cTn>
                        </p:par>
                      </p:childTnLst>
                    </p:cTn>
                  </p:par>
                  <p:par>
                    <p:cTn id="36" fill="hold">
                      <p:stCondLst>
                        <p:cond delay="indefinite"/>
                      </p:stCondLst>
                      <p:childTnLst>
                        <p:par>
                          <p:cTn id="37" fill="hold">
                            <p:stCondLst>
                              <p:cond delay="0"/>
                            </p:stCondLst>
                            <p:childTnLst>
                              <p:par>
                                <p:cTn id="38" presetID="31" presetClass="entr" presetSubtype="0" fill="hold" grpId="0" nodeType="clickEffect">
                                  <p:stCondLst>
                                    <p:cond delay="0"/>
                                  </p:stCondLst>
                                  <p:childTnLst>
                                    <p:set>
                                      <p:cBhvr>
                                        <p:cTn id="39" dur="1" fill="hold">
                                          <p:stCondLst>
                                            <p:cond delay="0"/>
                                          </p:stCondLst>
                                        </p:cTn>
                                        <p:tgtEl>
                                          <p:spTgt spid="21"/>
                                        </p:tgtEl>
                                        <p:attrNameLst>
                                          <p:attrName>style.visibility</p:attrName>
                                        </p:attrNameLst>
                                      </p:cBhvr>
                                      <p:to>
                                        <p:strVal val="visible"/>
                                      </p:to>
                                    </p:set>
                                    <p:anim calcmode="lin" valueType="num">
                                      <p:cBhvr>
                                        <p:cTn id="40" dur="1000" fill="hold"/>
                                        <p:tgtEl>
                                          <p:spTgt spid="21"/>
                                        </p:tgtEl>
                                        <p:attrNameLst>
                                          <p:attrName>ppt_w</p:attrName>
                                        </p:attrNameLst>
                                      </p:cBhvr>
                                      <p:tavLst>
                                        <p:tav tm="0">
                                          <p:val>
                                            <p:fltVal val="0"/>
                                          </p:val>
                                        </p:tav>
                                        <p:tav tm="100000">
                                          <p:val>
                                            <p:strVal val="#ppt_w"/>
                                          </p:val>
                                        </p:tav>
                                      </p:tavLst>
                                    </p:anim>
                                    <p:anim calcmode="lin" valueType="num">
                                      <p:cBhvr>
                                        <p:cTn id="41" dur="1000" fill="hold"/>
                                        <p:tgtEl>
                                          <p:spTgt spid="21"/>
                                        </p:tgtEl>
                                        <p:attrNameLst>
                                          <p:attrName>ppt_h</p:attrName>
                                        </p:attrNameLst>
                                      </p:cBhvr>
                                      <p:tavLst>
                                        <p:tav tm="0">
                                          <p:val>
                                            <p:fltVal val="0"/>
                                          </p:val>
                                        </p:tav>
                                        <p:tav tm="100000">
                                          <p:val>
                                            <p:strVal val="#ppt_h"/>
                                          </p:val>
                                        </p:tav>
                                      </p:tavLst>
                                    </p:anim>
                                    <p:anim calcmode="lin" valueType="num">
                                      <p:cBhvr>
                                        <p:cTn id="42" dur="1000" fill="hold"/>
                                        <p:tgtEl>
                                          <p:spTgt spid="21"/>
                                        </p:tgtEl>
                                        <p:attrNameLst>
                                          <p:attrName>style.rotation</p:attrName>
                                        </p:attrNameLst>
                                      </p:cBhvr>
                                      <p:tavLst>
                                        <p:tav tm="0">
                                          <p:val>
                                            <p:fltVal val="90"/>
                                          </p:val>
                                        </p:tav>
                                        <p:tav tm="100000">
                                          <p:val>
                                            <p:fltVal val="0"/>
                                          </p:val>
                                        </p:tav>
                                      </p:tavLst>
                                    </p:anim>
                                    <p:animEffect transition="in" filter="fade">
                                      <p:cBhvr>
                                        <p:cTn id="43" dur="1000"/>
                                        <p:tgtEl>
                                          <p:spTgt spid="21"/>
                                        </p:tgtEl>
                                      </p:cBhvr>
                                    </p:animEffect>
                                  </p:childTnLst>
                                </p:cTn>
                              </p:par>
                              <p:par>
                                <p:cTn id="44" presetID="31" presetClass="entr" presetSubtype="0" fill="hold" nodeType="withEffect">
                                  <p:stCondLst>
                                    <p:cond delay="0"/>
                                  </p:stCondLst>
                                  <p:childTnLst>
                                    <p:set>
                                      <p:cBhvr>
                                        <p:cTn id="45" dur="1" fill="hold">
                                          <p:stCondLst>
                                            <p:cond delay="0"/>
                                          </p:stCondLst>
                                        </p:cTn>
                                        <p:tgtEl>
                                          <p:spTgt spid="26"/>
                                        </p:tgtEl>
                                        <p:attrNameLst>
                                          <p:attrName>style.visibility</p:attrName>
                                        </p:attrNameLst>
                                      </p:cBhvr>
                                      <p:to>
                                        <p:strVal val="visible"/>
                                      </p:to>
                                    </p:set>
                                    <p:anim calcmode="lin" valueType="num">
                                      <p:cBhvr>
                                        <p:cTn id="46" dur="1000" fill="hold"/>
                                        <p:tgtEl>
                                          <p:spTgt spid="26"/>
                                        </p:tgtEl>
                                        <p:attrNameLst>
                                          <p:attrName>ppt_w</p:attrName>
                                        </p:attrNameLst>
                                      </p:cBhvr>
                                      <p:tavLst>
                                        <p:tav tm="0">
                                          <p:val>
                                            <p:fltVal val="0"/>
                                          </p:val>
                                        </p:tav>
                                        <p:tav tm="100000">
                                          <p:val>
                                            <p:strVal val="#ppt_w"/>
                                          </p:val>
                                        </p:tav>
                                      </p:tavLst>
                                    </p:anim>
                                    <p:anim calcmode="lin" valueType="num">
                                      <p:cBhvr>
                                        <p:cTn id="47" dur="1000" fill="hold"/>
                                        <p:tgtEl>
                                          <p:spTgt spid="26"/>
                                        </p:tgtEl>
                                        <p:attrNameLst>
                                          <p:attrName>ppt_h</p:attrName>
                                        </p:attrNameLst>
                                      </p:cBhvr>
                                      <p:tavLst>
                                        <p:tav tm="0">
                                          <p:val>
                                            <p:fltVal val="0"/>
                                          </p:val>
                                        </p:tav>
                                        <p:tav tm="100000">
                                          <p:val>
                                            <p:strVal val="#ppt_h"/>
                                          </p:val>
                                        </p:tav>
                                      </p:tavLst>
                                    </p:anim>
                                    <p:anim calcmode="lin" valueType="num">
                                      <p:cBhvr>
                                        <p:cTn id="48" dur="1000" fill="hold"/>
                                        <p:tgtEl>
                                          <p:spTgt spid="26"/>
                                        </p:tgtEl>
                                        <p:attrNameLst>
                                          <p:attrName>style.rotation</p:attrName>
                                        </p:attrNameLst>
                                      </p:cBhvr>
                                      <p:tavLst>
                                        <p:tav tm="0">
                                          <p:val>
                                            <p:fltVal val="90"/>
                                          </p:val>
                                        </p:tav>
                                        <p:tav tm="100000">
                                          <p:val>
                                            <p:fltVal val="0"/>
                                          </p:val>
                                        </p:tav>
                                      </p:tavLst>
                                    </p:anim>
                                    <p:animEffect transition="in" filter="fade">
                                      <p:cBhvr>
                                        <p:cTn id="49" dur="1000"/>
                                        <p:tgtEl>
                                          <p:spTgt spid="26"/>
                                        </p:tgtEl>
                                      </p:cBhvr>
                                    </p:animEffect>
                                  </p:childTnLst>
                                </p:cTn>
                              </p:par>
                            </p:childTnLst>
                          </p:cTn>
                        </p:par>
                      </p:childTnLst>
                    </p:cTn>
                  </p:par>
                  <p:par>
                    <p:cTn id="50" fill="hold">
                      <p:stCondLst>
                        <p:cond delay="indefinite"/>
                      </p:stCondLst>
                      <p:childTnLst>
                        <p:par>
                          <p:cTn id="51" fill="hold">
                            <p:stCondLst>
                              <p:cond delay="0"/>
                            </p:stCondLst>
                            <p:childTnLst>
                              <p:par>
                                <p:cTn id="52" presetID="31" presetClass="entr" presetSubtype="0" fill="hold" grpId="0" nodeType="clickEffect">
                                  <p:stCondLst>
                                    <p:cond delay="0"/>
                                  </p:stCondLst>
                                  <p:childTnLst>
                                    <p:set>
                                      <p:cBhvr>
                                        <p:cTn id="53" dur="1" fill="hold">
                                          <p:stCondLst>
                                            <p:cond delay="0"/>
                                          </p:stCondLst>
                                        </p:cTn>
                                        <p:tgtEl>
                                          <p:spTgt spid="23"/>
                                        </p:tgtEl>
                                        <p:attrNameLst>
                                          <p:attrName>style.visibility</p:attrName>
                                        </p:attrNameLst>
                                      </p:cBhvr>
                                      <p:to>
                                        <p:strVal val="visible"/>
                                      </p:to>
                                    </p:set>
                                    <p:anim calcmode="lin" valueType="num">
                                      <p:cBhvr>
                                        <p:cTn id="54" dur="1000" fill="hold"/>
                                        <p:tgtEl>
                                          <p:spTgt spid="23"/>
                                        </p:tgtEl>
                                        <p:attrNameLst>
                                          <p:attrName>ppt_w</p:attrName>
                                        </p:attrNameLst>
                                      </p:cBhvr>
                                      <p:tavLst>
                                        <p:tav tm="0">
                                          <p:val>
                                            <p:fltVal val="0"/>
                                          </p:val>
                                        </p:tav>
                                        <p:tav tm="100000">
                                          <p:val>
                                            <p:strVal val="#ppt_w"/>
                                          </p:val>
                                        </p:tav>
                                      </p:tavLst>
                                    </p:anim>
                                    <p:anim calcmode="lin" valueType="num">
                                      <p:cBhvr>
                                        <p:cTn id="55" dur="1000" fill="hold"/>
                                        <p:tgtEl>
                                          <p:spTgt spid="23"/>
                                        </p:tgtEl>
                                        <p:attrNameLst>
                                          <p:attrName>ppt_h</p:attrName>
                                        </p:attrNameLst>
                                      </p:cBhvr>
                                      <p:tavLst>
                                        <p:tav tm="0">
                                          <p:val>
                                            <p:fltVal val="0"/>
                                          </p:val>
                                        </p:tav>
                                        <p:tav tm="100000">
                                          <p:val>
                                            <p:strVal val="#ppt_h"/>
                                          </p:val>
                                        </p:tav>
                                      </p:tavLst>
                                    </p:anim>
                                    <p:anim calcmode="lin" valueType="num">
                                      <p:cBhvr>
                                        <p:cTn id="56" dur="1000" fill="hold"/>
                                        <p:tgtEl>
                                          <p:spTgt spid="23"/>
                                        </p:tgtEl>
                                        <p:attrNameLst>
                                          <p:attrName>style.rotation</p:attrName>
                                        </p:attrNameLst>
                                      </p:cBhvr>
                                      <p:tavLst>
                                        <p:tav tm="0">
                                          <p:val>
                                            <p:fltVal val="90"/>
                                          </p:val>
                                        </p:tav>
                                        <p:tav tm="100000">
                                          <p:val>
                                            <p:fltVal val="0"/>
                                          </p:val>
                                        </p:tav>
                                      </p:tavLst>
                                    </p:anim>
                                    <p:animEffect transition="in" filter="fade">
                                      <p:cBhvr>
                                        <p:cTn id="57" dur="1000"/>
                                        <p:tgtEl>
                                          <p:spTgt spid="23"/>
                                        </p:tgtEl>
                                      </p:cBhvr>
                                    </p:animEffect>
                                  </p:childTnLst>
                                </p:cTn>
                              </p:par>
                              <p:par>
                                <p:cTn id="58" presetID="31" presetClass="entr" presetSubtype="0" fill="hold" nodeType="withEffect">
                                  <p:stCondLst>
                                    <p:cond delay="0"/>
                                  </p:stCondLst>
                                  <p:childTnLst>
                                    <p:set>
                                      <p:cBhvr>
                                        <p:cTn id="59" dur="1" fill="hold">
                                          <p:stCondLst>
                                            <p:cond delay="0"/>
                                          </p:stCondLst>
                                        </p:cTn>
                                        <p:tgtEl>
                                          <p:spTgt spid="29"/>
                                        </p:tgtEl>
                                        <p:attrNameLst>
                                          <p:attrName>style.visibility</p:attrName>
                                        </p:attrNameLst>
                                      </p:cBhvr>
                                      <p:to>
                                        <p:strVal val="visible"/>
                                      </p:to>
                                    </p:set>
                                    <p:anim calcmode="lin" valueType="num">
                                      <p:cBhvr>
                                        <p:cTn id="60" dur="1000" fill="hold"/>
                                        <p:tgtEl>
                                          <p:spTgt spid="29"/>
                                        </p:tgtEl>
                                        <p:attrNameLst>
                                          <p:attrName>ppt_w</p:attrName>
                                        </p:attrNameLst>
                                      </p:cBhvr>
                                      <p:tavLst>
                                        <p:tav tm="0">
                                          <p:val>
                                            <p:fltVal val="0"/>
                                          </p:val>
                                        </p:tav>
                                        <p:tav tm="100000">
                                          <p:val>
                                            <p:strVal val="#ppt_w"/>
                                          </p:val>
                                        </p:tav>
                                      </p:tavLst>
                                    </p:anim>
                                    <p:anim calcmode="lin" valueType="num">
                                      <p:cBhvr>
                                        <p:cTn id="61" dur="1000" fill="hold"/>
                                        <p:tgtEl>
                                          <p:spTgt spid="29"/>
                                        </p:tgtEl>
                                        <p:attrNameLst>
                                          <p:attrName>ppt_h</p:attrName>
                                        </p:attrNameLst>
                                      </p:cBhvr>
                                      <p:tavLst>
                                        <p:tav tm="0">
                                          <p:val>
                                            <p:fltVal val="0"/>
                                          </p:val>
                                        </p:tav>
                                        <p:tav tm="100000">
                                          <p:val>
                                            <p:strVal val="#ppt_h"/>
                                          </p:val>
                                        </p:tav>
                                      </p:tavLst>
                                    </p:anim>
                                    <p:anim calcmode="lin" valueType="num">
                                      <p:cBhvr>
                                        <p:cTn id="62" dur="1000" fill="hold"/>
                                        <p:tgtEl>
                                          <p:spTgt spid="29"/>
                                        </p:tgtEl>
                                        <p:attrNameLst>
                                          <p:attrName>style.rotation</p:attrName>
                                        </p:attrNameLst>
                                      </p:cBhvr>
                                      <p:tavLst>
                                        <p:tav tm="0">
                                          <p:val>
                                            <p:fltVal val="90"/>
                                          </p:val>
                                        </p:tav>
                                        <p:tav tm="100000">
                                          <p:val>
                                            <p:fltVal val="0"/>
                                          </p:val>
                                        </p:tav>
                                      </p:tavLst>
                                    </p:anim>
                                    <p:animEffect transition="in" filter="fade">
                                      <p:cBhvr>
                                        <p:cTn id="63" dur="1000"/>
                                        <p:tgtEl>
                                          <p:spTgt spid="29"/>
                                        </p:tgtEl>
                                      </p:cBhvr>
                                    </p:animEffect>
                                  </p:childTnLst>
                                </p:cTn>
                              </p:par>
                            </p:childTnLst>
                          </p:cTn>
                        </p:par>
                      </p:childTnLst>
                    </p:cTn>
                  </p:par>
                  <p:par>
                    <p:cTn id="64" fill="hold">
                      <p:stCondLst>
                        <p:cond delay="indefinite"/>
                      </p:stCondLst>
                      <p:childTnLst>
                        <p:par>
                          <p:cTn id="65" fill="hold">
                            <p:stCondLst>
                              <p:cond delay="0"/>
                            </p:stCondLst>
                            <p:childTnLst>
                              <p:par>
                                <p:cTn id="66" presetID="31" presetClass="entr" presetSubtype="0" fill="hold" grpId="0" nodeType="clickEffect">
                                  <p:stCondLst>
                                    <p:cond delay="0"/>
                                  </p:stCondLst>
                                  <p:childTnLst>
                                    <p:set>
                                      <p:cBhvr>
                                        <p:cTn id="67" dur="1" fill="hold">
                                          <p:stCondLst>
                                            <p:cond delay="0"/>
                                          </p:stCondLst>
                                        </p:cTn>
                                        <p:tgtEl>
                                          <p:spTgt spid="24"/>
                                        </p:tgtEl>
                                        <p:attrNameLst>
                                          <p:attrName>style.visibility</p:attrName>
                                        </p:attrNameLst>
                                      </p:cBhvr>
                                      <p:to>
                                        <p:strVal val="visible"/>
                                      </p:to>
                                    </p:set>
                                    <p:anim calcmode="lin" valueType="num">
                                      <p:cBhvr>
                                        <p:cTn id="68" dur="1000" fill="hold"/>
                                        <p:tgtEl>
                                          <p:spTgt spid="24"/>
                                        </p:tgtEl>
                                        <p:attrNameLst>
                                          <p:attrName>ppt_w</p:attrName>
                                        </p:attrNameLst>
                                      </p:cBhvr>
                                      <p:tavLst>
                                        <p:tav tm="0">
                                          <p:val>
                                            <p:fltVal val="0"/>
                                          </p:val>
                                        </p:tav>
                                        <p:tav tm="100000">
                                          <p:val>
                                            <p:strVal val="#ppt_w"/>
                                          </p:val>
                                        </p:tav>
                                      </p:tavLst>
                                    </p:anim>
                                    <p:anim calcmode="lin" valueType="num">
                                      <p:cBhvr>
                                        <p:cTn id="69" dur="1000" fill="hold"/>
                                        <p:tgtEl>
                                          <p:spTgt spid="24"/>
                                        </p:tgtEl>
                                        <p:attrNameLst>
                                          <p:attrName>ppt_h</p:attrName>
                                        </p:attrNameLst>
                                      </p:cBhvr>
                                      <p:tavLst>
                                        <p:tav tm="0">
                                          <p:val>
                                            <p:fltVal val="0"/>
                                          </p:val>
                                        </p:tav>
                                        <p:tav tm="100000">
                                          <p:val>
                                            <p:strVal val="#ppt_h"/>
                                          </p:val>
                                        </p:tav>
                                      </p:tavLst>
                                    </p:anim>
                                    <p:anim calcmode="lin" valueType="num">
                                      <p:cBhvr>
                                        <p:cTn id="70" dur="1000" fill="hold"/>
                                        <p:tgtEl>
                                          <p:spTgt spid="24"/>
                                        </p:tgtEl>
                                        <p:attrNameLst>
                                          <p:attrName>style.rotation</p:attrName>
                                        </p:attrNameLst>
                                      </p:cBhvr>
                                      <p:tavLst>
                                        <p:tav tm="0">
                                          <p:val>
                                            <p:fltVal val="90"/>
                                          </p:val>
                                        </p:tav>
                                        <p:tav tm="100000">
                                          <p:val>
                                            <p:fltVal val="0"/>
                                          </p:val>
                                        </p:tav>
                                      </p:tavLst>
                                    </p:anim>
                                    <p:animEffect transition="in" filter="fade">
                                      <p:cBhvr>
                                        <p:cTn id="71" dur="1000"/>
                                        <p:tgtEl>
                                          <p:spTgt spid="24"/>
                                        </p:tgtEl>
                                      </p:cBhvr>
                                    </p:animEffect>
                                  </p:childTnLst>
                                </p:cTn>
                              </p:par>
                              <p:par>
                                <p:cTn id="72" presetID="31" presetClass="entr" presetSubtype="0" fill="hold" nodeType="withEffect">
                                  <p:stCondLst>
                                    <p:cond delay="0"/>
                                  </p:stCondLst>
                                  <p:childTnLst>
                                    <p:set>
                                      <p:cBhvr>
                                        <p:cTn id="73" dur="1" fill="hold">
                                          <p:stCondLst>
                                            <p:cond delay="0"/>
                                          </p:stCondLst>
                                        </p:cTn>
                                        <p:tgtEl>
                                          <p:spTgt spid="28"/>
                                        </p:tgtEl>
                                        <p:attrNameLst>
                                          <p:attrName>style.visibility</p:attrName>
                                        </p:attrNameLst>
                                      </p:cBhvr>
                                      <p:to>
                                        <p:strVal val="visible"/>
                                      </p:to>
                                    </p:set>
                                    <p:anim calcmode="lin" valueType="num">
                                      <p:cBhvr>
                                        <p:cTn id="74" dur="1000" fill="hold"/>
                                        <p:tgtEl>
                                          <p:spTgt spid="28"/>
                                        </p:tgtEl>
                                        <p:attrNameLst>
                                          <p:attrName>ppt_w</p:attrName>
                                        </p:attrNameLst>
                                      </p:cBhvr>
                                      <p:tavLst>
                                        <p:tav tm="0">
                                          <p:val>
                                            <p:fltVal val="0"/>
                                          </p:val>
                                        </p:tav>
                                        <p:tav tm="100000">
                                          <p:val>
                                            <p:strVal val="#ppt_w"/>
                                          </p:val>
                                        </p:tav>
                                      </p:tavLst>
                                    </p:anim>
                                    <p:anim calcmode="lin" valueType="num">
                                      <p:cBhvr>
                                        <p:cTn id="75" dur="1000" fill="hold"/>
                                        <p:tgtEl>
                                          <p:spTgt spid="28"/>
                                        </p:tgtEl>
                                        <p:attrNameLst>
                                          <p:attrName>ppt_h</p:attrName>
                                        </p:attrNameLst>
                                      </p:cBhvr>
                                      <p:tavLst>
                                        <p:tav tm="0">
                                          <p:val>
                                            <p:fltVal val="0"/>
                                          </p:val>
                                        </p:tav>
                                        <p:tav tm="100000">
                                          <p:val>
                                            <p:strVal val="#ppt_h"/>
                                          </p:val>
                                        </p:tav>
                                      </p:tavLst>
                                    </p:anim>
                                    <p:anim calcmode="lin" valueType="num">
                                      <p:cBhvr>
                                        <p:cTn id="76" dur="1000" fill="hold"/>
                                        <p:tgtEl>
                                          <p:spTgt spid="28"/>
                                        </p:tgtEl>
                                        <p:attrNameLst>
                                          <p:attrName>style.rotation</p:attrName>
                                        </p:attrNameLst>
                                      </p:cBhvr>
                                      <p:tavLst>
                                        <p:tav tm="0">
                                          <p:val>
                                            <p:fltVal val="90"/>
                                          </p:val>
                                        </p:tav>
                                        <p:tav tm="100000">
                                          <p:val>
                                            <p:fltVal val="0"/>
                                          </p:val>
                                        </p:tav>
                                      </p:tavLst>
                                    </p:anim>
                                    <p:animEffect transition="in" filter="fade">
                                      <p:cBhvr>
                                        <p:cTn id="77" dur="1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0" grpId="0" animBg="1"/>
      <p:bldP spid="21" grpId="0" animBg="1"/>
      <p:bldP spid="23" grpId="0" animBg="1"/>
      <p:bldP spid="24" grpId="0" animBg="1"/>
      <p:bldP spid="12" grpId="0" autoUpdateAnimBg="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242" name="Group 2"/>
          <p:cNvGrpSpPr>
            <a:grpSpLocks/>
          </p:cNvGrpSpPr>
          <p:nvPr/>
        </p:nvGrpSpPr>
        <p:grpSpPr bwMode="auto">
          <a:xfrm>
            <a:off x="5654118" y="1391440"/>
            <a:ext cx="2754313" cy="2754312"/>
            <a:chOff x="0" y="0"/>
            <a:chExt cx="2754000" cy="2754000"/>
          </a:xfrm>
        </p:grpSpPr>
        <p:grpSp>
          <p:nvGrpSpPr>
            <p:cNvPr id="8223" name="Group 3"/>
            <p:cNvGrpSpPr>
              <a:grpSpLocks noChangeAspect="1"/>
            </p:cNvGrpSpPr>
            <p:nvPr/>
          </p:nvGrpSpPr>
          <p:grpSpPr bwMode="auto">
            <a:xfrm>
              <a:off x="0" y="0"/>
              <a:ext cx="2754000" cy="2754000"/>
              <a:chOff x="0" y="0"/>
              <a:chExt cx="3060000" cy="3060000"/>
            </a:xfrm>
          </p:grpSpPr>
          <p:sp>
            <p:nvSpPr>
              <p:cNvPr id="8225" name="椭圆 29"/>
              <p:cNvSpPr>
                <a:spLocks noChangeAspect="1"/>
              </p:cNvSpPr>
              <p:nvPr/>
            </p:nvSpPr>
            <p:spPr bwMode="auto">
              <a:xfrm>
                <a:off x="0" y="0"/>
                <a:ext cx="3060000" cy="3060000"/>
              </a:xfrm>
              <a:prstGeom prst="ellipse">
                <a:avLst/>
              </a:prstGeom>
              <a:noFill/>
              <a:ln w="76200">
                <a:solidFill>
                  <a:srgbClr val="595959"/>
                </a:solidFill>
                <a:round/>
                <a:headEnd/>
                <a:tailEnd/>
              </a:ln>
              <a:extLst>
                <a:ext uri="{909E8E84-426E-40DD-AFC4-6F175D3DCCD1}">
                  <a14:hiddenFill xmlns:a14="http://schemas.microsoft.com/office/drawing/2010/main">
                    <a:solidFill>
                      <a:srgbClr val="FFFFFF"/>
                    </a:solidFill>
                  </a14:hiddenFill>
                </a:ext>
              </a:extLst>
            </p:spPr>
            <p:txBody>
              <a:bodyPr anchor="ctr"/>
              <a:lstStyle/>
              <a:p>
                <a:pPr algn="ctr"/>
                <a:endParaRPr lang="zh-CN" altLang="en-US">
                  <a:solidFill>
                    <a:srgbClr val="FFFFFF"/>
                  </a:solidFill>
                  <a:latin typeface="Calibri" pitchFamily="34" charset="0"/>
                </a:endParaRPr>
              </a:p>
            </p:txBody>
          </p:sp>
          <p:sp>
            <p:nvSpPr>
              <p:cNvPr id="8226" name="椭圆 30"/>
              <p:cNvSpPr>
                <a:spLocks noChangeAspect="1"/>
              </p:cNvSpPr>
              <p:nvPr/>
            </p:nvSpPr>
            <p:spPr bwMode="auto">
              <a:xfrm>
                <a:off x="234571" y="234570"/>
                <a:ext cx="2590858" cy="2590860"/>
              </a:xfrm>
              <a:prstGeom prst="ellipse">
                <a:avLst/>
              </a:prstGeom>
              <a:solidFill>
                <a:schemeClr val="bg1">
                  <a:alpha val="25098"/>
                </a:schemeClr>
              </a:solidFill>
              <a:ln w="76200">
                <a:solidFill>
                  <a:srgbClr val="595959">
                    <a:alpha val="25098"/>
                  </a:srgbClr>
                </a:solidFill>
                <a:round/>
                <a:headEnd/>
                <a:tailEnd/>
              </a:ln>
            </p:spPr>
            <p:txBody>
              <a:bodyPr anchor="ctr"/>
              <a:lstStyle/>
              <a:p>
                <a:pPr algn="ctr"/>
                <a:endParaRPr lang="zh-CN" altLang="en-US">
                  <a:solidFill>
                    <a:srgbClr val="FFFFFF"/>
                  </a:solidFill>
                  <a:latin typeface="Calibri" pitchFamily="34" charset="0"/>
                </a:endParaRPr>
              </a:p>
            </p:txBody>
          </p:sp>
        </p:grpSp>
        <p:sp>
          <p:nvSpPr>
            <p:cNvPr id="8224" name="Rectangle 13"/>
            <p:cNvSpPr>
              <a:spLocks noChangeArrowheads="1"/>
            </p:cNvSpPr>
            <p:nvPr/>
          </p:nvSpPr>
          <p:spPr bwMode="auto">
            <a:xfrm>
              <a:off x="493617" y="882544"/>
              <a:ext cx="1705994" cy="953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a:r>
                <a:rPr lang="ar-EG" altLang="zh-CN" sz="2800" b="1" dirty="0" smtClean="0">
                  <a:solidFill>
                    <a:srgbClr val="C00000"/>
                  </a:solidFill>
                  <a:latin typeface="Microsoft YaHei" pitchFamily="34" charset="-122"/>
                  <a:ea typeface="Microsoft YaHei" pitchFamily="34" charset="-122"/>
                </a:rPr>
                <a:t>نتائج</a:t>
              </a:r>
            </a:p>
            <a:p>
              <a:pPr algn="ctr" rtl="1"/>
              <a:r>
                <a:rPr lang="ar-EG" altLang="zh-CN" sz="2800" b="1" dirty="0" smtClean="0">
                  <a:solidFill>
                    <a:srgbClr val="C00000"/>
                  </a:solidFill>
                  <a:latin typeface="Microsoft YaHei" pitchFamily="34" charset="-122"/>
                  <a:ea typeface="Microsoft YaHei" pitchFamily="34" charset="-122"/>
                </a:rPr>
                <a:t> تقدير الذات</a:t>
              </a:r>
              <a:endParaRPr lang="en-US" sz="2800" b="1" dirty="0">
                <a:solidFill>
                  <a:srgbClr val="C00000"/>
                </a:solidFill>
                <a:latin typeface="Microsoft YaHei" pitchFamily="34" charset="-122"/>
                <a:ea typeface="Microsoft YaHei" pitchFamily="34" charset="-122"/>
              </a:endParaRPr>
            </a:p>
          </p:txBody>
        </p:sp>
      </p:grpSp>
      <p:grpSp>
        <p:nvGrpSpPr>
          <p:cNvPr id="10248" name="Group 8"/>
          <p:cNvGrpSpPr>
            <a:grpSpLocks/>
          </p:cNvGrpSpPr>
          <p:nvPr/>
        </p:nvGrpSpPr>
        <p:grpSpPr bwMode="auto">
          <a:xfrm>
            <a:off x="1475656" y="1390650"/>
            <a:ext cx="4371975" cy="426800"/>
            <a:chOff x="0" y="0"/>
            <a:chExt cx="4372005" cy="426854"/>
          </a:xfrm>
        </p:grpSpPr>
        <p:sp>
          <p:nvSpPr>
            <p:cNvPr id="8220" name="矩形 33"/>
            <p:cNvSpPr>
              <a:spLocks/>
            </p:cNvSpPr>
            <p:nvPr/>
          </p:nvSpPr>
          <p:spPr bwMode="auto">
            <a:xfrm>
              <a:off x="0" y="0"/>
              <a:ext cx="4372005" cy="388800"/>
            </a:xfrm>
            <a:prstGeom prst="rect">
              <a:avLst/>
            </a:prstGeom>
            <a:solidFill>
              <a:srgbClr val="007E00">
                <a:alpha val="79999"/>
              </a:srgbClr>
            </a:solidFill>
            <a:ln w="12700">
              <a:solidFill>
                <a:schemeClr val="bg1"/>
              </a:solidFill>
              <a:miter lim="800000"/>
              <a:headEnd/>
              <a:tailEnd/>
            </a:ln>
          </p:spPr>
          <p:txBody>
            <a:bodyPr wrap="none" anchor="ctr"/>
            <a:lstStyle/>
            <a:p>
              <a:pPr algn="ctr" eaLnBrk="0" hangingPunct="0">
                <a:buClr>
                  <a:srgbClr val="FF0000"/>
                </a:buClr>
                <a:buSzPct val="70000"/>
              </a:pPr>
              <a:endParaRPr lang="zh-CN" altLang="en-US" sz="2000">
                <a:solidFill>
                  <a:schemeClr val="tx2"/>
                </a:solidFill>
                <a:ea typeface="Microsoft YaHei" pitchFamily="34" charset="-122"/>
              </a:endParaRPr>
            </a:p>
          </p:txBody>
        </p:sp>
        <p:sp>
          <p:nvSpPr>
            <p:cNvPr id="8221" name="TextBox 146"/>
            <p:cNvSpPr txBox="1">
              <a:spLocks noChangeArrowheads="1"/>
            </p:cNvSpPr>
            <p:nvPr/>
          </p:nvSpPr>
          <p:spPr bwMode="auto">
            <a:xfrm>
              <a:off x="192882" y="26693"/>
              <a:ext cx="3959512" cy="400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algn="l" rtl="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algn="l" rtl="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algn="l" rtl="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algn="l" rtl="0" eaLnBrk="0" fontAlgn="base" hangingPunct="0">
                <a:spcBef>
                  <a:spcPct val="0"/>
                </a:spcBef>
                <a:spcAft>
                  <a:spcPct val="0"/>
                </a:spcAft>
                <a:defRPr>
                  <a:solidFill>
                    <a:schemeClr val="tx1"/>
                  </a:solidFill>
                  <a:latin typeface="Arial" pitchFamily="34" charset="0"/>
                  <a:ea typeface="SimSun" pitchFamily="2" charset="-122"/>
                </a:defRPr>
              </a:lvl9pPr>
            </a:lstStyle>
            <a:p>
              <a:pPr algn="ctr" rtl="1" eaLnBrk="1" hangingPunct="1"/>
              <a:r>
                <a:rPr lang="ar-EG" altLang="zh-CN" sz="2000" b="1" dirty="0" smtClean="0">
                  <a:solidFill>
                    <a:schemeClr val="bg1"/>
                  </a:solidFill>
                  <a:latin typeface="Microsoft YaHei" pitchFamily="34" charset="-122"/>
                  <a:ea typeface="Microsoft YaHei" pitchFamily="34" charset="-122"/>
                </a:rPr>
                <a:t>التمتع </a:t>
              </a:r>
              <a:r>
                <a:rPr lang="ar-EG" altLang="zh-CN" sz="2000" b="1" dirty="0">
                  <a:solidFill>
                    <a:schemeClr val="bg1"/>
                  </a:solidFill>
                  <a:latin typeface="Microsoft YaHei" pitchFamily="34" charset="-122"/>
                  <a:ea typeface="Microsoft YaHei" pitchFamily="34" charset="-122"/>
                </a:rPr>
                <a:t>بعلاقات شخصية واجتماعية طيبة</a:t>
              </a:r>
              <a:endParaRPr lang="en-US" sz="2000" b="1" dirty="0">
                <a:solidFill>
                  <a:schemeClr val="bg1"/>
                </a:solidFill>
                <a:latin typeface="Microsoft YaHei" pitchFamily="34" charset="-122"/>
                <a:ea typeface="Microsoft YaHei" pitchFamily="34" charset="-122"/>
              </a:endParaRPr>
            </a:p>
          </p:txBody>
        </p:sp>
      </p:grpSp>
      <p:grpSp>
        <p:nvGrpSpPr>
          <p:cNvPr id="10252" name="Group 12"/>
          <p:cNvGrpSpPr>
            <a:grpSpLocks/>
          </p:cNvGrpSpPr>
          <p:nvPr/>
        </p:nvGrpSpPr>
        <p:grpSpPr bwMode="auto">
          <a:xfrm>
            <a:off x="1668537" y="2555875"/>
            <a:ext cx="3983583" cy="413704"/>
            <a:chOff x="0" y="0"/>
            <a:chExt cx="3729063" cy="413695"/>
          </a:xfrm>
        </p:grpSpPr>
        <p:sp>
          <p:nvSpPr>
            <p:cNvPr id="8217" name="矩形 32"/>
            <p:cNvSpPr>
              <a:spLocks/>
            </p:cNvSpPr>
            <p:nvPr/>
          </p:nvSpPr>
          <p:spPr bwMode="auto">
            <a:xfrm>
              <a:off x="0" y="0"/>
              <a:ext cx="3729063" cy="388930"/>
            </a:xfrm>
            <a:prstGeom prst="rect">
              <a:avLst/>
            </a:prstGeom>
            <a:solidFill>
              <a:srgbClr val="7F7F7F">
                <a:alpha val="79999"/>
              </a:srgbClr>
            </a:solidFill>
            <a:ln w="12700">
              <a:solidFill>
                <a:schemeClr val="bg1"/>
              </a:solidFill>
              <a:miter lim="800000"/>
              <a:headEnd/>
              <a:tailEnd/>
            </a:ln>
          </p:spPr>
          <p:txBody>
            <a:bodyPr wrap="none" anchor="ctr"/>
            <a:lstStyle/>
            <a:p>
              <a:pPr algn="ctr" eaLnBrk="0" fontAlgn="ctr" hangingPunct="0">
                <a:buClr>
                  <a:srgbClr val="FF0000"/>
                </a:buClr>
                <a:buSzPct val="70000"/>
              </a:pPr>
              <a:endParaRPr lang="zh-CN" altLang="en-US" sz="2000">
                <a:solidFill>
                  <a:schemeClr val="tx2"/>
                </a:solidFill>
                <a:latin typeface="Calibri" pitchFamily="34" charset="0"/>
                <a:ea typeface="Microsoft YaHei" pitchFamily="34" charset="-122"/>
              </a:endParaRPr>
            </a:p>
          </p:txBody>
        </p:sp>
        <p:sp>
          <p:nvSpPr>
            <p:cNvPr id="8218" name="TextBox 146"/>
            <p:cNvSpPr txBox="1">
              <a:spLocks noChangeArrowheads="1"/>
            </p:cNvSpPr>
            <p:nvPr/>
          </p:nvSpPr>
          <p:spPr bwMode="auto">
            <a:xfrm>
              <a:off x="1" y="13593"/>
              <a:ext cx="3372622" cy="400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algn="l" rtl="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algn="l" rtl="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algn="l" rtl="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algn="l" rtl="0" eaLnBrk="0" fontAlgn="base" hangingPunct="0">
                <a:spcBef>
                  <a:spcPct val="0"/>
                </a:spcBef>
                <a:spcAft>
                  <a:spcPct val="0"/>
                </a:spcAft>
                <a:defRPr>
                  <a:solidFill>
                    <a:schemeClr val="tx1"/>
                  </a:solidFill>
                  <a:latin typeface="Arial" pitchFamily="34" charset="0"/>
                  <a:ea typeface="SimSun" pitchFamily="2" charset="-122"/>
                </a:defRPr>
              </a:lvl9pPr>
            </a:lstStyle>
            <a:p>
              <a:pPr algn="ctr" rtl="1" eaLnBrk="1" hangingPunct="1"/>
              <a:r>
                <a:rPr lang="ar-EG" altLang="zh-CN" sz="2000" b="1" dirty="0" smtClean="0">
                  <a:solidFill>
                    <a:schemeClr val="bg1"/>
                  </a:solidFill>
                  <a:latin typeface="Microsoft YaHei" pitchFamily="34" charset="-122"/>
                  <a:ea typeface="Microsoft YaHei" pitchFamily="34" charset="-122"/>
                </a:rPr>
                <a:t>التعامل </a:t>
              </a:r>
              <a:r>
                <a:rPr lang="ar-EG" altLang="zh-CN" sz="2000" b="1" dirty="0">
                  <a:solidFill>
                    <a:schemeClr val="bg1"/>
                  </a:solidFill>
                  <a:latin typeface="Microsoft YaHei" pitchFamily="34" charset="-122"/>
                  <a:ea typeface="Microsoft YaHei" pitchFamily="34" charset="-122"/>
                </a:rPr>
                <a:t>مع الاحباط بشكل جيد</a:t>
              </a:r>
              <a:endParaRPr lang="en-US" sz="2000" b="1" dirty="0">
                <a:solidFill>
                  <a:schemeClr val="bg1"/>
                </a:solidFill>
                <a:latin typeface="Microsoft YaHei" pitchFamily="34" charset="-122"/>
                <a:ea typeface="Microsoft YaHei" pitchFamily="34" charset="-122"/>
              </a:endParaRPr>
            </a:p>
          </p:txBody>
        </p:sp>
      </p:grpSp>
      <p:grpSp>
        <p:nvGrpSpPr>
          <p:cNvPr id="10256" name="Group 16"/>
          <p:cNvGrpSpPr>
            <a:grpSpLocks/>
          </p:cNvGrpSpPr>
          <p:nvPr/>
        </p:nvGrpSpPr>
        <p:grpSpPr bwMode="auto">
          <a:xfrm>
            <a:off x="1475656" y="3721596"/>
            <a:ext cx="4371975" cy="400110"/>
            <a:chOff x="0" y="-9016"/>
            <a:chExt cx="4372005" cy="399544"/>
          </a:xfrm>
        </p:grpSpPr>
        <p:sp>
          <p:nvSpPr>
            <p:cNvPr id="8214" name="矩形 31"/>
            <p:cNvSpPr>
              <a:spLocks/>
            </p:cNvSpPr>
            <p:nvPr/>
          </p:nvSpPr>
          <p:spPr bwMode="auto">
            <a:xfrm>
              <a:off x="0" y="0"/>
              <a:ext cx="4372005" cy="388388"/>
            </a:xfrm>
            <a:prstGeom prst="rect">
              <a:avLst/>
            </a:prstGeom>
            <a:solidFill>
              <a:srgbClr val="595959">
                <a:alpha val="79999"/>
              </a:srgbClr>
            </a:solidFill>
            <a:ln w="12700">
              <a:solidFill>
                <a:schemeClr val="bg1"/>
              </a:solidFill>
              <a:miter lim="800000"/>
              <a:headEnd/>
              <a:tailEnd/>
            </a:ln>
          </p:spPr>
          <p:txBody>
            <a:bodyPr wrap="none" anchor="ctr"/>
            <a:lstStyle/>
            <a:p>
              <a:pPr algn="ctr" eaLnBrk="0" fontAlgn="ctr" hangingPunct="0">
                <a:buClr>
                  <a:srgbClr val="FF0000"/>
                </a:buClr>
                <a:buSzPct val="70000"/>
              </a:pPr>
              <a:endParaRPr lang="zh-CN" altLang="en-US" sz="2000">
                <a:solidFill>
                  <a:schemeClr val="tx2"/>
                </a:solidFill>
                <a:latin typeface="Calibri" pitchFamily="34" charset="0"/>
                <a:ea typeface="Microsoft YaHei" pitchFamily="34" charset="-122"/>
              </a:endParaRPr>
            </a:p>
          </p:txBody>
        </p:sp>
        <p:sp>
          <p:nvSpPr>
            <p:cNvPr id="8215" name="TextBox 146"/>
            <p:cNvSpPr txBox="1">
              <a:spLocks noChangeArrowheads="1"/>
            </p:cNvSpPr>
            <p:nvPr/>
          </p:nvSpPr>
          <p:spPr bwMode="auto">
            <a:xfrm>
              <a:off x="192882" y="-9016"/>
              <a:ext cx="4005190" cy="399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algn="l" rtl="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algn="l" rtl="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algn="l" rtl="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algn="l" rtl="0" eaLnBrk="0" fontAlgn="base" hangingPunct="0">
                <a:spcBef>
                  <a:spcPct val="0"/>
                </a:spcBef>
                <a:spcAft>
                  <a:spcPct val="0"/>
                </a:spcAft>
                <a:defRPr>
                  <a:solidFill>
                    <a:schemeClr val="tx1"/>
                  </a:solidFill>
                  <a:latin typeface="Arial" pitchFamily="34" charset="0"/>
                  <a:ea typeface="SimSun" pitchFamily="2" charset="-122"/>
                </a:defRPr>
              </a:lvl9pPr>
            </a:lstStyle>
            <a:p>
              <a:pPr algn="ctr" rtl="1" eaLnBrk="1" hangingPunct="1"/>
              <a:r>
                <a:rPr lang="ar-EG" altLang="zh-CN" sz="2000" b="1" dirty="0" smtClean="0">
                  <a:solidFill>
                    <a:schemeClr val="bg1"/>
                  </a:solidFill>
                  <a:latin typeface="Microsoft YaHei" pitchFamily="34" charset="-122"/>
                  <a:ea typeface="Microsoft YaHei" pitchFamily="34" charset="-122"/>
                </a:rPr>
                <a:t>سرعة </a:t>
              </a:r>
              <a:r>
                <a:rPr lang="ar-EG" altLang="zh-CN" sz="2000" b="1" dirty="0">
                  <a:solidFill>
                    <a:schemeClr val="bg1"/>
                  </a:solidFill>
                  <a:latin typeface="Microsoft YaHei" pitchFamily="34" charset="-122"/>
                  <a:ea typeface="Microsoft YaHei" pitchFamily="34" charset="-122"/>
                </a:rPr>
                <a:t>التعافي من المحن</a:t>
              </a:r>
              <a:endParaRPr lang="en-US" sz="2000" b="1" dirty="0">
                <a:solidFill>
                  <a:schemeClr val="bg1"/>
                </a:solidFill>
                <a:latin typeface="Microsoft YaHei" pitchFamily="34" charset="-122"/>
                <a:ea typeface="Microsoft YaHei" pitchFamily="34" charset="-122"/>
              </a:endParaRPr>
            </a:p>
          </p:txBody>
        </p:sp>
      </p:grpSp>
      <p:grpSp>
        <p:nvGrpSpPr>
          <p:cNvPr id="10260" name="Group 20"/>
          <p:cNvGrpSpPr>
            <a:grpSpLocks/>
          </p:cNvGrpSpPr>
          <p:nvPr/>
        </p:nvGrpSpPr>
        <p:grpSpPr bwMode="auto">
          <a:xfrm>
            <a:off x="5768503" y="1214438"/>
            <a:ext cx="747713" cy="741362"/>
            <a:chOff x="0" y="0"/>
            <a:chExt cx="747186" cy="740914"/>
          </a:xfrm>
        </p:grpSpPr>
        <p:grpSp>
          <p:nvGrpSpPr>
            <p:cNvPr id="8210" name="Group 21"/>
            <p:cNvGrpSpPr>
              <a:grpSpLocks noChangeAspect="1"/>
            </p:cNvGrpSpPr>
            <p:nvPr/>
          </p:nvGrpSpPr>
          <p:grpSpPr bwMode="auto">
            <a:xfrm>
              <a:off x="3136" y="0"/>
              <a:ext cx="740914" cy="740914"/>
              <a:chOff x="0" y="0"/>
              <a:chExt cx="823237" cy="823237"/>
            </a:xfrm>
          </p:grpSpPr>
          <p:sp>
            <p:nvSpPr>
              <p:cNvPr id="8212" name="椭圆 38"/>
              <p:cNvSpPr>
                <a:spLocks noChangeAspect="1" noChangeArrowheads="1"/>
              </p:cNvSpPr>
              <p:nvPr/>
            </p:nvSpPr>
            <p:spPr bwMode="auto">
              <a:xfrm>
                <a:off x="0" y="0"/>
                <a:ext cx="823237" cy="823237"/>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0" fontAlgn="ctr" hangingPunct="0">
                  <a:buClr>
                    <a:srgbClr val="FF0000"/>
                  </a:buClr>
                  <a:buSzPct val="70000"/>
                </a:pPr>
                <a:endParaRPr lang="zh-CN" altLang="en-US" sz="2000">
                  <a:solidFill>
                    <a:schemeClr val="tx2"/>
                  </a:solidFill>
                  <a:latin typeface="Calibri" pitchFamily="34" charset="0"/>
                  <a:ea typeface="Microsoft YaHei" pitchFamily="34" charset="-122"/>
                </a:endParaRPr>
              </a:p>
            </p:txBody>
          </p:sp>
          <p:sp>
            <p:nvSpPr>
              <p:cNvPr id="8213" name="椭圆 39"/>
              <p:cNvSpPr>
                <a:spLocks noChangeAspect="1"/>
              </p:cNvSpPr>
              <p:nvPr/>
            </p:nvSpPr>
            <p:spPr bwMode="auto">
              <a:xfrm>
                <a:off x="51620" y="51621"/>
                <a:ext cx="720000" cy="720000"/>
              </a:xfrm>
              <a:prstGeom prst="ellipse">
                <a:avLst/>
              </a:prstGeom>
              <a:solidFill>
                <a:srgbClr val="007E00">
                  <a:alpha val="79999"/>
                </a:srgbClr>
              </a:solidFill>
              <a:ln w="12700">
                <a:solidFill>
                  <a:schemeClr val="bg1"/>
                </a:solidFill>
                <a:round/>
                <a:headEnd/>
                <a:tailEnd/>
              </a:ln>
            </p:spPr>
            <p:txBody>
              <a:bodyPr wrap="none" anchor="ctr"/>
              <a:lstStyle/>
              <a:p>
                <a:pPr algn="ctr" eaLnBrk="0" hangingPunct="0">
                  <a:buClr>
                    <a:srgbClr val="FF0000"/>
                  </a:buClr>
                  <a:buSzPct val="70000"/>
                </a:pPr>
                <a:endParaRPr lang="zh-CN" altLang="en-US" sz="2000">
                  <a:solidFill>
                    <a:schemeClr val="tx2"/>
                  </a:solidFill>
                  <a:ea typeface="Microsoft YaHei" pitchFamily="34" charset="-122"/>
                </a:endParaRPr>
              </a:p>
            </p:txBody>
          </p:sp>
        </p:grpSp>
        <p:sp>
          <p:nvSpPr>
            <p:cNvPr id="8211" name="Rectangle 13"/>
            <p:cNvSpPr>
              <a:spLocks noChangeArrowheads="1"/>
            </p:cNvSpPr>
            <p:nvPr/>
          </p:nvSpPr>
          <p:spPr bwMode="auto">
            <a:xfrm>
              <a:off x="0" y="170402"/>
              <a:ext cx="7471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altLang="zh-CN" sz="2000" dirty="0">
                  <a:solidFill>
                    <a:schemeClr val="bg1"/>
                  </a:solidFill>
                  <a:latin typeface="Microsoft YaHei" pitchFamily="34" charset="-122"/>
                  <a:ea typeface="Microsoft YaHei" pitchFamily="34" charset="-122"/>
                </a:rPr>
                <a:t>4</a:t>
              </a:r>
              <a:endParaRPr lang="zh-CN" altLang="en-US" sz="2000" dirty="0">
                <a:solidFill>
                  <a:schemeClr val="bg1"/>
                </a:solidFill>
                <a:latin typeface="Microsoft YaHei" pitchFamily="34" charset="-122"/>
                <a:ea typeface="Microsoft YaHei" pitchFamily="34" charset="-122"/>
              </a:endParaRPr>
            </a:p>
          </p:txBody>
        </p:sp>
      </p:grpSp>
      <p:grpSp>
        <p:nvGrpSpPr>
          <p:cNvPr id="10265" name="Group 25"/>
          <p:cNvGrpSpPr>
            <a:grpSpLocks/>
          </p:cNvGrpSpPr>
          <p:nvPr/>
        </p:nvGrpSpPr>
        <p:grpSpPr bwMode="auto">
          <a:xfrm>
            <a:off x="5292080" y="2381250"/>
            <a:ext cx="747713" cy="739775"/>
            <a:chOff x="0" y="0"/>
            <a:chExt cx="747186" cy="739990"/>
          </a:xfrm>
        </p:grpSpPr>
        <p:grpSp>
          <p:nvGrpSpPr>
            <p:cNvPr id="8206" name="Group 26"/>
            <p:cNvGrpSpPr>
              <a:grpSpLocks noChangeAspect="1"/>
            </p:cNvGrpSpPr>
            <p:nvPr/>
          </p:nvGrpSpPr>
          <p:grpSpPr bwMode="auto">
            <a:xfrm>
              <a:off x="3598" y="0"/>
              <a:ext cx="739990" cy="739990"/>
              <a:chOff x="0" y="0"/>
              <a:chExt cx="822211" cy="822211"/>
            </a:xfrm>
          </p:grpSpPr>
          <p:sp>
            <p:nvSpPr>
              <p:cNvPr id="8208" name="椭圆 35"/>
              <p:cNvSpPr>
                <a:spLocks noChangeAspect="1" noChangeArrowheads="1"/>
              </p:cNvSpPr>
              <p:nvPr/>
            </p:nvSpPr>
            <p:spPr bwMode="auto">
              <a:xfrm>
                <a:off x="0" y="0"/>
                <a:ext cx="822211" cy="822211"/>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0" fontAlgn="ctr" hangingPunct="0">
                  <a:buClr>
                    <a:srgbClr val="FF0000"/>
                  </a:buClr>
                  <a:buSzPct val="70000"/>
                </a:pPr>
                <a:endParaRPr lang="zh-CN" altLang="en-US" sz="2000">
                  <a:solidFill>
                    <a:schemeClr val="tx2"/>
                  </a:solidFill>
                  <a:latin typeface="Calibri" pitchFamily="34" charset="0"/>
                  <a:ea typeface="Microsoft YaHei" pitchFamily="34" charset="-122"/>
                </a:endParaRPr>
              </a:p>
            </p:txBody>
          </p:sp>
          <p:sp>
            <p:nvSpPr>
              <p:cNvPr id="8209" name="椭圆 36"/>
              <p:cNvSpPr>
                <a:spLocks noChangeAspect="1"/>
              </p:cNvSpPr>
              <p:nvPr/>
            </p:nvSpPr>
            <p:spPr bwMode="auto">
              <a:xfrm>
                <a:off x="50644" y="51168"/>
                <a:ext cx="720921" cy="719876"/>
              </a:xfrm>
              <a:prstGeom prst="ellipse">
                <a:avLst/>
              </a:prstGeom>
              <a:solidFill>
                <a:srgbClr val="7F7F7F">
                  <a:alpha val="79999"/>
                </a:srgbClr>
              </a:solidFill>
              <a:ln w="12700">
                <a:solidFill>
                  <a:srgbClr val="7F7F7F"/>
                </a:solidFill>
                <a:round/>
                <a:headEnd/>
                <a:tailEnd/>
              </a:ln>
            </p:spPr>
            <p:txBody>
              <a:bodyPr wrap="none" anchor="ctr"/>
              <a:lstStyle/>
              <a:p>
                <a:pPr algn="ctr" eaLnBrk="0" fontAlgn="ctr" hangingPunct="0">
                  <a:buClr>
                    <a:srgbClr val="FF0000"/>
                  </a:buClr>
                  <a:buSzPct val="70000"/>
                </a:pPr>
                <a:endParaRPr lang="zh-CN" altLang="en-US" sz="2000">
                  <a:solidFill>
                    <a:schemeClr val="tx2"/>
                  </a:solidFill>
                  <a:latin typeface="Calibri" pitchFamily="34" charset="0"/>
                  <a:ea typeface="Microsoft YaHei" pitchFamily="34" charset="-122"/>
                </a:endParaRPr>
              </a:p>
            </p:txBody>
          </p:sp>
        </p:grpSp>
        <p:sp>
          <p:nvSpPr>
            <p:cNvPr id="8207" name="Rectangle 13"/>
            <p:cNvSpPr>
              <a:spLocks noChangeArrowheads="1"/>
            </p:cNvSpPr>
            <p:nvPr/>
          </p:nvSpPr>
          <p:spPr bwMode="auto">
            <a:xfrm>
              <a:off x="0" y="169940"/>
              <a:ext cx="7471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2000" dirty="0" smtClean="0">
                  <a:solidFill>
                    <a:schemeClr val="bg1"/>
                  </a:solidFill>
                  <a:latin typeface="Microsoft YaHei" pitchFamily="34" charset="-122"/>
                  <a:ea typeface="Microsoft YaHei" pitchFamily="34" charset="-122"/>
                </a:rPr>
                <a:t>5</a:t>
              </a:r>
              <a:endParaRPr lang="zh-CN" altLang="en-US" sz="2000" dirty="0">
                <a:solidFill>
                  <a:schemeClr val="bg1"/>
                </a:solidFill>
                <a:latin typeface="Microsoft YaHei" pitchFamily="34" charset="-122"/>
                <a:ea typeface="Microsoft YaHei" pitchFamily="34" charset="-122"/>
              </a:endParaRPr>
            </a:p>
          </p:txBody>
        </p:sp>
      </p:grpSp>
      <p:grpSp>
        <p:nvGrpSpPr>
          <p:cNvPr id="10270" name="Group 30"/>
          <p:cNvGrpSpPr>
            <a:grpSpLocks/>
          </p:cNvGrpSpPr>
          <p:nvPr/>
        </p:nvGrpSpPr>
        <p:grpSpPr bwMode="auto">
          <a:xfrm>
            <a:off x="5624487" y="3556000"/>
            <a:ext cx="747713" cy="739775"/>
            <a:chOff x="0" y="0"/>
            <a:chExt cx="747186" cy="740120"/>
          </a:xfrm>
        </p:grpSpPr>
        <p:grpSp>
          <p:nvGrpSpPr>
            <p:cNvPr id="8202" name="Group 31"/>
            <p:cNvGrpSpPr>
              <a:grpSpLocks noChangeAspect="1"/>
            </p:cNvGrpSpPr>
            <p:nvPr/>
          </p:nvGrpSpPr>
          <p:grpSpPr bwMode="auto">
            <a:xfrm>
              <a:off x="3533" y="0"/>
              <a:ext cx="740120" cy="740120"/>
              <a:chOff x="0" y="0"/>
              <a:chExt cx="822355" cy="822355"/>
            </a:xfrm>
          </p:grpSpPr>
          <p:sp>
            <p:nvSpPr>
              <p:cNvPr id="8204" name="椭圆 41"/>
              <p:cNvSpPr>
                <a:spLocks noChangeAspect="1" noChangeArrowheads="1"/>
              </p:cNvSpPr>
              <p:nvPr/>
            </p:nvSpPr>
            <p:spPr bwMode="auto">
              <a:xfrm>
                <a:off x="0" y="0"/>
                <a:ext cx="822355" cy="822355"/>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0" fontAlgn="ctr" hangingPunct="0">
                  <a:buClr>
                    <a:srgbClr val="FF0000"/>
                  </a:buClr>
                  <a:buSzPct val="70000"/>
                </a:pPr>
                <a:endParaRPr lang="zh-CN" altLang="en-US" sz="2000">
                  <a:solidFill>
                    <a:schemeClr val="tx2"/>
                  </a:solidFill>
                  <a:latin typeface="Calibri" pitchFamily="34" charset="0"/>
                  <a:ea typeface="Microsoft YaHei" pitchFamily="34" charset="-122"/>
                </a:endParaRPr>
              </a:p>
            </p:txBody>
          </p:sp>
          <p:sp>
            <p:nvSpPr>
              <p:cNvPr id="8205" name="椭圆 42"/>
              <p:cNvSpPr>
                <a:spLocks noChangeAspect="1"/>
              </p:cNvSpPr>
              <p:nvPr/>
            </p:nvSpPr>
            <p:spPr bwMode="auto">
              <a:xfrm>
                <a:off x="50718" y="51177"/>
                <a:ext cx="720921" cy="720002"/>
              </a:xfrm>
              <a:prstGeom prst="ellipse">
                <a:avLst/>
              </a:prstGeom>
              <a:solidFill>
                <a:srgbClr val="595959">
                  <a:alpha val="79999"/>
                </a:srgbClr>
              </a:solidFill>
              <a:ln w="12700">
                <a:solidFill>
                  <a:srgbClr val="595959"/>
                </a:solidFill>
                <a:round/>
                <a:headEnd/>
                <a:tailEnd/>
              </a:ln>
            </p:spPr>
            <p:txBody>
              <a:bodyPr wrap="none" anchor="ctr"/>
              <a:lstStyle/>
              <a:p>
                <a:pPr algn="ctr" eaLnBrk="0" fontAlgn="ctr" hangingPunct="0">
                  <a:buClr>
                    <a:srgbClr val="FF0000"/>
                  </a:buClr>
                  <a:buSzPct val="70000"/>
                </a:pPr>
                <a:endParaRPr lang="zh-CN" altLang="en-US" sz="2000">
                  <a:solidFill>
                    <a:schemeClr val="tx2"/>
                  </a:solidFill>
                  <a:latin typeface="Calibri" pitchFamily="34" charset="0"/>
                  <a:ea typeface="Microsoft YaHei" pitchFamily="34" charset="-122"/>
                </a:endParaRPr>
              </a:p>
            </p:txBody>
          </p:sp>
        </p:grpSp>
        <p:sp>
          <p:nvSpPr>
            <p:cNvPr id="8203" name="Rectangle 13"/>
            <p:cNvSpPr>
              <a:spLocks noChangeArrowheads="1"/>
            </p:cNvSpPr>
            <p:nvPr/>
          </p:nvSpPr>
          <p:spPr bwMode="auto">
            <a:xfrm>
              <a:off x="0" y="170005"/>
              <a:ext cx="7471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2000" dirty="0" smtClean="0">
                  <a:solidFill>
                    <a:schemeClr val="bg1"/>
                  </a:solidFill>
                  <a:latin typeface="Microsoft YaHei" pitchFamily="34" charset="-122"/>
                  <a:ea typeface="Microsoft YaHei" pitchFamily="34" charset="-122"/>
                </a:rPr>
                <a:t>6</a:t>
              </a:r>
              <a:endParaRPr lang="zh-CN" altLang="en-US" sz="2000" dirty="0">
                <a:solidFill>
                  <a:schemeClr val="bg1"/>
                </a:solidFill>
                <a:latin typeface="Microsoft YaHei" pitchFamily="34" charset="-122"/>
                <a:ea typeface="Microsoft YaHei" pitchFamily="34" charset="-122"/>
              </a:endParaRPr>
            </a:p>
          </p:txBody>
        </p:sp>
      </p:grpSp>
      <p:sp>
        <p:nvSpPr>
          <p:cNvPr id="35" name="TextBox 13" descr="B56F103BB23E47beACAB404F50AF11BD# #TextBox 13"/>
          <p:cNvSpPr txBox="1">
            <a:spLocks noChangeArrowheads="1"/>
          </p:cNvSpPr>
          <p:nvPr/>
        </p:nvSpPr>
        <p:spPr bwMode="auto">
          <a:xfrm>
            <a:off x="3923928" y="86004"/>
            <a:ext cx="5220073" cy="628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algn="l" rtl="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algn="l" rtl="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algn="l" rtl="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algn="l" rtl="0" eaLnBrk="0" fontAlgn="base" hangingPunct="0">
              <a:spcBef>
                <a:spcPct val="0"/>
              </a:spcBef>
              <a:spcAft>
                <a:spcPct val="0"/>
              </a:spcAft>
              <a:defRPr>
                <a:solidFill>
                  <a:schemeClr val="tx1"/>
                </a:solidFill>
                <a:latin typeface="Arial" pitchFamily="34" charset="0"/>
                <a:ea typeface="SimSun" pitchFamily="2" charset="-122"/>
              </a:defRPr>
            </a:lvl9pPr>
          </a:lstStyle>
          <a:p>
            <a:pPr algn="r" rtl="1">
              <a:lnSpc>
                <a:spcPct val="120000"/>
              </a:lnSpc>
              <a:spcBef>
                <a:spcPct val="50000"/>
              </a:spcBef>
            </a:pPr>
            <a:r>
              <a:rPr lang="ar-EG" altLang="zh-CN" sz="3200" b="1" dirty="0">
                <a:solidFill>
                  <a:schemeClr val="bg1"/>
                </a:solidFill>
                <a:latin typeface="Microsoft YaHei" pitchFamily="34" charset="-122"/>
                <a:ea typeface="Microsoft YaHei" pitchFamily="34" charset="-122"/>
              </a:rPr>
              <a:t>تقدير الذات يؤدي إلى</a:t>
            </a:r>
          </a:p>
        </p:txBody>
      </p:sp>
    </p:spTree>
    <p:extLst>
      <p:ext uri="{BB962C8B-B14F-4D97-AF65-F5344CB8AC3E}">
        <p14:creationId xmlns:p14="http://schemas.microsoft.com/office/powerpoint/2010/main" val="2630811555"/>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48" presetClass="entr" presetSubtype="0" accel="50000" fill="hold" nodeType="afterEffect">
                                  <p:stCondLst>
                                    <p:cond delay="0"/>
                                  </p:stCondLst>
                                  <p:childTnLst>
                                    <p:set>
                                      <p:cBhvr>
                                        <p:cTn id="6" dur="1" fill="hold">
                                          <p:stCondLst>
                                            <p:cond delay="0"/>
                                          </p:stCondLst>
                                        </p:cTn>
                                        <p:tgtEl>
                                          <p:spTgt spid="10242"/>
                                        </p:tgtEl>
                                        <p:attrNameLst>
                                          <p:attrName>style.visibility</p:attrName>
                                        </p:attrNameLst>
                                      </p:cBhvr>
                                      <p:to>
                                        <p:strVal val="visible"/>
                                      </p:to>
                                    </p:set>
                                    <p:anim calcmode="lin" valueType="num">
                                      <p:cBhvr>
                                        <p:cTn id="7" dur="1000" fill="hold"/>
                                        <p:tgtEl>
                                          <p:spTgt spid="10242"/>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8" dur="1000" fill="hold"/>
                                        <p:tgtEl>
                                          <p:spTgt spid="10242"/>
                                        </p:tgtEl>
                                        <p:attrNameLst>
                                          <p:attrName>ppt_x</p:attrName>
                                        </p:attrNameLst>
                                      </p:cBhvr>
                                      <p:tavLst>
                                        <p:tav tm="0">
                                          <p:val>
                                            <p:fltVal val="-1"/>
                                          </p:val>
                                        </p:tav>
                                        <p:tav tm="50000">
                                          <p:val>
                                            <p:fltVal val="0.95"/>
                                          </p:val>
                                        </p:tav>
                                        <p:tav tm="100000">
                                          <p:val>
                                            <p:strVal val="#ppt_x"/>
                                          </p:val>
                                        </p:tav>
                                      </p:tavLst>
                                    </p:anim>
                                    <p:anim calcmode="lin" valueType="num">
                                      <p:cBhvr>
                                        <p:cTn id="9" dur="1000" fill="hold"/>
                                        <p:tgtEl>
                                          <p:spTgt spid="10242"/>
                                        </p:tgtEl>
                                        <p:attrNameLst>
                                          <p:attrName>ppt_y</p:attrName>
                                        </p:attrNameLst>
                                      </p:cBhvr>
                                      <p:tavLst>
                                        <p:tav tm="0">
                                          <p:val>
                                            <p:strVal val="#ppt_y"/>
                                          </p:val>
                                        </p:tav>
                                        <p:tav tm="100000">
                                          <p:val>
                                            <p:strVal val="#ppt_y"/>
                                          </p:val>
                                        </p:tav>
                                      </p:tavLst>
                                    </p:anim>
                                    <p:animEffect transition="in" filter="fade">
                                      <p:cBhvr>
                                        <p:cTn id="10" dur="1000"/>
                                        <p:tgtEl>
                                          <p:spTgt spid="10242"/>
                                        </p:tgtEl>
                                      </p:cBhvr>
                                    </p:animEffect>
                                  </p:childTnLst>
                                </p:cTn>
                              </p:par>
                            </p:childTnLst>
                          </p:cTn>
                        </p:par>
                        <p:par>
                          <p:cTn id="11" fill="hold" nodeType="afterGroup">
                            <p:stCondLst>
                              <p:cond delay="1000"/>
                            </p:stCondLst>
                            <p:childTnLst>
                              <p:par>
                                <p:cTn id="12" presetID="23" presetClass="entr" presetSubtype="16" fill="hold" nodeType="afterEffect">
                                  <p:stCondLst>
                                    <p:cond delay="0"/>
                                  </p:stCondLst>
                                  <p:childTnLst>
                                    <p:set>
                                      <p:cBhvr>
                                        <p:cTn id="13" dur="1" fill="hold">
                                          <p:stCondLst>
                                            <p:cond delay="0"/>
                                          </p:stCondLst>
                                        </p:cTn>
                                        <p:tgtEl>
                                          <p:spTgt spid="10260"/>
                                        </p:tgtEl>
                                        <p:attrNameLst>
                                          <p:attrName>style.visibility</p:attrName>
                                        </p:attrNameLst>
                                      </p:cBhvr>
                                      <p:to>
                                        <p:strVal val="visible"/>
                                      </p:to>
                                    </p:set>
                                    <p:anim calcmode="lin" valueType="num">
                                      <p:cBhvr>
                                        <p:cTn id="14" dur="500" fill="hold"/>
                                        <p:tgtEl>
                                          <p:spTgt spid="10260"/>
                                        </p:tgtEl>
                                        <p:attrNameLst>
                                          <p:attrName>ppt_w</p:attrName>
                                        </p:attrNameLst>
                                      </p:cBhvr>
                                      <p:tavLst>
                                        <p:tav tm="0">
                                          <p:val>
                                            <p:fltVal val="0"/>
                                          </p:val>
                                        </p:tav>
                                        <p:tav tm="100000">
                                          <p:val>
                                            <p:strVal val="#ppt_w"/>
                                          </p:val>
                                        </p:tav>
                                      </p:tavLst>
                                    </p:anim>
                                    <p:anim calcmode="lin" valueType="num">
                                      <p:cBhvr>
                                        <p:cTn id="15" dur="500" fill="hold"/>
                                        <p:tgtEl>
                                          <p:spTgt spid="10260"/>
                                        </p:tgtEl>
                                        <p:attrNameLst>
                                          <p:attrName>ppt_h</p:attrName>
                                        </p:attrNameLst>
                                      </p:cBhvr>
                                      <p:tavLst>
                                        <p:tav tm="0">
                                          <p:val>
                                            <p:fltVal val="0"/>
                                          </p:val>
                                        </p:tav>
                                        <p:tav tm="100000">
                                          <p:val>
                                            <p:strVal val="#ppt_h"/>
                                          </p:val>
                                        </p:tav>
                                      </p:tavLst>
                                    </p:anim>
                                  </p:childTnLst>
                                </p:cTn>
                              </p:par>
                              <p:par>
                                <p:cTn id="16" presetID="12" presetClass="entr" presetSubtype="8" fill="hold" nodeType="withEffect">
                                  <p:stCondLst>
                                    <p:cond delay="200"/>
                                  </p:stCondLst>
                                  <p:childTnLst>
                                    <p:set>
                                      <p:cBhvr>
                                        <p:cTn id="17" dur="1" fill="hold">
                                          <p:stCondLst>
                                            <p:cond delay="0"/>
                                          </p:stCondLst>
                                        </p:cTn>
                                        <p:tgtEl>
                                          <p:spTgt spid="10248"/>
                                        </p:tgtEl>
                                        <p:attrNameLst>
                                          <p:attrName>style.visibility</p:attrName>
                                        </p:attrNameLst>
                                      </p:cBhvr>
                                      <p:to>
                                        <p:strVal val="visible"/>
                                      </p:to>
                                    </p:set>
                                    <p:animEffect transition="in" filter="slide(fromLeft)">
                                      <p:cBhvr>
                                        <p:cTn id="18" dur="500"/>
                                        <p:tgtEl>
                                          <p:spTgt spid="10248"/>
                                        </p:tgtEl>
                                      </p:cBhvr>
                                    </p:animEffect>
                                  </p:childTnLst>
                                </p:cTn>
                              </p:par>
                              <p:par>
                                <p:cTn id="19" presetID="23" presetClass="entr" presetSubtype="16" fill="hold" nodeType="withEffect">
                                  <p:stCondLst>
                                    <p:cond delay="400"/>
                                  </p:stCondLst>
                                  <p:childTnLst>
                                    <p:set>
                                      <p:cBhvr>
                                        <p:cTn id="20" dur="1" fill="hold">
                                          <p:stCondLst>
                                            <p:cond delay="0"/>
                                          </p:stCondLst>
                                        </p:cTn>
                                        <p:tgtEl>
                                          <p:spTgt spid="10265"/>
                                        </p:tgtEl>
                                        <p:attrNameLst>
                                          <p:attrName>style.visibility</p:attrName>
                                        </p:attrNameLst>
                                      </p:cBhvr>
                                      <p:to>
                                        <p:strVal val="visible"/>
                                      </p:to>
                                    </p:set>
                                    <p:anim calcmode="lin" valueType="num">
                                      <p:cBhvr>
                                        <p:cTn id="21" dur="500" fill="hold"/>
                                        <p:tgtEl>
                                          <p:spTgt spid="10265"/>
                                        </p:tgtEl>
                                        <p:attrNameLst>
                                          <p:attrName>ppt_w</p:attrName>
                                        </p:attrNameLst>
                                      </p:cBhvr>
                                      <p:tavLst>
                                        <p:tav tm="0">
                                          <p:val>
                                            <p:fltVal val="0"/>
                                          </p:val>
                                        </p:tav>
                                        <p:tav tm="100000">
                                          <p:val>
                                            <p:strVal val="#ppt_w"/>
                                          </p:val>
                                        </p:tav>
                                      </p:tavLst>
                                    </p:anim>
                                    <p:anim calcmode="lin" valueType="num">
                                      <p:cBhvr>
                                        <p:cTn id="22" dur="500" fill="hold"/>
                                        <p:tgtEl>
                                          <p:spTgt spid="10265"/>
                                        </p:tgtEl>
                                        <p:attrNameLst>
                                          <p:attrName>ppt_h</p:attrName>
                                        </p:attrNameLst>
                                      </p:cBhvr>
                                      <p:tavLst>
                                        <p:tav tm="0">
                                          <p:val>
                                            <p:fltVal val="0"/>
                                          </p:val>
                                        </p:tav>
                                        <p:tav tm="100000">
                                          <p:val>
                                            <p:strVal val="#ppt_h"/>
                                          </p:val>
                                        </p:tav>
                                      </p:tavLst>
                                    </p:anim>
                                  </p:childTnLst>
                                </p:cTn>
                              </p:par>
                              <p:par>
                                <p:cTn id="23" presetID="12" presetClass="entr" presetSubtype="8" fill="hold" nodeType="withEffect">
                                  <p:stCondLst>
                                    <p:cond delay="600"/>
                                  </p:stCondLst>
                                  <p:childTnLst>
                                    <p:set>
                                      <p:cBhvr>
                                        <p:cTn id="24" dur="1" fill="hold">
                                          <p:stCondLst>
                                            <p:cond delay="0"/>
                                          </p:stCondLst>
                                        </p:cTn>
                                        <p:tgtEl>
                                          <p:spTgt spid="10252"/>
                                        </p:tgtEl>
                                        <p:attrNameLst>
                                          <p:attrName>style.visibility</p:attrName>
                                        </p:attrNameLst>
                                      </p:cBhvr>
                                      <p:to>
                                        <p:strVal val="visible"/>
                                      </p:to>
                                    </p:set>
                                    <p:animEffect transition="in" filter="slide(fromLeft)">
                                      <p:cBhvr>
                                        <p:cTn id="25" dur="500"/>
                                        <p:tgtEl>
                                          <p:spTgt spid="10252"/>
                                        </p:tgtEl>
                                      </p:cBhvr>
                                    </p:animEffect>
                                  </p:childTnLst>
                                </p:cTn>
                              </p:par>
                              <p:par>
                                <p:cTn id="26" presetID="23" presetClass="entr" presetSubtype="16" fill="hold" nodeType="withEffect">
                                  <p:stCondLst>
                                    <p:cond delay="800"/>
                                  </p:stCondLst>
                                  <p:childTnLst>
                                    <p:set>
                                      <p:cBhvr>
                                        <p:cTn id="27" dur="1" fill="hold">
                                          <p:stCondLst>
                                            <p:cond delay="0"/>
                                          </p:stCondLst>
                                        </p:cTn>
                                        <p:tgtEl>
                                          <p:spTgt spid="10270"/>
                                        </p:tgtEl>
                                        <p:attrNameLst>
                                          <p:attrName>style.visibility</p:attrName>
                                        </p:attrNameLst>
                                      </p:cBhvr>
                                      <p:to>
                                        <p:strVal val="visible"/>
                                      </p:to>
                                    </p:set>
                                    <p:anim calcmode="lin" valueType="num">
                                      <p:cBhvr>
                                        <p:cTn id="28" dur="500" fill="hold"/>
                                        <p:tgtEl>
                                          <p:spTgt spid="10270"/>
                                        </p:tgtEl>
                                        <p:attrNameLst>
                                          <p:attrName>ppt_w</p:attrName>
                                        </p:attrNameLst>
                                      </p:cBhvr>
                                      <p:tavLst>
                                        <p:tav tm="0">
                                          <p:val>
                                            <p:fltVal val="0"/>
                                          </p:val>
                                        </p:tav>
                                        <p:tav tm="100000">
                                          <p:val>
                                            <p:strVal val="#ppt_w"/>
                                          </p:val>
                                        </p:tav>
                                      </p:tavLst>
                                    </p:anim>
                                    <p:anim calcmode="lin" valueType="num">
                                      <p:cBhvr>
                                        <p:cTn id="29" dur="500" fill="hold"/>
                                        <p:tgtEl>
                                          <p:spTgt spid="10270"/>
                                        </p:tgtEl>
                                        <p:attrNameLst>
                                          <p:attrName>ppt_h</p:attrName>
                                        </p:attrNameLst>
                                      </p:cBhvr>
                                      <p:tavLst>
                                        <p:tav tm="0">
                                          <p:val>
                                            <p:fltVal val="0"/>
                                          </p:val>
                                        </p:tav>
                                        <p:tav tm="100000">
                                          <p:val>
                                            <p:strVal val="#ppt_h"/>
                                          </p:val>
                                        </p:tav>
                                      </p:tavLst>
                                    </p:anim>
                                  </p:childTnLst>
                                </p:cTn>
                              </p:par>
                              <p:par>
                                <p:cTn id="30" presetID="12" presetClass="entr" presetSubtype="8" fill="hold" nodeType="withEffect">
                                  <p:stCondLst>
                                    <p:cond delay="1000"/>
                                  </p:stCondLst>
                                  <p:childTnLst>
                                    <p:set>
                                      <p:cBhvr>
                                        <p:cTn id="31" dur="1" fill="hold">
                                          <p:stCondLst>
                                            <p:cond delay="0"/>
                                          </p:stCondLst>
                                        </p:cTn>
                                        <p:tgtEl>
                                          <p:spTgt spid="10256"/>
                                        </p:tgtEl>
                                        <p:attrNameLst>
                                          <p:attrName>style.visibility</p:attrName>
                                        </p:attrNameLst>
                                      </p:cBhvr>
                                      <p:to>
                                        <p:strVal val="visible"/>
                                      </p:to>
                                    </p:set>
                                    <p:animEffect transition="in" filter="slide(fromLeft)">
                                      <p:cBhvr>
                                        <p:cTn id="32" dur="500"/>
                                        <p:tgtEl>
                                          <p:spTgt spid="10256"/>
                                        </p:tgtEl>
                                      </p:cBhvr>
                                    </p:animEffect>
                                  </p:childTnLst>
                                </p:cTn>
                              </p:par>
                            </p:childTnLst>
                          </p:cTn>
                        </p:par>
                        <p:par>
                          <p:cTn id="33" fill="hold">
                            <p:stCondLst>
                              <p:cond delay="2500"/>
                            </p:stCondLst>
                            <p:childTnLst>
                              <p:par>
                                <p:cTn id="34" presetID="12" presetClass="entr" presetSubtype="8" fill="hold" grpId="0" nodeType="afterEffect">
                                  <p:stCondLst>
                                    <p:cond delay="0"/>
                                  </p:stCondLst>
                                  <p:childTnLst>
                                    <p:set>
                                      <p:cBhvr>
                                        <p:cTn id="35" dur="1" fill="hold">
                                          <p:stCondLst>
                                            <p:cond delay="0"/>
                                          </p:stCondLst>
                                        </p:cTn>
                                        <p:tgtEl>
                                          <p:spTgt spid="35"/>
                                        </p:tgtEl>
                                        <p:attrNameLst>
                                          <p:attrName>style.visibility</p:attrName>
                                        </p:attrNameLst>
                                      </p:cBhvr>
                                      <p:to>
                                        <p:strVal val="visible"/>
                                      </p:to>
                                    </p:set>
                                    <p:animEffect transition="in" filter="slide(fromLeft)">
                                      <p:cBhvr>
                                        <p:cTn id="36"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Multidocument 1"/>
          <p:cNvSpPr/>
          <p:nvPr/>
        </p:nvSpPr>
        <p:spPr bwMode="auto">
          <a:xfrm>
            <a:off x="2035200" y="1071550"/>
            <a:ext cx="5489128" cy="2160240"/>
          </a:xfrm>
          <a:prstGeom prst="flowChartMultidocument">
            <a:avLst/>
          </a:prstGeom>
          <a:solidFill>
            <a:srgbClr val="33CC33"/>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algn="ctr" rtl="1">
              <a:lnSpc>
                <a:spcPct val="150000"/>
              </a:lnSpc>
            </a:pPr>
            <a:endParaRPr lang="ar-EG" sz="1400" b="1" dirty="0" smtClean="0"/>
          </a:p>
          <a:p>
            <a:pPr algn="ctr" rtl="1">
              <a:lnSpc>
                <a:spcPct val="150000"/>
              </a:lnSpc>
            </a:pPr>
            <a:r>
              <a:rPr lang="ar-EG" sz="3200" b="1" dirty="0" smtClean="0"/>
              <a:t>كيف </a:t>
            </a:r>
            <a:r>
              <a:rPr lang="ar-EG" sz="3200" b="1" dirty="0"/>
              <a:t>أحارب الأفكار السلبية</a:t>
            </a:r>
          </a:p>
        </p:txBody>
      </p:sp>
      <p:pic>
        <p:nvPicPr>
          <p:cNvPr id="3" name="صورة 2" descr="26 ‫(3)‬.jpg"/>
          <p:cNvPicPr>
            <a:picLocks noChangeAspect="1"/>
          </p:cNvPicPr>
          <p:nvPr/>
        </p:nvPicPr>
        <p:blipFill>
          <a:blip r:embed="rId2"/>
          <a:stretch>
            <a:fillRect/>
          </a:stretch>
        </p:blipFill>
        <p:spPr>
          <a:xfrm>
            <a:off x="3286116" y="3500442"/>
            <a:ext cx="2752725" cy="1643064"/>
          </a:xfrm>
          <a:prstGeom prst="rect">
            <a:avLst/>
          </a:prstGeom>
        </p:spPr>
      </p:pic>
    </p:spTree>
    <p:extLst>
      <p:ext uri="{BB962C8B-B14F-4D97-AF65-F5344CB8AC3E}">
        <p14:creationId xmlns:p14="http://schemas.microsoft.com/office/powerpoint/2010/main" val="2117253011"/>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67944" y="1777380"/>
            <a:ext cx="4572000" cy="2308324"/>
          </a:xfrm>
          <a:prstGeom prst="rect">
            <a:avLst/>
          </a:prstGeom>
        </p:spPr>
        <p:txBody>
          <a:bodyPr>
            <a:spAutoFit/>
          </a:bodyPr>
          <a:lstStyle/>
          <a:p>
            <a:pPr algn="justLow" rtl="1"/>
            <a:r>
              <a:rPr lang="ar-EG" sz="2400" b="1" dirty="0" smtClean="0">
                <a:solidFill>
                  <a:srgbClr val="002060"/>
                </a:solidFill>
                <a:latin typeface="Simplified Arabic" pitchFamily="18" charset="-78"/>
                <a:cs typeface="Simplified Arabic" pitchFamily="18" charset="-78"/>
              </a:rPr>
              <a:t>قبل </a:t>
            </a:r>
            <a:r>
              <a:rPr lang="ar-EG" sz="2400" b="1" dirty="0">
                <a:solidFill>
                  <a:srgbClr val="002060"/>
                </a:solidFill>
                <a:latin typeface="Simplified Arabic" pitchFamily="18" charset="-78"/>
                <a:cs typeface="Simplified Arabic" pitchFamily="18" charset="-78"/>
              </a:rPr>
              <a:t>الحديث عن الافكار السلبية ومسبباتها وعن طرق التخلص منها وعن كيفية وضع الحواجز دونها يحسن بنا أن نتحدث عن العلاقة القوية بين الثقة بالنفس وبين الافكار الايجابية، وفي المقابل بين الأفكار السلبية وبين الضعف والخور في </a:t>
            </a:r>
            <a:r>
              <a:rPr lang="ar-EG" sz="2400" b="1" dirty="0" smtClean="0">
                <a:solidFill>
                  <a:srgbClr val="002060"/>
                </a:solidFill>
                <a:latin typeface="Simplified Arabic" pitchFamily="18" charset="-78"/>
                <a:cs typeface="Simplified Arabic" pitchFamily="18" charset="-78"/>
              </a:rPr>
              <a:t>الشخصية</a:t>
            </a:r>
            <a:endParaRPr lang="ar-EG"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433" y="1756296"/>
            <a:ext cx="3265488" cy="2520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27392281"/>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 Diagonal Corner Rectangle 1"/>
          <p:cNvSpPr/>
          <p:nvPr/>
        </p:nvSpPr>
        <p:spPr bwMode="auto">
          <a:xfrm>
            <a:off x="899592" y="1417340"/>
            <a:ext cx="7128792" cy="1368152"/>
          </a:xfrm>
          <a:prstGeom prst="round2DiagRect">
            <a:avLst/>
          </a:prstGeom>
          <a:solidFill>
            <a:srgbClr val="00CC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algn="justLow" rtl="1"/>
            <a:r>
              <a:rPr lang="ar-EG" sz="2400" b="1" dirty="0" smtClean="0">
                <a:solidFill>
                  <a:srgbClr val="002060"/>
                </a:solidFill>
              </a:rPr>
              <a:t>كلما </a:t>
            </a:r>
            <a:r>
              <a:rPr lang="ar-EG" sz="2400" b="1" dirty="0">
                <a:solidFill>
                  <a:srgbClr val="002060"/>
                </a:solidFill>
              </a:rPr>
              <a:t>قويت ثقة الانسان بنفسه وكملت ثقته في قدراته وما يتحلى به من سمات وصفات </a:t>
            </a:r>
            <a:r>
              <a:rPr lang="ar-EG" sz="2400" b="1" dirty="0" smtClean="0">
                <a:solidFill>
                  <a:srgbClr val="002060"/>
                </a:solidFill>
              </a:rPr>
              <a:t>ومواهب </a:t>
            </a:r>
            <a:r>
              <a:rPr lang="ar-EG" sz="2400" b="1" dirty="0">
                <a:solidFill>
                  <a:srgbClr val="002060"/>
                </a:solidFill>
              </a:rPr>
              <a:t>كلما كانت شخصيته ايجابية وكانت كذلك </a:t>
            </a:r>
            <a:r>
              <a:rPr lang="ar-EG" sz="2400" b="1" dirty="0" smtClean="0">
                <a:solidFill>
                  <a:srgbClr val="002060"/>
                </a:solidFill>
              </a:rPr>
              <a:t> </a:t>
            </a:r>
            <a:br>
              <a:rPr lang="ar-EG" sz="2400" b="1" dirty="0" smtClean="0">
                <a:solidFill>
                  <a:srgbClr val="002060"/>
                </a:solidFill>
              </a:rPr>
            </a:br>
            <a:r>
              <a:rPr lang="ar-EG" sz="2400" b="1" dirty="0" smtClean="0">
                <a:solidFill>
                  <a:srgbClr val="002060"/>
                </a:solidFill>
              </a:rPr>
              <a:t>    افكاره </a:t>
            </a:r>
            <a:r>
              <a:rPr lang="ar-EG" sz="2400" b="1" dirty="0">
                <a:solidFill>
                  <a:srgbClr val="002060"/>
                </a:solidFill>
              </a:rPr>
              <a:t>ايجابية عن نفسه وكان ايضا ايجابي النظرة الى الآخرين</a:t>
            </a:r>
            <a:endParaRPr kumimoji="0" lang="ar-EG" sz="2400" b="1" i="0" u="none" strike="noStrike" cap="none" normalizeH="0" baseline="0" dirty="0" smtClean="0">
              <a:ln>
                <a:noFill/>
              </a:ln>
              <a:solidFill>
                <a:srgbClr val="002060"/>
              </a:solidFill>
              <a:effectLst/>
            </a:endParaRPr>
          </a:p>
        </p:txBody>
      </p:sp>
      <p:sp>
        <p:nvSpPr>
          <p:cNvPr id="3" name="Round Diagonal Corner Rectangle 2"/>
          <p:cNvSpPr/>
          <p:nvPr/>
        </p:nvSpPr>
        <p:spPr bwMode="auto">
          <a:xfrm>
            <a:off x="899592" y="3361556"/>
            <a:ext cx="7128792" cy="1008112"/>
          </a:xfrm>
          <a:prstGeom prst="round2DiagRect">
            <a:avLst/>
          </a:prstGeom>
          <a:ln>
            <a:headEnd type="none" w="med" len="med"/>
            <a:tailEnd type="none" w="med" len="med"/>
          </a:ln>
          <a:extLst/>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rtlCol="1" anchor="t" anchorCtr="0" compatLnSpc="1">
            <a:prstTxWarp prst="textNoShape">
              <a:avLst/>
            </a:prstTxWarp>
          </a:bodyPr>
          <a:lstStyle/>
          <a:p>
            <a:pPr algn="ctr" rtl="1"/>
            <a:r>
              <a:rPr lang="ar-EG" sz="2400" b="1" dirty="0" smtClean="0">
                <a:solidFill>
                  <a:srgbClr val="002060"/>
                </a:solidFill>
              </a:rPr>
              <a:t>كلما </a:t>
            </a:r>
            <a:r>
              <a:rPr lang="ar-EG" sz="2400" b="1" dirty="0">
                <a:solidFill>
                  <a:srgbClr val="002060"/>
                </a:solidFill>
              </a:rPr>
              <a:t>كانت ثقة الانسان بنفسه ضعيفة مهزوزة كلما كانت افكاره </a:t>
            </a:r>
            <a:r>
              <a:rPr lang="ar-EG" sz="2400" b="1" dirty="0" smtClean="0">
                <a:solidFill>
                  <a:srgbClr val="002060"/>
                </a:solidFill>
              </a:rPr>
              <a:t> </a:t>
            </a:r>
            <a:br>
              <a:rPr lang="ar-EG" sz="2400" b="1" dirty="0" smtClean="0">
                <a:solidFill>
                  <a:srgbClr val="002060"/>
                </a:solidFill>
              </a:rPr>
            </a:br>
            <a:r>
              <a:rPr lang="ar-EG" sz="2400" b="1" dirty="0" smtClean="0">
                <a:solidFill>
                  <a:srgbClr val="002060"/>
                </a:solidFill>
              </a:rPr>
              <a:t>السلبية </a:t>
            </a:r>
            <a:r>
              <a:rPr lang="ar-EG" sz="2400" b="1" dirty="0">
                <a:solidFill>
                  <a:srgbClr val="002060"/>
                </a:solidFill>
              </a:rPr>
              <a:t>تفوق عدد دقات القلب في الدقيقة الواحدة</a:t>
            </a:r>
            <a:endParaRPr kumimoji="0" lang="ar-EG" sz="2400" b="1" i="0" u="none" strike="noStrike" cap="none" normalizeH="0" baseline="0" dirty="0" smtClean="0">
              <a:ln>
                <a:noFill/>
              </a:ln>
              <a:solidFill>
                <a:srgbClr val="002060"/>
              </a:solidFill>
              <a:effectLst/>
            </a:endParaRPr>
          </a:p>
        </p:txBody>
      </p:sp>
    </p:spTree>
    <p:extLst>
      <p:ext uri="{BB962C8B-B14F-4D97-AF65-F5344CB8AC3E}">
        <p14:creationId xmlns:p14="http://schemas.microsoft.com/office/powerpoint/2010/main" val="3040048849"/>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Callout 3"/>
          <p:cNvSpPr/>
          <p:nvPr/>
        </p:nvSpPr>
        <p:spPr bwMode="auto">
          <a:xfrm>
            <a:off x="4283968" y="1273324"/>
            <a:ext cx="3681412" cy="1798490"/>
          </a:xfrm>
          <a:prstGeom prst="cloudCallout">
            <a:avLst>
              <a:gd name="adj1" fmla="val -61783"/>
              <a:gd name="adj2" fmla="val 102183"/>
            </a:avLst>
          </a:prstGeom>
          <a:solidFill>
            <a:srgbClr val="92D05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algn="ctr" rtl="1">
              <a:lnSpc>
                <a:spcPct val="150000"/>
              </a:lnSpc>
            </a:pPr>
            <a:r>
              <a:rPr lang="ar-EG" sz="2000" b="1" dirty="0">
                <a:solidFill>
                  <a:srgbClr val="002060"/>
                </a:solidFill>
              </a:rPr>
              <a:t>(هل </a:t>
            </a:r>
            <a:r>
              <a:rPr lang="ar-EG" sz="2000" b="1" dirty="0" err="1">
                <a:solidFill>
                  <a:srgbClr val="002060"/>
                </a:solidFill>
              </a:rPr>
              <a:t>انت</a:t>
            </a:r>
            <a:r>
              <a:rPr lang="ar-EG" sz="2000" b="1" dirty="0">
                <a:solidFill>
                  <a:srgbClr val="002060"/>
                </a:solidFill>
              </a:rPr>
              <a:t> </a:t>
            </a:r>
            <a:r>
              <a:rPr lang="ar-EG" sz="2000" b="1" dirty="0" smtClean="0">
                <a:solidFill>
                  <a:srgbClr val="002060"/>
                </a:solidFill>
              </a:rPr>
              <a:t>واثق</a:t>
            </a:r>
            <a:r>
              <a:rPr lang="ar-SA" sz="2000" b="1" dirty="0" smtClean="0">
                <a:solidFill>
                  <a:srgbClr val="002060"/>
                </a:solidFill>
              </a:rPr>
              <a:t> / </a:t>
            </a:r>
            <a:r>
              <a:rPr lang="ar-SA" sz="2000" b="1" dirty="0" err="1" smtClean="0">
                <a:solidFill>
                  <a:srgbClr val="002060"/>
                </a:solidFill>
              </a:rPr>
              <a:t>ـة</a:t>
            </a:r>
            <a:r>
              <a:rPr lang="ar-EG" sz="2000" b="1" dirty="0" smtClean="0">
                <a:solidFill>
                  <a:srgbClr val="002060"/>
                </a:solidFill>
              </a:rPr>
              <a:t> </a:t>
            </a:r>
            <a:r>
              <a:rPr lang="ar-EG" sz="2000" b="1" dirty="0">
                <a:solidFill>
                  <a:srgbClr val="002060"/>
                </a:solidFill>
              </a:rPr>
              <a:t>من نفسك)؟ من قدراتك؟ من مواهبك؟ </a:t>
            </a:r>
            <a:endParaRPr kumimoji="0" lang="ar-EG" sz="2000" b="1" i="0" u="none" strike="noStrike" cap="none" normalizeH="0" baseline="0" dirty="0" smtClean="0">
              <a:ln>
                <a:noFill/>
              </a:ln>
              <a:solidFill>
                <a:srgbClr val="002060"/>
              </a:solidFill>
              <a:effectLst/>
            </a:endParaRPr>
          </a:p>
        </p:txBody>
      </p:sp>
      <p:pic>
        <p:nvPicPr>
          <p:cNvPr id="1026" name="Picture 2"/>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19672" y="2641476"/>
            <a:ext cx="3105348" cy="2331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07746267"/>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ded Corner 1"/>
          <p:cNvSpPr/>
          <p:nvPr/>
        </p:nvSpPr>
        <p:spPr bwMode="auto">
          <a:xfrm>
            <a:off x="683568" y="1633364"/>
            <a:ext cx="7488832" cy="2520280"/>
          </a:xfrm>
          <a:prstGeom prst="foldedCorner">
            <a:avLst/>
          </a:prstGeom>
          <a:solidFill>
            <a:srgbClr val="00FF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algn="ctr" rtl="1"/>
            <a:r>
              <a:rPr lang="ar-EG" sz="3200" dirty="0">
                <a:solidFill>
                  <a:srgbClr val="002060"/>
                </a:solidFill>
              </a:rPr>
              <a:t>" ان مراقبة الأفكار والسيطرة على الخواطر هي مهمة شاقه وليست ابدا سهلة وكمية الافكار والخواطر التي ترد علينا لا شعوريا كمية هائلة ولذا نحن نملك مراقبتها واقصاء السيء منها وقبول الجيد منها اما قضية السلامة منها فهو امر لا يقدر عليه "</a:t>
            </a:r>
            <a:endParaRPr kumimoji="0" lang="ar-EG" sz="3200" b="0" i="0" u="none" strike="noStrike" cap="none" normalizeH="0" baseline="0" dirty="0" smtClean="0">
              <a:ln>
                <a:noFill/>
              </a:ln>
              <a:solidFill>
                <a:srgbClr val="002060"/>
              </a:solidFill>
              <a:effectLst/>
            </a:endParaRPr>
          </a:p>
        </p:txBody>
      </p:sp>
    </p:spTree>
    <p:extLst>
      <p:ext uri="{BB962C8B-B14F-4D97-AF65-F5344CB8AC3E}">
        <p14:creationId xmlns:p14="http://schemas.microsoft.com/office/powerpoint/2010/main" val="1140806977"/>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Multidocument 1"/>
          <p:cNvSpPr/>
          <p:nvPr/>
        </p:nvSpPr>
        <p:spPr bwMode="auto">
          <a:xfrm>
            <a:off x="2035200" y="1071550"/>
            <a:ext cx="5489128" cy="2160240"/>
          </a:xfrm>
          <a:prstGeom prst="flowChartMultidocument">
            <a:avLst/>
          </a:prstGeom>
          <a:solidFill>
            <a:srgbClr val="33CC33"/>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algn="ctr" rtl="1">
              <a:lnSpc>
                <a:spcPct val="150000"/>
              </a:lnSpc>
            </a:pPr>
            <a:endParaRPr lang="ar-EG" sz="1400" b="1" dirty="0" smtClean="0"/>
          </a:p>
          <a:p>
            <a:pPr algn="ctr" rtl="1">
              <a:lnSpc>
                <a:spcPct val="150000"/>
              </a:lnSpc>
            </a:pPr>
            <a:r>
              <a:rPr lang="ar-EG" sz="3200" b="1" dirty="0" smtClean="0"/>
              <a:t>ما </a:t>
            </a:r>
            <a:r>
              <a:rPr lang="ar-EG" sz="3200" b="1" dirty="0"/>
              <a:t>هو التفكير السلبى</a:t>
            </a:r>
          </a:p>
        </p:txBody>
      </p:sp>
      <p:pic>
        <p:nvPicPr>
          <p:cNvPr id="3" name="صورة 2" descr="55.jpg"/>
          <p:cNvPicPr>
            <a:picLocks noChangeAspect="1"/>
          </p:cNvPicPr>
          <p:nvPr/>
        </p:nvPicPr>
        <p:blipFill>
          <a:blip r:embed="rId2"/>
          <a:stretch>
            <a:fillRect/>
          </a:stretch>
        </p:blipFill>
        <p:spPr>
          <a:xfrm>
            <a:off x="3643306" y="3500442"/>
            <a:ext cx="1771650" cy="1647827"/>
          </a:xfrm>
          <a:prstGeom prst="rect">
            <a:avLst/>
          </a:prstGeom>
        </p:spPr>
      </p:pic>
    </p:spTree>
    <p:extLst>
      <p:ext uri="{BB962C8B-B14F-4D97-AF65-F5344CB8AC3E}">
        <p14:creationId xmlns:p14="http://schemas.microsoft.com/office/powerpoint/2010/main" val="3121959717"/>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70" name="Group 2"/>
          <p:cNvGrpSpPr>
            <a:grpSpLocks/>
          </p:cNvGrpSpPr>
          <p:nvPr/>
        </p:nvGrpSpPr>
        <p:grpSpPr bwMode="auto">
          <a:xfrm>
            <a:off x="1290638" y="1645947"/>
            <a:ext cx="6562725" cy="546100"/>
            <a:chOff x="0" y="0"/>
            <a:chExt cx="6561756" cy="546060"/>
          </a:xfrm>
        </p:grpSpPr>
        <p:sp>
          <p:nvSpPr>
            <p:cNvPr id="5138" name="AutoShape 3"/>
            <p:cNvSpPr>
              <a:spLocks noChangeArrowheads="1"/>
            </p:cNvSpPr>
            <p:nvPr/>
          </p:nvSpPr>
          <p:spPr bwMode="auto">
            <a:xfrm>
              <a:off x="0" y="192074"/>
              <a:ext cx="6561756" cy="353986"/>
            </a:xfrm>
            <a:prstGeom prst="rect">
              <a:avLst/>
            </a:prstGeom>
            <a:solidFill>
              <a:srgbClr val="595959"/>
            </a:solidFill>
            <a:ln w="12700">
              <a:solidFill>
                <a:schemeClr val="bg1"/>
              </a:solidFill>
              <a:miter lim="800000"/>
              <a:headEnd/>
              <a:tailEnd/>
            </a:ln>
          </p:spPr>
          <p:txBody>
            <a:bodyPr anchor="ctr"/>
            <a:lstStyle/>
            <a:p>
              <a:endParaRPr lang="zh-CN" altLang="en-US" sz="2400" b="1">
                <a:latin typeface="Calibri" pitchFamily="34" charset="0"/>
              </a:endParaRPr>
            </a:p>
          </p:txBody>
        </p:sp>
        <p:sp>
          <p:nvSpPr>
            <p:cNvPr id="5139" name="AutoShape 3"/>
            <p:cNvSpPr>
              <a:spLocks noChangeArrowheads="1"/>
            </p:cNvSpPr>
            <p:nvPr/>
          </p:nvSpPr>
          <p:spPr bwMode="auto">
            <a:xfrm>
              <a:off x="64331" y="0"/>
              <a:ext cx="6433094" cy="482482"/>
            </a:xfrm>
            <a:prstGeom prst="rect">
              <a:avLst/>
            </a:prstGeom>
            <a:solidFill>
              <a:srgbClr val="007E00">
                <a:alpha val="79999"/>
              </a:srgbClr>
            </a:solidFill>
            <a:ln w="12700">
              <a:solidFill>
                <a:schemeClr val="bg1"/>
              </a:solidFill>
              <a:miter lim="800000"/>
              <a:headEnd/>
              <a:tailEnd/>
            </a:ln>
          </p:spPr>
          <p:txBody>
            <a:bodyPr wrap="none" anchor="ctr"/>
            <a:lstStyle/>
            <a:p>
              <a:pPr algn="ctr" eaLnBrk="0" hangingPunct="0"/>
              <a:endParaRPr lang="zh-CN" altLang="en-US" sz="2800" b="1">
                <a:solidFill>
                  <a:schemeClr val="tx2"/>
                </a:solidFill>
                <a:ea typeface="Microsoft YaHei" pitchFamily="34" charset="-122"/>
              </a:endParaRPr>
            </a:p>
          </p:txBody>
        </p:sp>
        <p:sp>
          <p:nvSpPr>
            <p:cNvPr id="5140" name="Rectangle 13"/>
            <p:cNvSpPr>
              <a:spLocks noChangeArrowheads="1"/>
            </p:cNvSpPr>
            <p:nvPr/>
          </p:nvSpPr>
          <p:spPr bwMode="auto">
            <a:xfrm>
              <a:off x="65079" y="42537"/>
              <a:ext cx="6431598" cy="461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a:r>
                <a:rPr lang="ar-EG" altLang="zh-CN" sz="2400" b="1" dirty="0" smtClean="0">
                  <a:solidFill>
                    <a:schemeClr val="bg1"/>
                  </a:solidFill>
                </a:rPr>
                <a:t>انه </a:t>
              </a:r>
              <a:r>
                <a:rPr lang="ar-EG" altLang="zh-CN" sz="2400" b="1" dirty="0">
                  <a:solidFill>
                    <a:schemeClr val="bg1"/>
                  </a:solidFill>
                </a:rPr>
                <a:t>باختصار التشاؤم في رؤية </a:t>
              </a:r>
              <a:r>
                <a:rPr lang="ar-EG" altLang="zh-CN" sz="2400" b="1" dirty="0" smtClean="0">
                  <a:solidFill>
                    <a:schemeClr val="bg1"/>
                  </a:solidFill>
                </a:rPr>
                <a:t>الاشياء</a:t>
              </a:r>
              <a:endParaRPr lang="zh-CN" altLang="en-US" sz="2400" b="1" dirty="0">
                <a:solidFill>
                  <a:schemeClr val="bg1"/>
                </a:solidFill>
              </a:endParaRPr>
            </a:p>
          </p:txBody>
        </p:sp>
      </p:grpSp>
      <p:grpSp>
        <p:nvGrpSpPr>
          <p:cNvPr id="7174" name="Group 6"/>
          <p:cNvGrpSpPr>
            <a:grpSpLocks/>
          </p:cNvGrpSpPr>
          <p:nvPr/>
        </p:nvGrpSpPr>
        <p:grpSpPr bwMode="auto">
          <a:xfrm>
            <a:off x="1290638" y="2519072"/>
            <a:ext cx="6562725" cy="546100"/>
            <a:chOff x="0" y="0"/>
            <a:chExt cx="6561756" cy="546060"/>
          </a:xfrm>
        </p:grpSpPr>
        <p:grpSp>
          <p:nvGrpSpPr>
            <p:cNvPr id="5134" name="Group 7"/>
            <p:cNvGrpSpPr>
              <a:grpSpLocks/>
            </p:cNvGrpSpPr>
            <p:nvPr/>
          </p:nvGrpSpPr>
          <p:grpSpPr bwMode="auto">
            <a:xfrm>
              <a:off x="0" y="0"/>
              <a:ext cx="6561756" cy="546060"/>
              <a:chOff x="0" y="0"/>
              <a:chExt cx="6561756" cy="546060"/>
            </a:xfrm>
          </p:grpSpPr>
          <p:sp>
            <p:nvSpPr>
              <p:cNvPr id="5136" name="AutoShape 3"/>
              <p:cNvSpPr>
                <a:spLocks noChangeArrowheads="1"/>
              </p:cNvSpPr>
              <p:nvPr/>
            </p:nvSpPr>
            <p:spPr bwMode="auto">
              <a:xfrm>
                <a:off x="0" y="192074"/>
                <a:ext cx="6561756" cy="353986"/>
              </a:xfrm>
              <a:prstGeom prst="rect">
                <a:avLst/>
              </a:prstGeom>
              <a:solidFill>
                <a:srgbClr val="595959"/>
              </a:solidFill>
              <a:ln w="12700">
                <a:solidFill>
                  <a:schemeClr val="bg1"/>
                </a:solidFill>
                <a:miter lim="800000"/>
                <a:headEnd/>
                <a:tailEnd/>
              </a:ln>
            </p:spPr>
            <p:txBody>
              <a:bodyPr anchor="ctr"/>
              <a:lstStyle/>
              <a:p>
                <a:endParaRPr lang="zh-CN" altLang="en-US" sz="2400" b="1">
                  <a:latin typeface="Calibri" pitchFamily="34" charset="0"/>
                </a:endParaRPr>
              </a:p>
            </p:txBody>
          </p:sp>
          <p:sp>
            <p:nvSpPr>
              <p:cNvPr id="5137" name="AutoShape 3"/>
              <p:cNvSpPr>
                <a:spLocks noChangeArrowheads="1"/>
              </p:cNvSpPr>
              <p:nvPr/>
            </p:nvSpPr>
            <p:spPr bwMode="auto">
              <a:xfrm>
                <a:off x="65077" y="0"/>
                <a:ext cx="6431600" cy="482565"/>
              </a:xfrm>
              <a:prstGeom prst="rect">
                <a:avLst/>
              </a:prstGeom>
              <a:solidFill>
                <a:srgbClr val="7F7F7F">
                  <a:alpha val="87842"/>
                </a:srgbClr>
              </a:solidFill>
              <a:ln w="12700">
                <a:solidFill>
                  <a:schemeClr val="bg1"/>
                </a:solidFill>
                <a:miter lim="800000"/>
                <a:headEnd/>
                <a:tailEnd/>
              </a:ln>
            </p:spPr>
            <p:txBody>
              <a:bodyPr wrap="none" anchor="ctr"/>
              <a:lstStyle/>
              <a:p>
                <a:pPr algn="ctr" eaLnBrk="0" hangingPunct="0"/>
                <a:endParaRPr lang="zh-CN" altLang="en-US" sz="2800" b="1">
                  <a:solidFill>
                    <a:schemeClr val="tx2"/>
                  </a:solidFill>
                  <a:latin typeface="Calibri" pitchFamily="34" charset="0"/>
                  <a:ea typeface="Microsoft YaHei" pitchFamily="34" charset="-122"/>
                </a:endParaRPr>
              </a:p>
            </p:txBody>
          </p:sp>
        </p:grpSp>
        <p:sp>
          <p:nvSpPr>
            <p:cNvPr id="5135" name="Rectangle 13"/>
            <p:cNvSpPr>
              <a:spLocks noChangeArrowheads="1"/>
            </p:cNvSpPr>
            <p:nvPr/>
          </p:nvSpPr>
          <p:spPr bwMode="auto">
            <a:xfrm>
              <a:off x="65079" y="85339"/>
              <a:ext cx="6431598" cy="430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a:r>
                <a:rPr lang="ar-EG" altLang="zh-CN" sz="2200" b="1" dirty="0" smtClean="0">
                  <a:solidFill>
                    <a:schemeClr val="bg1"/>
                  </a:solidFill>
                </a:rPr>
                <a:t>المبالغة </a:t>
              </a:r>
              <a:r>
                <a:rPr lang="ar-EG" altLang="zh-CN" sz="2200" b="1" dirty="0">
                  <a:solidFill>
                    <a:schemeClr val="bg1"/>
                  </a:solidFill>
                </a:rPr>
                <a:t>في تقييم الظروف والمواقف</a:t>
              </a:r>
              <a:endParaRPr lang="zh-CN" altLang="en-US" sz="2200" b="1" dirty="0">
                <a:solidFill>
                  <a:schemeClr val="bg1"/>
                </a:solidFill>
              </a:endParaRPr>
            </a:p>
          </p:txBody>
        </p:sp>
      </p:grpSp>
      <p:grpSp>
        <p:nvGrpSpPr>
          <p:cNvPr id="7179" name="Group 11"/>
          <p:cNvGrpSpPr>
            <a:grpSpLocks/>
          </p:cNvGrpSpPr>
          <p:nvPr/>
        </p:nvGrpSpPr>
        <p:grpSpPr bwMode="auto">
          <a:xfrm>
            <a:off x="1290638" y="3390610"/>
            <a:ext cx="6562725" cy="547010"/>
            <a:chOff x="0" y="0"/>
            <a:chExt cx="6561756" cy="546970"/>
          </a:xfrm>
        </p:grpSpPr>
        <p:sp>
          <p:nvSpPr>
            <p:cNvPr id="5131" name="AutoShape 3"/>
            <p:cNvSpPr>
              <a:spLocks noChangeArrowheads="1"/>
            </p:cNvSpPr>
            <p:nvPr/>
          </p:nvSpPr>
          <p:spPr bwMode="auto">
            <a:xfrm>
              <a:off x="0" y="192073"/>
              <a:ext cx="6561756" cy="353987"/>
            </a:xfrm>
            <a:prstGeom prst="rect">
              <a:avLst/>
            </a:prstGeom>
            <a:solidFill>
              <a:srgbClr val="595959"/>
            </a:solidFill>
            <a:ln w="12700">
              <a:solidFill>
                <a:schemeClr val="bg1"/>
              </a:solidFill>
              <a:miter lim="800000"/>
              <a:headEnd/>
              <a:tailEnd/>
            </a:ln>
          </p:spPr>
          <p:txBody>
            <a:bodyPr anchor="ctr"/>
            <a:lstStyle/>
            <a:p>
              <a:endParaRPr lang="zh-CN" altLang="en-US" sz="2400" b="1">
                <a:latin typeface="Calibri" pitchFamily="34" charset="0"/>
              </a:endParaRPr>
            </a:p>
          </p:txBody>
        </p:sp>
        <p:sp>
          <p:nvSpPr>
            <p:cNvPr id="5132" name="AutoShape 3"/>
            <p:cNvSpPr>
              <a:spLocks noChangeArrowheads="1"/>
            </p:cNvSpPr>
            <p:nvPr/>
          </p:nvSpPr>
          <p:spPr bwMode="auto">
            <a:xfrm>
              <a:off x="64331" y="0"/>
              <a:ext cx="6433094" cy="482482"/>
            </a:xfrm>
            <a:prstGeom prst="rect">
              <a:avLst/>
            </a:prstGeom>
            <a:solidFill>
              <a:srgbClr val="007E00">
                <a:alpha val="79999"/>
              </a:srgbClr>
            </a:solidFill>
            <a:ln w="12700">
              <a:solidFill>
                <a:schemeClr val="bg1"/>
              </a:solidFill>
              <a:miter lim="800000"/>
              <a:headEnd/>
              <a:tailEnd/>
            </a:ln>
          </p:spPr>
          <p:txBody>
            <a:bodyPr wrap="none" anchor="ctr"/>
            <a:lstStyle/>
            <a:p>
              <a:pPr algn="ctr" eaLnBrk="0" hangingPunct="0"/>
              <a:endParaRPr lang="zh-CN" altLang="en-US" sz="2800" b="1">
                <a:solidFill>
                  <a:schemeClr val="tx2"/>
                </a:solidFill>
                <a:ea typeface="Microsoft YaHei" pitchFamily="34" charset="-122"/>
              </a:endParaRPr>
            </a:p>
          </p:txBody>
        </p:sp>
        <p:sp>
          <p:nvSpPr>
            <p:cNvPr id="5133" name="Rectangle 13"/>
            <p:cNvSpPr>
              <a:spLocks noChangeArrowheads="1"/>
            </p:cNvSpPr>
            <p:nvPr/>
          </p:nvSpPr>
          <p:spPr bwMode="auto">
            <a:xfrm>
              <a:off x="65079" y="85339"/>
              <a:ext cx="6431598" cy="461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a:r>
                <a:rPr lang="ar-EG" altLang="zh-CN" sz="2400" b="1" dirty="0" smtClean="0">
                  <a:solidFill>
                    <a:schemeClr val="bg1"/>
                  </a:solidFill>
                </a:rPr>
                <a:t>انه </a:t>
              </a:r>
              <a:r>
                <a:rPr lang="ar-EG" altLang="zh-CN" sz="2400" b="1" dirty="0">
                  <a:solidFill>
                    <a:schemeClr val="bg1"/>
                  </a:solidFill>
                </a:rPr>
                <a:t>الوهم الذي يحول اللا شيء الى حقيقة ماثلة لا شك فيها</a:t>
              </a:r>
              <a:endParaRPr lang="zh-CN" altLang="en-US" sz="2400" b="1" dirty="0">
                <a:solidFill>
                  <a:schemeClr val="bg1"/>
                </a:solidFill>
              </a:endParaRPr>
            </a:p>
          </p:txBody>
        </p:sp>
      </p:grpSp>
      <p:sp>
        <p:nvSpPr>
          <p:cNvPr id="21" name="TextBox 13" descr="B56F103BB23E47beACAB404F50AF11BD# #TextBox 13"/>
          <p:cNvSpPr txBox="1">
            <a:spLocks noChangeArrowheads="1"/>
          </p:cNvSpPr>
          <p:nvPr/>
        </p:nvSpPr>
        <p:spPr bwMode="auto">
          <a:xfrm>
            <a:off x="3923928" y="86004"/>
            <a:ext cx="5220073" cy="628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algn="l" rtl="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algn="l" rtl="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algn="l" rtl="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algn="l" rtl="0" eaLnBrk="0" fontAlgn="base" hangingPunct="0">
              <a:spcBef>
                <a:spcPct val="0"/>
              </a:spcBef>
              <a:spcAft>
                <a:spcPct val="0"/>
              </a:spcAft>
              <a:defRPr>
                <a:solidFill>
                  <a:schemeClr val="tx1"/>
                </a:solidFill>
                <a:latin typeface="Arial" pitchFamily="34" charset="0"/>
                <a:ea typeface="SimSun" pitchFamily="2" charset="-122"/>
              </a:defRPr>
            </a:lvl9pPr>
          </a:lstStyle>
          <a:p>
            <a:pPr algn="r" rtl="1">
              <a:lnSpc>
                <a:spcPct val="120000"/>
              </a:lnSpc>
              <a:spcBef>
                <a:spcPct val="50000"/>
              </a:spcBef>
            </a:pPr>
            <a:r>
              <a:rPr lang="ar-EG" altLang="zh-CN" sz="3200" b="1" dirty="0">
                <a:solidFill>
                  <a:schemeClr val="bg1"/>
                </a:solidFill>
                <a:latin typeface="Microsoft YaHei" pitchFamily="34" charset="-122"/>
                <a:ea typeface="Microsoft YaHei" pitchFamily="34" charset="-122"/>
              </a:rPr>
              <a:t> </a:t>
            </a:r>
            <a:r>
              <a:rPr lang="ar-EG" altLang="zh-CN" sz="3200" b="1" dirty="0" smtClean="0">
                <a:solidFill>
                  <a:schemeClr val="bg1"/>
                </a:solidFill>
                <a:latin typeface="Microsoft YaHei" pitchFamily="34" charset="-122"/>
                <a:ea typeface="Microsoft YaHei" pitchFamily="34" charset="-122"/>
              </a:rPr>
              <a:t>ما </a:t>
            </a:r>
            <a:r>
              <a:rPr lang="ar-EG" altLang="zh-CN" sz="3200" b="1" dirty="0">
                <a:solidFill>
                  <a:schemeClr val="bg1"/>
                </a:solidFill>
                <a:latin typeface="Microsoft YaHei" pitchFamily="34" charset="-122"/>
                <a:ea typeface="Microsoft YaHei" pitchFamily="34" charset="-122"/>
              </a:rPr>
              <a:t>هو التفكير </a:t>
            </a:r>
            <a:r>
              <a:rPr lang="ar-EG" altLang="zh-CN" sz="3200" b="1" dirty="0" smtClean="0">
                <a:solidFill>
                  <a:schemeClr val="bg1"/>
                </a:solidFill>
                <a:latin typeface="Microsoft YaHei" pitchFamily="34" charset="-122"/>
                <a:ea typeface="Microsoft YaHei" pitchFamily="34" charset="-122"/>
              </a:rPr>
              <a:t>السلبي ؟</a:t>
            </a:r>
            <a:endParaRPr lang="ar-EG" altLang="zh-CN" sz="3200" b="1" dirty="0">
              <a:solidFill>
                <a:schemeClr val="bg1"/>
              </a:solidFill>
              <a:latin typeface="Microsoft YaHei" pitchFamily="34" charset="-122"/>
              <a:ea typeface="Microsoft YaHei" pitchFamily="34" charset="-122"/>
            </a:endParaRPr>
          </a:p>
        </p:txBody>
      </p:sp>
    </p:spTree>
    <p:extLst>
      <p:ext uri="{BB962C8B-B14F-4D97-AF65-F5344CB8AC3E}">
        <p14:creationId xmlns:p14="http://schemas.microsoft.com/office/powerpoint/2010/main" val="2830448402"/>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slide(fromLeft)">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nodeType="clickEffect">
                                  <p:stCondLst>
                                    <p:cond delay="0"/>
                                  </p:stCondLst>
                                  <p:childTnLst>
                                    <p:set>
                                      <p:cBhvr>
                                        <p:cTn id="11" dur="1" fill="hold">
                                          <p:stCondLst>
                                            <p:cond delay="0"/>
                                          </p:stCondLst>
                                        </p:cTn>
                                        <p:tgtEl>
                                          <p:spTgt spid="7170"/>
                                        </p:tgtEl>
                                        <p:attrNameLst>
                                          <p:attrName>style.visibility</p:attrName>
                                        </p:attrNameLst>
                                      </p:cBhvr>
                                      <p:to>
                                        <p:strVal val="visible"/>
                                      </p:to>
                                    </p:set>
                                    <p:anim calcmode="lin" valueType="num">
                                      <p:cBhvr>
                                        <p:cTn id="12" dur="500" fill="hold"/>
                                        <p:tgtEl>
                                          <p:spTgt spid="7170"/>
                                        </p:tgtEl>
                                        <p:attrNameLst>
                                          <p:attrName>ppt_w</p:attrName>
                                        </p:attrNameLst>
                                      </p:cBhvr>
                                      <p:tavLst>
                                        <p:tav tm="0">
                                          <p:val>
                                            <p:fltVal val="0"/>
                                          </p:val>
                                        </p:tav>
                                        <p:tav tm="100000">
                                          <p:val>
                                            <p:strVal val="#ppt_w"/>
                                          </p:val>
                                        </p:tav>
                                      </p:tavLst>
                                    </p:anim>
                                    <p:anim calcmode="lin" valueType="num">
                                      <p:cBhvr>
                                        <p:cTn id="13" dur="500" fill="hold"/>
                                        <p:tgtEl>
                                          <p:spTgt spid="7170"/>
                                        </p:tgtEl>
                                        <p:attrNameLst>
                                          <p:attrName>ppt_h</p:attrName>
                                        </p:attrNameLst>
                                      </p:cBhvr>
                                      <p:tavLst>
                                        <p:tav tm="0">
                                          <p:val>
                                            <p:fltVal val="0"/>
                                          </p:val>
                                        </p:tav>
                                        <p:tav tm="100000">
                                          <p:val>
                                            <p:strVal val="#ppt_h"/>
                                          </p:val>
                                        </p:tav>
                                      </p:tavLst>
                                    </p:anim>
                                  </p:childTnLst>
                                </p:cTn>
                              </p:par>
                              <p:par>
                                <p:cTn id="14" presetID="2" presetClass="entr" presetSubtype="4" fill="hold" nodeType="withEffect">
                                  <p:stCondLst>
                                    <p:cond delay="0"/>
                                  </p:stCondLst>
                                  <p:childTnLst>
                                    <p:set>
                                      <p:cBhvr>
                                        <p:cTn id="15" dur="1" fill="hold">
                                          <p:stCondLst>
                                            <p:cond delay="0"/>
                                          </p:stCondLst>
                                        </p:cTn>
                                        <p:tgtEl>
                                          <p:spTgt spid="7170"/>
                                        </p:tgtEl>
                                        <p:attrNameLst>
                                          <p:attrName>style.visibility</p:attrName>
                                        </p:attrNameLst>
                                      </p:cBhvr>
                                      <p:to>
                                        <p:strVal val="visible"/>
                                      </p:to>
                                    </p:set>
                                    <p:anim calcmode="lin" valueType="num">
                                      <p:cBhvr additive="base">
                                        <p:cTn id="16" dur="1000" fill="hold"/>
                                        <p:tgtEl>
                                          <p:spTgt spid="7170"/>
                                        </p:tgtEl>
                                        <p:attrNameLst>
                                          <p:attrName>ppt_x</p:attrName>
                                        </p:attrNameLst>
                                      </p:cBhvr>
                                      <p:tavLst>
                                        <p:tav tm="0">
                                          <p:val>
                                            <p:strVal val="#ppt_x"/>
                                          </p:val>
                                        </p:tav>
                                        <p:tav tm="100000">
                                          <p:val>
                                            <p:strVal val="#ppt_x"/>
                                          </p:val>
                                        </p:tav>
                                      </p:tavLst>
                                    </p:anim>
                                    <p:anim calcmode="lin" valueType="num">
                                      <p:cBhvr additive="base">
                                        <p:cTn id="17" dur="1000" fill="hold"/>
                                        <p:tgtEl>
                                          <p:spTgt spid="7170"/>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3" presetClass="entr" presetSubtype="16" fill="hold" nodeType="clickEffect">
                                  <p:stCondLst>
                                    <p:cond delay="0"/>
                                  </p:stCondLst>
                                  <p:childTnLst>
                                    <p:set>
                                      <p:cBhvr>
                                        <p:cTn id="21" dur="1" fill="hold">
                                          <p:stCondLst>
                                            <p:cond delay="0"/>
                                          </p:stCondLst>
                                        </p:cTn>
                                        <p:tgtEl>
                                          <p:spTgt spid="7174"/>
                                        </p:tgtEl>
                                        <p:attrNameLst>
                                          <p:attrName>style.visibility</p:attrName>
                                        </p:attrNameLst>
                                      </p:cBhvr>
                                      <p:to>
                                        <p:strVal val="visible"/>
                                      </p:to>
                                    </p:set>
                                    <p:anim calcmode="lin" valueType="num">
                                      <p:cBhvr>
                                        <p:cTn id="22" dur="500" fill="hold"/>
                                        <p:tgtEl>
                                          <p:spTgt spid="7174"/>
                                        </p:tgtEl>
                                        <p:attrNameLst>
                                          <p:attrName>ppt_w</p:attrName>
                                        </p:attrNameLst>
                                      </p:cBhvr>
                                      <p:tavLst>
                                        <p:tav tm="0">
                                          <p:val>
                                            <p:fltVal val="0"/>
                                          </p:val>
                                        </p:tav>
                                        <p:tav tm="100000">
                                          <p:val>
                                            <p:strVal val="#ppt_w"/>
                                          </p:val>
                                        </p:tav>
                                      </p:tavLst>
                                    </p:anim>
                                    <p:anim calcmode="lin" valueType="num">
                                      <p:cBhvr>
                                        <p:cTn id="23" dur="500" fill="hold"/>
                                        <p:tgtEl>
                                          <p:spTgt spid="7174"/>
                                        </p:tgtEl>
                                        <p:attrNameLst>
                                          <p:attrName>ppt_h</p:attrName>
                                        </p:attrNameLst>
                                      </p:cBhvr>
                                      <p:tavLst>
                                        <p:tav tm="0">
                                          <p:val>
                                            <p:fltVal val="0"/>
                                          </p:val>
                                        </p:tav>
                                        <p:tav tm="100000">
                                          <p:val>
                                            <p:strVal val="#ppt_h"/>
                                          </p:val>
                                        </p:tav>
                                      </p:tavLst>
                                    </p:anim>
                                  </p:childTnLst>
                                </p:cTn>
                              </p:par>
                              <p:par>
                                <p:cTn id="24" presetID="2" presetClass="entr" presetSubtype="4" fill="hold" nodeType="withEffect">
                                  <p:stCondLst>
                                    <p:cond delay="100"/>
                                  </p:stCondLst>
                                  <p:childTnLst>
                                    <p:set>
                                      <p:cBhvr>
                                        <p:cTn id="25" dur="1" fill="hold">
                                          <p:stCondLst>
                                            <p:cond delay="0"/>
                                          </p:stCondLst>
                                        </p:cTn>
                                        <p:tgtEl>
                                          <p:spTgt spid="7174"/>
                                        </p:tgtEl>
                                        <p:attrNameLst>
                                          <p:attrName>style.visibility</p:attrName>
                                        </p:attrNameLst>
                                      </p:cBhvr>
                                      <p:to>
                                        <p:strVal val="visible"/>
                                      </p:to>
                                    </p:set>
                                    <p:anim calcmode="lin" valueType="num">
                                      <p:cBhvr additive="base">
                                        <p:cTn id="26" dur="1000" fill="hold"/>
                                        <p:tgtEl>
                                          <p:spTgt spid="7174"/>
                                        </p:tgtEl>
                                        <p:attrNameLst>
                                          <p:attrName>ppt_x</p:attrName>
                                        </p:attrNameLst>
                                      </p:cBhvr>
                                      <p:tavLst>
                                        <p:tav tm="0">
                                          <p:val>
                                            <p:strVal val="#ppt_x"/>
                                          </p:val>
                                        </p:tav>
                                        <p:tav tm="100000">
                                          <p:val>
                                            <p:strVal val="#ppt_x"/>
                                          </p:val>
                                        </p:tav>
                                      </p:tavLst>
                                    </p:anim>
                                    <p:anim calcmode="lin" valueType="num">
                                      <p:cBhvr additive="base">
                                        <p:cTn id="27" dur="1000" fill="hold"/>
                                        <p:tgtEl>
                                          <p:spTgt spid="7174"/>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3" presetClass="entr" presetSubtype="16" fill="hold" nodeType="clickEffect">
                                  <p:stCondLst>
                                    <p:cond delay="0"/>
                                  </p:stCondLst>
                                  <p:childTnLst>
                                    <p:set>
                                      <p:cBhvr>
                                        <p:cTn id="31" dur="1" fill="hold">
                                          <p:stCondLst>
                                            <p:cond delay="0"/>
                                          </p:stCondLst>
                                        </p:cTn>
                                        <p:tgtEl>
                                          <p:spTgt spid="7179"/>
                                        </p:tgtEl>
                                        <p:attrNameLst>
                                          <p:attrName>style.visibility</p:attrName>
                                        </p:attrNameLst>
                                      </p:cBhvr>
                                      <p:to>
                                        <p:strVal val="visible"/>
                                      </p:to>
                                    </p:set>
                                    <p:anim calcmode="lin" valueType="num">
                                      <p:cBhvr>
                                        <p:cTn id="32" dur="500" fill="hold"/>
                                        <p:tgtEl>
                                          <p:spTgt spid="7179"/>
                                        </p:tgtEl>
                                        <p:attrNameLst>
                                          <p:attrName>ppt_w</p:attrName>
                                        </p:attrNameLst>
                                      </p:cBhvr>
                                      <p:tavLst>
                                        <p:tav tm="0">
                                          <p:val>
                                            <p:fltVal val="0"/>
                                          </p:val>
                                        </p:tav>
                                        <p:tav tm="100000">
                                          <p:val>
                                            <p:strVal val="#ppt_w"/>
                                          </p:val>
                                        </p:tav>
                                      </p:tavLst>
                                    </p:anim>
                                    <p:anim calcmode="lin" valueType="num">
                                      <p:cBhvr>
                                        <p:cTn id="33" dur="500" fill="hold"/>
                                        <p:tgtEl>
                                          <p:spTgt spid="7179"/>
                                        </p:tgtEl>
                                        <p:attrNameLst>
                                          <p:attrName>ppt_h</p:attrName>
                                        </p:attrNameLst>
                                      </p:cBhvr>
                                      <p:tavLst>
                                        <p:tav tm="0">
                                          <p:val>
                                            <p:fltVal val="0"/>
                                          </p:val>
                                        </p:tav>
                                        <p:tav tm="100000">
                                          <p:val>
                                            <p:strVal val="#ppt_h"/>
                                          </p:val>
                                        </p:tav>
                                      </p:tavLst>
                                    </p:anim>
                                  </p:childTnLst>
                                </p:cTn>
                              </p:par>
                              <p:par>
                                <p:cTn id="34" presetID="2" presetClass="entr" presetSubtype="4" fill="hold" nodeType="withEffect">
                                  <p:stCondLst>
                                    <p:cond delay="200"/>
                                  </p:stCondLst>
                                  <p:childTnLst>
                                    <p:set>
                                      <p:cBhvr>
                                        <p:cTn id="35" dur="1" fill="hold">
                                          <p:stCondLst>
                                            <p:cond delay="0"/>
                                          </p:stCondLst>
                                        </p:cTn>
                                        <p:tgtEl>
                                          <p:spTgt spid="7179"/>
                                        </p:tgtEl>
                                        <p:attrNameLst>
                                          <p:attrName>style.visibility</p:attrName>
                                        </p:attrNameLst>
                                      </p:cBhvr>
                                      <p:to>
                                        <p:strVal val="visible"/>
                                      </p:to>
                                    </p:set>
                                    <p:anim calcmode="lin" valueType="num">
                                      <p:cBhvr additive="base">
                                        <p:cTn id="36" dur="1000" fill="hold"/>
                                        <p:tgtEl>
                                          <p:spTgt spid="7179"/>
                                        </p:tgtEl>
                                        <p:attrNameLst>
                                          <p:attrName>ppt_x</p:attrName>
                                        </p:attrNameLst>
                                      </p:cBhvr>
                                      <p:tavLst>
                                        <p:tav tm="0">
                                          <p:val>
                                            <p:strVal val="#ppt_x"/>
                                          </p:val>
                                        </p:tav>
                                        <p:tav tm="100000">
                                          <p:val>
                                            <p:strVal val="#ppt_x"/>
                                          </p:val>
                                        </p:tav>
                                      </p:tavLst>
                                    </p:anim>
                                    <p:anim calcmode="lin" valueType="num">
                                      <p:cBhvr additive="base">
                                        <p:cTn id="37" dur="1000" fill="hold"/>
                                        <p:tgtEl>
                                          <p:spTgt spid="717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utoUpdateAnimBg="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70" name="Group 2"/>
          <p:cNvGrpSpPr>
            <a:grpSpLocks/>
          </p:cNvGrpSpPr>
          <p:nvPr/>
        </p:nvGrpSpPr>
        <p:grpSpPr bwMode="auto">
          <a:xfrm>
            <a:off x="1290638" y="1941421"/>
            <a:ext cx="6562725" cy="546100"/>
            <a:chOff x="0" y="0"/>
            <a:chExt cx="6561756" cy="546060"/>
          </a:xfrm>
        </p:grpSpPr>
        <p:sp>
          <p:nvSpPr>
            <p:cNvPr id="5138" name="AutoShape 3"/>
            <p:cNvSpPr>
              <a:spLocks noChangeArrowheads="1"/>
            </p:cNvSpPr>
            <p:nvPr/>
          </p:nvSpPr>
          <p:spPr bwMode="auto">
            <a:xfrm>
              <a:off x="0" y="192074"/>
              <a:ext cx="6561756" cy="353986"/>
            </a:xfrm>
            <a:prstGeom prst="rect">
              <a:avLst/>
            </a:prstGeom>
            <a:solidFill>
              <a:srgbClr val="595959"/>
            </a:solidFill>
            <a:ln w="12700">
              <a:solidFill>
                <a:schemeClr val="bg1"/>
              </a:solidFill>
              <a:miter lim="800000"/>
              <a:headEnd/>
              <a:tailEnd/>
            </a:ln>
          </p:spPr>
          <p:txBody>
            <a:bodyPr anchor="ctr"/>
            <a:lstStyle/>
            <a:p>
              <a:endParaRPr lang="zh-CN" altLang="en-US" sz="2400" b="1">
                <a:latin typeface="Calibri" pitchFamily="34" charset="0"/>
              </a:endParaRPr>
            </a:p>
          </p:txBody>
        </p:sp>
        <p:sp>
          <p:nvSpPr>
            <p:cNvPr id="5139" name="AutoShape 3"/>
            <p:cNvSpPr>
              <a:spLocks noChangeArrowheads="1"/>
            </p:cNvSpPr>
            <p:nvPr/>
          </p:nvSpPr>
          <p:spPr bwMode="auto">
            <a:xfrm>
              <a:off x="64331" y="0"/>
              <a:ext cx="6433094" cy="482482"/>
            </a:xfrm>
            <a:prstGeom prst="rect">
              <a:avLst/>
            </a:prstGeom>
            <a:solidFill>
              <a:srgbClr val="007E00">
                <a:alpha val="79999"/>
              </a:srgbClr>
            </a:solidFill>
            <a:ln w="12700">
              <a:solidFill>
                <a:schemeClr val="bg1"/>
              </a:solidFill>
              <a:miter lim="800000"/>
              <a:headEnd/>
              <a:tailEnd/>
            </a:ln>
          </p:spPr>
          <p:txBody>
            <a:bodyPr wrap="none" anchor="ctr"/>
            <a:lstStyle/>
            <a:p>
              <a:pPr algn="ctr" eaLnBrk="0" hangingPunct="0"/>
              <a:endParaRPr lang="zh-CN" altLang="en-US" sz="2800" b="1">
                <a:solidFill>
                  <a:schemeClr val="tx2"/>
                </a:solidFill>
                <a:ea typeface="Microsoft YaHei" pitchFamily="34" charset="-122"/>
              </a:endParaRPr>
            </a:p>
          </p:txBody>
        </p:sp>
        <p:sp>
          <p:nvSpPr>
            <p:cNvPr id="5140" name="Rectangle 13"/>
            <p:cNvSpPr>
              <a:spLocks noChangeArrowheads="1"/>
            </p:cNvSpPr>
            <p:nvPr/>
          </p:nvSpPr>
          <p:spPr bwMode="auto">
            <a:xfrm>
              <a:off x="65079" y="42537"/>
              <a:ext cx="6431598" cy="461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a:r>
                <a:rPr lang="ar-EG" altLang="zh-CN" sz="2400" b="1" dirty="0" smtClean="0">
                  <a:solidFill>
                    <a:schemeClr val="bg1"/>
                  </a:solidFill>
                </a:rPr>
                <a:t>هو </a:t>
              </a:r>
              <a:r>
                <a:rPr lang="ar-EG" altLang="zh-CN" sz="2400" b="1" dirty="0">
                  <a:solidFill>
                    <a:schemeClr val="bg1"/>
                  </a:solidFill>
                </a:rPr>
                <a:t>التفاؤل بكل ما تحمله هذه الكلمة من معاني</a:t>
              </a:r>
              <a:endParaRPr lang="zh-CN" altLang="en-US" sz="2400" b="1" dirty="0">
                <a:solidFill>
                  <a:schemeClr val="bg1"/>
                </a:solidFill>
              </a:endParaRPr>
            </a:p>
          </p:txBody>
        </p:sp>
      </p:grpSp>
      <p:grpSp>
        <p:nvGrpSpPr>
          <p:cNvPr id="7174" name="Group 6"/>
          <p:cNvGrpSpPr>
            <a:grpSpLocks/>
          </p:cNvGrpSpPr>
          <p:nvPr/>
        </p:nvGrpSpPr>
        <p:grpSpPr bwMode="auto">
          <a:xfrm>
            <a:off x="1290638" y="2814546"/>
            <a:ext cx="6562725" cy="547010"/>
            <a:chOff x="0" y="0"/>
            <a:chExt cx="6561756" cy="546970"/>
          </a:xfrm>
        </p:grpSpPr>
        <p:grpSp>
          <p:nvGrpSpPr>
            <p:cNvPr id="5134" name="Group 7"/>
            <p:cNvGrpSpPr>
              <a:grpSpLocks/>
            </p:cNvGrpSpPr>
            <p:nvPr/>
          </p:nvGrpSpPr>
          <p:grpSpPr bwMode="auto">
            <a:xfrm>
              <a:off x="0" y="0"/>
              <a:ext cx="6561756" cy="546060"/>
              <a:chOff x="0" y="0"/>
              <a:chExt cx="6561756" cy="546060"/>
            </a:xfrm>
          </p:grpSpPr>
          <p:sp>
            <p:nvSpPr>
              <p:cNvPr id="5136" name="AutoShape 3"/>
              <p:cNvSpPr>
                <a:spLocks noChangeArrowheads="1"/>
              </p:cNvSpPr>
              <p:nvPr/>
            </p:nvSpPr>
            <p:spPr bwMode="auto">
              <a:xfrm>
                <a:off x="0" y="192074"/>
                <a:ext cx="6561756" cy="353986"/>
              </a:xfrm>
              <a:prstGeom prst="rect">
                <a:avLst/>
              </a:prstGeom>
              <a:solidFill>
                <a:srgbClr val="595959"/>
              </a:solidFill>
              <a:ln w="12700">
                <a:solidFill>
                  <a:schemeClr val="bg1"/>
                </a:solidFill>
                <a:miter lim="800000"/>
                <a:headEnd/>
                <a:tailEnd/>
              </a:ln>
            </p:spPr>
            <p:txBody>
              <a:bodyPr anchor="ctr"/>
              <a:lstStyle/>
              <a:p>
                <a:endParaRPr lang="zh-CN" altLang="en-US" sz="2400" b="1">
                  <a:latin typeface="Calibri" pitchFamily="34" charset="0"/>
                </a:endParaRPr>
              </a:p>
            </p:txBody>
          </p:sp>
          <p:sp>
            <p:nvSpPr>
              <p:cNvPr id="5137" name="AutoShape 3"/>
              <p:cNvSpPr>
                <a:spLocks noChangeArrowheads="1"/>
              </p:cNvSpPr>
              <p:nvPr/>
            </p:nvSpPr>
            <p:spPr bwMode="auto">
              <a:xfrm>
                <a:off x="65077" y="0"/>
                <a:ext cx="6431600" cy="482565"/>
              </a:xfrm>
              <a:prstGeom prst="rect">
                <a:avLst/>
              </a:prstGeom>
              <a:solidFill>
                <a:srgbClr val="7F7F7F">
                  <a:alpha val="87842"/>
                </a:srgbClr>
              </a:solidFill>
              <a:ln w="12700">
                <a:solidFill>
                  <a:schemeClr val="bg1"/>
                </a:solidFill>
                <a:miter lim="800000"/>
                <a:headEnd/>
                <a:tailEnd/>
              </a:ln>
            </p:spPr>
            <p:txBody>
              <a:bodyPr wrap="none" anchor="ctr"/>
              <a:lstStyle/>
              <a:p>
                <a:pPr algn="ctr" eaLnBrk="0" hangingPunct="0"/>
                <a:endParaRPr lang="zh-CN" altLang="en-US" sz="2800" b="1">
                  <a:solidFill>
                    <a:schemeClr val="tx2"/>
                  </a:solidFill>
                  <a:latin typeface="Calibri" pitchFamily="34" charset="0"/>
                  <a:ea typeface="Microsoft YaHei" pitchFamily="34" charset="-122"/>
                </a:endParaRPr>
              </a:p>
            </p:txBody>
          </p:sp>
        </p:grpSp>
        <p:sp>
          <p:nvSpPr>
            <p:cNvPr id="5135" name="Rectangle 13"/>
            <p:cNvSpPr>
              <a:spLocks noChangeArrowheads="1"/>
            </p:cNvSpPr>
            <p:nvPr/>
          </p:nvSpPr>
          <p:spPr bwMode="auto">
            <a:xfrm>
              <a:off x="65079" y="85339"/>
              <a:ext cx="6431598" cy="461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a:r>
                <a:rPr lang="ar-EG" altLang="zh-CN" sz="2400" b="1" dirty="0" smtClean="0">
                  <a:solidFill>
                    <a:schemeClr val="bg1"/>
                  </a:solidFill>
                </a:rPr>
                <a:t>انه </a:t>
              </a:r>
              <a:r>
                <a:rPr lang="ar-EG" altLang="zh-CN" sz="2400" b="1" dirty="0">
                  <a:solidFill>
                    <a:schemeClr val="bg1"/>
                  </a:solidFill>
                </a:rPr>
                <a:t>النظر الى الجميل في كل شيء انه منهج حياة قائم بذاته</a:t>
              </a:r>
              <a:endParaRPr lang="zh-CN" altLang="en-US" sz="2400" b="1" dirty="0">
                <a:solidFill>
                  <a:schemeClr val="bg1"/>
                </a:solidFill>
              </a:endParaRPr>
            </a:p>
          </p:txBody>
        </p:sp>
      </p:grpSp>
      <p:sp>
        <p:nvSpPr>
          <p:cNvPr id="21" name="TextBox 13" descr="B56F103BB23E47beACAB404F50AF11BD# #TextBox 13"/>
          <p:cNvSpPr txBox="1">
            <a:spLocks noChangeArrowheads="1"/>
          </p:cNvSpPr>
          <p:nvPr/>
        </p:nvSpPr>
        <p:spPr bwMode="auto">
          <a:xfrm>
            <a:off x="3923928" y="86004"/>
            <a:ext cx="5220073" cy="628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algn="l" rtl="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algn="l" rtl="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algn="l" rtl="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algn="l" rtl="0" eaLnBrk="0" fontAlgn="base" hangingPunct="0">
              <a:spcBef>
                <a:spcPct val="0"/>
              </a:spcBef>
              <a:spcAft>
                <a:spcPct val="0"/>
              </a:spcAft>
              <a:defRPr>
                <a:solidFill>
                  <a:schemeClr val="tx1"/>
                </a:solidFill>
                <a:latin typeface="Arial" pitchFamily="34" charset="0"/>
                <a:ea typeface="SimSun" pitchFamily="2" charset="-122"/>
              </a:defRPr>
            </a:lvl9pPr>
          </a:lstStyle>
          <a:p>
            <a:pPr algn="r" rtl="1">
              <a:lnSpc>
                <a:spcPct val="120000"/>
              </a:lnSpc>
              <a:spcBef>
                <a:spcPct val="50000"/>
              </a:spcBef>
            </a:pPr>
            <a:r>
              <a:rPr lang="ar-EG" altLang="zh-CN" sz="3200" b="1" dirty="0">
                <a:solidFill>
                  <a:schemeClr val="bg1"/>
                </a:solidFill>
                <a:latin typeface="Microsoft YaHei" pitchFamily="34" charset="-122"/>
                <a:ea typeface="Microsoft YaHei" pitchFamily="34" charset="-122"/>
              </a:rPr>
              <a:t> ما هو التفكير الايجابي ؟</a:t>
            </a:r>
          </a:p>
        </p:txBody>
      </p:sp>
    </p:spTree>
    <p:extLst>
      <p:ext uri="{BB962C8B-B14F-4D97-AF65-F5344CB8AC3E}">
        <p14:creationId xmlns:p14="http://schemas.microsoft.com/office/powerpoint/2010/main" val="3968120592"/>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slide(fromLeft)">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nodeType="clickEffect">
                                  <p:stCondLst>
                                    <p:cond delay="0"/>
                                  </p:stCondLst>
                                  <p:childTnLst>
                                    <p:set>
                                      <p:cBhvr>
                                        <p:cTn id="11" dur="1" fill="hold">
                                          <p:stCondLst>
                                            <p:cond delay="0"/>
                                          </p:stCondLst>
                                        </p:cTn>
                                        <p:tgtEl>
                                          <p:spTgt spid="7170"/>
                                        </p:tgtEl>
                                        <p:attrNameLst>
                                          <p:attrName>style.visibility</p:attrName>
                                        </p:attrNameLst>
                                      </p:cBhvr>
                                      <p:to>
                                        <p:strVal val="visible"/>
                                      </p:to>
                                    </p:set>
                                    <p:anim calcmode="lin" valueType="num">
                                      <p:cBhvr>
                                        <p:cTn id="12" dur="500" fill="hold"/>
                                        <p:tgtEl>
                                          <p:spTgt spid="7170"/>
                                        </p:tgtEl>
                                        <p:attrNameLst>
                                          <p:attrName>ppt_w</p:attrName>
                                        </p:attrNameLst>
                                      </p:cBhvr>
                                      <p:tavLst>
                                        <p:tav tm="0">
                                          <p:val>
                                            <p:fltVal val="0"/>
                                          </p:val>
                                        </p:tav>
                                        <p:tav tm="100000">
                                          <p:val>
                                            <p:strVal val="#ppt_w"/>
                                          </p:val>
                                        </p:tav>
                                      </p:tavLst>
                                    </p:anim>
                                    <p:anim calcmode="lin" valueType="num">
                                      <p:cBhvr>
                                        <p:cTn id="13" dur="500" fill="hold"/>
                                        <p:tgtEl>
                                          <p:spTgt spid="7170"/>
                                        </p:tgtEl>
                                        <p:attrNameLst>
                                          <p:attrName>ppt_h</p:attrName>
                                        </p:attrNameLst>
                                      </p:cBhvr>
                                      <p:tavLst>
                                        <p:tav tm="0">
                                          <p:val>
                                            <p:fltVal val="0"/>
                                          </p:val>
                                        </p:tav>
                                        <p:tav tm="100000">
                                          <p:val>
                                            <p:strVal val="#ppt_h"/>
                                          </p:val>
                                        </p:tav>
                                      </p:tavLst>
                                    </p:anim>
                                  </p:childTnLst>
                                </p:cTn>
                              </p:par>
                              <p:par>
                                <p:cTn id="14" presetID="2" presetClass="entr" presetSubtype="4" fill="hold" nodeType="withEffect">
                                  <p:stCondLst>
                                    <p:cond delay="0"/>
                                  </p:stCondLst>
                                  <p:childTnLst>
                                    <p:set>
                                      <p:cBhvr>
                                        <p:cTn id="15" dur="1" fill="hold">
                                          <p:stCondLst>
                                            <p:cond delay="0"/>
                                          </p:stCondLst>
                                        </p:cTn>
                                        <p:tgtEl>
                                          <p:spTgt spid="7170"/>
                                        </p:tgtEl>
                                        <p:attrNameLst>
                                          <p:attrName>style.visibility</p:attrName>
                                        </p:attrNameLst>
                                      </p:cBhvr>
                                      <p:to>
                                        <p:strVal val="visible"/>
                                      </p:to>
                                    </p:set>
                                    <p:anim calcmode="lin" valueType="num">
                                      <p:cBhvr additive="base">
                                        <p:cTn id="16" dur="1000" fill="hold"/>
                                        <p:tgtEl>
                                          <p:spTgt spid="7170"/>
                                        </p:tgtEl>
                                        <p:attrNameLst>
                                          <p:attrName>ppt_x</p:attrName>
                                        </p:attrNameLst>
                                      </p:cBhvr>
                                      <p:tavLst>
                                        <p:tav tm="0">
                                          <p:val>
                                            <p:strVal val="#ppt_x"/>
                                          </p:val>
                                        </p:tav>
                                        <p:tav tm="100000">
                                          <p:val>
                                            <p:strVal val="#ppt_x"/>
                                          </p:val>
                                        </p:tav>
                                      </p:tavLst>
                                    </p:anim>
                                    <p:anim calcmode="lin" valueType="num">
                                      <p:cBhvr additive="base">
                                        <p:cTn id="17" dur="1000" fill="hold"/>
                                        <p:tgtEl>
                                          <p:spTgt spid="7170"/>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3" presetClass="entr" presetSubtype="16" fill="hold" nodeType="clickEffect">
                                  <p:stCondLst>
                                    <p:cond delay="0"/>
                                  </p:stCondLst>
                                  <p:childTnLst>
                                    <p:set>
                                      <p:cBhvr>
                                        <p:cTn id="21" dur="1" fill="hold">
                                          <p:stCondLst>
                                            <p:cond delay="0"/>
                                          </p:stCondLst>
                                        </p:cTn>
                                        <p:tgtEl>
                                          <p:spTgt spid="7174"/>
                                        </p:tgtEl>
                                        <p:attrNameLst>
                                          <p:attrName>style.visibility</p:attrName>
                                        </p:attrNameLst>
                                      </p:cBhvr>
                                      <p:to>
                                        <p:strVal val="visible"/>
                                      </p:to>
                                    </p:set>
                                    <p:anim calcmode="lin" valueType="num">
                                      <p:cBhvr>
                                        <p:cTn id="22" dur="500" fill="hold"/>
                                        <p:tgtEl>
                                          <p:spTgt spid="7174"/>
                                        </p:tgtEl>
                                        <p:attrNameLst>
                                          <p:attrName>ppt_w</p:attrName>
                                        </p:attrNameLst>
                                      </p:cBhvr>
                                      <p:tavLst>
                                        <p:tav tm="0">
                                          <p:val>
                                            <p:fltVal val="0"/>
                                          </p:val>
                                        </p:tav>
                                        <p:tav tm="100000">
                                          <p:val>
                                            <p:strVal val="#ppt_w"/>
                                          </p:val>
                                        </p:tav>
                                      </p:tavLst>
                                    </p:anim>
                                    <p:anim calcmode="lin" valueType="num">
                                      <p:cBhvr>
                                        <p:cTn id="23" dur="500" fill="hold"/>
                                        <p:tgtEl>
                                          <p:spTgt spid="7174"/>
                                        </p:tgtEl>
                                        <p:attrNameLst>
                                          <p:attrName>ppt_h</p:attrName>
                                        </p:attrNameLst>
                                      </p:cBhvr>
                                      <p:tavLst>
                                        <p:tav tm="0">
                                          <p:val>
                                            <p:fltVal val="0"/>
                                          </p:val>
                                        </p:tav>
                                        <p:tav tm="100000">
                                          <p:val>
                                            <p:strVal val="#ppt_h"/>
                                          </p:val>
                                        </p:tav>
                                      </p:tavLst>
                                    </p:anim>
                                  </p:childTnLst>
                                </p:cTn>
                              </p:par>
                              <p:par>
                                <p:cTn id="24" presetID="2" presetClass="entr" presetSubtype="4" fill="hold" nodeType="withEffect">
                                  <p:stCondLst>
                                    <p:cond delay="100"/>
                                  </p:stCondLst>
                                  <p:childTnLst>
                                    <p:set>
                                      <p:cBhvr>
                                        <p:cTn id="25" dur="1" fill="hold">
                                          <p:stCondLst>
                                            <p:cond delay="0"/>
                                          </p:stCondLst>
                                        </p:cTn>
                                        <p:tgtEl>
                                          <p:spTgt spid="7174"/>
                                        </p:tgtEl>
                                        <p:attrNameLst>
                                          <p:attrName>style.visibility</p:attrName>
                                        </p:attrNameLst>
                                      </p:cBhvr>
                                      <p:to>
                                        <p:strVal val="visible"/>
                                      </p:to>
                                    </p:set>
                                    <p:anim calcmode="lin" valueType="num">
                                      <p:cBhvr additive="base">
                                        <p:cTn id="26" dur="1000" fill="hold"/>
                                        <p:tgtEl>
                                          <p:spTgt spid="7174"/>
                                        </p:tgtEl>
                                        <p:attrNameLst>
                                          <p:attrName>ppt_x</p:attrName>
                                        </p:attrNameLst>
                                      </p:cBhvr>
                                      <p:tavLst>
                                        <p:tav tm="0">
                                          <p:val>
                                            <p:strVal val="#ppt_x"/>
                                          </p:val>
                                        </p:tav>
                                        <p:tav tm="100000">
                                          <p:val>
                                            <p:strVal val="#ppt_x"/>
                                          </p:val>
                                        </p:tav>
                                      </p:tavLst>
                                    </p:anim>
                                    <p:anim calcmode="lin" valueType="num">
                                      <p:cBhvr additive="base">
                                        <p:cTn id="27" dur="1000" fill="hold"/>
                                        <p:tgtEl>
                                          <p:spTgt spid="71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utoUpdateAnimBg="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70" name="Group 2"/>
          <p:cNvGrpSpPr>
            <a:grpSpLocks/>
          </p:cNvGrpSpPr>
          <p:nvPr/>
        </p:nvGrpSpPr>
        <p:grpSpPr bwMode="auto">
          <a:xfrm>
            <a:off x="1290638" y="1357598"/>
            <a:ext cx="6562725" cy="923838"/>
            <a:chOff x="0" y="0"/>
            <a:chExt cx="6561756" cy="546060"/>
          </a:xfrm>
        </p:grpSpPr>
        <p:sp>
          <p:nvSpPr>
            <p:cNvPr id="5138" name="AutoShape 3"/>
            <p:cNvSpPr>
              <a:spLocks noChangeArrowheads="1"/>
            </p:cNvSpPr>
            <p:nvPr/>
          </p:nvSpPr>
          <p:spPr bwMode="auto">
            <a:xfrm>
              <a:off x="0" y="192074"/>
              <a:ext cx="6561756" cy="353986"/>
            </a:xfrm>
            <a:prstGeom prst="rect">
              <a:avLst/>
            </a:prstGeom>
            <a:solidFill>
              <a:srgbClr val="595959"/>
            </a:solidFill>
            <a:ln w="12700">
              <a:solidFill>
                <a:schemeClr val="bg1"/>
              </a:solidFill>
              <a:miter lim="800000"/>
              <a:headEnd/>
              <a:tailEnd/>
            </a:ln>
          </p:spPr>
          <p:txBody>
            <a:bodyPr anchor="ctr"/>
            <a:lstStyle/>
            <a:p>
              <a:endParaRPr lang="zh-CN" altLang="en-US" sz="2400" b="1">
                <a:latin typeface="Calibri" pitchFamily="34" charset="0"/>
              </a:endParaRPr>
            </a:p>
          </p:txBody>
        </p:sp>
        <p:sp>
          <p:nvSpPr>
            <p:cNvPr id="5139" name="AutoShape 3"/>
            <p:cNvSpPr>
              <a:spLocks noChangeArrowheads="1"/>
            </p:cNvSpPr>
            <p:nvPr/>
          </p:nvSpPr>
          <p:spPr bwMode="auto">
            <a:xfrm>
              <a:off x="64331" y="0"/>
              <a:ext cx="6433094" cy="482482"/>
            </a:xfrm>
            <a:prstGeom prst="rect">
              <a:avLst/>
            </a:prstGeom>
            <a:solidFill>
              <a:srgbClr val="007E00">
                <a:alpha val="79999"/>
              </a:srgbClr>
            </a:solidFill>
            <a:ln w="12700">
              <a:solidFill>
                <a:schemeClr val="bg1"/>
              </a:solidFill>
              <a:miter lim="800000"/>
              <a:headEnd/>
              <a:tailEnd/>
            </a:ln>
          </p:spPr>
          <p:txBody>
            <a:bodyPr wrap="none" anchor="ctr"/>
            <a:lstStyle/>
            <a:p>
              <a:pPr algn="ctr" eaLnBrk="0" hangingPunct="0"/>
              <a:endParaRPr lang="zh-CN" altLang="en-US" sz="2800" b="1">
                <a:solidFill>
                  <a:schemeClr val="tx2"/>
                </a:solidFill>
                <a:ea typeface="Microsoft YaHei" pitchFamily="34" charset="-122"/>
              </a:endParaRPr>
            </a:p>
          </p:txBody>
        </p:sp>
        <p:sp>
          <p:nvSpPr>
            <p:cNvPr id="5140" name="Rectangle 13"/>
            <p:cNvSpPr>
              <a:spLocks noChangeArrowheads="1"/>
            </p:cNvSpPr>
            <p:nvPr/>
          </p:nvSpPr>
          <p:spPr bwMode="auto">
            <a:xfrm>
              <a:off x="65079" y="88"/>
              <a:ext cx="6431598" cy="491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a:r>
                <a:rPr lang="ar-EG" altLang="zh-CN" sz="2400" b="1" dirty="0" smtClean="0">
                  <a:solidFill>
                    <a:schemeClr val="bg1"/>
                  </a:solidFill>
                </a:rPr>
                <a:t>الانتقادات </a:t>
              </a:r>
              <a:r>
                <a:rPr lang="ar-EG" altLang="zh-CN" sz="2400" b="1" dirty="0">
                  <a:solidFill>
                    <a:schemeClr val="bg1"/>
                  </a:solidFill>
                </a:rPr>
                <a:t>والتهكم الذي ربما يتعرض له الفرد من محيط أسرته او عمله او أقاربه </a:t>
              </a:r>
              <a:endParaRPr lang="zh-CN" altLang="en-US" sz="2400" b="1" dirty="0">
                <a:solidFill>
                  <a:schemeClr val="bg1"/>
                </a:solidFill>
              </a:endParaRPr>
            </a:p>
          </p:txBody>
        </p:sp>
      </p:grpSp>
      <p:grpSp>
        <p:nvGrpSpPr>
          <p:cNvPr id="7174" name="Group 6"/>
          <p:cNvGrpSpPr>
            <a:grpSpLocks/>
          </p:cNvGrpSpPr>
          <p:nvPr/>
        </p:nvGrpSpPr>
        <p:grpSpPr bwMode="auto">
          <a:xfrm>
            <a:off x="1290638" y="2557582"/>
            <a:ext cx="6562725" cy="830996"/>
            <a:chOff x="0" y="-17467"/>
            <a:chExt cx="6561756" cy="593210"/>
          </a:xfrm>
        </p:grpSpPr>
        <p:grpSp>
          <p:nvGrpSpPr>
            <p:cNvPr id="5134" name="Group 7"/>
            <p:cNvGrpSpPr>
              <a:grpSpLocks/>
            </p:cNvGrpSpPr>
            <p:nvPr/>
          </p:nvGrpSpPr>
          <p:grpSpPr bwMode="auto">
            <a:xfrm>
              <a:off x="0" y="0"/>
              <a:ext cx="6561756" cy="546060"/>
              <a:chOff x="0" y="0"/>
              <a:chExt cx="6561756" cy="546060"/>
            </a:xfrm>
          </p:grpSpPr>
          <p:sp>
            <p:nvSpPr>
              <p:cNvPr id="5136" name="AutoShape 3"/>
              <p:cNvSpPr>
                <a:spLocks noChangeArrowheads="1"/>
              </p:cNvSpPr>
              <p:nvPr/>
            </p:nvSpPr>
            <p:spPr bwMode="auto">
              <a:xfrm>
                <a:off x="0" y="192074"/>
                <a:ext cx="6561756" cy="353986"/>
              </a:xfrm>
              <a:prstGeom prst="rect">
                <a:avLst/>
              </a:prstGeom>
              <a:solidFill>
                <a:srgbClr val="595959"/>
              </a:solidFill>
              <a:ln w="12700">
                <a:solidFill>
                  <a:schemeClr val="bg1"/>
                </a:solidFill>
                <a:miter lim="800000"/>
                <a:headEnd/>
                <a:tailEnd/>
              </a:ln>
            </p:spPr>
            <p:txBody>
              <a:bodyPr anchor="ctr"/>
              <a:lstStyle/>
              <a:p>
                <a:endParaRPr lang="zh-CN" altLang="en-US" sz="2400" b="1">
                  <a:latin typeface="Calibri" pitchFamily="34" charset="0"/>
                </a:endParaRPr>
              </a:p>
            </p:txBody>
          </p:sp>
          <p:sp>
            <p:nvSpPr>
              <p:cNvPr id="5137" name="AutoShape 3"/>
              <p:cNvSpPr>
                <a:spLocks noChangeArrowheads="1"/>
              </p:cNvSpPr>
              <p:nvPr/>
            </p:nvSpPr>
            <p:spPr bwMode="auto">
              <a:xfrm>
                <a:off x="65077" y="0"/>
                <a:ext cx="6431600" cy="482565"/>
              </a:xfrm>
              <a:prstGeom prst="rect">
                <a:avLst/>
              </a:prstGeom>
              <a:solidFill>
                <a:srgbClr val="7F7F7F">
                  <a:alpha val="87842"/>
                </a:srgbClr>
              </a:solidFill>
              <a:ln w="12700">
                <a:solidFill>
                  <a:schemeClr val="bg1"/>
                </a:solidFill>
                <a:miter lim="800000"/>
                <a:headEnd/>
                <a:tailEnd/>
              </a:ln>
            </p:spPr>
            <p:txBody>
              <a:bodyPr wrap="none" anchor="ctr"/>
              <a:lstStyle/>
              <a:p>
                <a:pPr algn="ctr" eaLnBrk="0" hangingPunct="0"/>
                <a:endParaRPr lang="zh-CN" altLang="en-US" sz="2800" b="1">
                  <a:solidFill>
                    <a:schemeClr val="tx2"/>
                  </a:solidFill>
                  <a:latin typeface="Calibri" pitchFamily="34" charset="0"/>
                  <a:ea typeface="Microsoft YaHei" pitchFamily="34" charset="-122"/>
                </a:endParaRPr>
              </a:p>
            </p:txBody>
          </p:sp>
        </p:grpSp>
        <p:sp>
          <p:nvSpPr>
            <p:cNvPr id="5135" name="Rectangle 13"/>
            <p:cNvSpPr>
              <a:spLocks noChangeArrowheads="1"/>
            </p:cNvSpPr>
            <p:nvPr/>
          </p:nvSpPr>
          <p:spPr bwMode="auto">
            <a:xfrm>
              <a:off x="65079" y="-17467"/>
              <a:ext cx="6431598" cy="593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a:r>
                <a:rPr lang="ar-EG" altLang="zh-CN" sz="2400" b="1" dirty="0" smtClean="0">
                  <a:solidFill>
                    <a:schemeClr val="bg1"/>
                  </a:solidFill>
                </a:rPr>
                <a:t>تركيز </a:t>
              </a:r>
              <a:r>
                <a:rPr lang="ar-EG" altLang="zh-CN" sz="2400" b="1" dirty="0">
                  <a:solidFill>
                    <a:schemeClr val="bg1"/>
                  </a:solidFill>
                </a:rPr>
                <a:t>الانسان على مناطق الضعف لدية ومن ثم تضخيمها حتى تصبح شغله الشاغل</a:t>
              </a:r>
              <a:endParaRPr lang="zh-CN" altLang="en-US" sz="2400" b="1" dirty="0">
                <a:solidFill>
                  <a:schemeClr val="bg1"/>
                </a:solidFill>
              </a:endParaRPr>
            </a:p>
          </p:txBody>
        </p:sp>
      </p:grpSp>
      <p:grpSp>
        <p:nvGrpSpPr>
          <p:cNvPr id="7179" name="Group 11"/>
          <p:cNvGrpSpPr>
            <a:grpSpLocks/>
          </p:cNvGrpSpPr>
          <p:nvPr/>
        </p:nvGrpSpPr>
        <p:grpSpPr bwMode="auto">
          <a:xfrm>
            <a:off x="1290638" y="3649588"/>
            <a:ext cx="6562725" cy="547010"/>
            <a:chOff x="0" y="0"/>
            <a:chExt cx="6561756" cy="546970"/>
          </a:xfrm>
        </p:grpSpPr>
        <p:sp>
          <p:nvSpPr>
            <p:cNvPr id="5131" name="AutoShape 3"/>
            <p:cNvSpPr>
              <a:spLocks noChangeArrowheads="1"/>
            </p:cNvSpPr>
            <p:nvPr/>
          </p:nvSpPr>
          <p:spPr bwMode="auto">
            <a:xfrm>
              <a:off x="0" y="192073"/>
              <a:ext cx="6561756" cy="353987"/>
            </a:xfrm>
            <a:prstGeom prst="rect">
              <a:avLst/>
            </a:prstGeom>
            <a:solidFill>
              <a:srgbClr val="595959"/>
            </a:solidFill>
            <a:ln w="12700">
              <a:solidFill>
                <a:schemeClr val="bg1"/>
              </a:solidFill>
              <a:miter lim="800000"/>
              <a:headEnd/>
              <a:tailEnd/>
            </a:ln>
          </p:spPr>
          <p:txBody>
            <a:bodyPr anchor="ctr"/>
            <a:lstStyle/>
            <a:p>
              <a:endParaRPr lang="zh-CN" altLang="en-US" sz="2400" b="1">
                <a:latin typeface="Calibri" pitchFamily="34" charset="0"/>
              </a:endParaRPr>
            </a:p>
          </p:txBody>
        </p:sp>
        <p:sp>
          <p:nvSpPr>
            <p:cNvPr id="5132" name="AutoShape 3"/>
            <p:cNvSpPr>
              <a:spLocks noChangeArrowheads="1"/>
            </p:cNvSpPr>
            <p:nvPr/>
          </p:nvSpPr>
          <p:spPr bwMode="auto">
            <a:xfrm>
              <a:off x="64331" y="0"/>
              <a:ext cx="6433094" cy="482482"/>
            </a:xfrm>
            <a:prstGeom prst="rect">
              <a:avLst/>
            </a:prstGeom>
            <a:solidFill>
              <a:srgbClr val="007E00">
                <a:alpha val="79999"/>
              </a:srgbClr>
            </a:solidFill>
            <a:ln w="12700">
              <a:solidFill>
                <a:schemeClr val="bg1"/>
              </a:solidFill>
              <a:miter lim="800000"/>
              <a:headEnd/>
              <a:tailEnd/>
            </a:ln>
          </p:spPr>
          <p:txBody>
            <a:bodyPr wrap="none" anchor="ctr"/>
            <a:lstStyle/>
            <a:p>
              <a:pPr algn="ctr" eaLnBrk="0" hangingPunct="0"/>
              <a:endParaRPr lang="zh-CN" altLang="en-US" sz="2800" b="1">
                <a:solidFill>
                  <a:schemeClr val="tx2"/>
                </a:solidFill>
                <a:ea typeface="Microsoft YaHei" pitchFamily="34" charset="-122"/>
              </a:endParaRPr>
            </a:p>
          </p:txBody>
        </p:sp>
        <p:sp>
          <p:nvSpPr>
            <p:cNvPr id="5133" name="Rectangle 13"/>
            <p:cNvSpPr>
              <a:spLocks noChangeArrowheads="1"/>
            </p:cNvSpPr>
            <p:nvPr/>
          </p:nvSpPr>
          <p:spPr bwMode="auto">
            <a:xfrm>
              <a:off x="65079" y="85339"/>
              <a:ext cx="6431598" cy="461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a:r>
                <a:rPr lang="ar-EG" altLang="zh-CN" sz="2400" b="1" dirty="0" smtClean="0">
                  <a:solidFill>
                    <a:schemeClr val="bg1"/>
                  </a:solidFill>
                </a:rPr>
                <a:t>المواقف </a:t>
              </a:r>
              <a:r>
                <a:rPr lang="ar-EG" altLang="zh-CN" sz="2400" b="1" dirty="0">
                  <a:solidFill>
                    <a:schemeClr val="bg1"/>
                  </a:solidFill>
                </a:rPr>
                <a:t>السلبية المتربصة لدى الفرد من صغره </a:t>
              </a:r>
              <a:endParaRPr lang="zh-CN" altLang="en-US" sz="2400" b="1" dirty="0">
                <a:solidFill>
                  <a:schemeClr val="bg1"/>
                </a:solidFill>
              </a:endParaRPr>
            </a:p>
          </p:txBody>
        </p:sp>
      </p:grpSp>
      <p:grpSp>
        <p:nvGrpSpPr>
          <p:cNvPr id="7183" name="Group 15"/>
          <p:cNvGrpSpPr>
            <a:grpSpLocks/>
          </p:cNvGrpSpPr>
          <p:nvPr/>
        </p:nvGrpSpPr>
        <p:grpSpPr bwMode="auto">
          <a:xfrm>
            <a:off x="1290638" y="4522713"/>
            <a:ext cx="6562725" cy="547010"/>
            <a:chOff x="0" y="0"/>
            <a:chExt cx="6561756" cy="546970"/>
          </a:xfrm>
        </p:grpSpPr>
        <p:grpSp>
          <p:nvGrpSpPr>
            <p:cNvPr id="5127" name="Group 16"/>
            <p:cNvGrpSpPr>
              <a:grpSpLocks/>
            </p:cNvGrpSpPr>
            <p:nvPr/>
          </p:nvGrpSpPr>
          <p:grpSpPr bwMode="auto">
            <a:xfrm>
              <a:off x="0" y="0"/>
              <a:ext cx="6561756" cy="546060"/>
              <a:chOff x="0" y="0"/>
              <a:chExt cx="6448390" cy="611157"/>
            </a:xfrm>
          </p:grpSpPr>
          <p:sp>
            <p:nvSpPr>
              <p:cNvPr id="5129" name="AutoShape 3"/>
              <p:cNvSpPr>
                <a:spLocks noChangeArrowheads="1"/>
              </p:cNvSpPr>
              <p:nvPr/>
            </p:nvSpPr>
            <p:spPr bwMode="auto">
              <a:xfrm>
                <a:off x="0" y="214970"/>
                <a:ext cx="6448390" cy="396187"/>
              </a:xfrm>
              <a:prstGeom prst="rect">
                <a:avLst/>
              </a:prstGeom>
              <a:solidFill>
                <a:srgbClr val="595959"/>
              </a:solidFill>
              <a:ln w="12700">
                <a:solidFill>
                  <a:schemeClr val="bg1"/>
                </a:solidFill>
                <a:miter lim="800000"/>
                <a:headEnd/>
                <a:tailEnd/>
              </a:ln>
            </p:spPr>
            <p:txBody>
              <a:bodyPr anchor="ctr"/>
              <a:lstStyle/>
              <a:p>
                <a:endParaRPr lang="zh-CN" altLang="en-US" sz="2400" b="1">
                  <a:latin typeface="Calibri" pitchFamily="34" charset="0"/>
                </a:endParaRPr>
              </a:p>
            </p:txBody>
          </p:sp>
          <p:sp>
            <p:nvSpPr>
              <p:cNvPr id="5130" name="AutoShape 3"/>
              <p:cNvSpPr>
                <a:spLocks noChangeArrowheads="1"/>
              </p:cNvSpPr>
              <p:nvPr/>
            </p:nvSpPr>
            <p:spPr bwMode="auto">
              <a:xfrm>
                <a:off x="63953" y="0"/>
                <a:ext cx="6320483" cy="540092"/>
              </a:xfrm>
              <a:prstGeom prst="rect">
                <a:avLst/>
              </a:prstGeom>
              <a:solidFill>
                <a:srgbClr val="7F7F7F">
                  <a:alpha val="87842"/>
                </a:srgbClr>
              </a:solidFill>
              <a:ln w="12700">
                <a:solidFill>
                  <a:schemeClr val="bg1"/>
                </a:solidFill>
                <a:miter lim="800000"/>
                <a:headEnd/>
                <a:tailEnd/>
              </a:ln>
            </p:spPr>
            <p:txBody>
              <a:bodyPr wrap="none" anchor="ctr"/>
              <a:lstStyle/>
              <a:p>
                <a:pPr algn="ctr" eaLnBrk="0" hangingPunct="0"/>
                <a:endParaRPr lang="zh-CN" altLang="en-US" sz="2800" b="1">
                  <a:solidFill>
                    <a:schemeClr val="tx2"/>
                  </a:solidFill>
                  <a:latin typeface="Calibri" pitchFamily="34" charset="0"/>
                  <a:ea typeface="Microsoft YaHei" pitchFamily="34" charset="-122"/>
                </a:endParaRPr>
              </a:p>
            </p:txBody>
          </p:sp>
        </p:grpSp>
        <p:sp>
          <p:nvSpPr>
            <p:cNvPr id="5128" name="Rectangle 13"/>
            <p:cNvSpPr>
              <a:spLocks noChangeArrowheads="1"/>
            </p:cNvSpPr>
            <p:nvPr/>
          </p:nvSpPr>
          <p:spPr bwMode="auto">
            <a:xfrm>
              <a:off x="64331" y="85339"/>
              <a:ext cx="6433094" cy="461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a:r>
                <a:rPr lang="ar-EG" altLang="zh-CN" sz="2400" b="1" dirty="0" smtClean="0">
                  <a:solidFill>
                    <a:schemeClr val="bg1"/>
                  </a:solidFill>
                </a:rPr>
                <a:t>الحساسية </a:t>
              </a:r>
              <a:r>
                <a:rPr lang="ar-EG" altLang="zh-CN" sz="2400" b="1" dirty="0">
                  <a:solidFill>
                    <a:schemeClr val="bg1"/>
                  </a:solidFill>
                </a:rPr>
                <a:t>الزائدة لدى البعض من النقد او من التوبيخ </a:t>
              </a:r>
              <a:endParaRPr lang="zh-CN" altLang="en-US" sz="2400" b="1" dirty="0">
                <a:solidFill>
                  <a:schemeClr val="bg1"/>
                </a:solidFill>
              </a:endParaRPr>
            </a:p>
          </p:txBody>
        </p:sp>
      </p:grpSp>
      <p:sp>
        <p:nvSpPr>
          <p:cNvPr id="21" name="TextBox 13" descr="B56F103BB23E47beACAB404F50AF11BD# #TextBox 13"/>
          <p:cNvSpPr txBox="1">
            <a:spLocks noChangeArrowheads="1"/>
          </p:cNvSpPr>
          <p:nvPr/>
        </p:nvSpPr>
        <p:spPr bwMode="auto">
          <a:xfrm>
            <a:off x="3923928" y="86004"/>
            <a:ext cx="5220073" cy="628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algn="l" rtl="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algn="l" rtl="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algn="l" rtl="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algn="l" rtl="0" eaLnBrk="0" fontAlgn="base" hangingPunct="0">
              <a:spcBef>
                <a:spcPct val="0"/>
              </a:spcBef>
              <a:spcAft>
                <a:spcPct val="0"/>
              </a:spcAft>
              <a:defRPr>
                <a:solidFill>
                  <a:schemeClr val="tx1"/>
                </a:solidFill>
                <a:latin typeface="Arial" pitchFamily="34" charset="0"/>
                <a:ea typeface="SimSun" pitchFamily="2" charset="-122"/>
              </a:defRPr>
            </a:lvl9pPr>
          </a:lstStyle>
          <a:p>
            <a:pPr algn="r" rtl="1">
              <a:lnSpc>
                <a:spcPct val="120000"/>
              </a:lnSpc>
              <a:spcBef>
                <a:spcPct val="50000"/>
              </a:spcBef>
            </a:pPr>
            <a:r>
              <a:rPr lang="ar-EG" altLang="zh-CN" sz="3200" b="1" dirty="0">
                <a:solidFill>
                  <a:schemeClr val="bg1"/>
                </a:solidFill>
                <a:latin typeface="Microsoft YaHei" pitchFamily="34" charset="-122"/>
                <a:ea typeface="Microsoft YaHei" pitchFamily="34" charset="-122"/>
              </a:rPr>
              <a:t>أسباب تؤدي الى التفكير السلبي</a:t>
            </a:r>
          </a:p>
        </p:txBody>
      </p:sp>
    </p:spTree>
    <p:extLst>
      <p:ext uri="{BB962C8B-B14F-4D97-AF65-F5344CB8AC3E}">
        <p14:creationId xmlns:p14="http://schemas.microsoft.com/office/powerpoint/2010/main" val="2734281061"/>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slide(fromLeft)">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nodeType="clickEffect">
                                  <p:stCondLst>
                                    <p:cond delay="0"/>
                                  </p:stCondLst>
                                  <p:childTnLst>
                                    <p:set>
                                      <p:cBhvr>
                                        <p:cTn id="11" dur="1" fill="hold">
                                          <p:stCondLst>
                                            <p:cond delay="0"/>
                                          </p:stCondLst>
                                        </p:cTn>
                                        <p:tgtEl>
                                          <p:spTgt spid="7170"/>
                                        </p:tgtEl>
                                        <p:attrNameLst>
                                          <p:attrName>style.visibility</p:attrName>
                                        </p:attrNameLst>
                                      </p:cBhvr>
                                      <p:to>
                                        <p:strVal val="visible"/>
                                      </p:to>
                                    </p:set>
                                    <p:anim calcmode="lin" valueType="num">
                                      <p:cBhvr>
                                        <p:cTn id="12" dur="500" fill="hold"/>
                                        <p:tgtEl>
                                          <p:spTgt spid="7170"/>
                                        </p:tgtEl>
                                        <p:attrNameLst>
                                          <p:attrName>ppt_w</p:attrName>
                                        </p:attrNameLst>
                                      </p:cBhvr>
                                      <p:tavLst>
                                        <p:tav tm="0">
                                          <p:val>
                                            <p:fltVal val="0"/>
                                          </p:val>
                                        </p:tav>
                                        <p:tav tm="100000">
                                          <p:val>
                                            <p:strVal val="#ppt_w"/>
                                          </p:val>
                                        </p:tav>
                                      </p:tavLst>
                                    </p:anim>
                                    <p:anim calcmode="lin" valueType="num">
                                      <p:cBhvr>
                                        <p:cTn id="13" dur="500" fill="hold"/>
                                        <p:tgtEl>
                                          <p:spTgt spid="7170"/>
                                        </p:tgtEl>
                                        <p:attrNameLst>
                                          <p:attrName>ppt_h</p:attrName>
                                        </p:attrNameLst>
                                      </p:cBhvr>
                                      <p:tavLst>
                                        <p:tav tm="0">
                                          <p:val>
                                            <p:fltVal val="0"/>
                                          </p:val>
                                        </p:tav>
                                        <p:tav tm="100000">
                                          <p:val>
                                            <p:strVal val="#ppt_h"/>
                                          </p:val>
                                        </p:tav>
                                      </p:tavLst>
                                    </p:anim>
                                  </p:childTnLst>
                                </p:cTn>
                              </p:par>
                              <p:par>
                                <p:cTn id="14" presetID="2" presetClass="entr" presetSubtype="4" fill="hold" nodeType="withEffect">
                                  <p:stCondLst>
                                    <p:cond delay="0"/>
                                  </p:stCondLst>
                                  <p:childTnLst>
                                    <p:set>
                                      <p:cBhvr>
                                        <p:cTn id="15" dur="1" fill="hold">
                                          <p:stCondLst>
                                            <p:cond delay="0"/>
                                          </p:stCondLst>
                                        </p:cTn>
                                        <p:tgtEl>
                                          <p:spTgt spid="7170"/>
                                        </p:tgtEl>
                                        <p:attrNameLst>
                                          <p:attrName>style.visibility</p:attrName>
                                        </p:attrNameLst>
                                      </p:cBhvr>
                                      <p:to>
                                        <p:strVal val="visible"/>
                                      </p:to>
                                    </p:set>
                                    <p:anim calcmode="lin" valueType="num">
                                      <p:cBhvr additive="base">
                                        <p:cTn id="16" dur="1000" fill="hold"/>
                                        <p:tgtEl>
                                          <p:spTgt spid="7170"/>
                                        </p:tgtEl>
                                        <p:attrNameLst>
                                          <p:attrName>ppt_x</p:attrName>
                                        </p:attrNameLst>
                                      </p:cBhvr>
                                      <p:tavLst>
                                        <p:tav tm="0">
                                          <p:val>
                                            <p:strVal val="#ppt_x"/>
                                          </p:val>
                                        </p:tav>
                                        <p:tav tm="100000">
                                          <p:val>
                                            <p:strVal val="#ppt_x"/>
                                          </p:val>
                                        </p:tav>
                                      </p:tavLst>
                                    </p:anim>
                                    <p:anim calcmode="lin" valueType="num">
                                      <p:cBhvr additive="base">
                                        <p:cTn id="17" dur="1000" fill="hold"/>
                                        <p:tgtEl>
                                          <p:spTgt spid="7170"/>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3" presetClass="entr" presetSubtype="16" fill="hold" nodeType="clickEffect">
                                  <p:stCondLst>
                                    <p:cond delay="0"/>
                                  </p:stCondLst>
                                  <p:childTnLst>
                                    <p:set>
                                      <p:cBhvr>
                                        <p:cTn id="21" dur="1" fill="hold">
                                          <p:stCondLst>
                                            <p:cond delay="0"/>
                                          </p:stCondLst>
                                        </p:cTn>
                                        <p:tgtEl>
                                          <p:spTgt spid="7174"/>
                                        </p:tgtEl>
                                        <p:attrNameLst>
                                          <p:attrName>style.visibility</p:attrName>
                                        </p:attrNameLst>
                                      </p:cBhvr>
                                      <p:to>
                                        <p:strVal val="visible"/>
                                      </p:to>
                                    </p:set>
                                    <p:anim calcmode="lin" valueType="num">
                                      <p:cBhvr>
                                        <p:cTn id="22" dur="500" fill="hold"/>
                                        <p:tgtEl>
                                          <p:spTgt spid="7174"/>
                                        </p:tgtEl>
                                        <p:attrNameLst>
                                          <p:attrName>ppt_w</p:attrName>
                                        </p:attrNameLst>
                                      </p:cBhvr>
                                      <p:tavLst>
                                        <p:tav tm="0">
                                          <p:val>
                                            <p:fltVal val="0"/>
                                          </p:val>
                                        </p:tav>
                                        <p:tav tm="100000">
                                          <p:val>
                                            <p:strVal val="#ppt_w"/>
                                          </p:val>
                                        </p:tav>
                                      </p:tavLst>
                                    </p:anim>
                                    <p:anim calcmode="lin" valueType="num">
                                      <p:cBhvr>
                                        <p:cTn id="23" dur="500" fill="hold"/>
                                        <p:tgtEl>
                                          <p:spTgt spid="7174"/>
                                        </p:tgtEl>
                                        <p:attrNameLst>
                                          <p:attrName>ppt_h</p:attrName>
                                        </p:attrNameLst>
                                      </p:cBhvr>
                                      <p:tavLst>
                                        <p:tav tm="0">
                                          <p:val>
                                            <p:fltVal val="0"/>
                                          </p:val>
                                        </p:tav>
                                        <p:tav tm="100000">
                                          <p:val>
                                            <p:strVal val="#ppt_h"/>
                                          </p:val>
                                        </p:tav>
                                      </p:tavLst>
                                    </p:anim>
                                  </p:childTnLst>
                                </p:cTn>
                              </p:par>
                              <p:par>
                                <p:cTn id="24" presetID="2" presetClass="entr" presetSubtype="4" fill="hold" nodeType="withEffect">
                                  <p:stCondLst>
                                    <p:cond delay="100"/>
                                  </p:stCondLst>
                                  <p:childTnLst>
                                    <p:set>
                                      <p:cBhvr>
                                        <p:cTn id="25" dur="1" fill="hold">
                                          <p:stCondLst>
                                            <p:cond delay="0"/>
                                          </p:stCondLst>
                                        </p:cTn>
                                        <p:tgtEl>
                                          <p:spTgt spid="7174"/>
                                        </p:tgtEl>
                                        <p:attrNameLst>
                                          <p:attrName>style.visibility</p:attrName>
                                        </p:attrNameLst>
                                      </p:cBhvr>
                                      <p:to>
                                        <p:strVal val="visible"/>
                                      </p:to>
                                    </p:set>
                                    <p:anim calcmode="lin" valueType="num">
                                      <p:cBhvr additive="base">
                                        <p:cTn id="26" dur="1000" fill="hold"/>
                                        <p:tgtEl>
                                          <p:spTgt spid="7174"/>
                                        </p:tgtEl>
                                        <p:attrNameLst>
                                          <p:attrName>ppt_x</p:attrName>
                                        </p:attrNameLst>
                                      </p:cBhvr>
                                      <p:tavLst>
                                        <p:tav tm="0">
                                          <p:val>
                                            <p:strVal val="#ppt_x"/>
                                          </p:val>
                                        </p:tav>
                                        <p:tav tm="100000">
                                          <p:val>
                                            <p:strVal val="#ppt_x"/>
                                          </p:val>
                                        </p:tav>
                                      </p:tavLst>
                                    </p:anim>
                                    <p:anim calcmode="lin" valueType="num">
                                      <p:cBhvr additive="base">
                                        <p:cTn id="27" dur="1000" fill="hold"/>
                                        <p:tgtEl>
                                          <p:spTgt spid="7174"/>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3" presetClass="entr" presetSubtype="16" fill="hold" nodeType="clickEffect">
                                  <p:stCondLst>
                                    <p:cond delay="0"/>
                                  </p:stCondLst>
                                  <p:childTnLst>
                                    <p:set>
                                      <p:cBhvr>
                                        <p:cTn id="31" dur="1" fill="hold">
                                          <p:stCondLst>
                                            <p:cond delay="0"/>
                                          </p:stCondLst>
                                        </p:cTn>
                                        <p:tgtEl>
                                          <p:spTgt spid="7179"/>
                                        </p:tgtEl>
                                        <p:attrNameLst>
                                          <p:attrName>style.visibility</p:attrName>
                                        </p:attrNameLst>
                                      </p:cBhvr>
                                      <p:to>
                                        <p:strVal val="visible"/>
                                      </p:to>
                                    </p:set>
                                    <p:anim calcmode="lin" valueType="num">
                                      <p:cBhvr>
                                        <p:cTn id="32" dur="500" fill="hold"/>
                                        <p:tgtEl>
                                          <p:spTgt spid="7179"/>
                                        </p:tgtEl>
                                        <p:attrNameLst>
                                          <p:attrName>ppt_w</p:attrName>
                                        </p:attrNameLst>
                                      </p:cBhvr>
                                      <p:tavLst>
                                        <p:tav tm="0">
                                          <p:val>
                                            <p:fltVal val="0"/>
                                          </p:val>
                                        </p:tav>
                                        <p:tav tm="100000">
                                          <p:val>
                                            <p:strVal val="#ppt_w"/>
                                          </p:val>
                                        </p:tav>
                                      </p:tavLst>
                                    </p:anim>
                                    <p:anim calcmode="lin" valueType="num">
                                      <p:cBhvr>
                                        <p:cTn id="33" dur="500" fill="hold"/>
                                        <p:tgtEl>
                                          <p:spTgt spid="7179"/>
                                        </p:tgtEl>
                                        <p:attrNameLst>
                                          <p:attrName>ppt_h</p:attrName>
                                        </p:attrNameLst>
                                      </p:cBhvr>
                                      <p:tavLst>
                                        <p:tav tm="0">
                                          <p:val>
                                            <p:fltVal val="0"/>
                                          </p:val>
                                        </p:tav>
                                        <p:tav tm="100000">
                                          <p:val>
                                            <p:strVal val="#ppt_h"/>
                                          </p:val>
                                        </p:tav>
                                      </p:tavLst>
                                    </p:anim>
                                  </p:childTnLst>
                                </p:cTn>
                              </p:par>
                              <p:par>
                                <p:cTn id="34" presetID="2" presetClass="entr" presetSubtype="4" fill="hold" nodeType="withEffect">
                                  <p:stCondLst>
                                    <p:cond delay="200"/>
                                  </p:stCondLst>
                                  <p:childTnLst>
                                    <p:set>
                                      <p:cBhvr>
                                        <p:cTn id="35" dur="1" fill="hold">
                                          <p:stCondLst>
                                            <p:cond delay="0"/>
                                          </p:stCondLst>
                                        </p:cTn>
                                        <p:tgtEl>
                                          <p:spTgt spid="7179"/>
                                        </p:tgtEl>
                                        <p:attrNameLst>
                                          <p:attrName>style.visibility</p:attrName>
                                        </p:attrNameLst>
                                      </p:cBhvr>
                                      <p:to>
                                        <p:strVal val="visible"/>
                                      </p:to>
                                    </p:set>
                                    <p:anim calcmode="lin" valueType="num">
                                      <p:cBhvr additive="base">
                                        <p:cTn id="36" dur="1000" fill="hold"/>
                                        <p:tgtEl>
                                          <p:spTgt spid="7179"/>
                                        </p:tgtEl>
                                        <p:attrNameLst>
                                          <p:attrName>ppt_x</p:attrName>
                                        </p:attrNameLst>
                                      </p:cBhvr>
                                      <p:tavLst>
                                        <p:tav tm="0">
                                          <p:val>
                                            <p:strVal val="#ppt_x"/>
                                          </p:val>
                                        </p:tav>
                                        <p:tav tm="100000">
                                          <p:val>
                                            <p:strVal val="#ppt_x"/>
                                          </p:val>
                                        </p:tav>
                                      </p:tavLst>
                                    </p:anim>
                                    <p:anim calcmode="lin" valueType="num">
                                      <p:cBhvr additive="base">
                                        <p:cTn id="37" dur="1000" fill="hold"/>
                                        <p:tgtEl>
                                          <p:spTgt spid="7179"/>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3" presetClass="entr" presetSubtype="16" fill="hold" nodeType="clickEffect">
                                  <p:stCondLst>
                                    <p:cond delay="0"/>
                                  </p:stCondLst>
                                  <p:childTnLst>
                                    <p:set>
                                      <p:cBhvr>
                                        <p:cTn id="41" dur="1" fill="hold">
                                          <p:stCondLst>
                                            <p:cond delay="0"/>
                                          </p:stCondLst>
                                        </p:cTn>
                                        <p:tgtEl>
                                          <p:spTgt spid="7183"/>
                                        </p:tgtEl>
                                        <p:attrNameLst>
                                          <p:attrName>style.visibility</p:attrName>
                                        </p:attrNameLst>
                                      </p:cBhvr>
                                      <p:to>
                                        <p:strVal val="visible"/>
                                      </p:to>
                                    </p:set>
                                    <p:anim calcmode="lin" valueType="num">
                                      <p:cBhvr>
                                        <p:cTn id="42" dur="500" fill="hold"/>
                                        <p:tgtEl>
                                          <p:spTgt spid="7183"/>
                                        </p:tgtEl>
                                        <p:attrNameLst>
                                          <p:attrName>ppt_w</p:attrName>
                                        </p:attrNameLst>
                                      </p:cBhvr>
                                      <p:tavLst>
                                        <p:tav tm="0">
                                          <p:val>
                                            <p:fltVal val="0"/>
                                          </p:val>
                                        </p:tav>
                                        <p:tav tm="100000">
                                          <p:val>
                                            <p:strVal val="#ppt_w"/>
                                          </p:val>
                                        </p:tav>
                                      </p:tavLst>
                                    </p:anim>
                                    <p:anim calcmode="lin" valueType="num">
                                      <p:cBhvr>
                                        <p:cTn id="43" dur="500" fill="hold"/>
                                        <p:tgtEl>
                                          <p:spTgt spid="7183"/>
                                        </p:tgtEl>
                                        <p:attrNameLst>
                                          <p:attrName>ppt_h</p:attrName>
                                        </p:attrNameLst>
                                      </p:cBhvr>
                                      <p:tavLst>
                                        <p:tav tm="0">
                                          <p:val>
                                            <p:fltVal val="0"/>
                                          </p:val>
                                        </p:tav>
                                        <p:tav tm="100000">
                                          <p:val>
                                            <p:strVal val="#ppt_h"/>
                                          </p:val>
                                        </p:tav>
                                      </p:tavLst>
                                    </p:anim>
                                  </p:childTnLst>
                                </p:cTn>
                              </p:par>
                              <p:par>
                                <p:cTn id="44" presetID="2" presetClass="entr" presetSubtype="4" fill="hold" nodeType="withEffect">
                                  <p:stCondLst>
                                    <p:cond delay="300"/>
                                  </p:stCondLst>
                                  <p:childTnLst>
                                    <p:set>
                                      <p:cBhvr>
                                        <p:cTn id="45" dur="1" fill="hold">
                                          <p:stCondLst>
                                            <p:cond delay="0"/>
                                          </p:stCondLst>
                                        </p:cTn>
                                        <p:tgtEl>
                                          <p:spTgt spid="7183"/>
                                        </p:tgtEl>
                                        <p:attrNameLst>
                                          <p:attrName>style.visibility</p:attrName>
                                        </p:attrNameLst>
                                      </p:cBhvr>
                                      <p:to>
                                        <p:strVal val="visible"/>
                                      </p:to>
                                    </p:set>
                                    <p:anim calcmode="lin" valueType="num">
                                      <p:cBhvr additive="base">
                                        <p:cTn id="46" dur="1000" fill="hold"/>
                                        <p:tgtEl>
                                          <p:spTgt spid="7183"/>
                                        </p:tgtEl>
                                        <p:attrNameLst>
                                          <p:attrName>ppt_x</p:attrName>
                                        </p:attrNameLst>
                                      </p:cBhvr>
                                      <p:tavLst>
                                        <p:tav tm="0">
                                          <p:val>
                                            <p:strVal val="#ppt_x"/>
                                          </p:val>
                                        </p:tav>
                                        <p:tav tm="100000">
                                          <p:val>
                                            <p:strVal val="#ppt_x"/>
                                          </p:val>
                                        </p:tav>
                                      </p:tavLst>
                                    </p:anim>
                                    <p:anim calcmode="lin" valueType="num">
                                      <p:cBhvr additive="base">
                                        <p:cTn id="47" dur="1000" fill="hold"/>
                                        <p:tgtEl>
                                          <p:spTgt spid="718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descr="26 ‫‬.jpg"/>
          <p:cNvPicPr>
            <a:picLocks noChangeAspect="1"/>
          </p:cNvPicPr>
          <p:nvPr/>
        </p:nvPicPr>
        <p:blipFill>
          <a:blip r:embed="rId2"/>
          <a:stretch>
            <a:fillRect/>
          </a:stretch>
        </p:blipFill>
        <p:spPr>
          <a:xfrm>
            <a:off x="2143108" y="1000111"/>
            <a:ext cx="4214842" cy="1813443"/>
          </a:xfrm>
          <a:prstGeom prst="rect">
            <a:avLst/>
          </a:prstGeom>
        </p:spPr>
      </p:pic>
      <p:pic>
        <p:nvPicPr>
          <p:cNvPr id="5" name="صورة 4" descr="23923.png"/>
          <p:cNvPicPr>
            <a:picLocks noChangeAspect="1"/>
          </p:cNvPicPr>
          <p:nvPr/>
        </p:nvPicPr>
        <p:blipFill>
          <a:blip r:embed="rId3"/>
          <a:stretch>
            <a:fillRect/>
          </a:stretch>
        </p:blipFill>
        <p:spPr>
          <a:xfrm>
            <a:off x="2928926" y="3214690"/>
            <a:ext cx="2571742" cy="1964546"/>
          </a:xfrm>
          <a:prstGeom prst="rect">
            <a:avLst/>
          </a:prstGeom>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70" name="Group 2"/>
          <p:cNvGrpSpPr>
            <a:grpSpLocks/>
          </p:cNvGrpSpPr>
          <p:nvPr/>
        </p:nvGrpSpPr>
        <p:grpSpPr bwMode="auto">
          <a:xfrm>
            <a:off x="1290638" y="1273175"/>
            <a:ext cx="6562725" cy="546100"/>
            <a:chOff x="0" y="0"/>
            <a:chExt cx="6561756" cy="546060"/>
          </a:xfrm>
        </p:grpSpPr>
        <p:sp>
          <p:nvSpPr>
            <p:cNvPr id="5138" name="AutoShape 3"/>
            <p:cNvSpPr>
              <a:spLocks noChangeArrowheads="1"/>
            </p:cNvSpPr>
            <p:nvPr/>
          </p:nvSpPr>
          <p:spPr bwMode="auto">
            <a:xfrm>
              <a:off x="0" y="192074"/>
              <a:ext cx="6561756" cy="353986"/>
            </a:xfrm>
            <a:prstGeom prst="rect">
              <a:avLst/>
            </a:prstGeom>
            <a:solidFill>
              <a:srgbClr val="595959"/>
            </a:solidFill>
            <a:ln w="12700">
              <a:solidFill>
                <a:schemeClr val="bg1"/>
              </a:solidFill>
              <a:miter lim="800000"/>
              <a:headEnd/>
              <a:tailEnd/>
            </a:ln>
          </p:spPr>
          <p:txBody>
            <a:bodyPr anchor="ctr"/>
            <a:lstStyle/>
            <a:p>
              <a:endParaRPr lang="zh-CN" altLang="en-US" sz="2400" b="1">
                <a:latin typeface="Calibri" pitchFamily="34" charset="0"/>
              </a:endParaRPr>
            </a:p>
          </p:txBody>
        </p:sp>
        <p:sp>
          <p:nvSpPr>
            <p:cNvPr id="5139" name="AutoShape 3"/>
            <p:cNvSpPr>
              <a:spLocks noChangeArrowheads="1"/>
            </p:cNvSpPr>
            <p:nvPr/>
          </p:nvSpPr>
          <p:spPr bwMode="auto">
            <a:xfrm>
              <a:off x="64331" y="0"/>
              <a:ext cx="6433094" cy="482482"/>
            </a:xfrm>
            <a:prstGeom prst="rect">
              <a:avLst/>
            </a:prstGeom>
            <a:solidFill>
              <a:srgbClr val="007E00">
                <a:alpha val="79999"/>
              </a:srgbClr>
            </a:solidFill>
            <a:ln w="12700">
              <a:solidFill>
                <a:schemeClr val="bg1"/>
              </a:solidFill>
              <a:miter lim="800000"/>
              <a:headEnd/>
              <a:tailEnd/>
            </a:ln>
          </p:spPr>
          <p:txBody>
            <a:bodyPr wrap="none" anchor="ctr"/>
            <a:lstStyle/>
            <a:p>
              <a:pPr algn="ctr" eaLnBrk="0" hangingPunct="0"/>
              <a:endParaRPr lang="zh-CN" altLang="en-US" sz="2800" b="1">
                <a:solidFill>
                  <a:schemeClr val="tx2"/>
                </a:solidFill>
                <a:ea typeface="Microsoft YaHei" pitchFamily="34" charset="-122"/>
              </a:endParaRPr>
            </a:p>
          </p:txBody>
        </p:sp>
        <p:sp>
          <p:nvSpPr>
            <p:cNvPr id="5140" name="Rectangle 13"/>
            <p:cNvSpPr>
              <a:spLocks noChangeArrowheads="1"/>
            </p:cNvSpPr>
            <p:nvPr/>
          </p:nvSpPr>
          <p:spPr bwMode="auto">
            <a:xfrm>
              <a:off x="65079" y="149"/>
              <a:ext cx="6431598" cy="430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a:r>
                <a:rPr lang="ar-EG" altLang="zh-CN" sz="2200" b="1" dirty="0" smtClean="0">
                  <a:solidFill>
                    <a:schemeClr val="bg1"/>
                  </a:solidFill>
                </a:rPr>
                <a:t>تضخيم </a:t>
              </a:r>
              <a:r>
                <a:rPr lang="ar-EG" altLang="zh-CN" sz="2200" b="1" dirty="0">
                  <a:solidFill>
                    <a:schemeClr val="bg1"/>
                  </a:solidFill>
                </a:rPr>
                <a:t>الاشياء فوق حجمها وعدم تفهم المواقف بعقلانية وهدوء </a:t>
              </a:r>
              <a:endParaRPr lang="zh-CN" altLang="en-US" sz="2200" b="1" dirty="0">
                <a:solidFill>
                  <a:schemeClr val="bg1"/>
                </a:solidFill>
              </a:endParaRPr>
            </a:p>
          </p:txBody>
        </p:sp>
      </p:grpSp>
      <p:grpSp>
        <p:nvGrpSpPr>
          <p:cNvPr id="7174" name="Group 6"/>
          <p:cNvGrpSpPr>
            <a:grpSpLocks/>
          </p:cNvGrpSpPr>
          <p:nvPr/>
        </p:nvGrpSpPr>
        <p:grpSpPr bwMode="auto">
          <a:xfrm>
            <a:off x="1290638" y="2146300"/>
            <a:ext cx="6562725" cy="546100"/>
            <a:chOff x="0" y="0"/>
            <a:chExt cx="6561756" cy="546060"/>
          </a:xfrm>
        </p:grpSpPr>
        <p:grpSp>
          <p:nvGrpSpPr>
            <p:cNvPr id="5134" name="Group 7"/>
            <p:cNvGrpSpPr>
              <a:grpSpLocks/>
            </p:cNvGrpSpPr>
            <p:nvPr/>
          </p:nvGrpSpPr>
          <p:grpSpPr bwMode="auto">
            <a:xfrm>
              <a:off x="0" y="0"/>
              <a:ext cx="6561756" cy="546060"/>
              <a:chOff x="0" y="0"/>
              <a:chExt cx="6561756" cy="546060"/>
            </a:xfrm>
          </p:grpSpPr>
          <p:sp>
            <p:nvSpPr>
              <p:cNvPr id="5136" name="AutoShape 3"/>
              <p:cNvSpPr>
                <a:spLocks noChangeArrowheads="1"/>
              </p:cNvSpPr>
              <p:nvPr/>
            </p:nvSpPr>
            <p:spPr bwMode="auto">
              <a:xfrm>
                <a:off x="0" y="192074"/>
                <a:ext cx="6561756" cy="353986"/>
              </a:xfrm>
              <a:prstGeom prst="rect">
                <a:avLst/>
              </a:prstGeom>
              <a:solidFill>
                <a:srgbClr val="595959"/>
              </a:solidFill>
              <a:ln w="12700">
                <a:solidFill>
                  <a:schemeClr val="bg1"/>
                </a:solidFill>
                <a:miter lim="800000"/>
                <a:headEnd/>
                <a:tailEnd/>
              </a:ln>
            </p:spPr>
            <p:txBody>
              <a:bodyPr anchor="ctr"/>
              <a:lstStyle/>
              <a:p>
                <a:endParaRPr lang="zh-CN" altLang="en-US" sz="2400" b="1">
                  <a:latin typeface="Calibri" pitchFamily="34" charset="0"/>
                </a:endParaRPr>
              </a:p>
            </p:txBody>
          </p:sp>
          <p:sp>
            <p:nvSpPr>
              <p:cNvPr id="5137" name="AutoShape 3"/>
              <p:cNvSpPr>
                <a:spLocks noChangeArrowheads="1"/>
              </p:cNvSpPr>
              <p:nvPr/>
            </p:nvSpPr>
            <p:spPr bwMode="auto">
              <a:xfrm>
                <a:off x="65077" y="0"/>
                <a:ext cx="6431600" cy="482565"/>
              </a:xfrm>
              <a:prstGeom prst="rect">
                <a:avLst/>
              </a:prstGeom>
              <a:solidFill>
                <a:srgbClr val="7F7F7F">
                  <a:alpha val="87842"/>
                </a:srgbClr>
              </a:solidFill>
              <a:ln w="12700">
                <a:solidFill>
                  <a:schemeClr val="bg1"/>
                </a:solidFill>
                <a:miter lim="800000"/>
                <a:headEnd/>
                <a:tailEnd/>
              </a:ln>
            </p:spPr>
            <p:txBody>
              <a:bodyPr wrap="none" anchor="ctr"/>
              <a:lstStyle/>
              <a:p>
                <a:pPr algn="ctr" eaLnBrk="0" hangingPunct="0"/>
                <a:endParaRPr lang="zh-CN" altLang="en-US" sz="2800" b="1">
                  <a:solidFill>
                    <a:schemeClr val="tx2"/>
                  </a:solidFill>
                  <a:latin typeface="Calibri" pitchFamily="34" charset="0"/>
                  <a:ea typeface="Microsoft YaHei" pitchFamily="34" charset="-122"/>
                </a:endParaRPr>
              </a:p>
            </p:txBody>
          </p:sp>
        </p:grpSp>
        <p:sp>
          <p:nvSpPr>
            <p:cNvPr id="5135" name="Rectangle 13"/>
            <p:cNvSpPr>
              <a:spLocks noChangeArrowheads="1"/>
            </p:cNvSpPr>
            <p:nvPr/>
          </p:nvSpPr>
          <p:spPr bwMode="auto">
            <a:xfrm>
              <a:off x="65079" y="85339"/>
              <a:ext cx="6431598" cy="430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a:r>
                <a:rPr lang="ar-EG" altLang="zh-CN" sz="2200" b="1" dirty="0" smtClean="0">
                  <a:solidFill>
                    <a:schemeClr val="bg1"/>
                  </a:solidFill>
                </a:rPr>
                <a:t>اتخاذ </a:t>
              </a:r>
              <a:r>
                <a:rPr lang="ar-EG" altLang="zh-CN" sz="2200" b="1" dirty="0">
                  <a:solidFill>
                    <a:schemeClr val="bg1"/>
                  </a:solidFill>
                </a:rPr>
                <a:t>اصدقاء سلبيين في افكارهم ونظرتهم ولا أحد يشك في تأثير</a:t>
              </a:r>
              <a:endParaRPr lang="zh-CN" altLang="en-US" sz="2200" b="1" dirty="0">
                <a:solidFill>
                  <a:schemeClr val="bg1"/>
                </a:solidFill>
              </a:endParaRPr>
            </a:p>
          </p:txBody>
        </p:sp>
      </p:grpSp>
      <p:grpSp>
        <p:nvGrpSpPr>
          <p:cNvPr id="7179" name="Group 11"/>
          <p:cNvGrpSpPr>
            <a:grpSpLocks/>
          </p:cNvGrpSpPr>
          <p:nvPr/>
        </p:nvGrpSpPr>
        <p:grpSpPr bwMode="auto">
          <a:xfrm>
            <a:off x="1290638" y="3017838"/>
            <a:ext cx="6562725" cy="546100"/>
            <a:chOff x="0" y="0"/>
            <a:chExt cx="6561756" cy="546060"/>
          </a:xfrm>
        </p:grpSpPr>
        <p:sp>
          <p:nvSpPr>
            <p:cNvPr id="5131" name="AutoShape 3"/>
            <p:cNvSpPr>
              <a:spLocks noChangeArrowheads="1"/>
            </p:cNvSpPr>
            <p:nvPr/>
          </p:nvSpPr>
          <p:spPr bwMode="auto">
            <a:xfrm>
              <a:off x="0" y="192073"/>
              <a:ext cx="6561756" cy="353987"/>
            </a:xfrm>
            <a:prstGeom prst="rect">
              <a:avLst/>
            </a:prstGeom>
            <a:solidFill>
              <a:srgbClr val="595959"/>
            </a:solidFill>
            <a:ln w="12700">
              <a:solidFill>
                <a:schemeClr val="bg1"/>
              </a:solidFill>
              <a:miter lim="800000"/>
              <a:headEnd/>
              <a:tailEnd/>
            </a:ln>
          </p:spPr>
          <p:txBody>
            <a:bodyPr anchor="ctr"/>
            <a:lstStyle/>
            <a:p>
              <a:endParaRPr lang="zh-CN" altLang="en-US" sz="2400" b="1">
                <a:latin typeface="Calibri" pitchFamily="34" charset="0"/>
              </a:endParaRPr>
            </a:p>
          </p:txBody>
        </p:sp>
        <p:sp>
          <p:nvSpPr>
            <p:cNvPr id="5132" name="AutoShape 3"/>
            <p:cNvSpPr>
              <a:spLocks noChangeArrowheads="1"/>
            </p:cNvSpPr>
            <p:nvPr/>
          </p:nvSpPr>
          <p:spPr bwMode="auto">
            <a:xfrm>
              <a:off x="64331" y="0"/>
              <a:ext cx="6433094" cy="482482"/>
            </a:xfrm>
            <a:prstGeom prst="rect">
              <a:avLst/>
            </a:prstGeom>
            <a:solidFill>
              <a:srgbClr val="007E00">
                <a:alpha val="79999"/>
              </a:srgbClr>
            </a:solidFill>
            <a:ln w="12700">
              <a:solidFill>
                <a:schemeClr val="bg1"/>
              </a:solidFill>
              <a:miter lim="800000"/>
              <a:headEnd/>
              <a:tailEnd/>
            </a:ln>
          </p:spPr>
          <p:txBody>
            <a:bodyPr wrap="none" anchor="ctr"/>
            <a:lstStyle/>
            <a:p>
              <a:pPr algn="ctr" eaLnBrk="0" hangingPunct="0"/>
              <a:endParaRPr lang="zh-CN" altLang="en-US" sz="2800" b="1">
                <a:solidFill>
                  <a:schemeClr val="tx2"/>
                </a:solidFill>
                <a:ea typeface="Microsoft YaHei" pitchFamily="34" charset="-122"/>
              </a:endParaRPr>
            </a:p>
          </p:txBody>
        </p:sp>
        <p:sp>
          <p:nvSpPr>
            <p:cNvPr id="5133" name="Rectangle 13"/>
            <p:cNvSpPr>
              <a:spLocks noChangeArrowheads="1"/>
            </p:cNvSpPr>
            <p:nvPr/>
          </p:nvSpPr>
          <p:spPr bwMode="auto">
            <a:xfrm>
              <a:off x="65079" y="85339"/>
              <a:ext cx="6431598" cy="430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a:r>
                <a:rPr lang="ar-EG" altLang="zh-CN" sz="2200" b="1" dirty="0" smtClean="0">
                  <a:solidFill>
                    <a:schemeClr val="bg1"/>
                  </a:solidFill>
                </a:rPr>
                <a:t>الخوف </a:t>
              </a:r>
              <a:r>
                <a:rPr lang="ar-EG" altLang="zh-CN" sz="2200" b="1" dirty="0">
                  <a:solidFill>
                    <a:schemeClr val="bg1"/>
                  </a:solidFill>
                </a:rPr>
                <a:t>والقلق والتردد يصنعان شخصية مزدحمة بالأفكار السلبية </a:t>
              </a:r>
              <a:endParaRPr lang="zh-CN" altLang="en-US" sz="2200" b="1" dirty="0">
                <a:solidFill>
                  <a:schemeClr val="bg1"/>
                </a:solidFill>
              </a:endParaRPr>
            </a:p>
          </p:txBody>
        </p:sp>
      </p:grpSp>
      <p:grpSp>
        <p:nvGrpSpPr>
          <p:cNvPr id="7183" name="Group 15"/>
          <p:cNvGrpSpPr>
            <a:grpSpLocks/>
          </p:cNvGrpSpPr>
          <p:nvPr/>
        </p:nvGrpSpPr>
        <p:grpSpPr bwMode="auto">
          <a:xfrm>
            <a:off x="1290638" y="3890963"/>
            <a:ext cx="6562725" cy="1332896"/>
            <a:chOff x="0" y="0"/>
            <a:chExt cx="6561756" cy="546060"/>
          </a:xfrm>
        </p:grpSpPr>
        <p:grpSp>
          <p:nvGrpSpPr>
            <p:cNvPr id="5127" name="Group 16"/>
            <p:cNvGrpSpPr>
              <a:grpSpLocks/>
            </p:cNvGrpSpPr>
            <p:nvPr/>
          </p:nvGrpSpPr>
          <p:grpSpPr bwMode="auto">
            <a:xfrm>
              <a:off x="0" y="0"/>
              <a:ext cx="6561756" cy="546060"/>
              <a:chOff x="0" y="0"/>
              <a:chExt cx="6448390" cy="611157"/>
            </a:xfrm>
          </p:grpSpPr>
          <p:sp>
            <p:nvSpPr>
              <p:cNvPr id="5129" name="AutoShape 3"/>
              <p:cNvSpPr>
                <a:spLocks noChangeArrowheads="1"/>
              </p:cNvSpPr>
              <p:nvPr/>
            </p:nvSpPr>
            <p:spPr bwMode="auto">
              <a:xfrm>
                <a:off x="0" y="214970"/>
                <a:ext cx="6448390" cy="396187"/>
              </a:xfrm>
              <a:prstGeom prst="rect">
                <a:avLst/>
              </a:prstGeom>
              <a:solidFill>
                <a:srgbClr val="595959"/>
              </a:solidFill>
              <a:ln w="12700">
                <a:solidFill>
                  <a:schemeClr val="bg1"/>
                </a:solidFill>
                <a:miter lim="800000"/>
                <a:headEnd/>
                <a:tailEnd/>
              </a:ln>
            </p:spPr>
            <p:txBody>
              <a:bodyPr anchor="ctr"/>
              <a:lstStyle/>
              <a:p>
                <a:endParaRPr lang="zh-CN" altLang="en-US" sz="2400" b="1">
                  <a:latin typeface="Calibri" pitchFamily="34" charset="0"/>
                </a:endParaRPr>
              </a:p>
            </p:txBody>
          </p:sp>
          <p:sp>
            <p:nvSpPr>
              <p:cNvPr id="5130" name="AutoShape 3"/>
              <p:cNvSpPr>
                <a:spLocks noChangeArrowheads="1"/>
              </p:cNvSpPr>
              <p:nvPr/>
            </p:nvSpPr>
            <p:spPr bwMode="auto">
              <a:xfrm>
                <a:off x="63953" y="0"/>
                <a:ext cx="6320483" cy="540092"/>
              </a:xfrm>
              <a:prstGeom prst="rect">
                <a:avLst/>
              </a:prstGeom>
              <a:solidFill>
                <a:srgbClr val="7F7F7F">
                  <a:alpha val="87842"/>
                </a:srgbClr>
              </a:solidFill>
              <a:ln w="12700">
                <a:solidFill>
                  <a:schemeClr val="bg1"/>
                </a:solidFill>
                <a:miter lim="800000"/>
                <a:headEnd/>
                <a:tailEnd/>
              </a:ln>
            </p:spPr>
            <p:txBody>
              <a:bodyPr wrap="none" anchor="ctr"/>
              <a:lstStyle/>
              <a:p>
                <a:pPr algn="ctr" eaLnBrk="0" hangingPunct="0"/>
                <a:endParaRPr lang="zh-CN" altLang="en-US" sz="2800" b="1">
                  <a:solidFill>
                    <a:schemeClr val="tx2"/>
                  </a:solidFill>
                  <a:latin typeface="Calibri" pitchFamily="34" charset="0"/>
                  <a:ea typeface="Microsoft YaHei" pitchFamily="34" charset="-122"/>
                </a:endParaRPr>
              </a:p>
            </p:txBody>
          </p:sp>
        </p:grpSp>
        <p:sp>
          <p:nvSpPr>
            <p:cNvPr id="5128" name="Rectangle 13"/>
            <p:cNvSpPr>
              <a:spLocks noChangeArrowheads="1"/>
            </p:cNvSpPr>
            <p:nvPr/>
          </p:nvSpPr>
          <p:spPr bwMode="auto">
            <a:xfrm>
              <a:off x="64331" y="19114"/>
              <a:ext cx="6433094" cy="49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a:r>
                <a:rPr lang="ar-EG" altLang="zh-CN" sz="2400" b="1" dirty="0" smtClean="0">
                  <a:solidFill>
                    <a:schemeClr val="bg1"/>
                  </a:solidFill>
                </a:rPr>
                <a:t>مشاهدة </a:t>
              </a:r>
              <a:r>
                <a:rPr lang="ar-EG" altLang="zh-CN" sz="2400" b="1" dirty="0">
                  <a:solidFill>
                    <a:schemeClr val="bg1"/>
                  </a:solidFill>
                </a:rPr>
                <a:t>البرامج او الافلام او قراءة مقالات تحمل طابعا سلبيا فان لذلك أكبر الأثر </a:t>
              </a:r>
              <a:r>
                <a:rPr lang="ar-EG" altLang="zh-CN" sz="2400" b="1" dirty="0" smtClean="0">
                  <a:solidFill>
                    <a:schemeClr val="bg1"/>
                  </a:solidFill>
                </a:rPr>
                <a:t>الاكتئاب </a:t>
              </a:r>
              <a:r>
                <a:rPr lang="ar-EG" altLang="zh-CN" sz="2400" b="1" dirty="0">
                  <a:solidFill>
                    <a:schemeClr val="bg1"/>
                  </a:solidFill>
                </a:rPr>
                <a:t>والسوداوية في رؤية الامور والمواقف </a:t>
              </a:r>
            </a:p>
          </p:txBody>
        </p:sp>
      </p:grpSp>
      <p:sp>
        <p:nvSpPr>
          <p:cNvPr id="21" name="TextBox 13" descr="B56F103BB23E47beACAB404F50AF11BD# #TextBox 13"/>
          <p:cNvSpPr txBox="1">
            <a:spLocks noChangeArrowheads="1"/>
          </p:cNvSpPr>
          <p:nvPr/>
        </p:nvSpPr>
        <p:spPr bwMode="auto">
          <a:xfrm>
            <a:off x="3923928" y="86004"/>
            <a:ext cx="5220073" cy="628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algn="l" rtl="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algn="l" rtl="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algn="l" rtl="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algn="l" rtl="0" eaLnBrk="0" fontAlgn="base" hangingPunct="0">
              <a:spcBef>
                <a:spcPct val="0"/>
              </a:spcBef>
              <a:spcAft>
                <a:spcPct val="0"/>
              </a:spcAft>
              <a:defRPr>
                <a:solidFill>
                  <a:schemeClr val="tx1"/>
                </a:solidFill>
                <a:latin typeface="Arial" pitchFamily="34" charset="0"/>
                <a:ea typeface="SimSun" pitchFamily="2" charset="-122"/>
              </a:defRPr>
            </a:lvl9pPr>
          </a:lstStyle>
          <a:p>
            <a:pPr algn="r" rtl="1">
              <a:lnSpc>
                <a:spcPct val="120000"/>
              </a:lnSpc>
              <a:spcBef>
                <a:spcPct val="50000"/>
              </a:spcBef>
            </a:pPr>
            <a:r>
              <a:rPr lang="ar-EG" altLang="zh-CN" sz="3200" b="1" dirty="0">
                <a:solidFill>
                  <a:schemeClr val="bg1"/>
                </a:solidFill>
                <a:latin typeface="Microsoft YaHei" pitchFamily="34" charset="-122"/>
                <a:ea typeface="Microsoft YaHei" pitchFamily="34" charset="-122"/>
              </a:rPr>
              <a:t>أسباب تؤدي الى التفكير السلبي</a:t>
            </a:r>
          </a:p>
        </p:txBody>
      </p:sp>
    </p:spTree>
    <p:extLst>
      <p:ext uri="{BB962C8B-B14F-4D97-AF65-F5344CB8AC3E}">
        <p14:creationId xmlns:p14="http://schemas.microsoft.com/office/powerpoint/2010/main" val="1935429876"/>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slide(fromLeft)">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nodeType="clickEffect">
                                  <p:stCondLst>
                                    <p:cond delay="0"/>
                                  </p:stCondLst>
                                  <p:childTnLst>
                                    <p:set>
                                      <p:cBhvr>
                                        <p:cTn id="11" dur="1" fill="hold">
                                          <p:stCondLst>
                                            <p:cond delay="0"/>
                                          </p:stCondLst>
                                        </p:cTn>
                                        <p:tgtEl>
                                          <p:spTgt spid="7170"/>
                                        </p:tgtEl>
                                        <p:attrNameLst>
                                          <p:attrName>style.visibility</p:attrName>
                                        </p:attrNameLst>
                                      </p:cBhvr>
                                      <p:to>
                                        <p:strVal val="visible"/>
                                      </p:to>
                                    </p:set>
                                    <p:anim calcmode="lin" valueType="num">
                                      <p:cBhvr>
                                        <p:cTn id="12" dur="500" fill="hold"/>
                                        <p:tgtEl>
                                          <p:spTgt spid="7170"/>
                                        </p:tgtEl>
                                        <p:attrNameLst>
                                          <p:attrName>ppt_w</p:attrName>
                                        </p:attrNameLst>
                                      </p:cBhvr>
                                      <p:tavLst>
                                        <p:tav tm="0">
                                          <p:val>
                                            <p:fltVal val="0"/>
                                          </p:val>
                                        </p:tav>
                                        <p:tav tm="100000">
                                          <p:val>
                                            <p:strVal val="#ppt_w"/>
                                          </p:val>
                                        </p:tav>
                                      </p:tavLst>
                                    </p:anim>
                                    <p:anim calcmode="lin" valueType="num">
                                      <p:cBhvr>
                                        <p:cTn id="13" dur="500" fill="hold"/>
                                        <p:tgtEl>
                                          <p:spTgt spid="7170"/>
                                        </p:tgtEl>
                                        <p:attrNameLst>
                                          <p:attrName>ppt_h</p:attrName>
                                        </p:attrNameLst>
                                      </p:cBhvr>
                                      <p:tavLst>
                                        <p:tav tm="0">
                                          <p:val>
                                            <p:fltVal val="0"/>
                                          </p:val>
                                        </p:tav>
                                        <p:tav tm="100000">
                                          <p:val>
                                            <p:strVal val="#ppt_h"/>
                                          </p:val>
                                        </p:tav>
                                      </p:tavLst>
                                    </p:anim>
                                  </p:childTnLst>
                                </p:cTn>
                              </p:par>
                              <p:par>
                                <p:cTn id="14" presetID="2" presetClass="entr" presetSubtype="4" fill="hold" nodeType="withEffect">
                                  <p:stCondLst>
                                    <p:cond delay="0"/>
                                  </p:stCondLst>
                                  <p:childTnLst>
                                    <p:set>
                                      <p:cBhvr>
                                        <p:cTn id="15" dur="1" fill="hold">
                                          <p:stCondLst>
                                            <p:cond delay="0"/>
                                          </p:stCondLst>
                                        </p:cTn>
                                        <p:tgtEl>
                                          <p:spTgt spid="7170"/>
                                        </p:tgtEl>
                                        <p:attrNameLst>
                                          <p:attrName>style.visibility</p:attrName>
                                        </p:attrNameLst>
                                      </p:cBhvr>
                                      <p:to>
                                        <p:strVal val="visible"/>
                                      </p:to>
                                    </p:set>
                                    <p:anim calcmode="lin" valueType="num">
                                      <p:cBhvr additive="base">
                                        <p:cTn id="16" dur="1000" fill="hold"/>
                                        <p:tgtEl>
                                          <p:spTgt spid="7170"/>
                                        </p:tgtEl>
                                        <p:attrNameLst>
                                          <p:attrName>ppt_x</p:attrName>
                                        </p:attrNameLst>
                                      </p:cBhvr>
                                      <p:tavLst>
                                        <p:tav tm="0">
                                          <p:val>
                                            <p:strVal val="#ppt_x"/>
                                          </p:val>
                                        </p:tav>
                                        <p:tav tm="100000">
                                          <p:val>
                                            <p:strVal val="#ppt_x"/>
                                          </p:val>
                                        </p:tav>
                                      </p:tavLst>
                                    </p:anim>
                                    <p:anim calcmode="lin" valueType="num">
                                      <p:cBhvr additive="base">
                                        <p:cTn id="17" dur="1000" fill="hold"/>
                                        <p:tgtEl>
                                          <p:spTgt spid="7170"/>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3" presetClass="entr" presetSubtype="16" fill="hold" nodeType="clickEffect">
                                  <p:stCondLst>
                                    <p:cond delay="0"/>
                                  </p:stCondLst>
                                  <p:childTnLst>
                                    <p:set>
                                      <p:cBhvr>
                                        <p:cTn id="21" dur="1" fill="hold">
                                          <p:stCondLst>
                                            <p:cond delay="0"/>
                                          </p:stCondLst>
                                        </p:cTn>
                                        <p:tgtEl>
                                          <p:spTgt spid="7174"/>
                                        </p:tgtEl>
                                        <p:attrNameLst>
                                          <p:attrName>style.visibility</p:attrName>
                                        </p:attrNameLst>
                                      </p:cBhvr>
                                      <p:to>
                                        <p:strVal val="visible"/>
                                      </p:to>
                                    </p:set>
                                    <p:anim calcmode="lin" valueType="num">
                                      <p:cBhvr>
                                        <p:cTn id="22" dur="500" fill="hold"/>
                                        <p:tgtEl>
                                          <p:spTgt spid="7174"/>
                                        </p:tgtEl>
                                        <p:attrNameLst>
                                          <p:attrName>ppt_w</p:attrName>
                                        </p:attrNameLst>
                                      </p:cBhvr>
                                      <p:tavLst>
                                        <p:tav tm="0">
                                          <p:val>
                                            <p:fltVal val="0"/>
                                          </p:val>
                                        </p:tav>
                                        <p:tav tm="100000">
                                          <p:val>
                                            <p:strVal val="#ppt_w"/>
                                          </p:val>
                                        </p:tav>
                                      </p:tavLst>
                                    </p:anim>
                                    <p:anim calcmode="lin" valueType="num">
                                      <p:cBhvr>
                                        <p:cTn id="23" dur="500" fill="hold"/>
                                        <p:tgtEl>
                                          <p:spTgt spid="7174"/>
                                        </p:tgtEl>
                                        <p:attrNameLst>
                                          <p:attrName>ppt_h</p:attrName>
                                        </p:attrNameLst>
                                      </p:cBhvr>
                                      <p:tavLst>
                                        <p:tav tm="0">
                                          <p:val>
                                            <p:fltVal val="0"/>
                                          </p:val>
                                        </p:tav>
                                        <p:tav tm="100000">
                                          <p:val>
                                            <p:strVal val="#ppt_h"/>
                                          </p:val>
                                        </p:tav>
                                      </p:tavLst>
                                    </p:anim>
                                  </p:childTnLst>
                                </p:cTn>
                              </p:par>
                              <p:par>
                                <p:cTn id="24" presetID="2" presetClass="entr" presetSubtype="4" fill="hold" nodeType="withEffect">
                                  <p:stCondLst>
                                    <p:cond delay="100"/>
                                  </p:stCondLst>
                                  <p:childTnLst>
                                    <p:set>
                                      <p:cBhvr>
                                        <p:cTn id="25" dur="1" fill="hold">
                                          <p:stCondLst>
                                            <p:cond delay="0"/>
                                          </p:stCondLst>
                                        </p:cTn>
                                        <p:tgtEl>
                                          <p:spTgt spid="7174"/>
                                        </p:tgtEl>
                                        <p:attrNameLst>
                                          <p:attrName>style.visibility</p:attrName>
                                        </p:attrNameLst>
                                      </p:cBhvr>
                                      <p:to>
                                        <p:strVal val="visible"/>
                                      </p:to>
                                    </p:set>
                                    <p:anim calcmode="lin" valueType="num">
                                      <p:cBhvr additive="base">
                                        <p:cTn id="26" dur="1000" fill="hold"/>
                                        <p:tgtEl>
                                          <p:spTgt spid="7174"/>
                                        </p:tgtEl>
                                        <p:attrNameLst>
                                          <p:attrName>ppt_x</p:attrName>
                                        </p:attrNameLst>
                                      </p:cBhvr>
                                      <p:tavLst>
                                        <p:tav tm="0">
                                          <p:val>
                                            <p:strVal val="#ppt_x"/>
                                          </p:val>
                                        </p:tav>
                                        <p:tav tm="100000">
                                          <p:val>
                                            <p:strVal val="#ppt_x"/>
                                          </p:val>
                                        </p:tav>
                                      </p:tavLst>
                                    </p:anim>
                                    <p:anim calcmode="lin" valueType="num">
                                      <p:cBhvr additive="base">
                                        <p:cTn id="27" dur="1000" fill="hold"/>
                                        <p:tgtEl>
                                          <p:spTgt spid="7174"/>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3" presetClass="entr" presetSubtype="16" fill="hold" nodeType="clickEffect">
                                  <p:stCondLst>
                                    <p:cond delay="0"/>
                                  </p:stCondLst>
                                  <p:childTnLst>
                                    <p:set>
                                      <p:cBhvr>
                                        <p:cTn id="31" dur="1" fill="hold">
                                          <p:stCondLst>
                                            <p:cond delay="0"/>
                                          </p:stCondLst>
                                        </p:cTn>
                                        <p:tgtEl>
                                          <p:spTgt spid="7179"/>
                                        </p:tgtEl>
                                        <p:attrNameLst>
                                          <p:attrName>style.visibility</p:attrName>
                                        </p:attrNameLst>
                                      </p:cBhvr>
                                      <p:to>
                                        <p:strVal val="visible"/>
                                      </p:to>
                                    </p:set>
                                    <p:anim calcmode="lin" valueType="num">
                                      <p:cBhvr>
                                        <p:cTn id="32" dur="500" fill="hold"/>
                                        <p:tgtEl>
                                          <p:spTgt spid="7179"/>
                                        </p:tgtEl>
                                        <p:attrNameLst>
                                          <p:attrName>ppt_w</p:attrName>
                                        </p:attrNameLst>
                                      </p:cBhvr>
                                      <p:tavLst>
                                        <p:tav tm="0">
                                          <p:val>
                                            <p:fltVal val="0"/>
                                          </p:val>
                                        </p:tav>
                                        <p:tav tm="100000">
                                          <p:val>
                                            <p:strVal val="#ppt_w"/>
                                          </p:val>
                                        </p:tav>
                                      </p:tavLst>
                                    </p:anim>
                                    <p:anim calcmode="lin" valueType="num">
                                      <p:cBhvr>
                                        <p:cTn id="33" dur="500" fill="hold"/>
                                        <p:tgtEl>
                                          <p:spTgt spid="7179"/>
                                        </p:tgtEl>
                                        <p:attrNameLst>
                                          <p:attrName>ppt_h</p:attrName>
                                        </p:attrNameLst>
                                      </p:cBhvr>
                                      <p:tavLst>
                                        <p:tav tm="0">
                                          <p:val>
                                            <p:fltVal val="0"/>
                                          </p:val>
                                        </p:tav>
                                        <p:tav tm="100000">
                                          <p:val>
                                            <p:strVal val="#ppt_h"/>
                                          </p:val>
                                        </p:tav>
                                      </p:tavLst>
                                    </p:anim>
                                  </p:childTnLst>
                                </p:cTn>
                              </p:par>
                              <p:par>
                                <p:cTn id="34" presetID="2" presetClass="entr" presetSubtype="4" fill="hold" nodeType="withEffect">
                                  <p:stCondLst>
                                    <p:cond delay="200"/>
                                  </p:stCondLst>
                                  <p:childTnLst>
                                    <p:set>
                                      <p:cBhvr>
                                        <p:cTn id="35" dur="1" fill="hold">
                                          <p:stCondLst>
                                            <p:cond delay="0"/>
                                          </p:stCondLst>
                                        </p:cTn>
                                        <p:tgtEl>
                                          <p:spTgt spid="7179"/>
                                        </p:tgtEl>
                                        <p:attrNameLst>
                                          <p:attrName>style.visibility</p:attrName>
                                        </p:attrNameLst>
                                      </p:cBhvr>
                                      <p:to>
                                        <p:strVal val="visible"/>
                                      </p:to>
                                    </p:set>
                                    <p:anim calcmode="lin" valueType="num">
                                      <p:cBhvr additive="base">
                                        <p:cTn id="36" dur="1000" fill="hold"/>
                                        <p:tgtEl>
                                          <p:spTgt spid="7179"/>
                                        </p:tgtEl>
                                        <p:attrNameLst>
                                          <p:attrName>ppt_x</p:attrName>
                                        </p:attrNameLst>
                                      </p:cBhvr>
                                      <p:tavLst>
                                        <p:tav tm="0">
                                          <p:val>
                                            <p:strVal val="#ppt_x"/>
                                          </p:val>
                                        </p:tav>
                                        <p:tav tm="100000">
                                          <p:val>
                                            <p:strVal val="#ppt_x"/>
                                          </p:val>
                                        </p:tav>
                                      </p:tavLst>
                                    </p:anim>
                                    <p:anim calcmode="lin" valueType="num">
                                      <p:cBhvr additive="base">
                                        <p:cTn id="37" dur="1000" fill="hold"/>
                                        <p:tgtEl>
                                          <p:spTgt spid="7179"/>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3" presetClass="entr" presetSubtype="16" fill="hold" nodeType="clickEffect">
                                  <p:stCondLst>
                                    <p:cond delay="0"/>
                                  </p:stCondLst>
                                  <p:childTnLst>
                                    <p:set>
                                      <p:cBhvr>
                                        <p:cTn id="41" dur="1" fill="hold">
                                          <p:stCondLst>
                                            <p:cond delay="0"/>
                                          </p:stCondLst>
                                        </p:cTn>
                                        <p:tgtEl>
                                          <p:spTgt spid="7183"/>
                                        </p:tgtEl>
                                        <p:attrNameLst>
                                          <p:attrName>style.visibility</p:attrName>
                                        </p:attrNameLst>
                                      </p:cBhvr>
                                      <p:to>
                                        <p:strVal val="visible"/>
                                      </p:to>
                                    </p:set>
                                    <p:anim calcmode="lin" valueType="num">
                                      <p:cBhvr>
                                        <p:cTn id="42" dur="500" fill="hold"/>
                                        <p:tgtEl>
                                          <p:spTgt spid="7183"/>
                                        </p:tgtEl>
                                        <p:attrNameLst>
                                          <p:attrName>ppt_w</p:attrName>
                                        </p:attrNameLst>
                                      </p:cBhvr>
                                      <p:tavLst>
                                        <p:tav tm="0">
                                          <p:val>
                                            <p:fltVal val="0"/>
                                          </p:val>
                                        </p:tav>
                                        <p:tav tm="100000">
                                          <p:val>
                                            <p:strVal val="#ppt_w"/>
                                          </p:val>
                                        </p:tav>
                                      </p:tavLst>
                                    </p:anim>
                                    <p:anim calcmode="lin" valueType="num">
                                      <p:cBhvr>
                                        <p:cTn id="43" dur="500" fill="hold"/>
                                        <p:tgtEl>
                                          <p:spTgt spid="7183"/>
                                        </p:tgtEl>
                                        <p:attrNameLst>
                                          <p:attrName>ppt_h</p:attrName>
                                        </p:attrNameLst>
                                      </p:cBhvr>
                                      <p:tavLst>
                                        <p:tav tm="0">
                                          <p:val>
                                            <p:fltVal val="0"/>
                                          </p:val>
                                        </p:tav>
                                        <p:tav tm="100000">
                                          <p:val>
                                            <p:strVal val="#ppt_h"/>
                                          </p:val>
                                        </p:tav>
                                      </p:tavLst>
                                    </p:anim>
                                  </p:childTnLst>
                                </p:cTn>
                              </p:par>
                              <p:par>
                                <p:cTn id="44" presetID="2" presetClass="entr" presetSubtype="4" fill="hold" nodeType="withEffect">
                                  <p:stCondLst>
                                    <p:cond delay="300"/>
                                  </p:stCondLst>
                                  <p:childTnLst>
                                    <p:set>
                                      <p:cBhvr>
                                        <p:cTn id="45" dur="1" fill="hold">
                                          <p:stCondLst>
                                            <p:cond delay="0"/>
                                          </p:stCondLst>
                                        </p:cTn>
                                        <p:tgtEl>
                                          <p:spTgt spid="7183"/>
                                        </p:tgtEl>
                                        <p:attrNameLst>
                                          <p:attrName>style.visibility</p:attrName>
                                        </p:attrNameLst>
                                      </p:cBhvr>
                                      <p:to>
                                        <p:strVal val="visible"/>
                                      </p:to>
                                    </p:set>
                                    <p:anim calcmode="lin" valueType="num">
                                      <p:cBhvr additive="base">
                                        <p:cTn id="46" dur="1000" fill="hold"/>
                                        <p:tgtEl>
                                          <p:spTgt spid="7183"/>
                                        </p:tgtEl>
                                        <p:attrNameLst>
                                          <p:attrName>ppt_x</p:attrName>
                                        </p:attrNameLst>
                                      </p:cBhvr>
                                      <p:tavLst>
                                        <p:tav tm="0">
                                          <p:val>
                                            <p:strVal val="#ppt_x"/>
                                          </p:val>
                                        </p:tav>
                                        <p:tav tm="100000">
                                          <p:val>
                                            <p:strVal val="#ppt_x"/>
                                          </p:val>
                                        </p:tav>
                                      </p:tavLst>
                                    </p:anim>
                                    <p:anim calcmode="lin" valueType="num">
                                      <p:cBhvr additive="base">
                                        <p:cTn id="47" dur="1000" fill="hold"/>
                                        <p:tgtEl>
                                          <p:spTgt spid="718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utoUpdateAnimBg="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70" name="Group 2"/>
          <p:cNvGrpSpPr>
            <a:grpSpLocks/>
          </p:cNvGrpSpPr>
          <p:nvPr/>
        </p:nvGrpSpPr>
        <p:grpSpPr bwMode="auto">
          <a:xfrm>
            <a:off x="1226298" y="1928806"/>
            <a:ext cx="6562725" cy="1681914"/>
            <a:chOff x="0" y="-19326"/>
            <a:chExt cx="6561756" cy="565386"/>
          </a:xfrm>
        </p:grpSpPr>
        <p:sp>
          <p:nvSpPr>
            <p:cNvPr id="5138" name="AutoShape 3"/>
            <p:cNvSpPr>
              <a:spLocks noChangeArrowheads="1"/>
            </p:cNvSpPr>
            <p:nvPr/>
          </p:nvSpPr>
          <p:spPr bwMode="auto">
            <a:xfrm>
              <a:off x="0" y="192074"/>
              <a:ext cx="6561756" cy="353986"/>
            </a:xfrm>
            <a:prstGeom prst="rect">
              <a:avLst/>
            </a:prstGeom>
            <a:solidFill>
              <a:srgbClr val="595959"/>
            </a:solidFill>
            <a:ln w="12700">
              <a:solidFill>
                <a:schemeClr val="bg1"/>
              </a:solidFill>
              <a:miter lim="800000"/>
              <a:headEnd/>
              <a:tailEnd/>
            </a:ln>
          </p:spPr>
          <p:txBody>
            <a:bodyPr anchor="ctr"/>
            <a:lstStyle/>
            <a:p>
              <a:endParaRPr lang="zh-CN" altLang="en-US" sz="2400" b="1">
                <a:latin typeface="Calibri" pitchFamily="34" charset="0"/>
              </a:endParaRPr>
            </a:p>
          </p:txBody>
        </p:sp>
        <p:sp>
          <p:nvSpPr>
            <p:cNvPr id="5139" name="AutoShape 3"/>
            <p:cNvSpPr>
              <a:spLocks noChangeArrowheads="1"/>
            </p:cNvSpPr>
            <p:nvPr/>
          </p:nvSpPr>
          <p:spPr bwMode="auto">
            <a:xfrm>
              <a:off x="64331" y="0"/>
              <a:ext cx="6433094" cy="482482"/>
            </a:xfrm>
            <a:prstGeom prst="rect">
              <a:avLst/>
            </a:prstGeom>
            <a:solidFill>
              <a:srgbClr val="007E00">
                <a:alpha val="79999"/>
              </a:srgbClr>
            </a:solidFill>
            <a:ln w="12700">
              <a:solidFill>
                <a:schemeClr val="bg1"/>
              </a:solidFill>
              <a:miter lim="800000"/>
              <a:headEnd/>
              <a:tailEnd/>
            </a:ln>
          </p:spPr>
          <p:txBody>
            <a:bodyPr wrap="none" anchor="ctr"/>
            <a:lstStyle/>
            <a:p>
              <a:pPr algn="ctr" eaLnBrk="0" hangingPunct="0"/>
              <a:endParaRPr lang="zh-CN" altLang="en-US" sz="2800" b="1">
                <a:solidFill>
                  <a:schemeClr val="tx2"/>
                </a:solidFill>
                <a:ea typeface="Microsoft YaHei" pitchFamily="34" charset="-122"/>
              </a:endParaRPr>
            </a:p>
          </p:txBody>
        </p:sp>
        <p:sp>
          <p:nvSpPr>
            <p:cNvPr id="5140" name="Rectangle 13"/>
            <p:cNvSpPr>
              <a:spLocks noChangeArrowheads="1"/>
            </p:cNvSpPr>
            <p:nvPr/>
          </p:nvSpPr>
          <p:spPr bwMode="auto">
            <a:xfrm>
              <a:off x="65079" y="-19326"/>
              <a:ext cx="6431598" cy="527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a:r>
                <a:rPr lang="ar-EG" altLang="zh-CN" sz="2400" b="1" dirty="0">
                  <a:solidFill>
                    <a:schemeClr val="bg1"/>
                  </a:solidFill>
                </a:rPr>
                <a:t>يجب ان تتعرف على الفكرة وأنها فكرة سلبية والعلامة الاكيدة التي تعرف من خلالها الفكرة السلبية هي انها تخفض مستوى طاقتك وحيويتك وأنها تجعلك تشعر بأنك تعيس ومتجهم ومكتئب لذا تجعلك لا ترى الجمال في اي شيء</a:t>
              </a:r>
              <a:endParaRPr lang="zh-CN" altLang="en-US" sz="2400" b="1" dirty="0">
                <a:solidFill>
                  <a:schemeClr val="bg1"/>
                </a:solidFill>
              </a:endParaRPr>
            </a:p>
          </p:txBody>
        </p:sp>
      </p:grpSp>
      <p:sp>
        <p:nvSpPr>
          <p:cNvPr id="21" name="TextBox 13" descr="B56F103BB23E47beACAB404F50AF11BD# #TextBox 13"/>
          <p:cNvSpPr txBox="1">
            <a:spLocks noChangeArrowheads="1"/>
          </p:cNvSpPr>
          <p:nvPr/>
        </p:nvSpPr>
        <p:spPr bwMode="auto">
          <a:xfrm>
            <a:off x="2771800" y="86004"/>
            <a:ext cx="6372201" cy="683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algn="l" rtl="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algn="l" rtl="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algn="l" rtl="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algn="l" rtl="0" eaLnBrk="0" fontAlgn="base" hangingPunct="0">
              <a:spcBef>
                <a:spcPct val="0"/>
              </a:spcBef>
              <a:spcAft>
                <a:spcPct val="0"/>
              </a:spcAft>
              <a:defRPr>
                <a:solidFill>
                  <a:schemeClr val="tx1"/>
                </a:solidFill>
                <a:latin typeface="Arial" pitchFamily="34" charset="0"/>
                <a:ea typeface="SimSun" pitchFamily="2" charset="-122"/>
              </a:defRPr>
            </a:lvl9pPr>
          </a:lstStyle>
          <a:p>
            <a:pPr algn="r" rtl="1">
              <a:lnSpc>
                <a:spcPct val="120000"/>
              </a:lnSpc>
              <a:spcBef>
                <a:spcPct val="50000"/>
              </a:spcBef>
            </a:pPr>
            <a:r>
              <a:rPr lang="ar-EG" altLang="zh-CN" sz="3200" b="1" dirty="0">
                <a:solidFill>
                  <a:schemeClr val="bg1"/>
                </a:solidFill>
                <a:latin typeface="Microsoft YaHei" pitchFamily="34" charset="-122"/>
                <a:ea typeface="Microsoft YaHei" pitchFamily="34" charset="-122"/>
              </a:rPr>
              <a:t>أربع خطوات للتخلص من الأفكار السلبية </a:t>
            </a:r>
          </a:p>
        </p:txBody>
      </p:sp>
      <p:sp>
        <p:nvSpPr>
          <p:cNvPr id="2" name="Round Diagonal Corner Rectangle 1"/>
          <p:cNvSpPr/>
          <p:nvPr/>
        </p:nvSpPr>
        <p:spPr bwMode="auto">
          <a:xfrm>
            <a:off x="3067500" y="1031156"/>
            <a:ext cx="2880320" cy="648072"/>
          </a:xfrm>
          <a:prstGeom prst="round2DiagRect">
            <a:avLst/>
          </a:prstGeom>
          <a:solidFill>
            <a:srgbClr val="22BAD8"/>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algn="ctr" rtl="1"/>
            <a:r>
              <a:rPr lang="ar-EG" sz="2800" b="1" dirty="0">
                <a:solidFill>
                  <a:srgbClr val="002060"/>
                </a:solidFill>
              </a:rPr>
              <a:t>الخطوة الاولى</a:t>
            </a:r>
            <a:endParaRPr kumimoji="0" lang="ar-EG" sz="2800" b="1" i="0" u="none" strike="noStrike" cap="none" normalizeH="0" baseline="0" dirty="0" smtClean="0">
              <a:ln>
                <a:noFill/>
              </a:ln>
              <a:solidFill>
                <a:srgbClr val="002060"/>
              </a:solidFill>
              <a:effectLst/>
            </a:endParaRPr>
          </a:p>
        </p:txBody>
      </p:sp>
      <p:pic>
        <p:nvPicPr>
          <p:cNvPr id="8" name="صورة 7" descr="imagesCAVKH94F.jpg"/>
          <p:cNvPicPr>
            <a:picLocks noChangeAspect="1"/>
          </p:cNvPicPr>
          <p:nvPr/>
        </p:nvPicPr>
        <p:blipFill>
          <a:blip r:embed="rId2"/>
          <a:stretch>
            <a:fillRect/>
          </a:stretch>
        </p:blipFill>
        <p:spPr>
          <a:xfrm>
            <a:off x="3428992" y="3786194"/>
            <a:ext cx="2171700" cy="1338264"/>
          </a:xfrm>
          <a:prstGeom prst="rect">
            <a:avLst/>
          </a:prstGeom>
        </p:spPr>
      </p:pic>
    </p:spTree>
    <p:extLst>
      <p:ext uri="{BB962C8B-B14F-4D97-AF65-F5344CB8AC3E}">
        <p14:creationId xmlns:p14="http://schemas.microsoft.com/office/powerpoint/2010/main" val="900547200"/>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slide(fromLeft)">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nodeType="clickEffect">
                                  <p:stCondLst>
                                    <p:cond delay="0"/>
                                  </p:stCondLst>
                                  <p:childTnLst>
                                    <p:set>
                                      <p:cBhvr>
                                        <p:cTn id="11" dur="1" fill="hold">
                                          <p:stCondLst>
                                            <p:cond delay="0"/>
                                          </p:stCondLst>
                                        </p:cTn>
                                        <p:tgtEl>
                                          <p:spTgt spid="7170"/>
                                        </p:tgtEl>
                                        <p:attrNameLst>
                                          <p:attrName>style.visibility</p:attrName>
                                        </p:attrNameLst>
                                      </p:cBhvr>
                                      <p:to>
                                        <p:strVal val="visible"/>
                                      </p:to>
                                    </p:set>
                                    <p:anim calcmode="lin" valueType="num">
                                      <p:cBhvr>
                                        <p:cTn id="12" dur="500" fill="hold"/>
                                        <p:tgtEl>
                                          <p:spTgt spid="7170"/>
                                        </p:tgtEl>
                                        <p:attrNameLst>
                                          <p:attrName>ppt_w</p:attrName>
                                        </p:attrNameLst>
                                      </p:cBhvr>
                                      <p:tavLst>
                                        <p:tav tm="0">
                                          <p:val>
                                            <p:fltVal val="0"/>
                                          </p:val>
                                        </p:tav>
                                        <p:tav tm="100000">
                                          <p:val>
                                            <p:strVal val="#ppt_w"/>
                                          </p:val>
                                        </p:tav>
                                      </p:tavLst>
                                    </p:anim>
                                    <p:anim calcmode="lin" valueType="num">
                                      <p:cBhvr>
                                        <p:cTn id="13" dur="500" fill="hold"/>
                                        <p:tgtEl>
                                          <p:spTgt spid="7170"/>
                                        </p:tgtEl>
                                        <p:attrNameLst>
                                          <p:attrName>ppt_h</p:attrName>
                                        </p:attrNameLst>
                                      </p:cBhvr>
                                      <p:tavLst>
                                        <p:tav tm="0">
                                          <p:val>
                                            <p:fltVal val="0"/>
                                          </p:val>
                                        </p:tav>
                                        <p:tav tm="100000">
                                          <p:val>
                                            <p:strVal val="#ppt_h"/>
                                          </p:val>
                                        </p:tav>
                                      </p:tavLst>
                                    </p:anim>
                                  </p:childTnLst>
                                </p:cTn>
                              </p:par>
                              <p:par>
                                <p:cTn id="14" presetID="2" presetClass="entr" presetSubtype="4" fill="hold" nodeType="withEffect">
                                  <p:stCondLst>
                                    <p:cond delay="0"/>
                                  </p:stCondLst>
                                  <p:childTnLst>
                                    <p:set>
                                      <p:cBhvr>
                                        <p:cTn id="15" dur="1" fill="hold">
                                          <p:stCondLst>
                                            <p:cond delay="0"/>
                                          </p:stCondLst>
                                        </p:cTn>
                                        <p:tgtEl>
                                          <p:spTgt spid="7170"/>
                                        </p:tgtEl>
                                        <p:attrNameLst>
                                          <p:attrName>style.visibility</p:attrName>
                                        </p:attrNameLst>
                                      </p:cBhvr>
                                      <p:to>
                                        <p:strVal val="visible"/>
                                      </p:to>
                                    </p:set>
                                    <p:anim calcmode="lin" valueType="num">
                                      <p:cBhvr additive="base">
                                        <p:cTn id="16" dur="1000" fill="hold"/>
                                        <p:tgtEl>
                                          <p:spTgt spid="7170"/>
                                        </p:tgtEl>
                                        <p:attrNameLst>
                                          <p:attrName>ppt_x</p:attrName>
                                        </p:attrNameLst>
                                      </p:cBhvr>
                                      <p:tavLst>
                                        <p:tav tm="0">
                                          <p:val>
                                            <p:strVal val="#ppt_x"/>
                                          </p:val>
                                        </p:tav>
                                        <p:tav tm="100000">
                                          <p:val>
                                            <p:strVal val="#ppt_x"/>
                                          </p:val>
                                        </p:tav>
                                      </p:tavLst>
                                    </p:anim>
                                    <p:anim calcmode="lin" valueType="num">
                                      <p:cBhvr additive="base">
                                        <p:cTn id="17" dur="1000" fill="hold"/>
                                        <p:tgtEl>
                                          <p:spTgt spid="717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utoUpdateAnimBg="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70" name="Group 2"/>
          <p:cNvGrpSpPr>
            <a:grpSpLocks/>
          </p:cNvGrpSpPr>
          <p:nvPr/>
        </p:nvGrpSpPr>
        <p:grpSpPr bwMode="auto">
          <a:xfrm>
            <a:off x="1226298" y="1928806"/>
            <a:ext cx="6562725" cy="1681914"/>
            <a:chOff x="0" y="-19326"/>
            <a:chExt cx="6561756" cy="565386"/>
          </a:xfrm>
        </p:grpSpPr>
        <p:sp>
          <p:nvSpPr>
            <p:cNvPr id="5138" name="AutoShape 3"/>
            <p:cNvSpPr>
              <a:spLocks noChangeArrowheads="1"/>
            </p:cNvSpPr>
            <p:nvPr/>
          </p:nvSpPr>
          <p:spPr bwMode="auto">
            <a:xfrm>
              <a:off x="0" y="192074"/>
              <a:ext cx="6561756" cy="353986"/>
            </a:xfrm>
            <a:prstGeom prst="rect">
              <a:avLst/>
            </a:prstGeom>
            <a:solidFill>
              <a:srgbClr val="595959"/>
            </a:solidFill>
            <a:ln w="12700">
              <a:solidFill>
                <a:schemeClr val="bg1"/>
              </a:solidFill>
              <a:miter lim="800000"/>
              <a:headEnd/>
              <a:tailEnd/>
            </a:ln>
          </p:spPr>
          <p:txBody>
            <a:bodyPr anchor="ctr"/>
            <a:lstStyle/>
            <a:p>
              <a:endParaRPr lang="zh-CN" altLang="en-US" sz="2400" b="1">
                <a:latin typeface="Calibri" pitchFamily="34" charset="0"/>
              </a:endParaRPr>
            </a:p>
          </p:txBody>
        </p:sp>
        <p:sp>
          <p:nvSpPr>
            <p:cNvPr id="5139" name="AutoShape 3"/>
            <p:cNvSpPr>
              <a:spLocks noChangeArrowheads="1"/>
            </p:cNvSpPr>
            <p:nvPr/>
          </p:nvSpPr>
          <p:spPr bwMode="auto">
            <a:xfrm>
              <a:off x="64331" y="0"/>
              <a:ext cx="6433094" cy="482482"/>
            </a:xfrm>
            <a:prstGeom prst="rect">
              <a:avLst/>
            </a:prstGeom>
            <a:solidFill>
              <a:srgbClr val="007E00">
                <a:alpha val="79999"/>
              </a:srgbClr>
            </a:solidFill>
            <a:ln w="12700">
              <a:solidFill>
                <a:schemeClr val="bg1"/>
              </a:solidFill>
              <a:miter lim="800000"/>
              <a:headEnd/>
              <a:tailEnd/>
            </a:ln>
          </p:spPr>
          <p:txBody>
            <a:bodyPr wrap="none" anchor="ctr"/>
            <a:lstStyle/>
            <a:p>
              <a:pPr algn="ctr" eaLnBrk="0" hangingPunct="0"/>
              <a:endParaRPr lang="zh-CN" altLang="en-US" sz="2800" b="1">
                <a:solidFill>
                  <a:schemeClr val="tx2"/>
                </a:solidFill>
                <a:ea typeface="Microsoft YaHei" pitchFamily="34" charset="-122"/>
              </a:endParaRPr>
            </a:p>
          </p:txBody>
        </p:sp>
        <p:sp>
          <p:nvSpPr>
            <p:cNvPr id="5140" name="Rectangle 13"/>
            <p:cNvSpPr>
              <a:spLocks noChangeArrowheads="1"/>
            </p:cNvSpPr>
            <p:nvPr/>
          </p:nvSpPr>
          <p:spPr bwMode="auto">
            <a:xfrm>
              <a:off x="65079" y="-19326"/>
              <a:ext cx="6431598" cy="527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a:r>
                <a:rPr lang="ar-EG" altLang="zh-CN" sz="2400" b="1" dirty="0">
                  <a:solidFill>
                    <a:schemeClr val="bg1"/>
                  </a:solidFill>
                </a:rPr>
                <a:t>اجعل عليها علامة فارقة قل لنفسك. انا الآن لدي فكرة سلبية، أخبر نفسك بأن ثمة فكرة سلبية تدور في خاطرك، عندما تصل هذه المرحلة ستلاحظ بأن التسرب في طاقتك وحيويتك يتوقف وتجهمك وكآبتك الداخلية بدأت تقل وتتضاءل</a:t>
              </a:r>
              <a:endParaRPr lang="zh-CN" altLang="en-US" sz="2400" b="1" dirty="0">
                <a:solidFill>
                  <a:schemeClr val="bg1"/>
                </a:solidFill>
              </a:endParaRPr>
            </a:p>
          </p:txBody>
        </p:sp>
      </p:grpSp>
      <p:sp>
        <p:nvSpPr>
          <p:cNvPr id="21" name="TextBox 13" descr="B56F103BB23E47beACAB404F50AF11BD# #TextBox 13"/>
          <p:cNvSpPr txBox="1">
            <a:spLocks noChangeArrowheads="1"/>
          </p:cNvSpPr>
          <p:nvPr/>
        </p:nvSpPr>
        <p:spPr bwMode="auto">
          <a:xfrm>
            <a:off x="2771800" y="86004"/>
            <a:ext cx="6372201" cy="683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algn="l" rtl="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algn="l" rtl="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algn="l" rtl="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algn="l" rtl="0" eaLnBrk="0" fontAlgn="base" hangingPunct="0">
              <a:spcBef>
                <a:spcPct val="0"/>
              </a:spcBef>
              <a:spcAft>
                <a:spcPct val="0"/>
              </a:spcAft>
              <a:defRPr>
                <a:solidFill>
                  <a:schemeClr val="tx1"/>
                </a:solidFill>
                <a:latin typeface="Arial" pitchFamily="34" charset="0"/>
                <a:ea typeface="SimSun" pitchFamily="2" charset="-122"/>
              </a:defRPr>
            </a:lvl9pPr>
          </a:lstStyle>
          <a:p>
            <a:pPr algn="r" rtl="1">
              <a:lnSpc>
                <a:spcPct val="120000"/>
              </a:lnSpc>
              <a:spcBef>
                <a:spcPct val="50000"/>
              </a:spcBef>
            </a:pPr>
            <a:r>
              <a:rPr lang="ar-EG" altLang="zh-CN" sz="3200" b="1" dirty="0">
                <a:solidFill>
                  <a:schemeClr val="bg1"/>
                </a:solidFill>
                <a:latin typeface="Microsoft YaHei" pitchFamily="34" charset="-122"/>
                <a:ea typeface="Microsoft YaHei" pitchFamily="34" charset="-122"/>
              </a:rPr>
              <a:t>أربع خطوات للتخلص من الأفكار السلبية </a:t>
            </a:r>
          </a:p>
        </p:txBody>
      </p:sp>
      <p:sp>
        <p:nvSpPr>
          <p:cNvPr id="2" name="Round Diagonal Corner Rectangle 1"/>
          <p:cNvSpPr/>
          <p:nvPr/>
        </p:nvSpPr>
        <p:spPr bwMode="auto">
          <a:xfrm>
            <a:off x="3067500" y="1031156"/>
            <a:ext cx="2880320" cy="648072"/>
          </a:xfrm>
          <a:prstGeom prst="round2DiagRect">
            <a:avLst/>
          </a:prstGeom>
          <a:solidFill>
            <a:srgbClr val="22BAD8"/>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algn="ctr" rtl="1"/>
            <a:r>
              <a:rPr lang="ar-EG" sz="2800" b="1" dirty="0">
                <a:solidFill>
                  <a:srgbClr val="002060"/>
                </a:solidFill>
              </a:rPr>
              <a:t>الخطوة الثانية</a:t>
            </a:r>
            <a:endParaRPr kumimoji="0" lang="ar-EG" sz="2800" b="1" i="0" u="none" strike="noStrike" cap="none" normalizeH="0" baseline="0" dirty="0" smtClean="0">
              <a:ln>
                <a:noFill/>
              </a:ln>
              <a:solidFill>
                <a:srgbClr val="002060"/>
              </a:solidFill>
              <a:effectLst/>
            </a:endParaRPr>
          </a:p>
        </p:txBody>
      </p:sp>
      <p:pic>
        <p:nvPicPr>
          <p:cNvPr id="8" name="صورة 7" descr="imagesCA4CW71C.jpg"/>
          <p:cNvPicPr>
            <a:picLocks noChangeAspect="1"/>
          </p:cNvPicPr>
          <p:nvPr/>
        </p:nvPicPr>
        <p:blipFill>
          <a:blip r:embed="rId2"/>
          <a:stretch>
            <a:fillRect/>
          </a:stretch>
        </p:blipFill>
        <p:spPr>
          <a:xfrm>
            <a:off x="3000364" y="3786194"/>
            <a:ext cx="2857500" cy="1428760"/>
          </a:xfrm>
          <a:prstGeom prst="rect">
            <a:avLst/>
          </a:prstGeom>
        </p:spPr>
      </p:pic>
    </p:spTree>
    <p:extLst>
      <p:ext uri="{BB962C8B-B14F-4D97-AF65-F5344CB8AC3E}">
        <p14:creationId xmlns:p14="http://schemas.microsoft.com/office/powerpoint/2010/main" val="1189311597"/>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slide(fromLeft)">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nodeType="clickEffect">
                                  <p:stCondLst>
                                    <p:cond delay="0"/>
                                  </p:stCondLst>
                                  <p:childTnLst>
                                    <p:set>
                                      <p:cBhvr>
                                        <p:cTn id="11" dur="1" fill="hold">
                                          <p:stCondLst>
                                            <p:cond delay="0"/>
                                          </p:stCondLst>
                                        </p:cTn>
                                        <p:tgtEl>
                                          <p:spTgt spid="7170"/>
                                        </p:tgtEl>
                                        <p:attrNameLst>
                                          <p:attrName>style.visibility</p:attrName>
                                        </p:attrNameLst>
                                      </p:cBhvr>
                                      <p:to>
                                        <p:strVal val="visible"/>
                                      </p:to>
                                    </p:set>
                                    <p:anim calcmode="lin" valueType="num">
                                      <p:cBhvr>
                                        <p:cTn id="12" dur="500" fill="hold"/>
                                        <p:tgtEl>
                                          <p:spTgt spid="7170"/>
                                        </p:tgtEl>
                                        <p:attrNameLst>
                                          <p:attrName>ppt_w</p:attrName>
                                        </p:attrNameLst>
                                      </p:cBhvr>
                                      <p:tavLst>
                                        <p:tav tm="0">
                                          <p:val>
                                            <p:fltVal val="0"/>
                                          </p:val>
                                        </p:tav>
                                        <p:tav tm="100000">
                                          <p:val>
                                            <p:strVal val="#ppt_w"/>
                                          </p:val>
                                        </p:tav>
                                      </p:tavLst>
                                    </p:anim>
                                    <p:anim calcmode="lin" valueType="num">
                                      <p:cBhvr>
                                        <p:cTn id="13" dur="500" fill="hold"/>
                                        <p:tgtEl>
                                          <p:spTgt spid="7170"/>
                                        </p:tgtEl>
                                        <p:attrNameLst>
                                          <p:attrName>ppt_h</p:attrName>
                                        </p:attrNameLst>
                                      </p:cBhvr>
                                      <p:tavLst>
                                        <p:tav tm="0">
                                          <p:val>
                                            <p:fltVal val="0"/>
                                          </p:val>
                                        </p:tav>
                                        <p:tav tm="100000">
                                          <p:val>
                                            <p:strVal val="#ppt_h"/>
                                          </p:val>
                                        </p:tav>
                                      </p:tavLst>
                                    </p:anim>
                                  </p:childTnLst>
                                </p:cTn>
                              </p:par>
                              <p:par>
                                <p:cTn id="14" presetID="2" presetClass="entr" presetSubtype="4" fill="hold" nodeType="withEffect">
                                  <p:stCondLst>
                                    <p:cond delay="0"/>
                                  </p:stCondLst>
                                  <p:childTnLst>
                                    <p:set>
                                      <p:cBhvr>
                                        <p:cTn id="15" dur="1" fill="hold">
                                          <p:stCondLst>
                                            <p:cond delay="0"/>
                                          </p:stCondLst>
                                        </p:cTn>
                                        <p:tgtEl>
                                          <p:spTgt spid="7170"/>
                                        </p:tgtEl>
                                        <p:attrNameLst>
                                          <p:attrName>style.visibility</p:attrName>
                                        </p:attrNameLst>
                                      </p:cBhvr>
                                      <p:to>
                                        <p:strVal val="visible"/>
                                      </p:to>
                                    </p:set>
                                    <p:anim calcmode="lin" valueType="num">
                                      <p:cBhvr additive="base">
                                        <p:cTn id="16" dur="1000" fill="hold"/>
                                        <p:tgtEl>
                                          <p:spTgt spid="7170"/>
                                        </p:tgtEl>
                                        <p:attrNameLst>
                                          <p:attrName>ppt_x</p:attrName>
                                        </p:attrNameLst>
                                      </p:cBhvr>
                                      <p:tavLst>
                                        <p:tav tm="0">
                                          <p:val>
                                            <p:strVal val="#ppt_x"/>
                                          </p:val>
                                        </p:tav>
                                        <p:tav tm="100000">
                                          <p:val>
                                            <p:strVal val="#ppt_x"/>
                                          </p:val>
                                        </p:tav>
                                      </p:tavLst>
                                    </p:anim>
                                    <p:anim calcmode="lin" valueType="num">
                                      <p:cBhvr additive="base">
                                        <p:cTn id="17" dur="1000" fill="hold"/>
                                        <p:tgtEl>
                                          <p:spTgt spid="717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utoUpdateAnimBg="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70" name="Group 2"/>
          <p:cNvGrpSpPr>
            <a:grpSpLocks/>
          </p:cNvGrpSpPr>
          <p:nvPr/>
        </p:nvGrpSpPr>
        <p:grpSpPr bwMode="auto">
          <a:xfrm>
            <a:off x="1226298" y="1857368"/>
            <a:ext cx="6562725" cy="1681914"/>
            <a:chOff x="0" y="-19326"/>
            <a:chExt cx="6561756" cy="565386"/>
          </a:xfrm>
        </p:grpSpPr>
        <p:sp>
          <p:nvSpPr>
            <p:cNvPr id="5138" name="AutoShape 3"/>
            <p:cNvSpPr>
              <a:spLocks noChangeArrowheads="1"/>
            </p:cNvSpPr>
            <p:nvPr/>
          </p:nvSpPr>
          <p:spPr bwMode="auto">
            <a:xfrm>
              <a:off x="0" y="192074"/>
              <a:ext cx="6561756" cy="353986"/>
            </a:xfrm>
            <a:prstGeom prst="rect">
              <a:avLst/>
            </a:prstGeom>
            <a:solidFill>
              <a:srgbClr val="595959"/>
            </a:solidFill>
            <a:ln w="12700">
              <a:solidFill>
                <a:schemeClr val="bg1"/>
              </a:solidFill>
              <a:miter lim="800000"/>
              <a:headEnd/>
              <a:tailEnd/>
            </a:ln>
          </p:spPr>
          <p:txBody>
            <a:bodyPr anchor="ctr"/>
            <a:lstStyle/>
            <a:p>
              <a:endParaRPr lang="zh-CN" altLang="en-US" sz="2400" b="1">
                <a:latin typeface="Calibri" pitchFamily="34" charset="0"/>
              </a:endParaRPr>
            </a:p>
          </p:txBody>
        </p:sp>
        <p:sp>
          <p:nvSpPr>
            <p:cNvPr id="5139" name="AutoShape 3"/>
            <p:cNvSpPr>
              <a:spLocks noChangeArrowheads="1"/>
            </p:cNvSpPr>
            <p:nvPr/>
          </p:nvSpPr>
          <p:spPr bwMode="auto">
            <a:xfrm>
              <a:off x="64331" y="0"/>
              <a:ext cx="6433094" cy="482482"/>
            </a:xfrm>
            <a:prstGeom prst="rect">
              <a:avLst/>
            </a:prstGeom>
            <a:solidFill>
              <a:srgbClr val="007E00">
                <a:alpha val="79999"/>
              </a:srgbClr>
            </a:solidFill>
            <a:ln w="12700">
              <a:solidFill>
                <a:schemeClr val="bg1"/>
              </a:solidFill>
              <a:miter lim="800000"/>
              <a:headEnd/>
              <a:tailEnd/>
            </a:ln>
          </p:spPr>
          <p:txBody>
            <a:bodyPr wrap="none" anchor="ctr"/>
            <a:lstStyle/>
            <a:p>
              <a:pPr algn="ctr" eaLnBrk="0" hangingPunct="0"/>
              <a:endParaRPr lang="zh-CN" altLang="en-US" sz="2800" b="1">
                <a:solidFill>
                  <a:schemeClr val="tx2"/>
                </a:solidFill>
                <a:ea typeface="Microsoft YaHei" pitchFamily="34" charset="-122"/>
              </a:endParaRPr>
            </a:p>
          </p:txBody>
        </p:sp>
        <p:sp>
          <p:nvSpPr>
            <p:cNvPr id="5140" name="Rectangle 13"/>
            <p:cNvSpPr>
              <a:spLocks noChangeArrowheads="1"/>
            </p:cNvSpPr>
            <p:nvPr/>
          </p:nvSpPr>
          <p:spPr bwMode="auto">
            <a:xfrm>
              <a:off x="65079" y="-19326"/>
              <a:ext cx="6431598" cy="527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a:r>
                <a:rPr lang="ar-EG" altLang="zh-CN" sz="2400" b="1" dirty="0">
                  <a:solidFill>
                    <a:schemeClr val="bg1"/>
                  </a:solidFill>
                </a:rPr>
                <a:t>بالغ فيها قدر الامكان استكشف الفكرة السلبية وألعب بها ... </a:t>
              </a:r>
              <a:r>
                <a:rPr lang="ar-EG" altLang="zh-CN" sz="2400" b="1" dirty="0" smtClean="0">
                  <a:solidFill>
                    <a:schemeClr val="bg1"/>
                  </a:solidFill>
                </a:rPr>
                <a:t>   مط </a:t>
              </a:r>
              <a:r>
                <a:rPr lang="ar-EG" altLang="zh-CN" sz="2400" b="1" dirty="0">
                  <a:solidFill>
                    <a:schemeClr val="bg1"/>
                  </a:solidFill>
                </a:rPr>
                <a:t>الفكرة وأعبث بها اجعلها سخيفة قدر الامكان. إذا كانت لديك فكرة من قبيل " لن أستطيع الذهاب للبنك واخباره بأنني بحاجة الى تقليص قسطي الشهري. سيظنون بأنني أحمق " </a:t>
              </a:r>
              <a:endParaRPr lang="zh-CN" altLang="en-US" sz="2400" b="1" dirty="0">
                <a:solidFill>
                  <a:schemeClr val="bg1"/>
                </a:solidFill>
              </a:endParaRPr>
            </a:p>
          </p:txBody>
        </p:sp>
      </p:grpSp>
      <p:sp>
        <p:nvSpPr>
          <p:cNvPr id="21" name="TextBox 13" descr="B56F103BB23E47beACAB404F50AF11BD# #TextBox 13"/>
          <p:cNvSpPr txBox="1">
            <a:spLocks noChangeArrowheads="1"/>
          </p:cNvSpPr>
          <p:nvPr/>
        </p:nvSpPr>
        <p:spPr bwMode="auto">
          <a:xfrm>
            <a:off x="2771800" y="86004"/>
            <a:ext cx="6372201" cy="683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algn="l" rtl="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algn="l" rtl="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algn="l" rtl="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algn="l" rtl="0" eaLnBrk="0" fontAlgn="base" hangingPunct="0">
              <a:spcBef>
                <a:spcPct val="0"/>
              </a:spcBef>
              <a:spcAft>
                <a:spcPct val="0"/>
              </a:spcAft>
              <a:defRPr>
                <a:solidFill>
                  <a:schemeClr val="tx1"/>
                </a:solidFill>
                <a:latin typeface="Arial" pitchFamily="34" charset="0"/>
                <a:ea typeface="SimSun" pitchFamily="2" charset="-122"/>
              </a:defRPr>
            </a:lvl9pPr>
          </a:lstStyle>
          <a:p>
            <a:pPr algn="r" rtl="1">
              <a:lnSpc>
                <a:spcPct val="120000"/>
              </a:lnSpc>
              <a:spcBef>
                <a:spcPct val="50000"/>
              </a:spcBef>
            </a:pPr>
            <a:r>
              <a:rPr lang="ar-EG" altLang="zh-CN" sz="3200" b="1" dirty="0">
                <a:solidFill>
                  <a:schemeClr val="bg1"/>
                </a:solidFill>
                <a:latin typeface="Microsoft YaHei" pitchFamily="34" charset="-122"/>
                <a:ea typeface="Microsoft YaHei" pitchFamily="34" charset="-122"/>
              </a:rPr>
              <a:t>أربع خطوات للتخلص من الأفكار السلبية </a:t>
            </a:r>
          </a:p>
        </p:txBody>
      </p:sp>
      <p:sp>
        <p:nvSpPr>
          <p:cNvPr id="2" name="Round Diagonal Corner Rectangle 1"/>
          <p:cNvSpPr/>
          <p:nvPr/>
        </p:nvSpPr>
        <p:spPr bwMode="auto">
          <a:xfrm>
            <a:off x="3067500" y="1031156"/>
            <a:ext cx="2880320" cy="648072"/>
          </a:xfrm>
          <a:prstGeom prst="round2DiagRect">
            <a:avLst/>
          </a:prstGeom>
          <a:solidFill>
            <a:srgbClr val="22BAD8"/>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algn="ctr" rtl="1"/>
            <a:r>
              <a:rPr lang="ar-EG" sz="2800" b="1" dirty="0">
                <a:solidFill>
                  <a:srgbClr val="002060"/>
                </a:solidFill>
              </a:rPr>
              <a:t>الخطوة </a:t>
            </a:r>
            <a:r>
              <a:rPr lang="ar-EG" sz="2800" b="1" dirty="0" smtClean="0">
                <a:solidFill>
                  <a:srgbClr val="002060"/>
                </a:solidFill>
              </a:rPr>
              <a:t>الثالثة</a:t>
            </a:r>
            <a:endParaRPr kumimoji="0" lang="ar-EG" sz="2800" b="1" i="0" u="none" strike="noStrike" cap="none" normalizeH="0" baseline="0" dirty="0" smtClean="0">
              <a:ln>
                <a:noFill/>
              </a:ln>
              <a:solidFill>
                <a:srgbClr val="002060"/>
              </a:solidFill>
              <a:effectLst/>
            </a:endParaRPr>
          </a:p>
        </p:txBody>
      </p:sp>
      <p:pic>
        <p:nvPicPr>
          <p:cNvPr id="8" name="صورة 7" descr="imagesCAGQEEUC.jpg"/>
          <p:cNvPicPr>
            <a:picLocks noChangeAspect="1"/>
          </p:cNvPicPr>
          <p:nvPr/>
        </p:nvPicPr>
        <p:blipFill>
          <a:blip r:embed="rId2"/>
          <a:stretch>
            <a:fillRect/>
          </a:stretch>
        </p:blipFill>
        <p:spPr>
          <a:xfrm>
            <a:off x="3143240" y="3714756"/>
            <a:ext cx="2466975" cy="1352553"/>
          </a:xfrm>
          <a:prstGeom prst="rect">
            <a:avLst/>
          </a:prstGeom>
        </p:spPr>
      </p:pic>
    </p:spTree>
    <p:extLst>
      <p:ext uri="{BB962C8B-B14F-4D97-AF65-F5344CB8AC3E}">
        <p14:creationId xmlns:p14="http://schemas.microsoft.com/office/powerpoint/2010/main" val="1431815856"/>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slide(fromLeft)">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nodeType="clickEffect">
                                  <p:stCondLst>
                                    <p:cond delay="0"/>
                                  </p:stCondLst>
                                  <p:childTnLst>
                                    <p:set>
                                      <p:cBhvr>
                                        <p:cTn id="11" dur="1" fill="hold">
                                          <p:stCondLst>
                                            <p:cond delay="0"/>
                                          </p:stCondLst>
                                        </p:cTn>
                                        <p:tgtEl>
                                          <p:spTgt spid="7170"/>
                                        </p:tgtEl>
                                        <p:attrNameLst>
                                          <p:attrName>style.visibility</p:attrName>
                                        </p:attrNameLst>
                                      </p:cBhvr>
                                      <p:to>
                                        <p:strVal val="visible"/>
                                      </p:to>
                                    </p:set>
                                    <p:anim calcmode="lin" valueType="num">
                                      <p:cBhvr>
                                        <p:cTn id="12" dur="500" fill="hold"/>
                                        <p:tgtEl>
                                          <p:spTgt spid="7170"/>
                                        </p:tgtEl>
                                        <p:attrNameLst>
                                          <p:attrName>ppt_w</p:attrName>
                                        </p:attrNameLst>
                                      </p:cBhvr>
                                      <p:tavLst>
                                        <p:tav tm="0">
                                          <p:val>
                                            <p:fltVal val="0"/>
                                          </p:val>
                                        </p:tav>
                                        <p:tav tm="100000">
                                          <p:val>
                                            <p:strVal val="#ppt_w"/>
                                          </p:val>
                                        </p:tav>
                                      </p:tavLst>
                                    </p:anim>
                                    <p:anim calcmode="lin" valueType="num">
                                      <p:cBhvr>
                                        <p:cTn id="13" dur="500" fill="hold"/>
                                        <p:tgtEl>
                                          <p:spTgt spid="7170"/>
                                        </p:tgtEl>
                                        <p:attrNameLst>
                                          <p:attrName>ppt_h</p:attrName>
                                        </p:attrNameLst>
                                      </p:cBhvr>
                                      <p:tavLst>
                                        <p:tav tm="0">
                                          <p:val>
                                            <p:fltVal val="0"/>
                                          </p:val>
                                        </p:tav>
                                        <p:tav tm="100000">
                                          <p:val>
                                            <p:strVal val="#ppt_h"/>
                                          </p:val>
                                        </p:tav>
                                      </p:tavLst>
                                    </p:anim>
                                  </p:childTnLst>
                                </p:cTn>
                              </p:par>
                              <p:par>
                                <p:cTn id="14" presetID="2" presetClass="entr" presetSubtype="4" fill="hold" nodeType="withEffect">
                                  <p:stCondLst>
                                    <p:cond delay="0"/>
                                  </p:stCondLst>
                                  <p:childTnLst>
                                    <p:set>
                                      <p:cBhvr>
                                        <p:cTn id="15" dur="1" fill="hold">
                                          <p:stCondLst>
                                            <p:cond delay="0"/>
                                          </p:stCondLst>
                                        </p:cTn>
                                        <p:tgtEl>
                                          <p:spTgt spid="7170"/>
                                        </p:tgtEl>
                                        <p:attrNameLst>
                                          <p:attrName>style.visibility</p:attrName>
                                        </p:attrNameLst>
                                      </p:cBhvr>
                                      <p:to>
                                        <p:strVal val="visible"/>
                                      </p:to>
                                    </p:set>
                                    <p:anim calcmode="lin" valueType="num">
                                      <p:cBhvr additive="base">
                                        <p:cTn id="16" dur="1000" fill="hold"/>
                                        <p:tgtEl>
                                          <p:spTgt spid="7170"/>
                                        </p:tgtEl>
                                        <p:attrNameLst>
                                          <p:attrName>ppt_x</p:attrName>
                                        </p:attrNameLst>
                                      </p:cBhvr>
                                      <p:tavLst>
                                        <p:tav tm="0">
                                          <p:val>
                                            <p:strVal val="#ppt_x"/>
                                          </p:val>
                                        </p:tav>
                                        <p:tav tm="100000">
                                          <p:val>
                                            <p:strVal val="#ppt_x"/>
                                          </p:val>
                                        </p:tav>
                                      </p:tavLst>
                                    </p:anim>
                                    <p:anim calcmode="lin" valueType="num">
                                      <p:cBhvr additive="base">
                                        <p:cTn id="17" dur="1000" fill="hold"/>
                                        <p:tgtEl>
                                          <p:spTgt spid="717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utoUpdateAnimBg="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70" name="Group 2"/>
          <p:cNvGrpSpPr>
            <a:grpSpLocks/>
          </p:cNvGrpSpPr>
          <p:nvPr/>
        </p:nvGrpSpPr>
        <p:grpSpPr bwMode="auto">
          <a:xfrm>
            <a:off x="1226298" y="1714492"/>
            <a:ext cx="6562725" cy="2186134"/>
            <a:chOff x="0" y="-19326"/>
            <a:chExt cx="6561756" cy="565386"/>
          </a:xfrm>
        </p:grpSpPr>
        <p:sp>
          <p:nvSpPr>
            <p:cNvPr id="5138" name="AutoShape 3"/>
            <p:cNvSpPr>
              <a:spLocks noChangeArrowheads="1"/>
            </p:cNvSpPr>
            <p:nvPr/>
          </p:nvSpPr>
          <p:spPr bwMode="auto">
            <a:xfrm>
              <a:off x="0" y="192074"/>
              <a:ext cx="6561756" cy="353986"/>
            </a:xfrm>
            <a:prstGeom prst="rect">
              <a:avLst/>
            </a:prstGeom>
            <a:solidFill>
              <a:srgbClr val="595959"/>
            </a:solidFill>
            <a:ln w="12700">
              <a:solidFill>
                <a:schemeClr val="bg1"/>
              </a:solidFill>
              <a:miter lim="800000"/>
              <a:headEnd/>
              <a:tailEnd/>
            </a:ln>
          </p:spPr>
          <p:txBody>
            <a:bodyPr anchor="ctr"/>
            <a:lstStyle/>
            <a:p>
              <a:endParaRPr lang="zh-CN" altLang="en-US" sz="2400" b="1">
                <a:latin typeface="Calibri" pitchFamily="34" charset="0"/>
              </a:endParaRPr>
            </a:p>
          </p:txBody>
        </p:sp>
        <p:sp>
          <p:nvSpPr>
            <p:cNvPr id="5139" name="AutoShape 3"/>
            <p:cNvSpPr>
              <a:spLocks noChangeArrowheads="1"/>
            </p:cNvSpPr>
            <p:nvPr/>
          </p:nvSpPr>
          <p:spPr bwMode="auto">
            <a:xfrm>
              <a:off x="64331" y="0"/>
              <a:ext cx="6433094" cy="482482"/>
            </a:xfrm>
            <a:prstGeom prst="rect">
              <a:avLst/>
            </a:prstGeom>
            <a:solidFill>
              <a:srgbClr val="007E00">
                <a:alpha val="79999"/>
              </a:srgbClr>
            </a:solidFill>
            <a:ln w="12700">
              <a:solidFill>
                <a:schemeClr val="bg1"/>
              </a:solidFill>
              <a:miter lim="800000"/>
              <a:headEnd/>
              <a:tailEnd/>
            </a:ln>
          </p:spPr>
          <p:txBody>
            <a:bodyPr wrap="none" anchor="ctr"/>
            <a:lstStyle/>
            <a:p>
              <a:pPr algn="ctr" eaLnBrk="0" hangingPunct="0"/>
              <a:endParaRPr lang="zh-CN" altLang="en-US" sz="2800" b="1">
                <a:solidFill>
                  <a:schemeClr val="tx2"/>
                </a:solidFill>
                <a:ea typeface="Microsoft YaHei" pitchFamily="34" charset="-122"/>
              </a:endParaRPr>
            </a:p>
          </p:txBody>
        </p:sp>
        <p:sp>
          <p:nvSpPr>
            <p:cNvPr id="5140" name="Rectangle 13"/>
            <p:cNvSpPr>
              <a:spLocks noChangeArrowheads="1"/>
            </p:cNvSpPr>
            <p:nvPr/>
          </p:nvSpPr>
          <p:spPr bwMode="auto">
            <a:xfrm>
              <a:off x="65079" y="-19326"/>
              <a:ext cx="6431598" cy="501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a:r>
                <a:rPr lang="ar-EG" altLang="zh-CN" sz="2400" b="1" dirty="0">
                  <a:solidFill>
                    <a:schemeClr val="bg1"/>
                  </a:solidFill>
                </a:rPr>
                <a:t>كن شاكرا لعلك لاحظت بأن كل الأشياء التي تصورتها وبالغت في تصورها لم تحدث. وأن ما يحدث واقعا هو أقل بكثير من كل ما تصوره لنا الفكرة السلبية , وهذا بحد ذاته بحاجة الى تستشعره وأن تكون شاكرا ان ما يحدث هو أقل بكثير مما تصوره لنا عقولنا الخائفة </a:t>
              </a:r>
              <a:endParaRPr lang="zh-CN" altLang="en-US" sz="2400" b="1" dirty="0">
                <a:solidFill>
                  <a:schemeClr val="bg1"/>
                </a:solidFill>
              </a:endParaRPr>
            </a:p>
          </p:txBody>
        </p:sp>
      </p:grpSp>
      <p:sp>
        <p:nvSpPr>
          <p:cNvPr id="21" name="TextBox 13" descr="B56F103BB23E47beACAB404F50AF11BD# #TextBox 13"/>
          <p:cNvSpPr txBox="1">
            <a:spLocks noChangeArrowheads="1"/>
          </p:cNvSpPr>
          <p:nvPr/>
        </p:nvSpPr>
        <p:spPr bwMode="auto">
          <a:xfrm>
            <a:off x="2771800" y="86004"/>
            <a:ext cx="6372201" cy="683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algn="l" rtl="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algn="l" rtl="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algn="l" rtl="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algn="l" rtl="0" eaLnBrk="0" fontAlgn="base" hangingPunct="0">
              <a:spcBef>
                <a:spcPct val="0"/>
              </a:spcBef>
              <a:spcAft>
                <a:spcPct val="0"/>
              </a:spcAft>
              <a:defRPr>
                <a:solidFill>
                  <a:schemeClr val="tx1"/>
                </a:solidFill>
                <a:latin typeface="Arial" pitchFamily="34" charset="0"/>
                <a:ea typeface="SimSun" pitchFamily="2" charset="-122"/>
              </a:defRPr>
            </a:lvl9pPr>
          </a:lstStyle>
          <a:p>
            <a:pPr algn="r" rtl="1">
              <a:lnSpc>
                <a:spcPct val="120000"/>
              </a:lnSpc>
              <a:spcBef>
                <a:spcPct val="50000"/>
              </a:spcBef>
            </a:pPr>
            <a:r>
              <a:rPr lang="ar-EG" altLang="zh-CN" sz="3200" b="1" dirty="0">
                <a:solidFill>
                  <a:schemeClr val="bg1"/>
                </a:solidFill>
                <a:latin typeface="Microsoft YaHei" pitchFamily="34" charset="-122"/>
                <a:ea typeface="Microsoft YaHei" pitchFamily="34" charset="-122"/>
              </a:rPr>
              <a:t>أربع خطوات للتخلص من الأفكار السلبية </a:t>
            </a:r>
          </a:p>
        </p:txBody>
      </p:sp>
      <p:sp>
        <p:nvSpPr>
          <p:cNvPr id="2" name="Round Diagonal Corner Rectangle 1"/>
          <p:cNvSpPr/>
          <p:nvPr/>
        </p:nvSpPr>
        <p:spPr bwMode="auto">
          <a:xfrm>
            <a:off x="3067500" y="1031156"/>
            <a:ext cx="2880320" cy="648072"/>
          </a:xfrm>
          <a:prstGeom prst="round2DiagRect">
            <a:avLst/>
          </a:prstGeom>
          <a:solidFill>
            <a:srgbClr val="22BAD8"/>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algn="ctr" rtl="1"/>
            <a:r>
              <a:rPr lang="ar-EG" sz="2800" b="1" dirty="0">
                <a:solidFill>
                  <a:srgbClr val="002060"/>
                </a:solidFill>
              </a:rPr>
              <a:t>الخطوة </a:t>
            </a:r>
            <a:r>
              <a:rPr lang="ar-EG" sz="2800" b="1" dirty="0" smtClean="0">
                <a:solidFill>
                  <a:srgbClr val="002060"/>
                </a:solidFill>
              </a:rPr>
              <a:t>الرابعة</a:t>
            </a:r>
            <a:endParaRPr kumimoji="0" lang="ar-EG" sz="2800" b="1" i="0" u="none" strike="noStrike" cap="none" normalizeH="0" baseline="0" dirty="0" smtClean="0">
              <a:ln>
                <a:noFill/>
              </a:ln>
              <a:solidFill>
                <a:srgbClr val="002060"/>
              </a:solidFill>
              <a:effectLst/>
            </a:endParaRPr>
          </a:p>
        </p:txBody>
      </p:sp>
      <p:pic>
        <p:nvPicPr>
          <p:cNvPr id="8" name="صورة 7" descr="image045.jpg"/>
          <p:cNvPicPr>
            <a:picLocks noChangeAspect="1"/>
          </p:cNvPicPr>
          <p:nvPr/>
        </p:nvPicPr>
        <p:blipFill>
          <a:blip r:embed="rId2"/>
          <a:stretch>
            <a:fillRect/>
          </a:stretch>
        </p:blipFill>
        <p:spPr>
          <a:xfrm>
            <a:off x="3571868" y="4000508"/>
            <a:ext cx="1509707" cy="1373931"/>
          </a:xfrm>
          <a:prstGeom prst="rect">
            <a:avLst/>
          </a:prstGeom>
        </p:spPr>
      </p:pic>
    </p:spTree>
    <p:extLst>
      <p:ext uri="{BB962C8B-B14F-4D97-AF65-F5344CB8AC3E}">
        <p14:creationId xmlns:p14="http://schemas.microsoft.com/office/powerpoint/2010/main" val="2279950599"/>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slide(fromLeft)">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nodeType="clickEffect">
                                  <p:stCondLst>
                                    <p:cond delay="0"/>
                                  </p:stCondLst>
                                  <p:childTnLst>
                                    <p:set>
                                      <p:cBhvr>
                                        <p:cTn id="11" dur="1" fill="hold">
                                          <p:stCondLst>
                                            <p:cond delay="0"/>
                                          </p:stCondLst>
                                        </p:cTn>
                                        <p:tgtEl>
                                          <p:spTgt spid="7170"/>
                                        </p:tgtEl>
                                        <p:attrNameLst>
                                          <p:attrName>style.visibility</p:attrName>
                                        </p:attrNameLst>
                                      </p:cBhvr>
                                      <p:to>
                                        <p:strVal val="visible"/>
                                      </p:to>
                                    </p:set>
                                    <p:anim calcmode="lin" valueType="num">
                                      <p:cBhvr>
                                        <p:cTn id="12" dur="500" fill="hold"/>
                                        <p:tgtEl>
                                          <p:spTgt spid="7170"/>
                                        </p:tgtEl>
                                        <p:attrNameLst>
                                          <p:attrName>ppt_w</p:attrName>
                                        </p:attrNameLst>
                                      </p:cBhvr>
                                      <p:tavLst>
                                        <p:tav tm="0">
                                          <p:val>
                                            <p:fltVal val="0"/>
                                          </p:val>
                                        </p:tav>
                                        <p:tav tm="100000">
                                          <p:val>
                                            <p:strVal val="#ppt_w"/>
                                          </p:val>
                                        </p:tav>
                                      </p:tavLst>
                                    </p:anim>
                                    <p:anim calcmode="lin" valueType="num">
                                      <p:cBhvr>
                                        <p:cTn id="13" dur="500" fill="hold"/>
                                        <p:tgtEl>
                                          <p:spTgt spid="7170"/>
                                        </p:tgtEl>
                                        <p:attrNameLst>
                                          <p:attrName>ppt_h</p:attrName>
                                        </p:attrNameLst>
                                      </p:cBhvr>
                                      <p:tavLst>
                                        <p:tav tm="0">
                                          <p:val>
                                            <p:fltVal val="0"/>
                                          </p:val>
                                        </p:tav>
                                        <p:tav tm="100000">
                                          <p:val>
                                            <p:strVal val="#ppt_h"/>
                                          </p:val>
                                        </p:tav>
                                      </p:tavLst>
                                    </p:anim>
                                  </p:childTnLst>
                                </p:cTn>
                              </p:par>
                              <p:par>
                                <p:cTn id="14" presetID="2" presetClass="entr" presetSubtype="4" fill="hold" nodeType="withEffect">
                                  <p:stCondLst>
                                    <p:cond delay="0"/>
                                  </p:stCondLst>
                                  <p:childTnLst>
                                    <p:set>
                                      <p:cBhvr>
                                        <p:cTn id="15" dur="1" fill="hold">
                                          <p:stCondLst>
                                            <p:cond delay="0"/>
                                          </p:stCondLst>
                                        </p:cTn>
                                        <p:tgtEl>
                                          <p:spTgt spid="7170"/>
                                        </p:tgtEl>
                                        <p:attrNameLst>
                                          <p:attrName>style.visibility</p:attrName>
                                        </p:attrNameLst>
                                      </p:cBhvr>
                                      <p:to>
                                        <p:strVal val="visible"/>
                                      </p:to>
                                    </p:set>
                                    <p:anim calcmode="lin" valueType="num">
                                      <p:cBhvr additive="base">
                                        <p:cTn id="16" dur="1000" fill="hold"/>
                                        <p:tgtEl>
                                          <p:spTgt spid="7170"/>
                                        </p:tgtEl>
                                        <p:attrNameLst>
                                          <p:attrName>ppt_x</p:attrName>
                                        </p:attrNameLst>
                                      </p:cBhvr>
                                      <p:tavLst>
                                        <p:tav tm="0">
                                          <p:val>
                                            <p:strVal val="#ppt_x"/>
                                          </p:val>
                                        </p:tav>
                                        <p:tav tm="100000">
                                          <p:val>
                                            <p:strVal val="#ppt_x"/>
                                          </p:val>
                                        </p:tav>
                                      </p:tavLst>
                                    </p:anim>
                                    <p:anim calcmode="lin" valueType="num">
                                      <p:cBhvr additive="base">
                                        <p:cTn id="17" dur="1000" fill="hold"/>
                                        <p:tgtEl>
                                          <p:spTgt spid="717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utoUpdateAnimBg="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Multidocument 1"/>
          <p:cNvSpPr/>
          <p:nvPr/>
        </p:nvSpPr>
        <p:spPr bwMode="auto">
          <a:xfrm>
            <a:off x="1747168" y="928674"/>
            <a:ext cx="6065192" cy="2160240"/>
          </a:xfrm>
          <a:prstGeom prst="flowChartMultidocument">
            <a:avLst/>
          </a:prstGeom>
          <a:solidFill>
            <a:srgbClr val="33CC33"/>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algn="ctr" rtl="1">
              <a:lnSpc>
                <a:spcPct val="150000"/>
              </a:lnSpc>
            </a:pPr>
            <a:endParaRPr lang="ar-EG" sz="1400" b="1" dirty="0" smtClean="0"/>
          </a:p>
          <a:p>
            <a:pPr algn="ctr" rtl="1">
              <a:lnSpc>
                <a:spcPct val="150000"/>
              </a:lnSpc>
            </a:pPr>
            <a:r>
              <a:rPr lang="ar-EG" sz="3200" b="1" dirty="0"/>
              <a:t> الفرق بين تقدير الذات والثقة بالنفس</a:t>
            </a:r>
          </a:p>
        </p:txBody>
      </p:sp>
      <p:pic>
        <p:nvPicPr>
          <p:cNvPr id="3" name="صورة 2" descr="3.jpg"/>
          <p:cNvPicPr>
            <a:picLocks noChangeAspect="1"/>
          </p:cNvPicPr>
          <p:nvPr/>
        </p:nvPicPr>
        <p:blipFill>
          <a:blip r:embed="rId2"/>
          <a:stretch>
            <a:fillRect/>
          </a:stretch>
        </p:blipFill>
        <p:spPr>
          <a:xfrm>
            <a:off x="2857488" y="3429004"/>
            <a:ext cx="2743200" cy="1666875"/>
          </a:xfrm>
          <a:prstGeom prst="rect">
            <a:avLst/>
          </a:prstGeom>
        </p:spPr>
      </p:pic>
    </p:spTree>
    <p:extLst>
      <p:ext uri="{BB962C8B-B14F-4D97-AF65-F5344CB8AC3E}">
        <p14:creationId xmlns:p14="http://schemas.microsoft.com/office/powerpoint/2010/main" val="2468277536"/>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70" name="Group 2"/>
          <p:cNvGrpSpPr>
            <a:grpSpLocks/>
          </p:cNvGrpSpPr>
          <p:nvPr/>
        </p:nvGrpSpPr>
        <p:grpSpPr bwMode="auto">
          <a:xfrm>
            <a:off x="1226298" y="2209428"/>
            <a:ext cx="6562725" cy="1065603"/>
            <a:chOff x="0" y="-19326"/>
            <a:chExt cx="6561756" cy="565386"/>
          </a:xfrm>
        </p:grpSpPr>
        <p:sp>
          <p:nvSpPr>
            <p:cNvPr id="5138" name="AutoShape 3"/>
            <p:cNvSpPr>
              <a:spLocks noChangeArrowheads="1"/>
            </p:cNvSpPr>
            <p:nvPr/>
          </p:nvSpPr>
          <p:spPr bwMode="auto">
            <a:xfrm>
              <a:off x="0" y="192074"/>
              <a:ext cx="6561756" cy="353986"/>
            </a:xfrm>
            <a:prstGeom prst="rect">
              <a:avLst/>
            </a:prstGeom>
            <a:solidFill>
              <a:srgbClr val="595959"/>
            </a:solidFill>
            <a:ln w="12700">
              <a:solidFill>
                <a:schemeClr val="bg1"/>
              </a:solidFill>
              <a:miter lim="800000"/>
              <a:headEnd/>
              <a:tailEnd/>
            </a:ln>
          </p:spPr>
          <p:txBody>
            <a:bodyPr anchor="ctr"/>
            <a:lstStyle/>
            <a:p>
              <a:endParaRPr lang="zh-CN" altLang="en-US" sz="2400" b="1">
                <a:latin typeface="Calibri" pitchFamily="34" charset="0"/>
              </a:endParaRPr>
            </a:p>
          </p:txBody>
        </p:sp>
        <p:sp>
          <p:nvSpPr>
            <p:cNvPr id="5139" name="AutoShape 3"/>
            <p:cNvSpPr>
              <a:spLocks noChangeArrowheads="1"/>
            </p:cNvSpPr>
            <p:nvPr/>
          </p:nvSpPr>
          <p:spPr bwMode="auto">
            <a:xfrm>
              <a:off x="64331" y="11177"/>
              <a:ext cx="6433094" cy="482482"/>
            </a:xfrm>
            <a:prstGeom prst="rect">
              <a:avLst/>
            </a:prstGeom>
            <a:solidFill>
              <a:srgbClr val="007E00">
                <a:alpha val="79999"/>
              </a:srgbClr>
            </a:solidFill>
            <a:ln w="12700">
              <a:solidFill>
                <a:schemeClr val="bg1"/>
              </a:solidFill>
              <a:miter lim="800000"/>
              <a:headEnd/>
              <a:tailEnd/>
            </a:ln>
          </p:spPr>
          <p:txBody>
            <a:bodyPr wrap="none" anchor="ctr"/>
            <a:lstStyle/>
            <a:p>
              <a:pPr algn="ctr" eaLnBrk="0" hangingPunct="0"/>
              <a:endParaRPr lang="zh-CN" altLang="en-US" sz="2800" b="1">
                <a:solidFill>
                  <a:schemeClr val="tx2"/>
                </a:solidFill>
                <a:ea typeface="Microsoft YaHei" pitchFamily="34" charset="-122"/>
              </a:endParaRPr>
            </a:p>
          </p:txBody>
        </p:sp>
        <p:sp>
          <p:nvSpPr>
            <p:cNvPr id="5140" name="Rectangle 13"/>
            <p:cNvSpPr>
              <a:spLocks noChangeArrowheads="1"/>
            </p:cNvSpPr>
            <p:nvPr/>
          </p:nvSpPr>
          <p:spPr bwMode="auto">
            <a:xfrm>
              <a:off x="65079" y="-19326"/>
              <a:ext cx="6431598" cy="279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a:r>
                <a:rPr lang="ar-EG" altLang="zh-CN" sz="2400" b="1" dirty="0">
                  <a:solidFill>
                    <a:schemeClr val="bg1"/>
                  </a:solidFill>
                </a:rPr>
                <a:t>إن الثقة بالنفس هي إيمان الإنسان بأهدافه وقراراته وبقدراته وإمكاناته، أي الإيمان بذاته</a:t>
              </a:r>
              <a:endParaRPr lang="zh-CN" altLang="en-US" sz="2400" b="1" dirty="0">
                <a:solidFill>
                  <a:schemeClr val="bg1"/>
                </a:solidFill>
              </a:endParaRPr>
            </a:p>
          </p:txBody>
        </p:sp>
      </p:grpSp>
      <p:sp>
        <p:nvSpPr>
          <p:cNvPr id="21" name="TextBox 13" descr="B56F103BB23E47beACAB404F50AF11BD# #TextBox 13"/>
          <p:cNvSpPr txBox="1">
            <a:spLocks noChangeArrowheads="1"/>
          </p:cNvSpPr>
          <p:nvPr/>
        </p:nvSpPr>
        <p:spPr bwMode="auto">
          <a:xfrm>
            <a:off x="2771800" y="86004"/>
            <a:ext cx="6372201" cy="628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algn="l" rtl="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algn="l" rtl="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algn="l" rtl="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algn="l" rtl="0" eaLnBrk="0" fontAlgn="base" hangingPunct="0">
              <a:spcBef>
                <a:spcPct val="0"/>
              </a:spcBef>
              <a:spcAft>
                <a:spcPct val="0"/>
              </a:spcAft>
              <a:defRPr>
                <a:solidFill>
                  <a:schemeClr val="tx1"/>
                </a:solidFill>
                <a:latin typeface="Arial" pitchFamily="34" charset="0"/>
                <a:ea typeface="SimSun" pitchFamily="2" charset="-122"/>
              </a:defRPr>
            </a:lvl9pPr>
          </a:lstStyle>
          <a:p>
            <a:pPr algn="r" rtl="1">
              <a:lnSpc>
                <a:spcPct val="120000"/>
              </a:lnSpc>
              <a:spcBef>
                <a:spcPct val="50000"/>
              </a:spcBef>
            </a:pPr>
            <a:r>
              <a:rPr lang="ar-EG" altLang="zh-CN" sz="3200" b="1" dirty="0">
                <a:solidFill>
                  <a:schemeClr val="bg1"/>
                </a:solidFill>
                <a:latin typeface="Microsoft YaHei" pitchFamily="34" charset="-122"/>
                <a:ea typeface="Microsoft YaHei" pitchFamily="34" charset="-122"/>
              </a:rPr>
              <a:t> </a:t>
            </a:r>
            <a:r>
              <a:rPr lang="ar-EG" altLang="zh-CN" sz="3200" b="1" dirty="0" smtClean="0">
                <a:solidFill>
                  <a:schemeClr val="bg1"/>
                </a:solidFill>
                <a:latin typeface="Microsoft YaHei" pitchFamily="34" charset="-122"/>
                <a:ea typeface="Microsoft YaHei" pitchFamily="34" charset="-122"/>
              </a:rPr>
              <a:t>الفرق </a:t>
            </a:r>
            <a:r>
              <a:rPr lang="ar-EG" altLang="zh-CN" sz="3200" b="1" dirty="0">
                <a:solidFill>
                  <a:schemeClr val="bg1"/>
                </a:solidFill>
                <a:latin typeface="Microsoft YaHei" pitchFamily="34" charset="-122"/>
                <a:ea typeface="Microsoft YaHei" pitchFamily="34" charset="-122"/>
              </a:rPr>
              <a:t>بين تقدير الذات والثقة بالنفس</a:t>
            </a:r>
          </a:p>
        </p:txBody>
      </p:sp>
      <p:grpSp>
        <p:nvGrpSpPr>
          <p:cNvPr id="8" name="Group 2"/>
          <p:cNvGrpSpPr>
            <a:grpSpLocks/>
          </p:cNvGrpSpPr>
          <p:nvPr/>
        </p:nvGrpSpPr>
        <p:grpSpPr bwMode="auto">
          <a:xfrm>
            <a:off x="1259632" y="3649588"/>
            <a:ext cx="6562725" cy="1430871"/>
            <a:chOff x="0" y="-19326"/>
            <a:chExt cx="6561756" cy="636869"/>
          </a:xfrm>
        </p:grpSpPr>
        <p:sp>
          <p:nvSpPr>
            <p:cNvPr id="9" name="AutoShape 3"/>
            <p:cNvSpPr>
              <a:spLocks noChangeArrowheads="1"/>
            </p:cNvSpPr>
            <p:nvPr/>
          </p:nvSpPr>
          <p:spPr bwMode="auto">
            <a:xfrm>
              <a:off x="0" y="192074"/>
              <a:ext cx="6561756" cy="353986"/>
            </a:xfrm>
            <a:prstGeom prst="rect">
              <a:avLst/>
            </a:prstGeom>
            <a:solidFill>
              <a:srgbClr val="595959"/>
            </a:solidFill>
            <a:ln w="12700">
              <a:solidFill>
                <a:schemeClr val="bg1"/>
              </a:solidFill>
              <a:miter lim="800000"/>
              <a:headEnd/>
              <a:tailEnd/>
            </a:ln>
          </p:spPr>
          <p:txBody>
            <a:bodyPr anchor="ctr"/>
            <a:lstStyle/>
            <a:p>
              <a:endParaRPr lang="zh-CN" altLang="en-US" sz="2400" b="1">
                <a:latin typeface="Calibri" pitchFamily="34" charset="0"/>
              </a:endParaRPr>
            </a:p>
          </p:txBody>
        </p:sp>
        <p:sp>
          <p:nvSpPr>
            <p:cNvPr id="10" name="AutoShape 3"/>
            <p:cNvSpPr>
              <a:spLocks noChangeArrowheads="1"/>
            </p:cNvSpPr>
            <p:nvPr/>
          </p:nvSpPr>
          <p:spPr bwMode="auto">
            <a:xfrm>
              <a:off x="64331" y="0"/>
              <a:ext cx="6433094" cy="482482"/>
            </a:xfrm>
            <a:prstGeom prst="rect">
              <a:avLst/>
            </a:prstGeom>
            <a:solidFill>
              <a:srgbClr val="007E00">
                <a:alpha val="79999"/>
              </a:srgbClr>
            </a:solidFill>
            <a:ln w="12700">
              <a:solidFill>
                <a:schemeClr val="bg1"/>
              </a:solidFill>
              <a:miter lim="800000"/>
              <a:headEnd/>
              <a:tailEnd/>
            </a:ln>
          </p:spPr>
          <p:txBody>
            <a:bodyPr wrap="none" anchor="ctr"/>
            <a:lstStyle/>
            <a:p>
              <a:pPr algn="ctr" eaLnBrk="0" hangingPunct="0"/>
              <a:endParaRPr lang="zh-CN" altLang="en-US" sz="2800" b="1">
                <a:solidFill>
                  <a:schemeClr val="tx2"/>
                </a:solidFill>
                <a:ea typeface="Microsoft YaHei" pitchFamily="34" charset="-122"/>
              </a:endParaRPr>
            </a:p>
          </p:txBody>
        </p:sp>
        <p:sp>
          <p:nvSpPr>
            <p:cNvPr id="11" name="Rectangle 13"/>
            <p:cNvSpPr>
              <a:spLocks noChangeArrowheads="1"/>
            </p:cNvSpPr>
            <p:nvPr/>
          </p:nvSpPr>
          <p:spPr bwMode="auto">
            <a:xfrm>
              <a:off x="65079" y="-19326"/>
              <a:ext cx="6431598" cy="636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a:r>
                <a:rPr lang="ar-EG" altLang="zh-CN" sz="2400" b="1" dirty="0">
                  <a:solidFill>
                    <a:schemeClr val="bg1"/>
                  </a:solidFill>
                </a:rPr>
                <a:t>الثقة بالنفس هو الثقة بوجود الإمكانات والأسباب التي أعطاها الله للإنسان، فهذه ثقة محمودة وينبغي أن يتربى عليها الفرد ليصبح قوي الشخصية</a:t>
              </a:r>
              <a:endParaRPr lang="zh-CN" altLang="en-US" sz="2400" b="1" dirty="0">
                <a:solidFill>
                  <a:schemeClr val="bg1"/>
                </a:solidFill>
              </a:endParaRPr>
            </a:p>
          </p:txBody>
        </p:sp>
      </p:grpSp>
    </p:spTree>
    <p:extLst>
      <p:ext uri="{BB962C8B-B14F-4D97-AF65-F5344CB8AC3E}">
        <p14:creationId xmlns:p14="http://schemas.microsoft.com/office/powerpoint/2010/main" val="200041927"/>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slide(fromLeft)">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nodeType="clickEffect">
                                  <p:stCondLst>
                                    <p:cond delay="0"/>
                                  </p:stCondLst>
                                  <p:childTnLst>
                                    <p:set>
                                      <p:cBhvr>
                                        <p:cTn id="11" dur="1" fill="hold">
                                          <p:stCondLst>
                                            <p:cond delay="0"/>
                                          </p:stCondLst>
                                        </p:cTn>
                                        <p:tgtEl>
                                          <p:spTgt spid="7170"/>
                                        </p:tgtEl>
                                        <p:attrNameLst>
                                          <p:attrName>style.visibility</p:attrName>
                                        </p:attrNameLst>
                                      </p:cBhvr>
                                      <p:to>
                                        <p:strVal val="visible"/>
                                      </p:to>
                                    </p:set>
                                    <p:anim calcmode="lin" valueType="num">
                                      <p:cBhvr>
                                        <p:cTn id="12" dur="500" fill="hold"/>
                                        <p:tgtEl>
                                          <p:spTgt spid="7170"/>
                                        </p:tgtEl>
                                        <p:attrNameLst>
                                          <p:attrName>ppt_w</p:attrName>
                                        </p:attrNameLst>
                                      </p:cBhvr>
                                      <p:tavLst>
                                        <p:tav tm="0">
                                          <p:val>
                                            <p:fltVal val="0"/>
                                          </p:val>
                                        </p:tav>
                                        <p:tav tm="100000">
                                          <p:val>
                                            <p:strVal val="#ppt_w"/>
                                          </p:val>
                                        </p:tav>
                                      </p:tavLst>
                                    </p:anim>
                                    <p:anim calcmode="lin" valueType="num">
                                      <p:cBhvr>
                                        <p:cTn id="13" dur="500" fill="hold"/>
                                        <p:tgtEl>
                                          <p:spTgt spid="7170"/>
                                        </p:tgtEl>
                                        <p:attrNameLst>
                                          <p:attrName>ppt_h</p:attrName>
                                        </p:attrNameLst>
                                      </p:cBhvr>
                                      <p:tavLst>
                                        <p:tav tm="0">
                                          <p:val>
                                            <p:fltVal val="0"/>
                                          </p:val>
                                        </p:tav>
                                        <p:tav tm="100000">
                                          <p:val>
                                            <p:strVal val="#ppt_h"/>
                                          </p:val>
                                        </p:tav>
                                      </p:tavLst>
                                    </p:anim>
                                  </p:childTnLst>
                                </p:cTn>
                              </p:par>
                              <p:par>
                                <p:cTn id="14" presetID="2" presetClass="entr" presetSubtype="4" fill="hold" nodeType="withEffect">
                                  <p:stCondLst>
                                    <p:cond delay="0"/>
                                  </p:stCondLst>
                                  <p:childTnLst>
                                    <p:set>
                                      <p:cBhvr>
                                        <p:cTn id="15" dur="1" fill="hold">
                                          <p:stCondLst>
                                            <p:cond delay="0"/>
                                          </p:stCondLst>
                                        </p:cTn>
                                        <p:tgtEl>
                                          <p:spTgt spid="7170"/>
                                        </p:tgtEl>
                                        <p:attrNameLst>
                                          <p:attrName>style.visibility</p:attrName>
                                        </p:attrNameLst>
                                      </p:cBhvr>
                                      <p:to>
                                        <p:strVal val="visible"/>
                                      </p:to>
                                    </p:set>
                                    <p:anim calcmode="lin" valueType="num">
                                      <p:cBhvr additive="base">
                                        <p:cTn id="16" dur="1000" fill="hold"/>
                                        <p:tgtEl>
                                          <p:spTgt spid="7170"/>
                                        </p:tgtEl>
                                        <p:attrNameLst>
                                          <p:attrName>ppt_x</p:attrName>
                                        </p:attrNameLst>
                                      </p:cBhvr>
                                      <p:tavLst>
                                        <p:tav tm="0">
                                          <p:val>
                                            <p:strVal val="#ppt_x"/>
                                          </p:val>
                                        </p:tav>
                                        <p:tav tm="100000">
                                          <p:val>
                                            <p:strVal val="#ppt_x"/>
                                          </p:val>
                                        </p:tav>
                                      </p:tavLst>
                                    </p:anim>
                                    <p:anim calcmode="lin" valueType="num">
                                      <p:cBhvr additive="base">
                                        <p:cTn id="17" dur="1000" fill="hold"/>
                                        <p:tgtEl>
                                          <p:spTgt spid="7170"/>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3" presetClass="entr" presetSubtype="16"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500" fill="hold"/>
                                        <p:tgtEl>
                                          <p:spTgt spid="8"/>
                                        </p:tgtEl>
                                        <p:attrNameLst>
                                          <p:attrName>ppt_w</p:attrName>
                                        </p:attrNameLst>
                                      </p:cBhvr>
                                      <p:tavLst>
                                        <p:tav tm="0">
                                          <p:val>
                                            <p:fltVal val="0"/>
                                          </p:val>
                                        </p:tav>
                                        <p:tav tm="100000">
                                          <p:val>
                                            <p:strVal val="#ppt_w"/>
                                          </p:val>
                                        </p:tav>
                                      </p:tavLst>
                                    </p:anim>
                                    <p:anim calcmode="lin" valueType="num">
                                      <p:cBhvr>
                                        <p:cTn id="23" dur="500" fill="hold"/>
                                        <p:tgtEl>
                                          <p:spTgt spid="8"/>
                                        </p:tgtEl>
                                        <p:attrNameLst>
                                          <p:attrName>ppt_h</p:attrName>
                                        </p:attrNameLst>
                                      </p:cBhvr>
                                      <p:tavLst>
                                        <p:tav tm="0">
                                          <p:val>
                                            <p:fltVal val="0"/>
                                          </p:val>
                                        </p:tav>
                                        <p:tav tm="100000">
                                          <p:val>
                                            <p:strVal val="#ppt_h"/>
                                          </p:val>
                                        </p:tav>
                                      </p:tavLst>
                                    </p:anim>
                                  </p:childTnLst>
                                </p:cTn>
                              </p:par>
                              <p:par>
                                <p:cTn id="24" presetID="2" presetClass="entr" presetSubtype="4"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additive="base">
                                        <p:cTn id="26" dur="1000" fill="hold"/>
                                        <p:tgtEl>
                                          <p:spTgt spid="8"/>
                                        </p:tgtEl>
                                        <p:attrNameLst>
                                          <p:attrName>ppt_x</p:attrName>
                                        </p:attrNameLst>
                                      </p:cBhvr>
                                      <p:tavLst>
                                        <p:tav tm="0">
                                          <p:val>
                                            <p:strVal val="#ppt_x"/>
                                          </p:val>
                                        </p:tav>
                                        <p:tav tm="100000">
                                          <p:val>
                                            <p:strVal val="#ppt_x"/>
                                          </p:val>
                                        </p:tav>
                                      </p:tavLst>
                                    </p:anim>
                                    <p:anim calcmode="lin" valueType="num">
                                      <p:cBhvr additive="base">
                                        <p:cTn id="27"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utoUpdateAnimBg="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13" descr="B56F103BB23E47beACAB404F50AF11BD# #TextBox 13"/>
          <p:cNvSpPr txBox="1">
            <a:spLocks noChangeArrowheads="1"/>
          </p:cNvSpPr>
          <p:nvPr/>
        </p:nvSpPr>
        <p:spPr bwMode="auto">
          <a:xfrm>
            <a:off x="2771800" y="86004"/>
            <a:ext cx="6372201" cy="628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algn="l" rtl="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algn="l" rtl="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algn="l" rtl="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algn="l" rtl="0" eaLnBrk="0" fontAlgn="base" hangingPunct="0">
              <a:spcBef>
                <a:spcPct val="0"/>
              </a:spcBef>
              <a:spcAft>
                <a:spcPct val="0"/>
              </a:spcAft>
              <a:defRPr>
                <a:solidFill>
                  <a:schemeClr val="tx1"/>
                </a:solidFill>
                <a:latin typeface="Arial" pitchFamily="34" charset="0"/>
                <a:ea typeface="SimSun" pitchFamily="2" charset="-122"/>
              </a:defRPr>
            </a:lvl9pPr>
          </a:lstStyle>
          <a:p>
            <a:pPr algn="r" rtl="1">
              <a:lnSpc>
                <a:spcPct val="120000"/>
              </a:lnSpc>
              <a:spcBef>
                <a:spcPct val="50000"/>
              </a:spcBef>
            </a:pPr>
            <a:r>
              <a:rPr lang="ar-EG" altLang="zh-CN" sz="3200" b="1" dirty="0">
                <a:solidFill>
                  <a:schemeClr val="bg1"/>
                </a:solidFill>
                <a:latin typeface="Microsoft YaHei" pitchFamily="34" charset="-122"/>
                <a:ea typeface="Microsoft YaHei" pitchFamily="34" charset="-122"/>
              </a:rPr>
              <a:t> </a:t>
            </a:r>
            <a:r>
              <a:rPr lang="ar-EG" altLang="zh-CN" sz="3200" b="1" dirty="0" smtClean="0">
                <a:solidFill>
                  <a:schemeClr val="bg1"/>
                </a:solidFill>
                <a:latin typeface="Microsoft YaHei" pitchFamily="34" charset="-122"/>
                <a:ea typeface="Microsoft YaHei" pitchFamily="34" charset="-122"/>
              </a:rPr>
              <a:t>الفرق </a:t>
            </a:r>
            <a:r>
              <a:rPr lang="ar-EG" altLang="zh-CN" sz="3200" b="1" dirty="0">
                <a:solidFill>
                  <a:schemeClr val="bg1"/>
                </a:solidFill>
                <a:latin typeface="Microsoft YaHei" pitchFamily="34" charset="-122"/>
                <a:ea typeface="Microsoft YaHei" pitchFamily="34" charset="-122"/>
              </a:rPr>
              <a:t>بين تقدير الذات والثقة بالنفس</a:t>
            </a:r>
          </a:p>
        </p:txBody>
      </p:sp>
      <p:sp>
        <p:nvSpPr>
          <p:cNvPr id="3" name="Folded Corner 2"/>
          <p:cNvSpPr/>
          <p:nvPr/>
        </p:nvSpPr>
        <p:spPr bwMode="auto">
          <a:xfrm>
            <a:off x="1403648" y="1561356"/>
            <a:ext cx="6552728" cy="2880320"/>
          </a:xfrm>
          <a:prstGeom prst="foldedCorner">
            <a:avLst/>
          </a:prstGeom>
          <a:ln>
            <a:headEnd type="none" w="med" len="med"/>
            <a:tailEnd type="none" w="med" len="med"/>
          </a:ln>
          <a:extLst/>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1" anchor="t" anchorCtr="0" compatLnSpc="1">
            <a:prstTxWarp prst="textNoShape">
              <a:avLst/>
            </a:prstTxWarp>
          </a:bodyPr>
          <a:lstStyle/>
          <a:p>
            <a:pPr algn="ctr" rtl="1">
              <a:lnSpc>
                <a:spcPct val="150000"/>
              </a:lnSpc>
            </a:pPr>
            <a:r>
              <a:rPr lang="ar-EG" sz="2800" b="1" dirty="0">
                <a:solidFill>
                  <a:srgbClr val="002060"/>
                </a:solidFill>
              </a:rPr>
              <a:t>فالثقة بالنفس هي اذن نتيجة لتقدير الذات، فبقدر ازدياد المشاعر الإيجابية التي نملكها تجاه أنفسنا بقدر ما تزداد ثقتنا بأنفسنا، وبقدر ازدياد المشاعر السلبية التي نملكها تجاه أنفسنا بقدر ما تقل ثقتنا بأنفسنا</a:t>
            </a:r>
            <a:endParaRPr kumimoji="0" lang="ar-EG" sz="2800" b="1" i="0" u="none" strike="noStrike" cap="none" normalizeH="0" baseline="0" dirty="0" smtClean="0">
              <a:ln>
                <a:noFill/>
              </a:ln>
              <a:solidFill>
                <a:srgbClr val="002060"/>
              </a:solidFill>
              <a:effectLst/>
            </a:endParaRPr>
          </a:p>
        </p:txBody>
      </p:sp>
    </p:spTree>
    <p:extLst>
      <p:ext uri="{BB962C8B-B14F-4D97-AF65-F5344CB8AC3E}">
        <p14:creationId xmlns:p14="http://schemas.microsoft.com/office/powerpoint/2010/main" val="3964077164"/>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slide(fromLeft)">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utoUpdateAnimBg="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orizontal Scroll 1"/>
          <p:cNvSpPr/>
          <p:nvPr/>
        </p:nvSpPr>
        <p:spPr bwMode="auto">
          <a:xfrm>
            <a:off x="1979712" y="714360"/>
            <a:ext cx="5184576" cy="2232248"/>
          </a:xfrm>
          <a:prstGeom prst="horizontalScroll">
            <a:avLst/>
          </a:prstGeom>
          <a:solidFill>
            <a:srgbClr val="00FF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algn="ctr" rtl="1"/>
            <a:endParaRPr lang="ar-EG" sz="1600" b="1" dirty="0" smtClean="0"/>
          </a:p>
          <a:p>
            <a:pPr algn="ctr" rtl="1"/>
            <a:r>
              <a:rPr lang="ar-EG" sz="3200" b="1" dirty="0" smtClean="0"/>
              <a:t>تمرين</a:t>
            </a:r>
          </a:p>
          <a:p>
            <a:pPr algn="ctr" rtl="1"/>
            <a:r>
              <a:rPr lang="ar-EG" sz="3200" b="1" smtClean="0"/>
              <a:t>اين الكذبة</a:t>
            </a:r>
            <a:endParaRPr lang="ar-EG" sz="3200" b="1" dirty="0"/>
          </a:p>
        </p:txBody>
      </p:sp>
      <p:pic>
        <p:nvPicPr>
          <p:cNvPr id="3" name="صورة 2" descr="12 ‫(2)‬.jpg"/>
          <p:cNvPicPr>
            <a:picLocks noChangeAspect="1"/>
          </p:cNvPicPr>
          <p:nvPr/>
        </p:nvPicPr>
        <p:blipFill>
          <a:blip r:embed="rId2"/>
          <a:stretch>
            <a:fillRect/>
          </a:stretch>
        </p:blipFill>
        <p:spPr>
          <a:xfrm>
            <a:off x="3714744" y="3000376"/>
            <a:ext cx="1928816" cy="1806658"/>
          </a:xfrm>
          <a:prstGeom prst="rect">
            <a:avLst/>
          </a:prstGeom>
        </p:spPr>
      </p:pic>
    </p:spTree>
    <p:extLst>
      <p:ext uri="{BB962C8B-B14F-4D97-AF65-F5344CB8AC3E}">
        <p14:creationId xmlns:p14="http://schemas.microsoft.com/office/powerpoint/2010/main" val="2608756154"/>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AutoShape 3" descr="07CD1E3675BD4affA6CA63955D31575C# #AutoShape 3"/>
          <p:cNvSpPr>
            <a:spLocks noChangeArrowheads="1"/>
          </p:cNvSpPr>
          <p:nvPr/>
        </p:nvSpPr>
        <p:spPr bwMode="auto">
          <a:xfrm>
            <a:off x="809625" y="1571625"/>
            <a:ext cx="7524750" cy="2347913"/>
          </a:xfrm>
          <a:prstGeom prst="rect">
            <a:avLst/>
          </a:prstGeom>
          <a:solidFill>
            <a:srgbClr val="595959">
              <a:alpha val="78038"/>
            </a:srgbClr>
          </a:solidFill>
          <a:ln w="12700">
            <a:solidFill>
              <a:schemeClr val="bg1"/>
            </a:solidFill>
            <a:miter lim="800000"/>
            <a:headEnd/>
            <a:tailEnd/>
          </a:ln>
        </p:spPr>
        <p:txBody>
          <a:bodyPr anchor="ctr"/>
          <a:lstStyle/>
          <a:p>
            <a:endParaRPr lang="zh-CN" altLang="en-US">
              <a:latin typeface="Calibri" pitchFamily="34" charset="0"/>
            </a:endParaRPr>
          </a:p>
        </p:txBody>
      </p:sp>
      <p:sp>
        <p:nvSpPr>
          <p:cNvPr id="6148" name="AutoShape 3" descr="D8FCD644EF414d608FD23FABDBB2453F# #AutoShape 3"/>
          <p:cNvSpPr>
            <a:spLocks noChangeArrowheads="1"/>
          </p:cNvSpPr>
          <p:nvPr/>
        </p:nvSpPr>
        <p:spPr bwMode="auto">
          <a:xfrm>
            <a:off x="914400" y="1428750"/>
            <a:ext cx="7315200" cy="2378075"/>
          </a:xfrm>
          <a:prstGeom prst="rect">
            <a:avLst/>
          </a:prstGeom>
          <a:solidFill>
            <a:schemeClr val="accent2">
              <a:alpha val="79999"/>
            </a:schemeClr>
          </a:solidFill>
          <a:ln w="12700">
            <a:solidFill>
              <a:schemeClr val="bg1"/>
            </a:solidFill>
            <a:miter lim="800000"/>
            <a:headEnd/>
            <a:tailEnd/>
          </a:ln>
        </p:spPr>
        <p:txBody>
          <a:bodyPr wrap="none" anchor="ctr"/>
          <a:lstStyle/>
          <a:p>
            <a:pPr algn="ctr" rtl="1" eaLnBrk="0" hangingPunct="0"/>
            <a:r>
              <a:rPr lang="ar-EG" altLang="zh-CN" sz="4800" dirty="0">
                <a:solidFill>
                  <a:schemeClr val="bg1"/>
                </a:solidFill>
                <a:ea typeface="Microsoft YaHei" pitchFamily="34" charset="-122"/>
              </a:rPr>
              <a:t>الوحدة التدريبية </a:t>
            </a:r>
            <a:r>
              <a:rPr lang="ar-EG" altLang="zh-CN" sz="4800" dirty="0" smtClean="0">
                <a:solidFill>
                  <a:schemeClr val="bg1"/>
                </a:solidFill>
                <a:ea typeface="Microsoft YaHei" pitchFamily="34" charset="-122"/>
              </a:rPr>
              <a:t>الثانية</a:t>
            </a:r>
          </a:p>
          <a:p>
            <a:pPr algn="ctr" rtl="1" eaLnBrk="0" hangingPunct="0"/>
            <a:r>
              <a:rPr lang="ar-EG" altLang="zh-CN" sz="4800" b="1" dirty="0" smtClean="0">
                <a:solidFill>
                  <a:schemeClr val="bg1"/>
                </a:solidFill>
              </a:rPr>
              <a:t>الثقة بالنفس</a:t>
            </a:r>
            <a:endParaRPr lang="zh-CN" altLang="en-US" sz="4800" b="1" dirty="0">
              <a:solidFill>
                <a:schemeClr val="bg1"/>
              </a:solidFill>
            </a:endParaRPr>
          </a:p>
        </p:txBody>
      </p:sp>
      <p:sp>
        <p:nvSpPr>
          <p:cNvPr id="6149" name="Rectangle 13" descr="FD1DDF730CE4456e89755B07FE1653D0# #Rectangle 13"/>
          <p:cNvSpPr>
            <a:spLocks noChangeArrowheads="1"/>
          </p:cNvSpPr>
          <p:nvPr/>
        </p:nvSpPr>
        <p:spPr bwMode="auto">
          <a:xfrm>
            <a:off x="1081088" y="1787525"/>
            <a:ext cx="6981825"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zh-CN" altLang="en-US" sz="1600">
              <a:solidFill>
                <a:schemeClr val="bg1"/>
              </a:solidFill>
              <a:latin typeface="Microsoft YaHei" pitchFamily="34" charset="-122"/>
              <a:ea typeface="Microsoft YaHei" pitchFamily="34" charset="-122"/>
            </a:endParaRPr>
          </a:p>
        </p:txBody>
      </p:sp>
    </p:spTree>
    <p:extLst>
      <p:ext uri="{BB962C8B-B14F-4D97-AF65-F5344CB8AC3E}">
        <p14:creationId xmlns:p14="http://schemas.microsoft.com/office/powerpoint/2010/main" val="1307185316"/>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2" presetClass="entr" presetSubtype="1" fill="hold" grpId="0" nodeType="afterEffect">
                                  <p:stCondLst>
                                    <p:cond delay="0"/>
                                  </p:stCondLst>
                                  <p:childTnLst>
                                    <p:set>
                                      <p:cBhvr>
                                        <p:cTn id="6" dur="1" fill="hold">
                                          <p:stCondLst>
                                            <p:cond delay="0"/>
                                          </p:stCondLst>
                                        </p:cTn>
                                        <p:tgtEl>
                                          <p:spTgt spid="6148"/>
                                        </p:tgtEl>
                                        <p:attrNameLst>
                                          <p:attrName>style.visibility</p:attrName>
                                        </p:attrNameLst>
                                      </p:cBhvr>
                                      <p:to>
                                        <p:strVal val="visible"/>
                                      </p:to>
                                    </p:set>
                                    <p:animEffect transition="in" filter="slide(fromTop)">
                                      <p:cBhvr>
                                        <p:cTn id="7" dur="500"/>
                                        <p:tgtEl>
                                          <p:spTgt spid="6148"/>
                                        </p:tgtEl>
                                      </p:cBhvr>
                                    </p:animEffect>
                                  </p:childTnLst>
                                </p:cTn>
                              </p:par>
                              <p:par>
                                <p:cTn id="8" presetID="12" presetClass="entr" presetSubtype="4" fill="hold" grpId="0" nodeType="withEffect">
                                  <p:stCondLst>
                                    <p:cond delay="0"/>
                                  </p:stCondLst>
                                  <p:childTnLst>
                                    <p:set>
                                      <p:cBhvr>
                                        <p:cTn id="9" dur="1" fill="hold">
                                          <p:stCondLst>
                                            <p:cond delay="0"/>
                                          </p:stCondLst>
                                        </p:cTn>
                                        <p:tgtEl>
                                          <p:spTgt spid="6147"/>
                                        </p:tgtEl>
                                        <p:attrNameLst>
                                          <p:attrName>style.visibility</p:attrName>
                                        </p:attrNameLst>
                                      </p:cBhvr>
                                      <p:to>
                                        <p:strVal val="visible"/>
                                      </p:to>
                                    </p:set>
                                    <p:animEffect transition="in" filter="slide(fromBottom)">
                                      <p:cBhvr>
                                        <p:cTn id="10" dur="500"/>
                                        <p:tgtEl>
                                          <p:spTgt spid="6147"/>
                                        </p:tgtEl>
                                      </p:cBhvr>
                                    </p:animEffect>
                                  </p:childTnLst>
                                </p:cTn>
                              </p:par>
                            </p:childTnLst>
                          </p:cTn>
                        </p:par>
                        <p:par>
                          <p:cTn id="11" fill="hold" nodeType="afterGroup">
                            <p:stCondLst>
                              <p:cond delay="500"/>
                            </p:stCondLst>
                            <p:childTnLst>
                              <p:par>
                                <p:cTn id="12" presetID="12" presetClass="entr" presetSubtype="4" fill="hold" grpId="0" nodeType="afterEffect">
                                  <p:stCondLst>
                                    <p:cond delay="0"/>
                                  </p:stCondLst>
                                  <p:childTnLst>
                                    <p:set>
                                      <p:cBhvr>
                                        <p:cTn id="13" dur="1" fill="hold">
                                          <p:stCondLst>
                                            <p:cond delay="0"/>
                                          </p:stCondLst>
                                        </p:cTn>
                                        <p:tgtEl>
                                          <p:spTgt spid="6149"/>
                                        </p:tgtEl>
                                        <p:attrNameLst>
                                          <p:attrName>style.visibility</p:attrName>
                                        </p:attrNameLst>
                                      </p:cBhvr>
                                      <p:to>
                                        <p:strVal val="visible"/>
                                      </p:to>
                                    </p:set>
                                    <p:animEffect transition="in" filter="slide(fromBottom)">
                                      <p:cBhvr>
                                        <p:cTn id="14" dur="500"/>
                                        <p:tgtEl>
                                          <p:spTgt spid="61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 grpId="0" animBg="1" autoUpdateAnimBg="0"/>
      <p:bldP spid="6148" grpId="0" animBg="1" autoUpdateAnimBg="0"/>
      <p:bldP spid="6149" grpId="0"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3714745" y="285732"/>
            <a:ext cx="3186603" cy="923330"/>
          </a:xfrm>
          <a:prstGeom prst="rect">
            <a:avLst/>
          </a:prstGeom>
        </p:spPr>
        <p:style>
          <a:lnRef idx="1">
            <a:schemeClr val="accent5"/>
          </a:lnRef>
          <a:fillRef idx="3">
            <a:schemeClr val="accent5"/>
          </a:fillRef>
          <a:effectRef idx="2">
            <a:schemeClr val="accent5"/>
          </a:effectRef>
          <a:fontRef idx="minor">
            <a:schemeClr val="lt1"/>
          </a:fontRef>
        </p:style>
        <p:txBody>
          <a:bodyPr wrap="squar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ar-SA" sz="5400" b="1" cap="all" dirty="0" smtClean="0">
                <a:ln/>
                <a:solidFill>
                  <a:schemeClr val="bg1"/>
                </a:solidFill>
                <a:effectLst>
                  <a:glow rad="139700">
                    <a:schemeClr val="accent5">
                      <a:satMod val="175000"/>
                      <a:alpha val="40000"/>
                    </a:schemeClr>
                  </a:glow>
                  <a:outerShdw blurRad="19685" dist="12700" dir="5400000" algn="tl" rotWithShape="0">
                    <a:schemeClr val="accent1">
                      <a:satMod val="130000"/>
                      <a:alpha val="60000"/>
                    </a:schemeClr>
                  </a:outerShdw>
                  <a:reflection blurRad="10000" stA="55000" endPos="48000" dist="500" dir="5400000" sy="-100000" algn="bl" rotWithShape="0"/>
                </a:effectLst>
                <a:cs typeface="AL-Mohanad Bold" pitchFamily="2" charset="-78"/>
              </a:rPr>
              <a:t>أهداف الدورة</a:t>
            </a:r>
            <a:endParaRPr lang="ar-SA" sz="5400" b="1" cap="all" spc="0" dirty="0">
              <a:ln/>
              <a:solidFill>
                <a:schemeClr val="bg1"/>
              </a:solidFill>
              <a:effectLst>
                <a:glow rad="139700">
                  <a:schemeClr val="accent5">
                    <a:satMod val="175000"/>
                    <a:alpha val="40000"/>
                  </a:schemeClr>
                </a:glow>
                <a:outerShdw blurRad="19685" dist="12700" dir="5400000" algn="tl" rotWithShape="0">
                  <a:schemeClr val="accent1">
                    <a:satMod val="130000"/>
                    <a:alpha val="60000"/>
                  </a:schemeClr>
                </a:outerShdw>
                <a:reflection blurRad="10000" stA="55000" endPos="48000" dist="500" dir="5400000" sy="-100000" algn="bl" rotWithShape="0"/>
              </a:effectLst>
              <a:cs typeface="AL-Mohanad Bold" pitchFamily="2" charset="-78"/>
            </a:endParaRPr>
          </a:p>
        </p:txBody>
      </p:sp>
      <p:sp>
        <p:nvSpPr>
          <p:cNvPr id="4" name="مستطيل مستدير الزوايا 3"/>
          <p:cNvSpPr/>
          <p:nvPr/>
        </p:nvSpPr>
        <p:spPr>
          <a:xfrm>
            <a:off x="509558" y="3286128"/>
            <a:ext cx="6490630" cy="346984"/>
          </a:xfrm>
          <a:prstGeom prst="roundRect">
            <a:avLst/>
          </a:prstGeom>
          <a:solidFill>
            <a:srgbClr val="92D050"/>
          </a:solidFill>
        </p:spPr>
        <p:style>
          <a:lnRef idx="1">
            <a:schemeClr val="accent2"/>
          </a:lnRef>
          <a:fillRef idx="3">
            <a:schemeClr val="accent2"/>
          </a:fillRef>
          <a:effectRef idx="2">
            <a:schemeClr val="accent2"/>
          </a:effectRef>
          <a:fontRef idx="minor">
            <a:schemeClr val="lt1"/>
          </a:fontRef>
        </p:style>
        <p:txBody>
          <a:bodyPr rtlCol="1" anchor="ctr"/>
          <a:lstStyle/>
          <a:p>
            <a:pPr algn="ctr"/>
            <a:r>
              <a:rPr lang="ar-SA" sz="2000" dirty="0" smtClean="0">
                <a:solidFill>
                  <a:schemeClr val="tx1"/>
                </a:solidFill>
                <a:effectLst>
                  <a:outerShdw blurRad="38100" dist="38100" dir="2700000" algn="tl">
                    <a:srgbClr val="000000">
                      <a:alpha val="43137"/>
                    </a:srgbClr>
                  </a:outerShdw>
                </a:effectLst>
                <a:latin typeface="Times New Roman"/>
                <a:ea typeface="Times New Roman"/>
                <a:cs typeface="AL-Mohanad Bold" pitchFamily="2" charset="-78"/>
              </a:rPr>
              <a:t> </a:t>
            </a:r>
            <a:r>
              <a:rPr lang="ar-SA" sz="2000" dirty="0" smtClean="0">
                <a:solidFill>
                  <a:schemeClr val="tx1"/>
                </a:solidFill>
                <a:cs typeface="AL-Mohanad Bold" pitchFamily="2" charset="-78"/>
              </a:rPr>
              <a:t>تعريف </a:t>
            </a:r>
            <a:r>
              <a:rPr lang="ar-SA" sz="2000" dirty="0" smtClean="0">
                <a:solidFill>
                  <a:schemeClr val="tx1"/>
                </a:solidFill>
                <a:cs typeface="AL-Mohanad Bold" pitchFamily="2" charset="-78"/>
              </a:rPr>
              <a:t>المشاركين بالثقة </a:t>
            </a:r>
            <a:r>
              <a:rPr lang="ar-SA" sz="2000" dirty="0" smtClean="0">
                <a:solidFill>
                  <a:schemeClr val="tx1"/>
                </a:solidFill>
                <a:cs typeface="AL-Mohanad Bold" pitchFamily="2" charset="-78"/>
              </a:rPr>
              <a:t>بالنفس.</a:t>
            </a:r>
          </a:p>
        </p:txBody>
      </p:sp>
      <p:sp>
        <p:nvSpPr>
          <p:cNvPr id="5" name="مستطيل مستدير الزوايا 4"/>
          <p:cNvSpPr/>
          <p:nvPr/>
        </p:nvSpPr>
        <p:spPr>
          <a:xfrm>
            <a:off x="500034" y="3714756"/>
            <a:ext cx="6500826" cy="357189"/>
          </a:xfrm>
          <a:prstGeom prst="roundRect">
            <a:avLst/>
          </a:prstGeom>
          <a:solidFill>
            <a:schemeClr val="accent3">
              <a:lumMod val="75000"/>
            </a:schemeClr>
          </a:solidFill>
        </p:spPr>
        <p:style>
          <a:lnRef idx="1">
            <a:schemeClr val="accent4"/>
          </a:lnRef>
          <a:fillRef idx="3">
            <a:schemeClr val="accent4"/>
          </a:fillRef>
          <a:effectRef idx="2">
            <a:schemeClr val="accent4"/>
          </a:effectRef>
          <a:fontRef idx="minor">
            <a:schemeClr val="lt1"/>
          </a:fontRef>
        </p:style>
        <p:txBody>
          <a:bodyPr rtlCol="1" anchor="ctr"/>
          <a:lstStyle/>
          <a:p>
            <a:pPr algn="ctr"/>
            <a:r>
              <a:rPr lang="ar-SA" sz="2000" dirty="0" smtClean="0">
                <a:solidFill>
                  <a:schemeClr val="tx1"/>
                </a:solidFill>
                <a:effectLst>
                  <a:outerShdw blurRad="38100" dist="38100" dir="2700000" algn="tl">
                    <a:srgbClr val="000000">
                      <a:alpha val="43137"/>
                    </a:srgbClr>
                  </a:outerShdw>
                </a:effectLst>
                <a:latin typeface="Times New Roman"/>
                <a:ea typeface="Times New Roman"/>
                <a:cs typeface="AL-Mohanad Bold" pitchFamily="2" charset="-78"/>
              </a:rPr>
              <a:t>تعريف </a:t>
            </a:r>
            <a:r>
              <a:rPr lang="ar-SA" sz="2000" dirty="0" smtClean="0">
                <a:solidFill>
                  <a:schemeClr val="tx1"/>
                </a:solidFill>
                <a:effectLst>
                  <a:outerShdw blurRad="38100" dist="38100" dir="2700000" algn="tl">
                    <a:srgbClr val="000000">
                      <a:alpha val="43137"/>
                    </a:srgbClr>
                  </a:outerShdw>
                </a:effectLst>
                <a:latin typeface="Times New Roman"/>
                <a:ea typeface="Times New Roman"/>
                <a:cs typeface="AL-Mohanad Bold" pitchFamily="2" charset="-78"/>
              </a:rPr>
              <a:t>المشاركين بالفرق </a:t>
            </a:r>
            <a:r>
              <a:rPr lang="ar-SA" sz="2000" dirty="0" smtClean="0">
                <a:solidFill>
                  <a:schemeClr val="tx1"/>
                </a:solidFill>
                <a:effectLst>
                  <a:outerShdw blurRad="38100" dist="38100" dir="2700000" algn="tl">
                    <a:srgbClr val="000000">
                      <a:alpha val="43137"/>
                    </a:srgbClr>
                  </a:outerShdw>
                </a:effectLst>
                <a:latin typeface="Times New Roman"/>
                <a:ea typeface="Times New Roman"/>
                <a:cs typeface="AL-Mohanad Bold" pitchFamily="2" charset="-78"/>
              </a:rPr>
              <a:t>بين الثقة والغرور</a:t>
            </a:r>
            <a:endParaRPr lang="ar-SA" sz="2000" dirty="0" smtClean="0">
              <a:solidFill>
                <a:schemeClr val="tx1"/>
              </a:solidFill>
              <a:cs typeface="AL-Mohanad Bold" pitchFamily="2" charset="-78"/>
            </a:endParaRPr>
          </a:p>
        </p:txBody>
      </p:sp>
      <p:sp>
        <p:nvSpPr>
          <p:cNvPr id="8" name="مستطيل مستدير الزوايا 7"/>
          <p:cNvSpPr/>
          <p:nvPr/>
        </p:nvSpPr>
        <p:spPr>
          <a:xfrm>
            <a:off x="509558" y="1475235"/>
            <a:ext cx="6490630" cy="346984"/>
          </a:xfrm>
          <a:prstGeom prst="roundRect">
            <a:avLst/>
          </a:prstGeom>
          <a:solidFill>
            <a:srgbClr val="92D050"/>
          </a:solidFill>
        </p:spPr>
        <p:style>
          <a:lnRef idx="1">
            <a:schemeClr val="accent2"/>
          </a:lnRef>
          <a:fillRef idx="3">
            <a:schemeClr val="accent2"/>
          </a:fillRef>
          <a:effectRef idx="2">
            <a:schemeClr val="accent2"/>
          </a:effectRef>
          <a:fontRef idx="minor">
            <a:schemeClr val="lt1"/>
          </a:fontRef>
        </p:style>
        <p:txBody>
          <a:bodyPr rtlCol="1" anchor="ctr"/>
          <a:lstStyle/>
          <a:p>
            <a:pPr algn="ctr"/>
            <a:r>
              <a:rPr lang="ar-SA" sz="2000" dirty="0" smtClean="0">
                <a:solidFill>
                  <a:schemeClr val="tx1"/>
                </a:solidFill>
                <a:effectLst>
                  <a:outerShdw blurRad="38100" dist="38100" dir="2700000" algn="tl">
                    <a:srgbClr val="000000">
                      <a:alpha val="43137"/>
                    </a:srgbClr>
                  </a:outerShdw>
                </a:effectLst>
                <a:latin typeface="Times New Roman"/>
                <a:ea typeface="Times New Roman"/>
                <a:cs typeface="AL-Mohanad Bold" pitchFamily="2" charset="-78"/>
              </a:rPr>
              <a:t> </a:t>
            </a:r>
            <a:r>
              <a:rPr lang="ar-SA" sz="2000" dirty="0" smtClean="0">
                <a:solidFill>
                  <a:schemeClr val="tx1"/>
                </a:solidFill>
                <a:cs typeface="AL-Mohanad Bold" pitchFamily="2" charset="-78"/>
              </a:rPr>
              <a:t>تعريف </a:t>
            </a:r>
            <a:r>
              <a:rPr lang="ar-SA" sz="2000" dirty="0" smtClean="0">
                <a:solidFill>
                  <a:schemeClr val="tx1"/>
                </a:solidFill>
                <a:cs typeface="AL-Mohanad Bold" pitchFamily="2" charset="-78"/>
              </a:rPr>
              <a:t>المشاركين بماهية </a:t>
            </a:r>
            <a:r>
              <a:rPr lang="ar-SA" sz="2000" dirty="0" smtClean="0">
                <a:solidFill>
                  <a:schemeClr val="tx1"/>
                </a:solidFill>
                <a:cs typeface="AL-Mohanad Bold" pitchFamily="2" charset="-78"/>
              </a:rPr>
              <a:t>تقدير الذات وأقسامها.</a:t>
            </a:r>
          </a:p>
        </p:txBody>
      </p:sp>
      <p:sp>
        <p:nvSpPr>
          <p:cNvPr id="9" name="مستطيل مستدير الزوايا 8"/>
          <p:cNvSpPr/>
          <p:nvPr/>
        </p:nvSpPr>
        <p:spPr>
          <a:xfrm>
            <a:off x="500034" y="1918100"/>
            <a:ext cx="6500826" cy="357189"/>
          </a:xfrm>
          <a:prstGeom prst="roundRect">
            <a:avLst/>
          </a:prstGeom>
          <a:solidFill>
            <a:schemeClr val="accent3">
              <a:lumMod val="75000"/>
            </a:schemeClr>
          </a:solidFill>
        </p:spPr>
        <p:style>
          <a:lnRef idx="1">
            <a:schemeClr val="accent4"/>
          </a:lnRef>
          <a:fillRef idx="3">
            <a:schemeClr val="accent4"/>
          </a:fillRef>
          <a:effectRef idx="2">
            <a:schemeClr val="accent4"/>
          </a:effectRef>
          <a:fontRef idx="minor">
            <a:schemeClr val="lt1"/>
          </a:fontRef>
        </p:style>
        <p:txBody>
          <a:bodyPr rtlCol="1" anchor="ctr"/>
          <a:lstStyle/>
          <a:p>
            <a:pPr marL="342900" indent="-342900" algn="ctr" rtl="1"/>
            <a:r>
              <a:rPr lang="ar-SA" sz="2000" dirty="0" smtClean="0">
                <a:solidFill>
                  <a:schemeClr val="tx1"/>
                </a:solidFill>
                <a:cs typeface="AL-Mohanad Bold" pitchFamily="2" charset="-78"/>
              </a:rPr>
              <a:t>تزويد </a:t>
            </a:r>
            <a:r>
              <a:rPr lang="ar-SA" sz="2000" dirty="0" smtClean="0">
                <a:solidFill>
                  <a:schemeClr val="tx1"/>
                </a:solidFill>
                <a:cs typeface="AL-Mohanad Bold" pitchFamily="2" charset="-78"/>
              </a:rPr>
              <a:t>المشاركين بصفات </a:t>
            </a:r>
            <a:r>
              <a:rPr lang="ar-SA" sz="2000" dirty="0" smtClean="0">
                <a:solidFill>
                  <a:schemeClr val="tx1"/>
                </a:solidFill>
                <a:cs typeface="AL-Mohanad Bold" pitchFamily="2" charset="-78"/>
              </a:rPr>
              <a:t>المقدرين لأنفسهم</a:t>
            </a:r>
            <a:endParaRPr lang="ar-SA" sz="2000" dirty="0">
              <a:solidFill>
                <a:schemeClr val="tx1"/>
              </a:solidFill>
              <a:cs typeface="AL-Mohanad Bold" pitchFamily="2" charset="-78"/>
            </a:endParaRPr>
          </a:p>
        </p:txBody>
      </p:sp>
      <p:sp>
        <p:nvSpPr>
          <p:cNvPr id="10" name="مستطيل مستدير الزوايا 9"/>
          <p:cNvSpPr/>
          <p:nvPr/>
        </p:nvSpPr>
        <p:spPr>
          <a:xfrm>
            <a:off x="500034" y="2384267"/>
            <a:ext cx="6500826" cy="357189"/>
          </a:xfrm>
          <a:prstGeom prst="roundRect">
            <a:avLst/>
          </a:prstGeom>
          <a:solidFill>
            <a:srgbClr val="92D050"/>
          </a:solidFill>
        </p:spPr>
        <p:style>
          <a:lnRef idx="1">
            <a:schemeClr val="accent4"/>
          </a:lnRef>
          <a:fillRef idx="3">
            <a:schemeClr val="accent4"/>
          </a:fillRef>
          <a:effectRef idx="2">
            <a:schemeClr val="accent4"/>
          </a:effectRef>
          <a:fontRef idx="minor">
            <a:schemeClr val="lt1"/>
          </a:fontRef>
        </p:style>
        <p:txBody>
          <a:bodyPr rtlCol="1" anchor="ctr"/>
          <a:lstStyle/>
          <a:p>
            <a:pPr algn="ctr"/>
            <a:r>
              <a:rPr lang="ar-SA" sz="2000" dirty="0" smtClean="0">
                <a:solidFill>
                  <a:schemeClr val="tx1"/>
                </a:solidFill>
                <a:effectLst>
                  <a:outerShdw blurRad="38100" dist="38100" dir="2700000" algn="tl">
                    <a:srgbClr val="000000">
                      <a:alpha val="43137"/>
                    </a:srgbClr>
                  </a:outerShdw>
                </a:effectLst>
                <a:latin typeface="Times New Roman"/>
                <a:cs typeface="AL-Mohanad Bold" pitchFamily="2" charset="-78"/>
              </a:rPr>
              <a:t> </a:t>
            </a:r>
            <a:r>
              <a:rPr lang="ar-SA" sz="2000" dirty="0" smtClean="0">
                <a:solidFill>
                  <a:schemeClr val="tx1"/>
                </a:solidFill>
                <a:cs typeface="AL-Mohanad Bold" pitchFamily="2" charset="-78"/>
              </a:rPr>
              <a:t>تزويد </a:t>
            </a:r>
            <a:r>
              <a:rPr lang="ar-SA" sz="2000" dirty="0" smtClean="0">
                <a:solidFill>
                  <a:schemeClr val="tx1"/>
                </a:solidFill>
                <a:cs typeface="AL-Mohanad Bold" pitchFamily="2" charset="-78"/>
              </a:rPr>
              <a:t>المشاركين بمهارات </a:t>
            </a:r>
            <a:r>
              <a:rPr lang="ar-SA" sz="2000" dirty="0" smtClean="0">
                <a:solidFill>
                  <a:schemeClr val="tx1"/>
                </a:solidFill>
                <a:cs typeface="AL-Mohanad Bold" pitchFamily="2" charset="-78"/>
              </a:rPr>
              <a:t>زيادة تقدير الذات.</a:t>
            </a:r>
          </a:p>
        </p:txBody>
      </p:sp>
      <p:sp>
        <p:nvSpPr>
          <p:cNvPr id="11" name="مستطيل مستدير الزوايا 10"/>
          <p:cNvSpPr/>
          <p:nvPr/>
        </p:nvSpPr>
        <p:spPr>
          <a:xfrm>
            <a:off x="500034" y="2846794"/>
            <a:ext cx="6500826" cy="357189"/>
          </a:xfrm>
          <a:prstGeom prst="roundRect">
            <a:avLst/>
          </a:prstGeom>
          <a:solidFill>
            <a:schemeClr val="bg1">
              <a:lumMod val="75000"/>
            </a:schemeClr>
          </a:solidFill>
        </p:spPr>
        <p:style>
          <a:lnRef idx="1">
            <a:schemeClr val="accent4"/>
          </a:lnRef>
          <a:fillRef idx="3">
            <a:schemeClr val="accent4"/>
          </a:fillRef>
          <a:effectRef idx="2">
            <a:schemeClr val="accent4"/>
          </a:effectRef>
          <a:fontRef idx="minor">
            <a:schemeClr val="lt1"/>
          </a:fontRef>
        </p:style>
        <p:txBody>
          <a:bodyPr rtlCol="1" anchor="ctr"/>
          <a:lstStyle/>
          <a:p>
            <a:pPr algn="ctr"/>
            <a:r>
              <a:rPr lang="ar-SA" sz="2000" dirty="0" smtClean="0">
                <a:solidFill>
                  <a:schemeClr val="tx1"/>
                </a:solidFill>
                <a:effectLst>
                  <a:outerShdw blurRad="38100" dist="38100" dir="2700000" algn="tl">
                    <a:srgbClr val="000000">
                      <a:alpha val="43137"/>
                    </a:srgbClr>
                  </a:outerShdw>
                </a:effectLst>
                <a:latin typeface="Times New Roman"/>
                <a:ea typeface="Times New Roman"/>
                <a:cs typeface="AL-Mohanad Bold" pitchFamily="2" charset="-78"/>
              </a:rPr>
              <a:t> </a:t>
            </a:r>
            <a:r>
              <a:rPr lang="ar-SA" sz="2000" dirty="0" smtClean="0">
                <a:solidFill>
                  <a:schemeClr val="tx1"/>
                </a:solidFill>
                <a:cs typeface="AL-Mohanad Bold" pitchFamily="2" charset="-78"/>
              </a:rPr>
              <a:t>تعريف </a:t>
            </a:r>
            <a:r>
              <a:rPr lang="ar-SA" sz="2000" dirty="0" smtClean="0">
                <a:solidFill>
                  <a:schemeClr val="tx1"/>
                </a:solidFill>
                <a:cs typeface="AL-Mohanad Bold" pitchFamily="2" charset="-78"/>
              </a:rPr>
              <a:t>المشاركين بالتفكير </a:t>
            </a:r>
            <a:r>
              <a:rPr lang="ar-SA" sz="2000" dirty="0" smtClean="0">
                <a:solidFill>
                  <a:schemeClr val="tx1"/>
                </a:solidFill>
                <a:cs typeface="AL-Mohanad Bold" pitchFamily="2" charset="-78"/>
              </a:rPr>
              <a:t>السلبي ومعالجته.</a:t>
            </a:r>
          </a:p>
        </p:txBody>
      </p:sp>
      <p:sp>
        <p:nvSpPr>
          <p:cNvPr id="13" name="مستطيل مستدير الزوايا 12"/>
          <p:cNvSpPr/>
          <p:nvPr/>
        </p:nvSpPr>
        <p:spPr>
          <a:xfrm>
            <a:off x="7205714" y="3304838"/>
            <a:ext cx="651762" cy="338904"/>
          </a:xfrm>
          <a:prstGeom prst="roundRect">
            <a:avLst/>
          </a:prstGeom>
          <a:solidFill>
            <a:srgbClr val="92D050"/>
          </a:solidFill>
        </p:spPr>
        <p:style>
          <a:lnRef idx="1">
            <a:schemeClr val="accent2"/>
          </a:lnRef>
          <a:fillRef idx="3">
            <a:schemeClr val="accent2"/>
          </a:fillRef>
          <a:effectRef idx="2">
            <a:schemeClr val="accent2"/>
          </a:effectRef>
          <a:fontRef idx="minor">
            <a:schemeClr val="lt1"/>
          </a:fontRef>
        </p:style>
        <p:txBody>
          <a:bodyPr rtlCol="1" anchor="ctr"/>
          <a:lstStyle/>
          <a:p>
            <a:pPr lvl="0" algn="ctr"/>
            <a:r>
              <a:rPr lang="ar-SA" sz="2000" dirty="0" smtClean="0">
                <a:solidFill>
                  <a:schemeClr val="tx1"/>
                </a:solidFill>
                <a:effectLst>
                  <a:outerShdw blurRad="38100" dist="38100" dir="2700000" algn="tl">
                    <a:srgbClr val="000000">
                      <a:alpha val="43137"/>
                    </a:srgbClr>
                  </a:outerShdw>
                </a:effectLst>
                <a:latin typeface="Times New Roman"/>
                <a:ea typeface="Times New Roman"/>
                <a:cs typeface="AL-Mohanad Bold" pitchFamily="2" charset="-78"/>
              </a:rPr>
              <a:t>5 </a:t>
            </a:r>
            <a:endParaRPr lang="en-US" sz="2000" dirty="0" smtClean="0">
              <a:solidFill>
                <a:schemeClr val="tx1"/>
              </a:solidFill>
              <a:effectLst>
                <a:outerShdw blurRad="38100" dist="38100" dir="2700000" algn="tl">
                  <a:srgbClr val="000000">
                    <a:alpha val="43137"/>
                  </a:srgbClr>
                </a:outerShdw>
              </a:effectLst>
              <a:latin typeface="Times New Roman"/>
              <a:ea typeface="Times New Roman"/>
              <a:cs typeface="AL-Mohanad Bold" pitchFamily="2" charset="-78"/>
            </a:endParaRPr>
          </a:p>
        </p:txBody>
      </p:sp>
      <p:sp>
        <p:nvSpPr>
          <p:cNvPr id="14" name="مستطيل مستدير الزوايا 13"/>
          <p:cNvSpPr/>
          <p:nvPr/>
        </p:nvSpPr>
        <p:spPr>
          <a:xfrm>
            <a:off x="7205362" y="3733780"/>
            <a:ext cx="652786" cy="348872"/>
          </a:xfrm>
          <a:prstGeom prst="roundRect">
            <a:avLst/>
          </a:prstGeom>
          <a:solidFill>
            <a:schemeClr val="accent3">
              <a:lumMod val="75000"/>
            </a:schemeClr>
          </a:solidFill>
        </p:spPr>
        <p:style>
          <a:lnRef idx="1">
            <a:schemeClr val="accent4"/>
          </a:lnRef>
          <a:fillRef idx="3">
            <a:schemeClr val="accent4"/>
          </a:fillRef>
          <a:effectRef idx="2">
            <a:schemeClr val="accent4"/>
          </a:effectRef>
          <a:fontRef idx="minor">
            <a:schemeClr val="lt1"/>
          </a:fontRef>
        </p:style>
        <p:txBody>
          <a:bodyPr rtlCol="1" anchor="ctr"/>
          <a:lstStyle/>
          <a:p>
            <a:pPr lvl="0" algn="ctr"/>
            <a:r>
              <a:rPr lang="ar-SA" sz="2000" dirty="0" smtClean="0">
                <a:solidFill>
                  <a:schemeClr val="tx1"/>
                </a:solidFill>
                <a:effectLst>
                  <a:outerShdw blurRad="38100" dist="38100" dir="2700000" algn="tl">
                    <a:srgbClr val="000000">
                      <a:alpha val="43137"/>
                    </a:srgbClr>
                  </a:outerShdw>
                </a:effectLst>
                <a:latin typeface="Times New Roman"/>
                <a:ea typeface="Times New Roman"/>
                <a:cs typeface="AL-Mohanad Bold" pitchFamily="2" charset="-78"/>
              </a:rPr>
              <a:t>6 </a:t>
            </a:r>
            <a:endParaRPr lang="ar-SA" sz="2000" dirty="0">
              <a:solidFill>
                <a:schemeClr val="tx1"/>
              </a:solidFill>
              <a:effectLst>
                <a:outerShdw blurRad="38100" dist="38100" dir="2700000" algn="tl">
                  <a:srgbClr val="000000">
                    <a:alpha val="43137"/>
                  </a:srgbClr>
                </a:outerShdw>
              </a:effectLst>
              <a:cs typeface="AL-Mohanad Bold" pitchFamily="2" charset="-78"/>
            </a:endParaRPr>
          </a:p>
        </p:txBody>
      </p:sp>
      <p:sp>
        <p:nvSpPr>
          <p:cNvPr id="17" name="مستطيل مستدير الزوايا 16"/>
          <p:cNvSpPr/>
          <p:nvPr/>
        </p:nvSpPr>
        <p:spPr>
          <a:xfrm>
            <a:off x="7205714" y="1493944"/>
            <a:ext cx="651762" cy="338904"/>
          </a:xfrm>
          <a:prstGeom prst="roundRect">
            <a:avLst/>
          </a:prstGeom>
          <a:solidFill>
            <a:srgbClr val="92D050"/>
          </a:solidFill>
        </p:spPr>
        <p:style>
          <a:lnRef idx="1">
            <a:schemeClr val="accent2"/>
          </a:lnRef>
          <a:fillRef idx="3">
            <a:schemeClr val="accent2"/>
          </a:fillRef>
          <a:effectRef idx="2">
            <a:schemeClr val="accent2"/>
          </a:effectRef>
          <a:fontRef idx="minor">
            <a:schemeClr val="lt1"/>
          </a:fontRef>
        </p:style>
        <p:txBody>
          <a:bodyPr rtlCol="1" anchor="ctr"/>
          <a:lstStyle/>
          <a:p>
            <a:pPr lvl="0" algn="ctr"/>
            <a:r>
              <a:rPr lang="ar-SA" sz="2000" dirty="0" smtClean="0">
                <a:solidFill>
                  <a:schemeClr val="tx1"/>
                </a:solidFill>
                <a:effectLst>
                  <a:outerShdw blurRad="38100" dist="38100" dir="2700000" algn="tl">
                    <a:srgbClr val="000000">
                      <a:alpha val="43137"/>
                    </a:srgbClr>
                  </a:outerShdw>
                </a:effectLst>
                <a:latin typeface="Times New Roman"/>
                <a:ea typeface="Times New Roman"/>
                <a:cs typeface="AL-Mohanad Bold" pitchFamily="2" charset="-78"/>
              </a:rPr>
              <a:t>1 </a:t>
            </a:r>
            <a:endParaRPr lang="en-US" sz="2000" dirty="0" smtClean="0">
              <a:solidFill>
                <a:schemeClr val="tx1"/>
              </a:solidFill>
              <a:effectLst>
                <a:outerShdw blurRad="38100" dist="38100" dir="2700000" algn="tl">
                  <a:srgbClr val="000000">
                    <a:alpha val="43137"/>
                  </a:srgbClr>
                </a:outerShdw>
              </a:effectLst>
              <a:latin typeface="Times New Roman"/>
              <a:ea typeface="Times New Roman"/>
              <a:cs typeface="AL-Mohanad Bold" pitchFamily="2" charset="-78"/>
            </a:endParaRPr>
          </a:p>
        </p:txBody>
      </p:sp>
      <p:sp>
        <p:nvSpPr>
          <p:cNvPr id="18" name="مستطيل مستدير الزوايا 17"/>
          <p:cNvSpPr/>
          <p:nvPr/>
        </p:nvSpPr>
        <p:spPr>
          <a:xfrm>
            <a:off x="7205362" y="1937124"/>
            <a:ext cx="652786" cy="348872"/>
          </a:xfrm>
          <a:prstGeom prst="roundRect">
            <a:avLst/>
          </a:prstGeom>
          <a:solidFill>
            <a:schemeClr val="accent3">
              <a:lumMod val="75000"/>
            </a:schemeClr>
          </a:solidFill>
        </p:spPr>
        <p:style>
          <a:lnRef idx="1">
            <a:schemeClr val="accent4"/>
          </a:lnRef>
          <a:fillRef idx="3">
            <a:schemeClr val="accent4"/>
          </a:fillRef>
          <a:effectRef idx="2">
            <a:schemeClr val="accent4"/>
          </a:effectRef>
          <a:fontRef idx="minor">
            <a:schemeClr val="lt1"/>
          </a:fontRef>
        </p:style>
        <p:txBody>
          <a:bodyPr rtlCol="1" anchor="ctr"/>
          <a:lstStyle/>
          <a:p>
            <a:pPr lvl="0" algn="ctr"/>
            <a:r>
              <a:rPr lang="ar-SA" sz="2000" dirty="0" smtClean="0">
                <a:solidFill>
                  <a:schemeClr val="tx1"/>
                </a:solidFill>
                <a:effectLst>
                  <a:outerShdw blurRad="38100" dist="38100" dir="2700000" algn="tl">
                    <a:srgbClr val="000000">
                      <a:alpha val="43137"/>
                    </a:srgbClr>
                  </a:outerShdw>
                </a:effectLst>
                <a:latin typeface="Times New Roman"/>
                <a:ea typeface="Times New Roman"/>
                <a:cs typeface="AL-Mohanad Bold" pitchFamily="2" charset="-78"/>
              </a:rPr>
              <a:t>2 </a:t>
            </a:r>
            <a:endParaRPr lang="ar-SA" sz="2000" dirty="0">
              <a:solidFill>
                <a:schemeClr val="tx1"/>
              </a:solidFill>
              <a:effectLst>
                <a:outerShdw blurRad="38100" dist="38100" dir="2700000" algn="tl">
                  <a:srgbClr val="000000">
                    <a:alpha val="43137"/>
                  </a:srgbClr>
                </a:outerShdw>
              </a:effectLst>
              <a:cs typeface="AL-Mohanad Bold" pitchFamily="2" charset="-78"/>
            </a:endParaRPr>
          </a:p>
        </p:txBody>
      </p:sp>
      <p:sp>
        <p:nvSpPr>
          <p:cNvPr id="19" name="مستطيل مستدير الزوايا 18"/>
          <p:cNvSpPr/>
          <p:nvPr/>
        </p:nvSpPr>
        <p:spPr>
          <a:xfrm>
            <a:off x="7205362" y="2403291"/>
            <a:ext cx="652786" cy="348872"/>
          </a:xfrm>
          <a:prstGeom prst="roundRect">
            <a:avLst/>
          </a:prstGeom>
          <a:solidFill>
            <a:srgbClr val="92D050"/>
          </a:solidFill>
        </p:spPr>
        <p:style>
          <a:lnRef idx="1">
            <a:schemeClr val="accent4"/>
          </a:lnRef>
          <a:fillRef idx="3">
            <a:schemeClr val="accent4"/>
          </a:fillRef>
          <a:effectRef idx="2">
            <a:schemeClr val="accent4"/>
          </a:effectRef>
          <a:fontRef idx="minor">
            <a:schemeClr val="lt1"/>
          </a:fontRef>
        </p:style>
        <p:txBody>
          <a:bodyPr rtlCol="1" anchor="ctr"/>
          <a:lstStyle/>
          <a:p>
            <a:pPr lvl="0" algn="ctr"/>
            <a:r>
              <a:rPr lang="ar-SA" sz="2000" dirty="0" smtClean="0">
                <a:solidFill>
                  <a:schemeClr val="tx1"/>
                </a:solidFill>
                <a:effectLst>
                  <a:outerShdw blurRad="38100" dist="38100" dir="2700000" algn="tl">
                    <a:srgbClr val="000000">
                      <a:alpha val="43137"/>
                    </a:srgbClr>
                  </a:outerShdw>
                </a:effectLst>
                <a:latin typeface="Times New Roman"/>
                <a:ea typeface="Times New Roman"/>
                <a:cs typeface="AL-Mohanad Bold" pitchFamily="2" charset="-78"/>
              </a:rPr>
              <a:t>3 </a:t>
            </a:r>
            <a:endParaRPr lang="ar-SA" sz="2000" dirty="0">
              <a:solidFill>
                <a:schemeClr val="tx1"/>
              </a:solidFill>
              <a:effectLst>
                <a:outerShdw blurRad="38100" dist="38100" dir="2700000" algn="tl">
                  <a:srgbClr val="000000">
                    <a:alpha val="43137"/>
                  </a:srgbClr>
                </a:outerShdw>
              </a:effectLst>
              <a:cs typeface="AL-Mohanad Bold" pitchFamily="2" charset="-78"/>
            </a:endParaRPr>
          </a:p>
        </p:txBody>
      </p:sp>
      <p:sp>
        <p:nvSpPr>
          <p:cNvPr id="20" name="مستطيل مستدير الزوايا 19"/>
          <p:cNvSpPr/>
          <p:nvPr/>
        </p:nvSpPr>
        <p:spPr>
          <a:xfrm>
            <a:off x="7205362" y="2865818"/>
            <a:ext cx="652786" cy="348872"/>
          </a:xfrm>
          <a:prstGeom prst="roundRect">
            <a:avLst/>
          </a:prstGeom>
          <a:solidFill>
            <a:schemeClr val="bg1">
              <a:lumMod val="75000"/>
            </a:schemeClr>
          </a:solidFill>
        </p:spPr>
        <p:style>
          <a:lnRef idx="1">
            <a:schemeClr val="accent4"/>
          </a:lnRef>
          <a:fillRef idx="3">
            <a:schemeClr val="accent4"/>
          </a:fillRef>
          <a:effectRef idx="2">
            <a:schemeClr val="accent4"/>
          </a:effectRef>
          <a:fontRef idx="minor">
            <a:schemeClr val="lt1"/>
          </a:fontRef>
        </p:style>
        <p:txBody>
          <a:bodyPr rtlCol="1" anchor="ctr"/>
          <a:lstStyle/>
          <a:p>
            <a:pPr lvl="0" algn="ctr"/>
            <a:r>
              <a:rPr lang="ar-SA" sz="2000" dirty="0" smtClean="0">
                <a:solidFill>
                  <a:schemeClr val="tx1"/>
                </a:solidFill>
                <a:effectLst>
                  <a:outerShdw blurRad="38100" dist="38100" dir="2700000" algn="tl">
                    <a:srgbClr val="000000">
                      <a:alpha val="43137"/>
                    </a:srgbClr>
                  </a:outerShdw>
                </a:effectLst>
                <a:latin typeface="Times New Roman"/>
                <a:ea typeface="Times New Roman"/>
                <a:cs typeface="AL-Mohanad Bold" pitchFamily="2" charset="-78"/>
              </a:rPr>
              <a:t>4 </a:t>
            </a:r>
            <a:endParaRPr lang="ar-SA" sz="2000" dirty="0">
              <a:solidFill>
                <a:schemeClr val="tx1"/>
              </a:solidFill>
              <a:effectLst>
                <a:outerShdw blurRad="38100" dist="38100" dir="2700000" algn="tl">
                  <a:srgbClr val="000000">
                    <a:alpha val="43137"/>
                  </a:srgbClr>
                </a:outerShdw>
              </a:effectLst>
              <a:cs typeface="AL-Mohanad Bold" pitchFamily="2" charset="-78"/>
            </a:endParaRPr>
          </a:p>
        </p:txBody>
      </p:sp>
      <p:sp>
        <p:nvSpPr>
          <p:cNvPr id="15" name="مستطيل مستدير الزوايا 14"/>
          <p:cNvSpPr/>
          <p:nvPr/>
        </p:nvSpPr>
        <p:spPr>
          <a:xfrm>
            <a:off x="500034" y="4145129"/>
            <a:ext cx="6500826" cy="357189"/>
          </a:xfrm>
          <a:prstGeom prst="roundRect">
            <a:avLst/>
          </a:prstGeom>
          <a:solidFill>
            <a:srgbClr val="92D050"/>
          </a:solidFill>
        </p:spPr>
        <p:style>
          <a:lnRef idx="1">
            <a:schemeClr val="accent4"/>
          </a:lnRef>
          <a:fillRef idx="3">
            <a:schemeClr val="accent4"/>
          </a:fillRef>
          <a:effectRef idx="2">
            <a:schemeClr val="accent4"/>
          </a:effectRef>
          <a:fontRef idx="minor">
            <a:schemeClr val="lt1"/>
          </a:fontRef>
        </p:style>
        <p:txBody>
          <a:bodyPr rtlCol="1" anchor="ctr"/>
          <a:lstStyle/>
          <a:p>
            <a:pPr algn="ctr"/>
            <a:r>
              <a:rPr lang="ar-SA" sz="2000" dirty="0" smtClean="0">
                <a:solidFill>
                  <a:schemeClr val="tx1"/>
                </a:solidFill>
                <a:cs typeface="AL-Mohanad Bold" pitchFamily="2" charset="-78"/>
              </a:rPr>
              <a:t>تعريف </a:t>
            </a:r>
            <a:r>
              <a:rPr lang="ar-SA" sz="2000" dirty="0" smtClean="0">
                <a:solidFill>
                  <a:schemeClr val="tx1"/>
                </a:solidFill>
                <a:cs typeface="AL-Mohanad Bold" pitchFamily="2" charset="-78"/>
              </a:rPr>
              <a:t>المشاركين باهتزاز </a:t>
            </a:r>
            <a:r>
              <a:rPr lang="ar-SA" sz="2000" dirty="0" smtClean="0">
                <a:solidFill>
                  <a:schemeClr val="tx1"/>
                </a:solidFill>
                <a:cs typeface="AL-Mohanad Bold" pitchFamily="2" charset="-78"/>
              </a:rPr>
              <a:t>الثقة بالنفس وانعدامها وانخفاضها</a:t>
            </a:r>
          </a:p>
        </p:txBody>
      </p:sp>
      <p:sp>
        <p:nvSpPr>
          <p:cNvPr id="16" name="مستطيل مستدير الزوايا 15"/>
          <p:cNvSpPr/>
          <p:nvPr/>
        </p:nvSpPr>
        <p:spPr>
          <a:xfrm>
            <a:off x="7205362" y="4164153"/>
            <a:ext cx="652786" cy="348872"/>
          </a:xfrm>
          <a:prstGeom prst="roundRect">
            <a:avLst/>
          </a:prstGeom>
          <a:solidFill>
            <a:srgbClr val="92D050"/>
          </a:solidFill>
        </p:spPr>
        <p:style>
          <a:lnRef idx="1">
            <a:schemeClr val="accent4"/>
          </a:lnRef>
          <a:fillRef idx="3">
            <a:schemeClr val="accent4"/>
          </a:fillRef>
          <a:effectRef idx="2">
            <a:schemeClr val="accent4"/>
          </a:effectRef>
          <a:fontRef idx="minor">
            <a:schemeClr val="lt1"/>
          </a:fontRef>
        </p:style>
        <p:txBody>
          <a:bodyPr rtlCol="1" anchor="ctr"/>
          <a:lstStyle/>
          <a:p>
            <a:pPr lvl="0" algn="ctr"/>
            <a:r>
              <a:rPr lang="ar-SA" sz="2000" dirty="0" smtClean="0">
                <a:solidFill>
                  <a:schemeClr val="tx1"/>
                </a:solidFill>
                <a:effectLst>
                  <a:outerShdw blurRad="38100" dist="38100" dir="2700000" algn="tl">
                    <a:srgbClr val="000000">
                      <a:alpha val="43137"/>
                    </a:srgbClr>
                  </a:outerShdw>
                </a:effectLst>
                <a:latin typeface="Times New Roman"/>
                <a:ea typeface="Times New Roman"/>
                <a:cs typeface="AL-Mohanad Bold" pitchFamily="2" charset="-78"/>
              </a:rPr>
              <a:t>7</a:t>
            </a:r>
            <a:endParaRPr lang="ar-SA" sz="2000" dirty="0">
              <a:solidFill>
                <a:schemeClr val="tx1"/>
              </a:solidFill>
              <a:effectLst>
                <a:outerShdw blurRad="38100" dist="38100" dir="2700000" algn="tl">
                  <a:srgbClr val="000000">
                    <a:alpha val="43137"/>
                  </a:srgbClr>
                </a:outerShdw>
              </a:effectLst>
              <a:cs typeface="AL-Mohanad Bold" pitchFamily="2" charset="-78"/>
            </a:endParaRPr>
          </a:p>
        </p:txBody>
      </p:sp>
      <p:sp>
        <p:nvSpPr>
          <p:cNvPr id="21" name="مستطيل مستدير الزوايا 20"/>
          <p:cNvSpPr/>
          <p:nvPr/>
        </p:nvSpPr>
        <p:spPr>
          <a:xfrm>
            <a:off x="500034" y="4630999"/>
            <a:ext cx="6500826" cy="357189"/>
          </a:xfrm>
          <a:prstGeom prst="roundRect">
            <a:avLst/>
          </a:prstGeom>
          <a:solidFill>
            <a:schemeClr val="accent3">
              <a:lumMod val="75000"/>
            </a:schemeClr>
          </a:solidFill>
        </p:spPr>
        <p:style>
          <a:lnRef idx="1">
            <a:schemeClr val="accent4"/>
          </a:lnRef>
          <a:fillRef idx="3">
            <a:schemeClr val="accent4"/>
          </a:fillRef>
          <a:effectRef idx="2">
            <a:schemeClr val="accent4"/>
          </a:effectRef>
          <a:fontRef idx="minor">
            <a:schemeClr val="lt1"/>
          </a:fontRef>
        </p:style>
        <p:txBody>
          <a:bodyPr rtlCol="1" anchor="ctr"/>
          <a:lstStyle/>
          <a:p>
            <a:pPr algn="ctr"/>
            <a:r>
              <a:rPr lang="ar-SA" sz="2000" dirty="0" smtClean="0">
                <a:solidFill>
                  <a:schemeClr val="tx1"/>
                </a:solidFill>
                <a:effectLst>
                  <a:outerShdw blurRad="38100" dist="38100" dir="2700000" algn="tl">
                    <a:srgbClr val="000000">
                      <a:alpha val="43137"/>
                    </a:srgbClr>
                  </a:outerShdw>
                </a:effectLst>
                <a:latin typeface="Times New Roman"/>
                <a:ea typeface="Times New Roman"/>
                <a:cs typeface="AL-Mohanad Bold" pitchFamily="2" charset="-78"/>
              </a:rPr>
              <a:t>تدريب </a:t>
            </a:r>
            <a:r>
              <a:rPr lang="ar-SA" sz="2000" dirty="0" smtClean="0">
                <a:solidFill>
                  <a:schemeClr val="tx1"/>
                </a:solidFill>
                <a:effectLst>
                  <a:outerShdw blurRad="38100" dist="38100" dir="2700000" algn="tl">
                    <a:srgbClr val="000000">
                      <a:alpha val="43137"/>
                    </a:srgbClr>
                  </a:outerShdw>
                </a:effectLst>
                <a:latin typeface="Times New Roman"/>
                <a:ea typeface="Times New Roman"/>
                <a:cs typeface="AL-Mohanad Bold" pitchFamily="2" charset="-78"/>
              </a:rPr>
              <a:t>المشاركين على </a:t>
            </a:r>
            <a:r>
              <a:rPr lang="ar-SA" sz="2000" dirty="0" smtClean="0">
                <a:solidFill>
                  <a:schemeClr val="tx1"/>
                </a:solidFill>
                <a:effectLst>
                  <a:outerShdw blurRad="38100" dist="38100" dir="2700000" algn="tl">
                    <a:srgbClr val="000000">
                      <a:alpha val="43137"/>
                    </a:srgbClr>
                  </a:outerShdw>
                </a:effectLst>
                <a:latin typeface="Times New Roman"/>
                <a:ea typeface="Times New Roman"/>
                <a:cs typeface="AL-Mohanad Bold" pitchFamily="2" charset="-78"/>
              </a:rPr>
              <a:t>طرق اكتساب الثقة بالنفس وزيادتها</a:t>
            </a:r>
            <a:endParaRPr lang="ar-SA" sz="2000" dirty="0" smtClean="0">
              <a:solidFill>
                <a:schemeClr val="tx1"/>
              </a:solidFill>
              <a:cs typeface="AL-Mohanad Bold" pitchFamily="2" charset="-78"/>
            </a:endParaRPr>
          </a:p>
        </p:txBody>
      </p:sp>
      <p:sp>
        <p:nvSpPr>
          <p:cNvPr id="22" name="مستطيل مستدير الزوايا 21"/>
          <p:cNvSpPr/>
          <p:nvPr/>
        </p:nvSpPr>
        <p:spPr>
          <a:xfrm>
            <a:off x="7205362" y="4650023"/>
            <a:ext cx="652786" cy="348872"/>
          </a:xfrm>
          <a:prstGeom prst="roundRect">
            <a:avLst/>
          </a:prstGeom>
          <a:solidFill>
            <a:schemeClr val="accent3">
              <a:lumMod val="75000"/>
            </a:schemeClr>
          </a:solidFill>
        </p:spPr>
        <p:style>
          <a:lnRef idx="1">
            <a:schemeClr val="accent4"/>
          </a:lnRef>
          <a:fillRef idx="3">
            <a:schemeClr val="accent4"/>
          </a:fillRef>
          <a:effectRef idx="2">
            <a:schemeClr val="accent4"/>
          </a:effectRef>
          <a:fontRef idx="minor">
            <a:schemeClr val="lt1"/>
          </a:fontRef>
        </p:style>
        <p:txBody>
          <a:bodyPr rtlCol="1" anchor="ctr"/>
          <a:lstStyle/>
          <a:p>
            <a:pPr lvl="0" algn="ctr"/>
            <a:r>
              <a:rPr lang="ar-SA" sz="2000" dirty="0" smtClean="0">
                <a:solidFill>
                  <a:schemeClr val="tx1"/>
                </a:solidFill>
                <a:effectLst>
                  <a:outerShdw blurRad="38100" dist="38100" dir="2700000" algn="tl">
                    <a:srgbClr val="000000">
                      <a:alpha val="43137"/>
                    </a:srgbClr>
                  </a:outerShdw>
                </a:effectLst>
                <a:latin typeface="Times New Roman"/>
                <a:ea typeface="Times New Roman"/>
                <a:cs typeface="AL-Mohanad Bold" pitchFamily="2" charset="-78"/>
              </a:rPr>
              <a:t>6 </a:t>
            </a:r>
            <a:endParaRPr lang="ar-SA" sz="2000" dirty="0">
              <a:solidFill>
                <a:schemeClr val="tx1"/>
              </a:solidFill>
              <a:effectLst>
                <a:outerShdw blurRad="38100" dist="38100" dir="2700000" algn="tl">
                  <a:srgbClr val="000000">
                    <a:alpha val="43137"/>
                  </a:srgbClr>
                </a:outerShdw>
              </a:effectLst>
              <a:cs typeface="AL-Mohanad Bold" pitchFamily="2" charset="-78"/>
            </a:endParaRPr>
          </a:p>
        </p:txBody>
      </p:sp>
      <p:sp>
        <p:nvSpPr>
          <p:cNvPr id="23" name="مستطيل مستدير الزوايا 22"/>
          <p:cNvSpPr/>
          <p:nvPr/>
        </p:nvSpPr>
        <p:spPr>
          <a:xfrm>
            <a:off x="500034" y="5061372"/>
            <a:ext cx="6500826" cy="357189"/>
          </a:xfrm>
          <a:prstGeom prst="roundRect">
            <a:avLst/>
          </a:prstGeom>
          <a:solidFill>
            <a:srgbClr val="92D050"/>
          </a:solidFill>
        </p:spPr>
        <p:style>
          <a:lnRef idx="1">
            <a:schemeClr val="accent4"/>
          </a:lnRef>
          <a:fillRef idx="3">
            <a:schemeClr val="accent4"/>
          </a:fillRef>
          <a:effectRef idx="2">
            <a:schemeClr val="accent4"/>
          </a:effectRef>
          <a:fontRef idx="minor">
            <a:schemeClr val="lt1"/>
          </a:fontRef>
        </p:style>
        <p:txBody>
          <a:bodyPr rtlCol="1" anchor="ctr"/>
          <a:lstStyle/>
          <a:p>
            <a:pPr algn="ctr"/>
            <a:r>
              <a:rPr lang="ar-SA" sz="2000" dirty="0" smtClean="0">
                <a:solidFill>
                  <a:schemeClr val="tx1"/>
                </a:solidFill>
                <a:cs typeface="AL-Mohanad Bold" pitchFamily="2" charset="-78"/>
              </a:rPr>
              <a:t>تعريف </a:t>
            </a:r>
            <a:r>
              <a:rPr lang="ar-SA" sz="2000" dirty="0" smtClean="0">
                <a:solidFill>
                  <a:schemeClr val="tx1"/>
                </a:solidFill>
                <a:cs typeface="AL-Mohanad Bold" pitchFamily="2" charset="-78"/>
              </a:rPr>
              <a:t>المشاركين بصفات </a:t>
            </a:r>
            <a:r>
              <a:rPr lang="ar-SA" sz="2000" dirty="0" smtClean="0">
                <a:solidFill>
                  <a:schemeClr val="tx1"/>
                </a:solidFill>
                <a:cs typeface="AL-Mohanad Bold" pitchFamily="2" charset="-78"/>
              </a:rPr>
              <a:t>الواثقة من نفسها وتطبيقها</a:t>
            </a:r>
          </a:p>
        </p:txBody>
      </p:sp>
      <p:sp>
        <p:nvSpPr>
          <p:cNvPr id="24" name="مستطيل مستدير الزوايا 23"/>
          <p:cNvSpPr/>
          <p:nvPr/>
        </p:nvSpPr>
        <p:spPr>
          <a:xfrm>
            <a:off x="7205362" y="5080396"/>
            <a:ext cx="652786" cy="348872"/>
          </a:xfrm>
          <a:prstGeom prst="roundRect">
            <a:avLst/>
          </a:prstGeom>
          <a:solidFill>
            <a:srgbClr val="92D050"/>
          </a:solidFill>
        </p:spPr>
        <p:style>
          <a:lnRef idx="1">
            <a:schemeClr val="accent4"/>
          </a:lnRef>
          <a:fillRef idx="3">
            <a:schemeClr val="accent4"/>
          </a:fillRef>
          <a:effectRef idx="2">
            <a:schemeClr val="accent4"/>
          </a:effectRef>
          <a:fontRef idx="minor">
            <a:schemeClr val="lt1"/>
          </a:fontRef>
        </p:style>
        <p:txBody>
          <a:bodyPr rtlCol="1" anchor="ctr"/>
          <a:lstStyle/>
          <a:p>
            <a:pPr lvl="0" algn="ctr"/>
            <a:r>
              <a:rPr lang="ar-SA" sz="2000" dirty="0" smtClean="0">
                <a:solidFill>
                  <a:schemeClr val="tx1"/>
                </a:solidFill>
                <a:effectLst>
                  <a:outerShdw blurRad="38100" dist="38100" dir="2700000" algn="tl">
                    <a:srgbClr val="000000">
                      <a:alpha val="43137"/>
                    </a:srgbClr>
                  </a:outerShdw>
                </a:effectLst>
                <a:latin typeface="Times New Roman"/>
                <a:ea typeface="Times New Roman"/>
                <a:cs typeface="AL-Mohanad Bold" pitchFamily="2" charset="-78"/>
              </a:rPr>
              <a:t>7</a:t>
            </a:r>
            <a:endParaRPr lang="ar-SA" sz="2000" dirty="0">
              <a:solidFill>
                <a:schemeClr val="tx1"/>
              </a:solidFill>
              <a:effectLst>
                <a:outerShdw blurRad="38100" dist="38100" dir="2700000" algn="tl">
                  <a:srgbClr val="000000">
                    <a:alpha val="43137"/>
                  </a:srgbClr>
                </a:outerShdw>
              </a:effectLst>
              <a:cs typeface="AL-Mohanad Bold" pitchFamily="2" charset="-78"/>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Box 13" descr="B56F103BB23E47beACAB404F50AF11BD# #TextBox 13"/>
          <p:cNvSpPr txBox="1">
            <a:spLocks noChangeArrowheads="1"/>
          </p:cNvSpPr>
          <p:nvPr/>
        </p:nvSpPr>
        <p:spPr bwMode="auto">
          <a:xfrm>
            <a:off x="3923928" y="86004"/>
            <a:ext cx="5220073" cy="628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algn="l" rtl="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algn="l" rtl="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algn="l" rtl="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algn="l" rtl="0" eaLnBrk="0" fontAlgn="base" hangingPunct="0">
              <a:spcBef>
                <a:spcPct val="0"/>
              </a:spcBef>
              <a:spcAft>
                <a:spcPct val="0"/>
              </a:spcAft>
              <a:defRPr>
                <a:solidFill>
                  <a:schemeClr val="tx1"/>
                </a:solidFill>
                <a:latin typeface="Arial" pitchFamily="34" charset="0"/>
                <a:ea typeface="SimSun" pitchFamily="2" charset="-122"/>
              </a:defRPr>
            </a:lvl9pPr>
          </a:lstStyle>
          <a:p>
            <a:pPr algn="r" rtl="1">
              <a:lnSpc>
                <a:spcPct val="120000"/>
              </a:lnSpc>
              <a:spcBef>
                <a:spcPct val="50000"/>
              </a:spcBef>
            </a:pPr>
            <a:r>
              <a:rPr lang="ar-EG" altLang="zh-CN" sz="3200" b="1" dirty="0">
                <a:solidFill>
                  <a:schemeClr val="bg1"/>
                </a:solidFill>
                <a:latin typeface="Microsoft YaHei" pitchFamily="34" charset="-122"/>
                <a:ea typeface="Microsoft YaHei" pitchFamily="34" charset="-122"/>
              </a:rPr>
              <a:t>محتويات الوحدة التدريبية </a:t>
            </a:r>
            <a:r>
              <a:rPr lang="ar-EG" altLang="zh-CN" sz="3200" b="1" dirty="0" smtClean="0">
                <a:solidFill>
                  <a:schemeClr val="bg1"/>
                </a:solidFill>
                <a:latin typeface="Microsoft YaHei" pitchFamily="34" charset="-122"/>
                <a:ea typeface="Microsoft YaHei" pitchFamily="34" charset="-122"/>
              </a:rPr>
              <a:t>الثانية</a:t>
            </a:r>
            <a:endParaRPr lang="ar-EG" altLang="zh-CN" sz="3200" b="1" dirty="0">
              <a:solidFill>
                <a:schemeClr val="bg1"/>
              </a:solidFill>
              <a:latin typeface="Microsoft YaHei" pitchFamily="34" charset="-122"/>
              <a:ea typeface="Microsoft YaHei" pitchFamily="34" charset="-122"/>
            </a:endParaRPr>
          </a:p>
        </p:txBody>
      </p:sp>
      <p:sp>
        <p:nvSpPr>
          <p:cNvPr id="6" name="Folded Corner 5"/>
          <p:cNvSpPr/>
          <p:nvPr/>
        </p:nvSpPr>
        <p:spPr bwMode="auto">
          <a:xfrm>
            <a:off x="1752601" y="913284"/>
            <a:ext cx="6887345" cy="4392488"/>
          </a:xfrm>
          <a:prstGeom prst="foldedCorner">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none" lIns="91430" tIns="45715" rIns="91430" bIns="45715" numCol="1" rtlCol="1" anchor="ctr" anchorCtr="0" compatLnSpc="1">
            <a:prstTxWarp prst="textNoShape">
              <a:avLst/>
            </a:prstTxWarp>
          </a:bodyPr>
          <a:lstStyle/>
          <a:p>
            <a:pPr algn="ctr" defTabSz="914305"/>
            <a:endParaRPr lang="ar-EG" sz="2400" dirty="0">
              <a:latin typeface="Arial" charset="0"/>
            </a:endParaRPr>
          </a:p>
        </p:txBody>
      </p:sp>
      <p:sp>
        <p:nvSpPr>
          <p:cNvPr id="7" name="Rectangle 6"/>
          <p:cNvSpPr/>
          <p:nvPr/>
        </p:nvSpPr>
        <p:spPr>
          <a:xfrm>
            <a:off x="1735213" y="913284"/>
            <a:ext cx="6887345" cy="4093418"/>
          </a:xfrm>
          <a:prstGeom prst="rect">
            <a:avLst/>
          </a:prstGeom>
        </p:spPr>
        <p:txBody>
          <a:bodyPr wrap="square" lIns="91430" tIns="45715" rIns="91430" bIns="45715">
            <a:spAutoFit/>
          </a:bodyPr>
          <a:lstStyle/>
          <a:p>
            <a:pPr marL="342900" indent="-342900" algn="r" rtl="1">
              <a:buFont typeface="Wingdings" pitchFamily="2" charset="2"/>
              <a:buChar char="ü"/>
            </a:pPr>
            <a:r>
              <a:rPr lang="ar-SA" sz="2000" dirty="0" smtClean="0">
                <a:solidFill>
                  <a:schemeClr val="accent2">
                    <a:lumMod val="50000"/>
                  </a:schemeClr>
                </a:solidFill>
                <a:cs typeface="AL-Mohanad Bold" pitchFamily="2" charset="-78"/>
              </a:rPr>
              <a:t>مفهوم </a:t>
            </a:r>
            <a:r>
              <a:rPr lang="ar-SA" sz="2000" dirty="0">
                <a:solidFill>
                  <a:schemeClr val="accent2">
                    <a:lumMod val="50000"/>
                  </a:schemeClr>
                </a:solidFill>
                <a:cs typeface="AL-Mohanad Bold" pitchFamily="2" charset="-78"/>
              </a:rPr>
              <a:t>الثقة بالنفس</a:t>
            </a:r>
          </a:p>
          <a:p>
            <a:pPr marL="342900" indent="-342900" algn="r" rtl="1">
              <a:buFont typeface="Wingdings" pitchFamily="2" charset="2"/>
              <a:buChar char="ü"/>
            </a:pPr>
            <a:r>
              <a:rPr lang="ar-SA" sz="2000" dirty="0" smtClean="0">
                <a:solidFill>
                  <a:schemeClr val="accent2">
                    <a:lumMod val="50000"/>
                  </a:schemeClr>
                </a:solidFill>
                <a:cs typeface="AL-Mohanad Bold" pitchFamily="2" charset="-78"/>
              </a:rPr>
              <a:t>لماذا </a:t>
            </a:r>
            <a:r>
              <a:rPr lang="ar-SA" sz="2000" dirty="0">
                <a:solidFill>
                  <a:schemeClr val="accent2">
                    <a:lumMod val="50000"/>
                  </a:schemeClr>
                </a:solidFill>
                <a:cs typeface="AL-Mohanad Bold" pitchFamily="2" charset="-78"/>
              </a:rPr>
              <a:t>الثقة بالنفس؟</a:t>
            </a:r>
          </a:p>
          <a:p>
            <a:pPr marL="342900" indent="-342900" algn="r" rtl="1">
              <a:buFont typeface="Wingdings" pitchFamily="2" charset="2"/>
              <a:buChar char="ü"/>
            </a:pPr>
            <a:r>
              <a:rPr lang="ar-SA" sz="2000" dirty="0" smtClean="0">
                <a:solidFill>
                  <a:schemeClr val="accent2">
                    <a:lumMod val="50000"/>
                  </a:schemeClr>
                </a:solidFill>
                <a:cs typeface="AL-Mohanad Bold" pitchFamily="2" charset="-78"/>
              </a:rPr>
              <a:t>الثقة </a:t>
            </a:r>
            <a:r>
              <a:rPr lang="ar-SA" sz="2000" dirty="0">
                <a:solidFill>
                  <a:schemeClr val="accent2">
                    <a:lumMod val="50000"/>
                  </a:schemeClr>
                </a:solidFill>
                <a:cs typeface="AL-Mohanad Bold" pitchFamily="2" charset="-78"/>
              </a:rPr>
              <a:t>والغرور. ما الفرق؟</a:t>
            </a:r>
          </a:p>
          <a:p>
            <a:pPr marL="342900" indent="-342900" algn="r" rtl="1">
              <a:buFont typeface="Wingdings" pitchFamily="2" charset="2"/>
              <a:buChar char="ü"/>
            </a:pPr>
            <a:r>
              <a:rPr lang="ar-SA" sz="2000" dirty="0" smtClean="0">
                <a:solidFill>
                  <a:schemeClr val="accent2">
                    <a:lumMod val="50000"/>
                  </a:schemeClr>
                </a:solidFill>
                <a:cs typeface="AL-Mohanad Bold" pitchFamily="2" charset="-78"/>
              </a:rPr>
              <a:t>اختبار </a:t>
            </a:r>
            <a:r>
              <a:rPr lang="ar-SA" sz="2000" dirty="0">
                <a:solidFill>
                  <a:schemeClr val="accent2">
                    <a:lumMod val="50000"/>
                  </a:schemeClr>
                </a:solidFill>
                <a:cs typeface="AL-Mohanad Bold" pitchFamily="2" charset="-78"/>
              </a:rPr>
              <a:t>لقياس درجة الثقة بالنفس</a:t>
            </a:r>
          </a:p>
          <a:p>
            <a:pPr marL="342900" indent="-342900" algn="r" rtl="1">
              <a:buFont typeface="Wingdings" pitchFamily="2" charset="2"/>
              <a:buChar char="ü"/>
            </a:pPr>
            <a:r>
              <a:rPr lang="ar-SA" sz="2000" dirty="0" smtClean="0">
                <a:solidFill>
                  <a:schemeClr val="accent2">
                    <a:lumMod val="50000"/>
                  </a:schemeClr>
                </a:solidFill>
                <a:cs typeface="AL-Mohanad Bold" pitchFamily="2" charset="-78"/>
              </a:rPr>
              <a:t>متى </a:t>
            </a:r>
            <a:r>
              <a:rPr lang="ar-SA" sz="2000" dirty="0">
                <a:solidFill>
                  <a:schemeClr val="accent2">
                    <a:lumMod val="50000"/>
                  </a:schemeClr>
                </a:solidFill>
                <a:cs typeface="AL-Mohanad Bold" pitchFamily="2" charset="-78"/>
              </a:rPr>
              <a:t>تهتز الثقة في النفس؟</a:t>
            </a:r>
          </a:p>
          <a:p>
            <a:pPr marL="342900" indent="-342900" algn="r" rtl="1">
              <a:buFont typeface="Wingdings" pitchFamily="2" charset="2"/>
              <a:buChar char="ü"/>
            </a:pPr>
            <a:r>
              <a:rPr lang="ar-SA" sz="2000" dirty="0" smtClean="0">
                <a:solidFill>
                  <a:schemeClr val="accent2">
                    <a:lumMod val="50000"/>
                  </a:schemeClr>
                </a:solidFill>
                <a:cs typeface="AL-Mohanad Bold" pitchFamily="2" charset="-78"/>
              </a:rPr>
              <a:t>أسباب </a:t>
            </a:r>
            <a:r>
              <a:rPr lang="ar-SA" sz="2000" dirty="0">
                <a:solidFill>
                  <a:schemeClr val="accent2">
                    <a:lumMod val="50000"/>
                  </a:schemeClr>
                </a:solidFill>
                <a:cs typeface="AL-Mohanad Bold" pitchFamily="2" charset="-78"/>
              </a:rPr>
              <a:t>انعدام الثقة بالنفس </a:t>
            </a:r>
          </a:p>
          <a:p>
            <a:pPr marL="342900" indent="-342900" algn="r" rtl="1">
              <a:buFont typeface="Wingdings" pitchFamily="2" charset="2"/>
              <a:buChar char="ü"/>
            </a:pPr>
            <a:r>
              <a:rPr lang="ar-SA" sz="2000" dirty="0" smtClean="0">
                <a:solidFill>
                  <a:schemeClr val="accent2">
                    <a:lumMod val="50000"/>
                  </a:schemeClr>
                </a:solidFill>
                <a:cs typeface="AL-Mohanad Bold" pitchFamily="2" charset="-78"/>
              </a:rPr>
              <a:t>بعض </a:t>
            </a:r>
            <a:r>
              <a:rPr lang="ar-SA" sz="2000" dirty="0">
                <a:solidFill>
                  <a:schemeClr val="accent2">
                    <a:lumMod val="50000"/>
                  </a:schemeClr>
                </a:solidFill>
                <a:cs typeface="AL-Mohanad Bold" pitchFamily="2" charset="-78"/>
              </a:rPr>
              <a:t>اثار انخفاض الثقة بالنفس</a:t>
            </a:r>
          </a:p>
          <a:p>
            <a:pPr marL="342900" indent="-342900" algn="r" rtl="1">
              <a:buFont typeface="Wingdings" pitchFamily="2" charset="2"/>
              <a:buChar char="ü"/>
            </a:pPr>
            <a:r>
              <a:rPr lang="ar-SA" sz="2000" dirty="0" smtClean="0">
                <a:solidFill>
                  <a:schemeClr val="accent2">
                    <a:lumMod val="50000"/>
                  </a:schemeClr>
                </a:solidFill>
                <a:cs typeface="AL-Mohanad Bold" pitchFamily="2" charset="-78"/>
              </a:rPr>
              <a:t>علامات </a:t>
            </a:r>
            <a:r>
              <a:rPr lang="ar-SA" sz="2000" dirty="0">
                <a:solidFill>
                  <a:schemeClr val="accent2">
                    <a:lumMod val="50000"/>
                  </a:schemeClr>
                </a:solidFill>
                <a:cs typeface="AL-Mohanad Bold" pitchFamily="2" charset="-78"/>
              </a:rPr>
              <a:t>فقد الثقة بالنفس</a:t>
            </a:r>
          </a:p>
          <a:p>
            <a:pPr marL="342900" indent="-342900" algn="r" rtl="1">
              <a:buFont typeface="Wingdings" pitchFamily="2" charset="2"/>
              <a:buChar char="ü"/>
            </a:pPr>
            <a:r>
              <a:rPr lang="ar-SA" sz="2000" dirty="0" smtClean="0">
                <a:solidFill>
                  <a:schemeClr val="accent2">
                    <a:lumMod val="50000"/>
                  </a:schemeClr>
                </a:solidFill>
                <a:cs typeface="AL-Mohanad Bold" pitchFamily="2" charset="-78"/>
              </a:rPr>
              <a:t>الحديث </a:t>
            </a:r>
            <a:r>
              <a:rPr lang="ar-SA" sz="2000" dirty="0">
                <a:solidFill>
                  <a:schemeClr val="accent2">
                    <a:lumMod val="50000"/>
                  </a:schemeClr>
                </a:solidFill>
                <a:cs typeface="AL-Mohanad Bold" pitchFamily="2" charset="-78"/>
              </a:rPr>
              <a:t>السلبي مع النفس</a:t>
            </a:r>
          </a:p>
          <a:p>
            <a:pPr marL="342900" indent="-342900" algn="r" rtl="1">
              <a:buFont typeface="Wingdings" pitchFamily="2" charset="2"/>
              <a:buChar char="ü"/>
            </a:pPr>
            <a:r>
              <a:rPr lang="ar-SA" sz="2000" dirty="0" smtClean="0">
                <a:solidFill>
                  <a:schemeClr val="accent2">
                    <a:lumMod val="50000"/>
                  </a:schemeClr>
                </a:solidFill>
                <a:cs typeface="AL-Mohanad Bold" pitchFamily="2" charset="-78"/>
              </a:rPr>
              <a:t>كيف </a:t>
            </a:r>
            <a:r>
              <a:rPr lang="ar-SA" sz="2000" dirty="0">
                <a:solidFill>
                  <a:schemeClr val="accent2">
                    <a:lumMod val="50000"/>
                  </a:schemeClr>
                </a:solidFill>
                <a:cs typeface="AL-Mohanad Bold" pitchFamily="2" charset="-78"/>
              </a:rPr>
              <a:t>تكتسب الثقة في النفس</a:t>
            </a:r>
          </a:p>
          <a:p>
            <a:pPr marL="342900" indent="-342900" algn="r" rtl="1">
              <a:buFont typeface="Wingdings" pitchFamily="2" charset="2"/>
              <a:buChar char="ü"/>
            </a:pPr>
            <a:r>
              <a:rPr lang="ar-SA" sz="2000" dirty="0" smtClean="0">
                <a:solidFill>
                  <a:schemeClr val="accent2">
                    <a:lumMod val="50000"/>
                  </a:schemeClr>
                </a:solidFill>
                <a:cs typeface="AL-Mohanad Bold" pitchFamily="2" charset="-78"/>
              </a:rPr>
              <a:t>قوانين </a:t>
            </a:r>
            <a:r>
              <a:rPr lang="ar-SA" sz="2000" dirty="0">
                <a:solidFill>
                  <a:schemeClr val="accent2">
                    <a:lumMod val="50000"/>
                  </a:schemeClr>
                </a:solidFill>
                <a:cs typeface="AL-Mohanad Bold" pitchFamily="2" charset="-78"/>
              </a:rPr>
              <a:t>وخطوات لزيادة الثقة في النفس</a:t>
            </a:r>
          </a:p>
          <a:p>
            <a:pPr marL="342900" indent="-342900" algn="r" rtl="1">
              <a:buFont typeface="Wingdings" pitchFamily="2" charset="2"/>
              <a:buChar char="ü"/>
            </a:pPr>
            <a:r>
              <a:rPr lang="ar-SA" sz="2000" dirty="0" smtClean="0">
                <a:solidFill>
                  <a:schemeClr val="accent2">
                    <a:lumMod val="50000"/>
                  </a:schemeClr>
                </a:solidFill>
                <a:cs typeface="AL-Mohanad Bold" pitchFamily="2" charset="-78"/>
              </a:rPr>
              <a:t>كيف </a:t>
            </a:r>
            <a:r>
              <a:rPr lang="ar-SA" sz="2000" dirty="0">
                <a:solidFill>
                  <a:schemeClr val="accent2">
                    <a:lumMod val="50000"/>
                  </a:schemeClr>
                </a:solidFill>
                <a:cs typeface="AL-Mohanad Bold" pitchFamily="2" charset="-78"/>
              </a:rPr>
              <a:t>أكون واثقا بنفسي؟</a:t>
            </a:r>
          </a:p>
          <a:p>
            <a:pPr marL="342900" indent="-342900" algn="r" rtl="1">
              <a:buFont typeface="Wingdings" pitchFamily="2" charset="2"/>
              <a:buChar char="ü"/>
            </a:pPr>
            <a:r>
              <a:rPr lang="ar-SA" sz="2000" dirty="0" smtClean="0">
                <a:solidFill>
                  <a:schemeClr val="accent2">
                    <a:lumMod val="50000"/>
                  </a:schemeClr>
                </a:solidFill>
                <a:cs typeface="AL-Mohanad Bold" pitchFamily="2" charset="-78"/>
              </a:rPr>
              <a:t>صفات </a:t>
            </a:r>
            <a:r>
              <a:rPr lang="ar-SA" sz="2000" dirty="0">
                <a:solidFill>
                  <a:schemeClr val="accent2">
                    <a:lumMod val="50000"/>
                  </a:schemeClr>
                </a:solidFill>
                <a:cs typeface="AL-Mohanad Bold" pitchFamily="2" charset="-78"/>
              </a:rPr>
              <a:t>الواثق من نفسه</a:t>
            </a:r>
          </a:p>
        </p:txBody>
      </p:sp>
    </p:spTree>
    <p:extLst>
      <p:ext uri="{BB962C8B-B14F-4D97-AF65-F5344CB8AC3E}">
        <p14:creationId xmlns:p14="http://schemas.microsoft.com/office/powerpoint/2010/main" val="881361298"/>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slide(fromLeft)">
                                      <p:cBhvr>
                                        <p:cTn id="7" dur="500"/>
                                        <p:tgtEl>
                                          <p:spTgt spid="6146"/>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7">
                                            <p:txEl>
                                              <p:pRg st="0" end="0"/>
                                            </p:txEl>
                                          </p:spTgt>
                                        </p:tgtEl>
                                        <p:attrNameLst>
                                          <p:attrName>style.visibility</p:attrName>
                                        </p:attrNameLst>
                                      </p:cBhvr>
                                      <p:to>
                                        <p:strVal val="visible"/>
                                      </p:to>
                                    </p:set>
                                    <p:animEffect transition="in" filter="barn(inVertical)">
                                      <p:cBhvr>
                                        <p:cTn id="20" dur="500"/>
                                        <p:tgtEl>
                                          <p:spTgt spid="7">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7">
                                            <p:txEl>
                                              <p:pRg st="1" end="1"/>
                                            </p:txEl>
                                          </p:spTgt>
                                        </p:tgtEl>
                                        <p:attrNameLst>
                                          <p:attrName>style.visibility</p:attrName>
                                        </p:attrNameLst>
                                      </p:cBhvr>
                                      <p:to>
                                        <p:strVal val="visible"/>
                                      </p:to>
                                    </p:set>
                                    <p:animEffect transition="in" filter="barn(inVertical)">
                                      <p:cBhvr>
                                        <p:cTn id="25" dur="500"/>
                                        <p:tgtEl>
                                          <p:spTgt spid="7">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7">
                                            <p:txEl>
                                              <p:pRg st="2" end="2"/>
                                            </p:txEl>
                                          </p:spTgt>
                                        </p:tgtEl>
                                        <p:attrNameLst>
                                          <p:attrName>style.visibility</p:attrName>
                                        </p:attrNameLst>
                                      </p:cBhvr>
                                      <p:to>
                                        <p:strVal val="visible"/>
                                      </p:to>
                                    </p:set>
                                    <p:animEffect transition="in" filter="barn(inVertical)">
                                      <p:cBhvr>
                                        <p:cTn id="30" dur="500"/>
                                        <p:tgtEl>
                                          <p:spTgt spid="7">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7">
                                            <p:txEl>
                                              <p:pRg st="3" end="3"/>
                                            </p:txEl>
                                          </p:spTgt>
                                        </p:tgtEl>
                                        <p:attrNameLst>
                                          <p:attrName>style.visibility</p:attrName>
                                        </p:attrNameLst>
                                      </p:cBhvr>
                                      <p:to>
                                        <p:strVal val="visible"/>
                                      </p:to>
                                    </p:set>
                                    <p:animEffect transition="in" filter="barn(inVertical)">
                                      <p:cBhvr>
                                        <p:cTn id="35" dur="500"/>
                                        <p:tgtEl>
                                          <p:spTgt spid="7">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7">
                                            <p:txEl>
                                              <p:pRg st="4" end="4"/>
                                            </p:txEl>
                                          </p:spTgt>
                                        </p:tgtEl>
                                        <p:attrNameLst>
                                          <p:attrName>style.visibility</p:attrName>
                                        </p:attrNameLst>
                                      </p:cBhvr>
                                      <p:to>
                                        <p:strVal val="visible"/>
                                      </p:to>
                                    </p:set>
                                    <p:animEffect transition="in" filter="barn(inVertical)">
                                      <p:cBhvr>
                                        <p:cTn id="40" dur="500"/>
                                        <p:tgtEl>
                                          <p:spTgt spid="7">
                                            <p:txEl>
                                              <p:pRg st="4" end="4"/>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7">
                                            <p:txEl>
                                              <p:pRg st="5" end="5"/>
                                            </p:txEl>
                                          </p:spTgt>
                                        </p:tgtEl>
                                        <p:attrNameLst>
                                          <p:attrName>style.visibility</p:attrName>
                                        </p:attrNameLst>
                                      </p:cBhvr>
                                      <p:to>
                                        <p:strVal val="visible"/>
                                      </p:to>
                                    </p:set>
                                    <p:animEffect transition="in" filter="barn(inVertical)">
                                      <p:cBhvr>
                                        <p:cTn id="45" dur="500"/>
                                        <p:tgtEl>
                                          <p:spTgt spid="7">
                                            <p:txEl>
                                              <p:pRg st="5" end="5"/>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7">
                                            <p:txEl>
                                              <p:pRg st="6" end="6"/>
                                            </p:txEl>
                                          </p:spTgt>
                                        </p:tgtEl>
                                        <p:attrNameLst>
                                          <p:attrName>style.visibility</p:attrName>
                                        </p:attrNameLst>
                                      </p:cBhvr>
                                      <p:to>
                                        <p:strVal val="visible"/>
                                      </p:to>
                                    </p:set>
                                    <p:animEffect transition="in" filter="barn(inVertical)">
                                      <p:cBhvr>
                                        <p:cTn id="50" dur="500"/>
                                        <p:tgtEl>
                                          <p:spTgt spid="7">
                                            <p:txEl>
                                              <p:pRg st="6" end="6"/>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nodeType="clickEffect">
                                  <p:stCondLst>
                                    <p:cond delay="0"/>
                                  </p:stCondLst>
                                  <p:childTnLst>
                                    <p:set>
                                      <p:cBhvr>
                                        <p:cTn id="54" dur="1" fill="hold">
                                          <p:stCondLst>
                                            <p:cond delay="0"/>
                                          </p:stCondLst>
                                        </p:cTn>
                                        <p:tgtEl>
                                          <p:spTgt spid="7">
                                            <p:txEl>
                                              <p:pRg st="7" end="7"/>
                                            </p:txEl>
                                          </p:spTgt>
                                        </p:tgtEl>
                                        <p:attrNameLst>
                                          <p:attrName>style.visibility</p:attrName>
                                        </p:attrNameLst>
                                      </p:cBhvr>
                                      <p:to>
                                        <p:strVal val="visible"/>
                                      </p:to>
                                    </p:set>
                                    <p:animEffect transition="in" filter="barn(inVertical)">
                                      <p:cBhvr>
                                        <p:cTn id="55" dur="500"/>
                                        <p:tgtEl>
                                          <p:spTgt spid="7">
                                            <p:txEl>
                                              <p:pRg st="7" end="7"/>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nodeType="clickEffect">
                                  <p:stCondLst>
                                    <p:cond delay="0"/>
                                  </p:stCondLst>
                                  <p:childTnLst>
                                    <p:set>
                                      <p:cBhvr>
                                        <p:cTn id="59" dur="1" fill="hold">
                                          <p:stCondLst>
                                            <p:cond delay="0"/>
                                          </p:stCondLst>
                                        </p:cTn>
                                        <p:tgtEl>
                                          <p:spTgt spid="7">
                                            <p:txEl>
                                              <p:pRg st="8" end="8"/>
                                            </p:txEl>
                                          </p:spTgt>
                                        </p:tgtEl>
                                        <p:attrNameLst>
                                          <p:attrName>style.visibility</p:attrName>
                                        </p:attrNameLst>
                                      </p:cBhvr>
                                      <p:to>
                                        <p:strVal val="visible"/>
                                      </p:to>
                                    </p:set>
                                    <p:animEffect transition="in" filter="barn(inVertical)">
                                      <p:cBhvr>
                                        <p:cTn id="60" dur="500"/>
                                        <p:tgtEl>
                                          <p:spTgt spid="7">
                                            <p:txEl>
                                              <p:pRg st="8" end="8"/>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nodeType="clickEffect">
                                  <p:stCondLst>
                                    <p:cond delay="0"/>
                                  </p:stCondLst>
                                  <p:childTnLst>
                                    <p:set>
                                      <p:cBhvr>
                                        <p:cTn id="64" dur="1" fill="hold">
                                          <p:stCondLst>
                                            <p:cond delay="0"/>
                                          </p:stCondLst>
                                        </p:cTn>
                                        <p:tgtEl>
                                          <p:spTgt spid="7">
                                            <p:txEl>
                                              <p:pRg st="9" end="9"/>
                                            </p:txEl>
                                          </p:spTgt>
                                        </p:tgtEl>
                                        <p:attrNameLst>
                                          <p:attrName>style.visibility</p:attrName>
                                        </p:attrNameLst>
                                      </p:cBhvr>
                                      <p:to>
                                        <p:strVal val="visible"/>
                                      </p:to>
                                    </p:set>
                                    <p:animEffect transition="in" filter="barn(inVertical)">
                                      <p:cBhvr>
                                        <p:cTn id="65" dur="500"/>
                                        <p:tgtEl>
                                          <p:spTgt spid="7">
                                            <p:txEl>
                                              <p:pRg st="9" end="9"/>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16" presetClass="entr" presetSubtype="21" fill="hold" nodeType="clickEffect">
                                  <p:stCondLst>
                                    <p:cond delay="0"/>
                                  </p:stCondLst>
                                  <p:childTnLst>
                                    <p:set>
                                      <p:cBhvr>
                                        <p:cTn id="69" dur="1" fill="hold">
                                          <p:stCondLst>
                                            <p:cond delay="0"/>
                                          </p:stCondLst>
                                        </p:cTn>
                                        <p:tgtEl>
                                          <p:spTgt spid="7">
                                            <p:txEl>
                                              <p:pRg st="10" end="10"/>
                                            </p:txEl>
                                          </p:spTgt>
                                        </p:tgtEl>
                                        <p:attrNameLst>
                                          <p:attrName>style.visibility</p:attrName>
                                        </p:attrNameLst>
                                      </p:cBhvr>
                                      <p:to>
                                        <p:strVal val="visible"/>
                                      </p:to>
                                    </p:set>
                                    <p:animEffect transition="in" filter="barn(inVertical)">
                                      <p:cBhvr>
                                        <p:cTn id="70" dur="500"/>
                                        <p:tgtEl>
                                          <p:spTgt spid="7">
                                            <p:txEl>
                                              <p:pRg st="10" end="10"/>
                                            </p:txEl>
                                          </p:spTgt>
                                        </p:tgtEl>
                                      </p:cBhvr>
                                    </p:animEffect>
                                  </p:childTnLst>
                                </p:cTn>
                              </p:par>
                            </p:childTnLst>
                          </p:cTn>
                        </p:par>
                      </p:childTnLst>
                    </p:cTn>
                  </p:par>
                  <p:par>
                    <p:cTn id="71" fill="hold">
                      <p:stCondLst>
                        <p:cond delay="indefinite"/>
                      </p:stCondLst>
                      <p:childTnLst>
                        <p:par>
                          <p:cTn id="72" fill="hold">
                            <p:stCondLst>
                              <p:cond delay="0"/>
                            </p:stCondLst>
                            <p:childTnLst>
                              <p:par>
                                <p:cTn id="73" presetID="16" presetClass="entr" presetSubtype="21" fill="hold" nodeType="clickEffect">
                                  <p:stCondLst>
                                    <p:cond delay="0"/>
                                  </p:stCondLst>
                                  <p:childTnLst>
                                    <p:set>
                                      <p:cBhvr>
                                        <p:cTn id="74" dur="1" fill="hold">
                                          <p:stCondLst>
                                            <p:cond delay="0"/>
                                          </p:stCondLst>
                                        </p:cTn>
                                        <p:tgtEl>
                                          <p:spTgt spid="7">
                                            <p:txEl>
                                              <p:pRg st="11" end="11"/>
                                            </p:txEl>
                                          </p:spTgt>
                                        </p:tgtEl>
                                        <p:attrNameLst>
                                          <p:attrName>style.visibility</p:attrName>
                                        </p:attrNameLst>
                                      </p:cBhvr>
                                      <p:to>
                                        <p:strVal val="visible"/>
                                      </p:to>
                                    </p:set>
                                    <p:animEffect transition="in" filter="barn(inVertical)">
                                      <p:cBhvr>
                                        <p:cTn id="75" dur="500"/>
                                        <p:tgtEl>
                                          <p:spTgt spid="7">
                                            <p:txEl>
                                              <p:pRg st="11" end="11"/>
                                            </p:txEl>
                                          </p:spTgt>
                                        </p:tgtEl>
                                      </p:cBhvr>
                                    </p:animEffect>
                                  </p:childTnLst>
                                </p:cTn>
                              </p:par>
                            </p:childTnLst>
                          </p:cTn>
                        </p:par>
                      </p:childTnLst>
                    </p:cTn>
                  </p:par>
                  <p:par>
                    <p:cTn id="76" fill="hold">
                      <p:stCondLst>
                        <p:cond delay="indefinite"/>
                      </p:stCondLst>
                      <p:childTnLst>
                        <p:par>
                          <p:cTn id="77" fill="hold">
                            <p:stCondLst>
                              <p:cond delay="0"/>
                            </p:stCondLst>
                            <p:childTnLst>
                              <p:par>
                                <p:cTn id="78" presetID="16" presetClass="entr" presetSubtype="21" fill="hold" nodeType="clickEffect">
                                  <p:stCondLst>
                                    <p:cond delay="0"/>
                                  </p:stCondLst>
                                  <p:childTnLst>
                                    <p:set>
                                      <p:cBhvr>
                                        <p:cTn id="79" dur="1" fill="hold">
                                          <p:stCondLst>
                                            <p:cond delay="0"/>
                                          </p:stCondLst>
                                        </p:cTn>
                                        <p:tgtEl>
                                          <p:spTgt spid="7">
                                            <p:txEl>
                                              <p:pRg st="12" end="12"/>
                                            </p:txEl>
                                          </p:spTgt>
                                        </p:tgtEl>
                                        <p:attrNameLst>
                                          <p:attrName>style.visibility</p:attrName>
                                        </p:attrNameLst>
                                      </p:cBhvr>
                                      <p:to>
                                        <p:strVal val="visible"/>
                                      </p:to>
                                    </p:set>
                                    <p:animEffect transition="in" filter="barn(inVertical)">
                                      <p:cBhvr>
                                        <p:cTn id="80" dur="500"/>
                                        <p:tgtEl>
                                          <p:spTgt spid="7">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6" grpId="0" autoUpdateAnimBg="0"/>
      <p:bldP spid="6" grpId="0" animBg="1"/>
      <p:bldP spid="7"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Multidocument 1"/>
          <p:cNvSpPr/>
          <p:nvPr/>
        </p:nvSpPr>
        <p:spPr bwMode="auto">
          <a:xfrm>
            <a:off x="1747168" y="1000112"/>
            <a:ext cx="6065192" cy="2160240"/>
          </a:xfrm>
          <a:prstGeom prst="flowChartMultidocument">
            <a:avLst/>
          </a:prstGeom>
          <a:solidFill>
            <a:srgbClr val="33CC33"/>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algn="ctr" rtl="1">
              <a:lnSpc>
                <a:spcPct val="150000"/>
              </a:lnSpc>
            </a:pPr>
            <a:endParaRPr lang="ar-EG" sz="1400" b="1" dirty="0" smtClean="0"/>
          </a:p>
          <a:p>
            <a:pPr algn="ctr" rtl="1">
              <a:lnSpc>
                <a:spcPct val="150000"/>
              </a:lnSpc>
            </a:pPr>
            <a:r>
              <a:rPr lang="ar-EG" sz="3200" b="1" dirty="0"/>
              <a:t> مفهوم الثقة بالنفس</a:t>
            </a:r>
          </a:p>
        </p:txBody>
      </p:sp>
      <p:pic>
        <p:nvPicPr>
          <p:cNvPr id="3" name="صورة 2" descr="18 ‫‬ ‫‬.jpg"/>
          <p:cNvPicPr>
            <a:picLocks noChangeAspect="1"/>
          </p:cNvPicPr>
          <p:nvPr/>
        </p:nvPicPr>
        <p:blipFill>
          <a:blip r:embed="rId2"/>
          <a:stretch>
            <a:fillRect/>
          </a:stretch>
        </p:blipFill>
        <p:spPr>
          <a:xfrm>
            <a:off x="3857620" y="3500442"/>
            <a:ext cx="1195390" cy="1652267"/>
          </a:xfrm>
          <a:prstGeom prst="rect">
            <a:avLst/>
          </a:prstGeom>
        </p:spPr>
      </p:pic>
    </p:spTree>
    <p:extLst>
      <p:ext uri="{BB962C8B-B14F-4D97-AF65-F5344CB8AC3E}">
        <p14:creationId xmlns:p14="http://schemas.microsoft.com/office/powerpoint/2010/main" val="3986489779"/>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70" name="Group 2"/>
          <p:cNvGrpSpPr>
            <a:grpSpLocks/>
          </p:cNvGrpSpPr>
          <p:nvPr/>
        </p:nvGrpSpPr>
        <p:grpSpPr bwMode="auto">
          <a:xfrm>
            <a:off x="1226298" y="2944025"/>
            <a:ext cx="6562725" cy="1324918"/>
            <a:chOff x="0" y="-19326"/>
            <a:chExt cx="6561756" cy="565386"/>
          </a:xfrm>
        </p:grpSpPr>
        <p:sp>
          <p:nvSpPr>
            <p:cNvPr id="5138" name="AutoShape 3"/>
            <p:cNvSpPr>
              <a:spLocks noChangeArrowheads="1"/>
            </p:cNvSpPr>
            <p:nvPr/>
          </p:nvSpPr>
          <p:spPr bwMode="auto">
            <a:xfrm>
              <a:off x="0" y="192074"/>
              <a:ext cx="6561756" cy="353986"/>
            </a:xfrm>
            <a:prstGeom prst="rect">
              <a:avLst/>
            </a:prstGeom>
            <a:solidFill>
              <a:srgbClr val="595959"/>
            </a:solidFill>
            <a:ln w="12700">
              <a:solidFill>
                <a:schemeClr val="bg1"/>
              </a:solidFill>
              <a:miter lim="800000"/>
              <a:headEnd/>
              <a:tailEnd/>
            </a:ln>
          </p:spPr>
          <p:txBody>
            <a:bodyPr anchor="ctr"/>
            <a:lstStyle/>
            <a:p>
              <a:endParaRPr lang="zh-CN" altLang="en-US" sz="2400" b="1">
                <a:latin typeface="Calibri" pitchFamily="34" charset="0"/>
              </a:endParaRPr>
            </a:p>
          </p:txBody>
        </p:sp>
        <p:sp>
          <p:nvSpPr>
            <p:cNvPr id="5139" name="AutoShape 3"/>
            <p:cNvSpPr>
              <a:spLocks noChangeArrowheads="1"/>
            </p:cNvSpPr>
            <p:nvPr/>
          </p:nvSpPr>
          <p:spPr bwMode="auto">
            <a:xfrm>
              <a:off x="64331" y="0"/>
              <a:ext cx="6433094" cy="482482"/>
            </a:xfrm>
            <a:prstGeom prst="rect">
              <a:avLst/>
            </a:prstGeom>
            <a:solidFill>
              <a:srgbClr val="007E00">
                <a:alpha val="79999"/>
              </a:srgbClr>
            </a:solidFill>
            <a:ln w="12700">
              <a:solidFill>
                <a:schemeClr val="bg1"/>
              </a:solidFill>
              <a:miter lim="800000"/>
              <a:headEnd/>
              <a:tailEnd/>
            </a:ln>
          </p:spPr>
          <p:txBody>
            <a:bodyPr wrap="none" anchor="ctr"/>
            <a:lstStyle/>
            <a:p>
              <a:pPr algn="ctr" eaLnBrk="0" hangingPunct="0"/>
              <a:endParaRPr lang="zh-CN" altLang="en-US" sz="2800" b="1">
                <a:solidFill>
                  <a:schemeClr val="tx2"/>
                </a:solidFill>
                <a:ea typeface="Microsoft YaHei" pitchFamily="34" charset="-122"/>
              </a:endParaRPr>
            </a:p>
          </p:txBody>
        </p:sp>
        <p:sp>
          <p:nvSpPr>
            <p:cNvPr id="5140" name="Rectangle 13"/>
            <p:cNvSpPr>
              <a:spLocks noChangeArrowheads="1"/>
            </p:cNvSpPr>
            <p:nvPr/>
          </p:nvSpPr>
          <p:spPr bwMode="auto">
            <a:xfrm>
              <a:off x="65079" y="-19326"/>
              <a:ext cx="6431598" cy="403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a:r>
                <a:rPr lang="ar-EG" altLang="zh-CN" sz="2400" b="1" dirty="0">
                  <a:solidFill>
                    <a:schemeClr val="bg1"/>
                  </a:solidFill>
                </a:rPr>
                <a:t>الثقة بوجود الإمكانات والأسباب التي أعطاها الله للإنسان، فهذه ثقة محمودة وينبغي أن يتربى عليها الفرد ليصبح قوي الشخصية</a:t>
              </a:r>
              <a:endParaRPr lang="zh-CN" altLang="en-US" sz="2400" b="1" dirty="0">
                <a:solidFill>
                  <a:schemeClr val="bg1"/>
                </a:solidFill>
              </a:endParaRPr>
            </a:p>
          </p:txBody>
        </p:sp>
      </p:grpSp>
      <p:sp>
        <p:nvSpPr>
          <p:cNvPr id="21" name="TextBox 13" descr="B56F103BB23E47beACAB404F50AF11BD# #TextBox 13"/>
          <p:cNvSpPr txBox="1">
            <a:spLocks noChangeArrowheads="1"/>
          </p:cNvSpPr>
          <p:nvPr/>
        </p:nvSpPr>
        <p:spPr bwMode="auto">
          <a:xfrm>
            <a:off x="2771800" y="86004"/>
            <a:ext cx="6372201" cy="628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algn="l" rtl="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algn="l" rtl="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algn="l" rtl="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algn="l" rtl="0" eaLnBrk="0" fontAlgn="base" hangingPunct="0">
              <a:spcBef>
                <a:spcPct val="0"/>
              </a:spcBef>
              <a:spcAft>
                <a:spcPct val="0"/>
              </a:spcAft>
              <a:defRPr>
                <a:solidFill>
                  <a:schemeClr val="tx1"/>
                </a:solidFill>
                <a:latin typeface="Arial" pitchFamily="34" charset="0"/>
                <a:ea typeface="SimSun" pitchFamily="2" charset="-122"/>
              </a:defRPr>
            </a:lvl9pPr>
          </a:lstStyle>
          <a:p>
            <a:pPr algn="r" rtl="1">
              <a:lnSpc>
                <a:spcPct val="120000"/>
              </a:lnSpc>
              <a:spcBef>
                <a:spcPct val="50000"/>
              </a:spcBef>
            </a:pPr>
            <a:r>
              <a:rPr lang="ar-EG" altLang="zh-CN" sz="3200" b="1" dirty="0">
                <a:solidFill>
                  <a:schemeClr val="bg1"/>
                </a:solidFill>
                <a:latin typeface="Microsoft YaHei" pitchFamily="34" charset="-122"/>
                <a:ea typeface="Microsoft YaHei" pitchFamily="34" charset="-122"/>
              </a:rPr>
              <a:t> مفهوم الثقة بالنفس</a:t>
            </a:r>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61234" y="913284"/>
            <a:ext cx="2522734" cy="1893012"/>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09438189"/>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slide(fromLeft)">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nodeType="clickEffect">
                                  <p:stCondLst>
                                    <p:cond delay="0"/>
                                  </p:stCondLst>
                                  <p:childTnLst>
                                    <p:set>
                                      <p:cBhvr>
                                        <p:cTn id="11" dur="1" fill="hold">
                                          <p:stCondLst>
                                            <p:cond delay="0"/>
                                          </p:stCondLst>
                                        </p:cTn>
                                        <p:tgtEl>
                                          <p:spTgt spid="7170"/>
                                        </p:tgtEl>
                                        <p:attrNameLst>
                                          <p:attrName>style.visibility</p:attrName>
                                        </p:attrNameLst>
                                      </p:cBhvr>
                                      <p:to>
                                        <p:strVal val="visible"/>
                                      </p:to>
                                    </p:set>
                                    <p:anim calcmode="lin" valueType="num">
                                      <p:cBhvr>
                                        <p:cTn id="12" dur="500" fill="hold"/>
                                        <p:tgtEl>
                                          <p:spTgt spid="7170"/>
                                        </p:tgtEl>
                                        <p:attrNameLst>
                                          <p:attrName>ppt_w</p:attrName>
                                        </p:attrNameLst>
                                      </p:cBhvr>
                                      <p:tavLst>
                                        <p:tav tm="0">
                                          <p:val>
                                            <p:fltVal val="0"/>
                                          </p:val>
                                        </p:tav>
                                        <p:tav tm="100000">
                                          <p:val>
                                            <p:strVal val="#ppt_w"/>
                                          </p:val>
                                        </p:tav>
                                      </p:tavLst>
                                    </p:anim>
                                    <p:anim calcmode="lin" valueType="num">
                                      <p:cBhvr>
                                        <p:cTn id="13" dur="500" fill="hold"/>
                                        <p:tgtEl>
                                          <p:spTgt spid="7170"/>
                                        </p:tgtEl>
                                        <p:attrNameLst>
                                          <p:attrName>ppt_h</p:attrName>
                                        </p:attrNameLst>
                                      </p:cBhvr>
                                      <p:tavLst>
                                        <p:tav tm="0">
                                          <p:val>
                                            <p:fltVal val="0"/>
                                          </p:val>
                                        </p:tav>
                                        <p:tav tm="100000">
                                          <p:val>
                                            <p:strVal val="#ppt_h"/>
                                          </p:val>
                                        </p:tav>
                                      </p:tavLst>
                                    </p:anim>
                                  </p:childTnLst>
                                </p:cTn>
                              </p:par>
                              <p:par>
                                <p:cTn id="14" presetID="2" presetClass="entr" presetSubtype="4" fill="hold" nodeType="withEffect">
                                  <p:stCondLst>
                                    <p:cond delay="0"/>
                                  </p:stCondLst>
                                  <p:childTnLst>
                                    <p:set>
                                      <p:cBhvr>
                                        <p:cTn id="15" dur="1" fill="hold">
                                          <p:stCondLst>
                                            <p:cond delay="0"/>
                                          </p:stCondLst>
                                        </p:cTn>
                                        <p:tgtEl>
                                          <p:spTgt spid="7170"/>
                                        </p:tgtEl>
                                        <p:attrNameLst>
                                          <p:attrName>style.visibility</p:attrName>
                                        </p:attrNameLst>
                                      </p:cBhvr>
                                      <p:to>
                                        <p:strVal val="visible"/>
                                      </p:to>
                                    </p:set>
                                    <p:anim calcmode="lin" valueType="num">
                                      <p:cBhvr additive="base">
                                        <p:cTn id="16" dur="1000" fill="hold"/>
                                        <p:tgtEl>
                                          <p:spTgt spid="7170"/>
                                        </p:tgtEl>
                                        <p:attrNameLst>
                                          <p:attrName>ppt_x</p:attrName>
                                        </p:attrNameLst>
                                      </p:cBhvr>
                                      <p:tavLst>
                                        <p:tav tm="0">
                                          <p:val>
                                            <p:strVal val="#ppt_x"/>
                                          </p:val>
                                        </p:tav>
                                        <p:tav tm="100000">
                                          <p:val>
                                            <p:strVal val="#ppt_x"/>
                                          </p:val>
                                        </p:tav>
                                      </p:tavLst>
                                    </p:anim>
                                    <p:anim calcmode="lin" valueType="num">
                                      <p:cBhvr additive="base">
                                        <p:cTn id="17" dur="1000" fill="hold"/>
                                        <p:tgtEl>
                                          <p:spTgt spid="717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utoUpdateAnimBg="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Multidocument 1"/>
          <p:cNvSpPr/>
          <p:nvPr/>
        </p:nvSpPr>
        <p:spPr bwMode="auto">
          <a:xfrm>
            <a:off x="1747168" y="1000112"/>
            <a:ext cx="6065192" cy="2160240"/>
          </a:xfrm>
          <a:prstGeom prst="flowChartMultidocument">
            <a:avLst/>
          </a:prstGeom>
          <a:solidFill>
            <a:srgbClr val="33CC33"/>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algn="ctr" rtl="1">
              <a:lnSpc>
                <a:spcPct val="150000"/>
              </a:lnSpc>
            </a:pPr>
            <a:endParaRPr lang="ar-EG" sz="1400" b="1" dirty="0" smtClean="0"/>
          </a:p>
          <a:p>
            <a:pPr algn="ctr" rtl="1">
              <a:lnSpc>
                <a:spcPct val="150000"/>
              </a:lnSpc>
            </a:pPr>
            <a:r>
              <a:rPr lang="ar-EG" sz="3200" b="1" dirty="0" smtClean="0"/>
              <a:t>لماذا </a:t>
            </a:r>
            <a:r>
              <a:rPr lang="ar-EG" sz="3200" b="1" dirty="0"/>
              <a:t>الثقة بالنفس؟</a:t>
            </a:r>
          </a:p>
        </p:txBody>
      </p:sp>
      <p:pic>
        <p:nvPicPr>
          <p:cNvPr id="3" name="صورة 2" descr="27 ‫(4)‬.jpg"/>
          <p:cNvPicPr>
            <a:picLocks noChangeAspect="1"/>
          </p:cNvPicPr>
          <p:nvPr/>
        </p:nvPicPr>
        <p:blipFill>
          <a:blip r:embed="rId2"/>
          <a:stretch>
            <a:fillRect/>
          </a:stretch>
        </p:blipFill>
        <p:spPr>
          <a:xfrm>
            <a:off x="3143240" y="3214690"/>
            <a:ext cx="2533650" cy="1800225"/>
          </a:xfrm>
          <a:prstGeom prst="rect">
            <a:avLst/>
          </a:prstGeom>
        </p:spPr>
      </p:pic>
    </p:spTree>
    <p:extLst>
      <p:ext uri="{BB962C8B-B14F-4D97-AF65-F5344CB8AC3E}">
        <p14:creationId xmlns:p14="http://schemas.microsoft.com/office/powerpoint/2010/main" val="366589583"/>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70" name="Group 2"/>
          <p:cNvGrpSpPr>
            <a:grpSpLocks/>
          </p:cNvGrpSpPr>
          <p:nvPr/>
        </p:nvGrpSpPr>
        <p:grpSpPr bwMode="auto">
          <a:xfrm>
            <a:off x="1290638" y="1273175"/>
            <a:ext cx="6562725" cy="547010"/>
            <a:chOff x="0" y="0"/>
            <a:chExt cx="6561756" cy="546970"/>
          </a:xfrm>
        </p:grpSpPr>
        <p:sp>
          <p:nvSpPr>
            <p:cNvPr id="5138" name="AutoShape 3"/>
            <p:cNvSpPr>
              <a:spLocks noChangeArrowheads="1"/>
            </p:cNvSpPr>
            <p:nvPr/>
          </p:nvSpPr>
          <p:spPr bwMode="auto">
            <a:xfrm>
              <a:off x="0" y="192074"/>
              <a:ext cx="6561756" cy="353986"/>
            </a:xfrm>
            <a:prstGeom prst="rect">
              <a:avLst/>
            </a:prstGeom>
            <a:solidFill>
              <a:srgbClr val="595959"/>
            </a:solidFill>
            <a:ln w="12700">
              <a:solidFill>
                <a:schemeClr val="bg1"/>
              </a:solidFill>
              <a:miter lim="800000"/>
              <a:headEnd/>
              <a:tailEnd/>
            </a:ln>
          </p:spPr>
          <p:txBody>
            <a:bodyPr anchor="ctr"/>
            <a:lstStyle/>
            <a:p>
              <a:endParaRPr lang="zh-CN" altLang="en-US" sz="2400" b="1">
                <a:latin typeface="Calibri" pitchFamily="34" charset="0"/>
              </a:endParaRPr>
            </a:p>
          </p:txBody>
        </p:sp>
        <p:sp>
          <p:nvSpPr>
            <p:cNvPr id="5139" name="AutoShape 3"/>
            <p:cNvSpPr>
              <a:spLocks noChangeArrowheads="1"/>
            </p:cNvSpPr>
            <p:nvPr/>
          </p:nvSpPr>
          <p:spPr bwMode="auto">
            <a:xfrm>
              <a:off x="64331" y="0"/>
              <a:ext cx="6433094" cy="482482"/>
            </a:xfrm>
            <a:prstGeom prst="rect">
              <a:avLst/>
            </a:prstGeom>
            <a:solidFill>
              <a:srgbClr val="007E00">
                <a:alpha val="79999"/>
              </a:srgbClr>
            </a:solidFill>
            <a:ln w="12700">
              <a:solidFill>
                <a:schemeClr val="bg1"/>
              </a:solidFill>
              <a:miter lim="800000"/>
              <a:headEnd/>
              <a:tailEnd/>
            </a:ln>
          </p:spPr>
          <p:txBody>
            <a:bodyPr wrap="none" anchor="ctr"/>
            <a:lstStyle/>
            <a:p>
              <a:pPr algn="ctr" eaLnBrk="0" hangingPunct="0"/>
              <a:endParaRPr lang="zh-CN" altLang="en-US" sz="2800" b="1">
                <a:solidFill>
                  <a:schemeClr val="tx2"/>
                </a:solidFill>
                <a:ea typeface="Microsoft YaHei" pitchFamily="34" charset="-122"/>
              </a:endParaRPr>
            </a:p>
          </p:txBody>
        </p:sp>
        <p:sp>
          <p:nvSpPr>
            <p:cNvPr id="5140" name="Rectangle 13"/>
            <p:cNvSpPr>
              <a:spLocks noChangeArrowheads="1"/>
            </p:cNvSpPr>
            <p:nvPr/>
          </p:nvSpPr>
          <p:spPr bwMode="auto">
            <a:xfrm>
              <a:off x="65079" y="85339"/>
              <a:ext cx="6431598" cy="461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a:r>
                <a:rPr lang="ar-EG" altLang="zh-CN" sz="2400" b="1" dirty="0" smtClean="0">
                  <a:solidFill>
                    <a:schemeClr val="bg1"/>
                  </a:solidFill>
                </a:rPr>
                <a:t>تشعرك </a:t>
              </a:r>
              <a:r>
                <a:rPr lang="ar-EG" altLang="zh-CN" sz="2400" b="1" dirty="0">
                  <a:solidFill>
                    <a:schemeClr val="bg1"/>
                  </a:solidFill>
                </a:rPr>
                <a:t>أن حياة كل شخص متميزة عن سواها</a:t>
              </a:r>
              <a:endParaRPr lang="zh-CN" altLang="en-US" sz="2400" b="1" dirty="0">
                <a:solidFill>
                  <a:schemeClr val="bg1"/>
                </a:solidFill>
              </a:endParaRPr>
            </a:p>
          </p:txBody>
        </p:sp>
      </p:grpSp>
      <p:grpSp>
        <p:nvGrpSpPr>
          <p:cNvPr id="7174" name="Group 6"/>
          <p:cNvGrpSpPr>
            <a:grpSpLocks/>
          </p:cNvGrpSpPr>
          <p:nvPr/>
        </p:nvGrpSpPr>
        <p:grpSpPr bwMode="auto">
          <a:xfrm>
            <a:off x="1290638" y="2146300"/>
            <a:ext cx="6562725" cy="547010"/>
            <a:chOff x="0" y="0"/>
            <a:chExt cx="6561756" cy="546970"/>
          </a:xfrm>
        </p:grpSpPr>
        <p:grpSp>
          <p:nvGrpSpPr>
            <p:cNvPr id="5134" name="Group 7"/>
            <p:cNvGrpSpPr>
              <a:grpSpLocks/>
            </p:cNvGrpSpPr>
            <p:nvPr/>
          </p:nvGrpSpPr>
          <p:grpSpPr bwMode="auto">
            <a:xfrm>
              <a:off x="0" y="0"/>
              <a:ext cx="6561756" cy="546060"/>
              <a:chOff x="0" y="0"/>
              <a:chExt cx="6561756" cy="546060"/>
            </a:xfrm>
          </p:grpSpPr>
          <p:sp>
            <p:nvSpPr>
              <p:cNvPr id="5136" name="AutoShape 3"/>
              <p:cNvSpPr>
                <a:spLocks noChangeArrowheads="1"/>
              </p:cNvSpPr>
              <p:nvPr/>
            </p:nvSpPr>
            <p:spPr bwMode="auto">
              <a:xfrm>
                <a:off x="0" y="192074"/>
                <a:ext cx="6561756" cy="353986"/>
              </a:xfrm>
              <a:prstGeom prst="rect">
                <a:avLst/>
              </a:prstGeom>
              <a:solidFill>
                <a:srgbClr val="595959"/>
              </a:solidFill>
              <a:ln w="12700">
                <a:solidFill>
                  <a:schemeClr val="bg1"/>
                </a:solidFill>
                <a:miter lim="800000"/>
                <a:headEnd/>
                <a:tailEnd/>
              </a:ln>
            </p:spPr>
            <p:txBody>
              <a:bodyPr anchor="ctr"/>
              <a:lstStyle/>
              <a:p>
                <a:endParaRPr lang="zh-CN" altLang="en-US" sz="2400" b="1">
                  <a:latin typeface="Calibri" pitchFamily="34" charset="0"/>
                </a:endParaRPr>
              </a:p>
            </p:txBody>
          </p:sp>
          <p:sp>
            <p:nvSpPr>
              <p:cNvPr id="5137" name="AutoShape 3"/>
              <p:cNvSpPr>
                <a:spLocks noChangeArrowheads="1"/>
              </p:cNvSpPr>
              <p:nvPr/>
            </p:nvSpPr>
            <p:spPr bwMode="auto">
              <a:xfrm>
                <a:off x="65077" y="0"/>
                <a:ext cx="6431600" cy="482565"/>
              </a:xfrm>
              <a:prstGeom prst="rect">
                <a:avLst/>
              </a:prstGeom>
              <a:solidFill>
                <a:srgbClr val="7F7F7F">
                  <a:alpha val="87842"/>
                </a:srgbClr>
              </a:solidFill>
              <a:ln w="12700">
                <a:solidFill>
                  <a:schemeClr val="bg1"/>
                </a:solidFill>
                <a:miter lim="800000"/>
                <a:headEnd/>
                <a:tailEnd/>
              </a:ln>
            </p:spPr>
            <p:txBody>
              <a:bodyPr wrap="none" anchor="ctr"/>
              <a:lstStyle/>
              <a:p>
                <a:pPr algn="ctr" eaLnBrk="0" hangingPunct="0"/>
                <a:endParaRPr lang="zh-CN" altLang="en-US" sz="2800" b="1">
                  <a:solidFill>
                    <a:schemeClr val="tx2"/>
                  </a:solidFill>
                  <a:latin typeface="Calibri" pitchFamily="34" charset="0"/>
                  <a:ea typeface="Microsoft YaHei" pitchFamily="34" charset="-122"/>
                </a:endParaRPr>
              </a:p>
            </p:txBody>
          </p:sp>
        </p:grpSp>
        <p:sp>
          <p:nvSpPr>
            <p:cNvPr id="5135" name="Rectangle 13"/>
            <p:cNvSpPr>
              <a:spLocks noChangeArrowheads="1"/>
            </p:cNvSpPr>
            <p:nvPr/>
          </p:nvSpPr>
          <p:spPr bwMode="auto">
            <a:xfrm>
              <a:off x="65079" y="85339"/>
              <a:ext cx="6431598" cy="461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a:r>
                <a:rPr lang="ar-EG" altLang="zh-CN" sz="2400" b="1" dirty="0" smtClean="0">
                  <a:solidFill>
                    <a:schemeClr val="bg1"/>
                  </a:solidFill>
                </a:rPr>
                <a:t>تجعلك </a:t>
              </a:r>
              <a:r>
                <a:rPr lang="ar-EG" altLang="zh-CN" sz="2400" b="1" dirty="0">
                  <a:solidFill>
                    <a:schemeClr val="bg1"/>
                  </a:solidFill>
                </a:rPr>
                <a:t>مدركًا تمامًا لإمكاناتك وقدراتك</a:t>
              </a:r>
              <a:endParaRPr lang="zh-CN" altLang="en-US" sz="2400" b="1" dirty="0">
                <a:solidFill>
                  <a:schemeClr val="bg1"/>
                </a:solidFill>
              </a:endParaRPr>
            </a:p>
          </p:txBody>
        </p:sp>
      </p:grpSp>
      <p:grpSp>
        <p:nvGrpSpPr>
          <p:cNvPr id="7179" name="Group 11"/>
          <p:cNvGrpSpPr>
            <a:grpSpLocks/>
          </p:cNvGrpSpPr>
          <p:nvPr/>
        </p:nvGrpSpPr>
        <p:grpSpPr bwMode="auto">
          <a:xfrm>
            <a:off x="1290638" y="3017838"/>
            <a:ext cx="6562725" cy="547010"/>
            <a:chOff x="0" y="0"/>
            <a:chExt cx="6561756" cy="546970"/>
          </a:xfrm>
        </p:grpSpPr>
        <p:sp>
          <p:nvSpPr>
            <p:cNvPr id="5131" name="AutoShape 3"/>
            <p:cNvSpPr>
              <a:spLocks noChangeArrowheads="1"/>
            </p:cNvSpPr>
            <p:nvPr/>
          </p:nvSpPr>
          <p:spPr bwMode="auto">
            <a:xfrm>
              <a:off x="0" y="192073"/>
              <a:ext cx="6561756" cy="353987"/>
            </a:xfrm>
            <a:prstGeom prst="rect">
              <a:avLst/>
            </a:prstGeom>
            <a:solidFill>
              <a:srgbClr val="595959"/>
            </a:solidFill>
            <a:ln w="12700">
              <a:solidFill>
                <a:schemeClr val="bg1"/>
              </a:solidFill>
              <a:miter lim="800000"/>
              <a:headEnd/>
              <a:tailEnd/>
            </a:ln>
          </p:spPr>
          <p:txBody>
            <a:bodyPr anchor="ctr"/>
            <a:lstStyle/>
            <a:p>
              <a:endParaRPr lang="zh-CN" altLang="en-US" sz="2400" b="1">
                <a:latin typeface="Calibri" pitchFamily="34" charset="0"/>
              </a:endParaRPr>
            </a:p>
          </p:txBody>
        </p:sp>
        <p:sp>
          <p:nvSpPr>
            <p:cNvPr id="5132" name="AutoShape 3"/>
            <p:cNvSpPr>
              <a:spLocks noChangeArrowheads="1"/>
            </p:cNvSpPr>
            <p:nvPr/>
          </p:nvSpPr>
          <p:spPr bwMode="auto">
            <a:xfrm>
              <a:off x="64331" y="0"/>
              <a:ext cx="6433094" cy="482482"/>
            </a:xfrm>
            <a:prstGeom prst="rect">
              <a:avLst/>
            </a:prstGeom>
            <a:solidFill>
              <a:srgbClr val="007E00">
                <a:alpha val="79999"/>
              </a:srgbClr>
            </a:solidFill>
            <a:ln w="12700">
              <a:solidFill>
                <a:schemeClr val="bg1"/>
              </a:solidFill>
              <a:miter lim="800000"/>
              <a:headEnd/>
              <a:tailEnd/>
            </a:ln>
          </p:spPr>
          <p:txBody>
            <a:bodyPr wrap="none" anchor="ctr"/>
            <a:lstStyle/>
            <a:p>
              <a:pPr algn="ctr" eaLnBrk="0" hangingPunct="0"/>
              <a:endParaRPr lang="zh-CN" altLang="en-US" sz="2800" b="1">
                <a:solidFill>
                  <a:schemeClr val="tx2"/>
                </a:solidFill>
                <a:ea typeface="Microsoft YaHei" pitchFamily="34" charset="-122"/>
              </a:endParaRPr>
            </a:p>
          </p:txBody>
        </p:sp>
        <p:sp>
          <p:nvSpPr>
            <p:cNvPr id="5133" name="Rectangle 13"/>
            <p:cNvSpPr>
              <a:spLocks noChangeArrowheads="1"/>
            </p:cNvSpPr>
            <p:nvPr/>
          </p:nvSpPr>
          <p:spPr bwMode="auto">
            <a:xfrm>
              <a:off x="65079" y="85339"/>
              <a:ext cx="6431598" cy="461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a:r>
                <a:rPr lang="ar-EG" altLang="zh-CN" sz="2400" b="1" dirty="0" smtClean="0">
                  <a:solidFill>
                    <a:schemeClr val="bg1"/>
                  </a:solidFill>
                </a:rPr>
                <a:t>تعطيك </a:t>
              </a:r>
              <a:r>
                <a:rPr lang="ar-EG" altLang="zh-CN" sz="2400" b="1" dirty="0">
                  <a:solidFill>
                    <a:schemeClr val="bg1"/>
                  </a:solidFill>
                </a:rPr>
                <a:t>الاستعداد أن تتخذ قدوة</a:t>
              </a:r>
              <a:endParaRPr lang="zh-CN" altLang="en-US" sz="2400" b="1" dirty="0">
                <a:solidFill>
                  <a:schemeClr val="bg1"/>
                </a:solidFill>
              </a:endParaRPr>
            </a:p>
          </p:txBody>
        </p:sp>
      </p:grpSp>
      <p:grpSp>
        <p:nvGrpSpPr>
          <p:cNvPr id="7183" name="Group 15"/>
          <p:cNvGrpSpPr>
            <a:grpSpLocks/>
          </p:cNvGrpSpPr>
          <p:nvPr/>
        </p:nvGrpSpPr>
        <p:grpSpPr bwMode="auto">
          <a:xfrm>
            <a:off x="1290638" y="3890963"/>
            <a:ext cx="6562725" cy="547010"/>
            <a:chOff x="0" y="0"/>
            <a:chExt cx="6561756" cy="546970"/>
          </a:xfrm>
        </p:grpSpPr>
        <p:grpSp>
          <p:nvGrpSpPr>
            <p:cNvPr id="5127" name="Group 16"/>
            <p:cNvGrpSpPr>
              <a:grpSpLocks/>
            </p:cNvGrpSpPr>
            <p:nvPr/>
          </p:nvGrpSpPr>
          <p:grpSpPr bwMode="auto">
            <a:xfrm>
              <a:off x="0" y="0"/>
              <a:ext cx="6561756" cy="546060"/>
              <a:chOff x="0" y="0"/>
              <a:chExt cx="6448390" cy="611157"/>
            </a:xfrm>
          </p:grpSpPr>
          <p:sp>
            <p:nvSpPr>
              <p:cNvPr id="5129" name="AutoShape 3"/>
              <p:cNvSpPr>
                <a:spLocks noChangeArrowheads="1"/>
              </p:cNvSpPr>
              <p:nvPr/>
            </p:nvSpPr>
            <p:spPr bwMode="auto">
              <a:xfrm>
                <a:off x="0" y="214970"/>
                <a:ext cx="6448390" cy="396187"/>
              </a:xfrm>
              <a:prstGeom prst="rect">
                <a:avLst/>
              </a:prstGeom>
              <a:solidFill>
                <a:srgbClr val="595959"/>
              </a:solidFill>
              <a:ln w="12700">
                <a:solidFill>
                  <a:schemeClr val="bg1"/>
                </a:solidFill>
                <a:miter lim="800000"/>
                <a:headEnd/>
                <a:tailEnd/>
              </a:ln>
            </p:spPr>
            <p:txBody>
              <a:bodyPr anchor="ctr"/>
              <a:lstStyle/>
              <a:p>
                <a:endParaRPr lang="zh-CN" altLang="en-US" sz="2400" b="1">
                  <a:latin typeface="Calibri" pitchFamily="34" charset="0"/>
                </a:endParaRPr>
              </a:p>
            </p:txBody>
          </p:sp>
          <p:sp>
            <p:nvSpPr>
              <p:cNvPr id="5130" name="AutoShape 3"/>
              <p:cNvSpPr>
                <a:spLocks noChangeArrowheads="1"/>
              </p:cNvSpPr>
              <p:nvPr/>
            </p:nvSpPr>
            <p:spPr bwMode="auto">
              <a:xfrm>
                <a:off x="63953" y="0"/>
                <a:ext cx="6320483" cy="540092"/>
              </a:xfrm>
              <a:prstGeom prst="rect">
                <a:avLst/>
              </a:prstGeom>
              <a:solidFill>
                <a:srgbClr val="7F7F7F">
                  <a:alpha val="87842"/>
                </a:srgbClr>
              </a:solidFill>
              <a:ln w="12700">
                <a:solidFill>
                  <a:schemeClr val="bg1"/>
                </a:solidFill>
                <a:miter lim="800000"/>
                <a:headEnd/>
                <a:tailEnd/>
              </a:ln>
            </p:spPr>
            <p:txBody>
              <a:bodyPr wrap="none" anchor="ctr"/>
              <a:lstStyle/>
              <a:p>
                <a:pPr algn="ctr" eaLnBrk="0" hangingPunct="0"/>
                <a:endParaRPr lang="zh-CN" altLang="en-US" sz="2800" b="1">
                  <a:solidFill>
                    <a:schemeClr val="tx2"/>
                  </a:solidFill>
                  <a:latin typeface="Calibri" pitchFamily="34" charset="0"/>
                  <a:ea typeface="Microsoft YaHei" pitchFamily="34" charset="-122"/>
                </a:endParaRPr>
              </a:p>
            </p:txBody>
          </p:sp>
        </p:grpSp>
        <p:sp>
          <p:nvSpPr>
            <p:cNvPr id="5128" name="Rectangle 13"/>
            <p:cNvSpPr>
              <a:spLocks noChangeArrowheads="1"/>
            </p:cNvSpPr>
            <p:nvPr/>
          </p:nvSpPr>
          <p:spPr bwMode="auto">
            <a:xfrm>
              <a:off x="64331" y="85339"/>
              <a:ext cx="6433094" cy="461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a:r>
                <a:rPr lang="ar-EG" altLang="zh-CN" sz="2400" b="1" dirty="0" smtClean="0">
                  <a:solidFill>
                    <a:schemeClr val="bg1"/>
                  </a:solidFill>
                </a:rPr>
                <a:t>توضح </a:t>
              </a:r>
              <a:r>
                <a:rPr lang="ar-EG" altLang="zh-CN" sz="2400" b="1" dirty="0">
                  <a:solidFill>
                    <a:schemeClr val="bg1"/>
                  </a:solidFill>
                </a:rPr>
                <a:t>لك هدفك</a:t>
              </a:r>
              <a:endParaRPr lang="zh-CN" altLang="en-US" sz="2400" b="1" dirty="0">
                <a:solidFill>
                  <a:schemeClr val="bg1"/>
                </a:solidFill>
              </a:endParaRPr>
            </a:p>
          </p:txBody>
        </p:sp>
      </p:grpSp>
      <p:sp>
        <p:nvSpPr>
          <p:cNvPr id="21" name="TextBox 13" descr="B56F103BB23E47beACAB404F50AF11BD# #TextBox 13"/>
          <p:cNvSpPr txBox="1">
            <a:spLocks noChangeArrowheads="1"/>
          </p:cNvSpPr>
          <p:nvPr/>
        </p:nvSpPr>
        <p:spPr bwMode="auto">
          <a:xfrm>
            <a:off x="3923928" y="86004"/>
            <a:ext cx="5220073" cy="628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algn="l" rtl="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algn="l" rtl="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algn="l" rtl="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algn="l" rtl="0" eaLnBrk="0" fontAlgn="base" hangingPunct="0">
              <a:spcBef>
                <a:spcPct val="0"/>
              </a:spcBef>
              <a:spcAft>
                <a:spcPct val="0"/>
              </a:spcAft>
              <a:defRPr>
                <a:solidFill>
                  <a:schemeClr val="tx1"/>
                </a:solidFill>
                <a:latin typeface="Arial" pitchFamily="34" charset="0"/>
                <a:ea typeface="SimSun" pitchFamily="2" charset="-122"/>
              </a:defRPr>
            </a:lvl9pPr>
          </a:lstStyle>
          <a:p>
            <a:pPr algn="r" rtl="1">
              <a:lnSpc>
                <a:spcPct val="120000"/>
              </a:lnSpc>
              <a:spcBef>
                <a:spcPct val="50000"/>
              </a:spcBef>
            </a:pPr>
            <a:r>
              <a:rPr lang="ar-EG" altLang="zh-CN" sz="3200" b="1" dirty="0">
                <a:solidFill>
                  <a:schemeClr val="bg1"/>
                </a:solidFill>
                <a:latin typeface="Microsoft YaHei" pitchFamily="34" charset="-122"/>
                <a:ea typeface="Microsoft YaHei" pitchFamily="34" charset="-122"/>
              </a:rPr>
              <a:t>لماذا الثقة بالنفس؟</a:t>
            </a:r>
          </a:p>
        </p:txBody>
      </p:sp>
    </p:spTree>
    <p:extLst>
      <p:ext uri="{BB962C8B-B14F-4D97-AF65-F5344CB8AC3E}">
        <p14:creationId xmlns:p14="http://schemas.microsoft.com/office/powerpoint/2010/main" val="196055120"/>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slide(fromLeft)">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nodeType="clickEffect">
                                  <p:stCondLst>
                                    <p:cond delay="0"/>
                                  </p:stCondLst>
                                  <p:childTnLst>
                                    <p:set>
                                      <p:cBhvr>
                                        <p:cTn id="11" dur="1" fill="hold">
                                          <p:stCondLst>
                                            <p:cond delay="0"/>
                                          </p:stCondLst>
                                        </p:cTn>
                                        <p:tgtEl>
                                          <p:spTgt spid="7170"/>
                                        </p:tgtEl>
                                        <p:attrNameLst>
                                          <p:attrName>style.visibility</p:attrName>
                                        </p:attrNameLst>
                                      </p:cBhvr>
                                      <p:to>
                                        <p:strVal val="visible"/>
                                      </p:to>
                                    </p:set>
                                    <p:anim calcmode="lin" valueType="num">
                                      <p:cBhvr>
                                        <p:cTn id="12" dur="500" fill="hold"/>
                                        <p:tgtEl>
                                          <p:spTgt spid="7170"/>
                                        </p:tgtEl>
                                        <p:attrNameLst>
                                          <p:attrName>ppt_w</p:attrName>
                                        </p:attrNameLst>
                                      </p:cBhvr>
                                      <p:tavLst>
                                        <p:tav tm="0">
                                          <p:val>
                                            <p:fltVal val="0"/>
                                          </p:val>
                                        </p:tav>
                                        <p:tav tm="100000">
                                          <p:val>
                                            <p:strVal val="#ppt_w"/>
                                          </p:val>
                                        </p:tav>
                                      </p:tavLst>
                                    </p:anim>
                                    <p:anim calcmode="lin" valueType="num">
                                      <p:cBhvr>
                                        <p:cTn id="13" dur="500" fill="hold"/>
                                        <p:tgtEl>
                                          <p:spTgt spid="7170"/>
                                        </p:tgtEl>
                                        <p:attrNameLst>
                                          <p:attrName>ppt_h</p:attrName>
                                        </p:attrNameLst>
                                      </p:cBhvr>
                                      <p:tavLst>
                                        <p:tav tm="0">
                                          <p:val>
                                            <p:fltVal val="0"/>
                                          </p:val>
                                        </p:tav>
                                        <p:tav tm="100000">
                                          <p:val>
                                            <p:strVal val="#ppt_h"/>
                                          </p:val>
                                        </p:tav>
                                      </p:tavLst>
                                    </p:anim>
                                  </p:childTnLst>
                                </p:cTn>
                              </p:par>
                              <p:par>
                                <p:cTn id="14" presetID="2" presetClass="entr" presetSubtype="4" fill="hold" nodeType="withEffect">
                                  <p:stCondLst>
                                    <p:cond delay="0"/>
                                  </p:stCondLst>
                                  <p:childTnLst>
                                    <p:set>
                                      <p:cBhvr>
                                        <p:cTn id="15" dur="1" fill="hold">
                                          <p:stCondLst>
                                            <p:cond delay="0"/>
                                          </p:stCondLst>
                                        </p:cTn>
                                        <p:tgtEl>
                                          <p:spTgt spid="7170"/>
                                        </p:tgtEl>
                                        <p:attrNameLst>
                                          <p:attrName>style.visibility</p:attrName>
                                        </p:attrNameLst>
                                      </p:cBhvr>
                                      <p:to>
                                        <p:strVal val="visible"/>
                                      </p:to>
                                    </p:set>
                                    <p:anim calcmode="lin" valueType="num">
                                      <p:cBhvr additive="base">
                                        <p:cTn id="16" dur="1000" fill="hold"/>
                                        <p:tgtEl>
                                          <p:spTgt spid="7170"/>
                                        </p:tgtEl>
                                        <p:attrNameLst>
                                          <p:attrName>ppt_x</p:attrName>
                                        </p:attrNameLst>
                                      </p:cBhvr>
                                      <p:tavLst>
                                        <p:tav tm="0">
                                          <p:val>
                                            <p:strVal val="#ppt_x"/>
                                          </p:val>
                                        </p:tav>
                                        <p:tav tm="100000">
                                          <p:val>
                                            <p:strVal val="#ppt_x"/>
                                          </p:val>
                                        </p:tav>
                                      </p:tavLst>
                                    </p:anim>
                                    <p:anim calcmode="lin" valueType="num">
                                      <p:cBhvr additive="base">
                                        <p:cTn id="17" dur="1000" fill="hold"/>
                                        <p:tgtEl>
                                          <p:spTgt spid="7170"/>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3" presetClass="entr" presetSubtype="16" fill="hold" nodeType="clickEffect">
                                  <p:stCondLst>
                                    <p:cond delay="0"/>
                                  </p:stCondLst>
                                  <p:childTnLst>
                                    <p:set>
                                      <p:cBhvr>
                                        <p:cTn id="21" dur="1" fill="hold">
                                          <p:stCondLst>
                                            <p:cond delay="0"/>
                                          </p:stCondLst>
                                        </p:cTn>
                                        <p:tgtEl>
                                          <p:spTgt spid="7174"/>
                                        </p:tgtEl>
                                        <p:attrNameLst>
                                          <p:attrName>style.visibility</p:attrName>
                                        </p:attrNameLst>
                                      </p:cBhvr>
                                      <p:to>
                                        <p:strVal val="visible"/>
                                      </p:to>
                                    </p:set>
                                    <p:anim calcmode="lin" valueType="num">
                                      <p:cBhvr>
                                        <p:cTn id="22" dur="500" fill="hold"/>
                                        <p:tgtEl>
                                          <p:spTgt spid="7174"/>
                                        </p:tgtEl>
                                        <p:attrNameLst>
                                          <p:attrName>ppt_w</p:attrName>
                                        </p:attrNameLst>
                                      </p:cBhvr>
                                      <p:tavLst>
                                        <p:tav tm="0">
                                          <p:val>
                                            <p:fltVal val="0"/>
                                          </p:val>
                                        </p:tav>
                                        <p:tav tm="100000">
                                          <p:val>
                                            <p:strVal val="#ppt_w"/>
                                          </p:val>
                                        </p:tav>
                                      </p:tavLst>
                                    </p:anim>
                                    <p:anim calcmode="lin" valueType="num">
                                      <p:cBhvr>
                                        <p:cTn id="23" dur="500" fill="hold"/>
                                        <p:tgtEl>
                                          <p:spTgt spid="7174"/>
                                        </p:tgtEl>
                                        <p:attrNameLst>
                                          <p:attrName>ppt_h</p:attrName>
                                        </p:attrNameLst>
                                      </p:cBhvr>
                                      <p:tavLst>
                                        <p:tav tm="0">
                                          <p:val>
                                            <p:fltVal val="0"/>
                                          </p:val>
                                        </p:tav>
                                        <p:tav tm="100000">
                                          <p:val>
                                            <p:strVal val="#ppt_h"/>
                                          </p:val>
                                        </p:tav>
                                      </p:tavLst>
                                    </p:anim>
                                  </p:childTnLst>
                                </p:cTn>
                              </p:par>
                              <p:par>
                                <p:cTn id="24" presetID="2" presetClass="entr" presetSubtype="4" fill="hold" nodeType="withEffect">
                                  <p:stCondLst>
                                    <p:cond delay="100"/>
                                  </p:stCondLst>
                                  <p:childTnLst>
                                    <p:set>
                                      <p:cBhvr>
                                        <p:cTn id="25" dur="1" fill="hold">
                                          <p:stCondLst>
                                            <p:cond delay="0"/>
                                          </p:stCondLst>
                                        </p:cTn>
                                        <p:tgtEl>
                                          <p:spTgt spid="7174"/>
                                        </p:tgtEl>
                                        <p:attrNameLst>
                                          <p:attrName>style.visibility</p:attrName>
                                        </p:attrNameLst>
                                      </p:cBhvr>
                                      <p:to>
                                        <p:strVal val="visible"/>
                                      </p:to>
                                    </p:set>
                                    <p:anim calcmode="lin" valueType="num">
                                      <p:cBhvr additive="base">
                                        <p:cTn id="26" dur="1000" fill="hold"/>
                                        <p:tgtEl>
                                          <p:spTgt spid="7174"/>
                                        </p:tgtEl>
                                        <p:attrNameLst>
                                          <p:attrName>ppt_x</p:attrName>
                                        </p:attrNameLst>
                                      </p:cBhvr>
                                      <p:tavLst>
                                        <p:tav tm="0">
                                          <p:val>
                                            <p:strVal val="#ppt_x"/>
                                          </p:val>
                                        </p:tav>
                                        <p:tav tm="100000">
                                          <p:val>
                                            <p:strVal val="#ppt_x"/>
                                          </p:val>
                                        </p:tav>
                                      </p:tavLst>
                                    </p:anim>
                                    <p:anim calcmode="lin" valueType="num">
                                      <p:cBhvr additive="base">
                                        <p:cTn id="27" dur="1000" fill="hold"/>
                                        <p:tgtEl>
                                          <p:spTgt spid="7174"/>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3" presetClass="entr" presetSubtype="16" fill="hold" nodeType="clickEffect">
                                  <p:stCondLst>
                                    <p:cond delay="0"/>
                                  </p:stCondLst>
                                  <p:childTnLst>
                                    <p:set>
                                      <p:cBhvr>
                                        <p:cTn id="31" dur="1" fill="hold">
                                          <p:stCondLst>
                                            <p:cond delay="0"/>
                                          </p:stCondLst>
                                        </p:cTn>
                                        <p:tgtEl>
                                          <p:spTgt spid="7179"/>
                                        </p:tgtEl>
                                        <p:attrNameLst>
                                          <p:attrName>style.visibility</p:attrName>
                                        </p:attrNameLst>
                                      </p:cBhvr>
                                      <p:to>
                                        <p:strVal val="visible"/>
                                      </p:to>
                                    </p:set>
                                    <p:anim calcmode="lin" valueType="num">
                                      <p:cBhvr>
                                        <p:cTn id="32" dur="500" fill="hold"/>
                                        <p:tgtEl>
                                          <p:spTgt spid="7179"/>
                                        </p:tgtEl>
                                        <p:attrNameLst>
                                          <p:attrName>ppt_w</p:attrName>
                                        </p:attrNameLst>
                                      </p:cBhvr>
                                      <p:tavLst>
                                        <p:tav tm="0">
                                          <p:val>
                                            <p:fltVal val="0"/>
                                          </p:val>
                                        </p:tav>
                                        <p:tav tm="100000">
                                          <p:val>
                                            <p:strVal val="#ppt_w"/>
                                          </p:val>
                                        </p:tav>
                                      </p:tavLst>
                                    </p:anim>
                                    <p:anim calcmode="lin" valueType="num">
                                      <p:cBhvr>
                                        <p:cTn id="33" dur="500" fill="hold"/>
                                        <p:tgtEl>
                                          <p:spTgt spid="7179"/>
                                        </p:tgtEl>
                                        <p:attrNameLst>
                                          <p:attrName>ppt_h</p:attrName>
                                        </p:attrNameLst>
                                      </p:cBhvr>
                                      <p:tavLst>
                                        <p:tav tm="0">
                                          <p:val>
                                            <p:fltVal val="0"/>
                                          </p:val>
                                        </p:tav>
                                        <p:tav tm="100000">
                                          <p:val>
                                            <p:strVal val="#ppt_h"/>
                                          </p:val>
                                        </p:tav>
                                      </p:tavLst>
                                    </p:anim>
                                  </p:childTnLst>
                                </p:cTn>
                              </p:par>
                              <p:par>
                                <p:cTn id="34" presetID="2" presetClass="entr" presetSubtype="4" fill="hold" nodeType="withEffect">
                                  <p:stCondLst>
                                    <p:cond delay="200"/>
                                  </p:stCondLst>
                                  <p:childTnLst>
                                    <p:set>
                                      <p:cBhvr>
                                        <p:cTn id="35" dur="1" fill="hold">
                                          <p:stCondLst>
                                            <p:cond delay="0"/>
                                          </p:stCondLst>
                                        </p:cTn>
                                        <p:tgtEl>
                                          <p:spTgt spid="7179"/>
                                        </p:tgtEl>
                                        <p:attrNameLst>
                                          <p:attrName>style.visibility</p:attrName>
                                        </p:attrNameLst>
                                      </p:cBhvr>
                                      <p:to>
                                        <p:strVal val="visible"/>
                                      </p:to>
                                    </p:set>
                                    <p:anim calcmode="lin" valueType="num">
                                      <p:cBhvr additive="base">
                                        <p:cTn id="36" dur="1000" fill="hold"/>
                                        <p:tgtEl>
                                          <p:spTgt spid="7179"/>
                                        </p:tgtEl>
                                        <p:attrNameLst>
                                          <p:attrName>ppt_x</p:attrName>
                                        </p:attrNameLst>
                                      </p:cBhvr>
                                      <p:tavLst>
                                        <p:tav tm="0">
                                          <p:val>
                                            <p:strVal val="#ppt_x"/>
                                          </p:val>
                                        </p:tav>
                                        <p:tav tm="100000">
                                          <p:val>
                                            <p:strVal val="#ppt_x"/>
                                          </p:val>
                                        </p:tav>
                                      </p:tavLst>
                                    </p:anim>
                                    <p:anim calcmode="lin" valueType="num">
                                      <p:cBhvr additive="base">
                                        <p:cTn id="37" dur="1000" fill="hold"/>
                                        <p:tgtEl>
                                          <p:spTgt spid="7179"/>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3" presetClass="entr" presetSubtype="16" fill="hold" nodeType="clickEffect">
                                  <p:stCondLst>
                                    <p:cond delay="0"/>
                                  </p:stCondLst>
                                  <p:childTnLst>
                                    <p:set>
                                      <p:cBhvr>
                                        <p:cTn id="41" dur="1" fill="hold">
                                          <p:stCondLst>
                                            <p:cond delay="0"/>
                                          </p:stCondLst>
                                        </p:cTn>
                                        <p:tgtEl>
                                          <p:spTgt spid="7183"/>
                                        </p:tgtEl>
                                        <p:attrNameLst>
                                          <p:attrName>style.visibility</p:attrName>
                                        </p:attrNameLst>
                                      </p:cBhvr>
                                      <p:to>
                                        <p:strVal val="visible"/>
                                      </p:to>
                                    </p:set>
                                    <p:anim calcmode="lin" valueType="num">
                                      <p:cBhvr>
                                        <p:cTn id="42" dur="500" fill="hold"/>
                                        <p:tgtEl>
                                          <p:spTgt spid="7183"/>
                                        </p:tgtEl>
                                        <p:attrNameLst>
                                          <p:attrName>ppt_w</p:attrName>
                                        </p:attrNameLst>
                                      </p:cBhvr>
                                      <p:tavLst>
                                        <p:tav tm="0">
                                          <p:val>
                                            <p:fltVal val="0"/>
                                          </p:val>
                                        </p:tav>
                                        <p:tav tm="100000">
                                          <p:val>
                                            <p:strVal val="#ppt_w"/>
                                          </p:val>
                                        </p:tav>
                                      </p:tavLst>
                                    </p:anim>
                                    <p:anim calcmode="lin" valueType="num">
                                      <p:cBhvr>
                                        <p:cTn id="43" dur="500" fill="hold"/>
                                        <p:tgtEl>
                                          <p:spTgt spid="7183"/>
                                        </p:tgtEl>
                                        <p:attrNameLst>
                                          <p:attrName>ppt_h</p:attrName>
                                        </p:attrNameLst>
                                      </p:cBhvr>
                                      <p:tavLst>
                                        <p:tav tm="0">
                                          <p:val>
                                            <p:fltVal val="0"/>
                                          </p:val>
                                        </p:tav>
                                        <p:tav tm="100000">
                                          <p:val>
                                            <p:strVal val="#ppt_h"/>
                                          </p:val>
                                        </p:tav>
                                      </p:tavLst>
                                    </p:anim>
                                  </p:childTnLst>
                                </p:cTn>
                              </p:par>
                              <p:par>
                                <p:cTn id="44" presetID="2" presetClass="entr" presetSubtype="4" fill="hold" nodeType="withEffect">
                                  <p:stCondLst>
                                    <p:cond delay="300"/>
                                  </p:stCondLst>
                                  <p:childTnLst>
                                    <p:set>
                                      <p:cBhvr>
                                        <p:cTn id="45" dur="1" fill="hold">
                                          <p:stCondLst>
                                            <p:cond delay="0"/>
                                          </p:stCondLst>
                                        </p:cTn>
                                        <p:tgtEl>
                                          <p:spTgt spid="7183"/>
                                        </p:tgtEl>
                                        <p:attrNameLst>
                                          <p:attrName>style.visibility</p:attrName>
                                        </p:attrNameLst>
                                      </p:cBhvr>
                                      <p:to>
                                        <p:strVal val="visible"/>
                                      </p:to>
                                    </p:set>
                                    <p:anim calcmode="lin" valueType="num">
                                      <p:cBhvr additive="base">
                                        <p:cTn id="46" dur="1000" fill="hold"/>
                                        <p:tgtEl>
                                          <p:spTgt spid="7183"/>
                                        </p:tgtEl>
                                        <p:attrNameLst>
                                          <p:attrName>ppt_x</p:attrName>
                                        </p:attrNameLst>
                                      </p:cBhvr>
                                      <p:tavLst>
                                        <p:tav tm="0">
                                          <p:val>
                                            <p:strVal val="#ppt_x"/>
                                          </p:val>
                                        </p:tav>
                                        <p:tav tm="100000">
                                          <p:val>
                                            <p:strVal val="#ppt_x"/>
                                          </p:val>
                                        </p:tav>
                                      </p:tavLst>
                                    </p:anim>
                                    <p:anim calcmode="lin" valueType="num">
                                      <p:cBhvr additive="base">
                                        <p:cTn id="47" dur="1000" fill="hold"/>
                                        <p:tgtEl>
                                          <p:spTgt spid="718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utoUpdateAnimBg="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Multidocument 1"/>
          <p:cNvSpPr/>
          <p:nvPr/>
        </p:nvSpPr>
        <p:spPr bwMode="auto">
          <a:xfrm>
            <a:off x="1747168" y="1071550"/>
            <a:ext cx="6065192" cy="2160240"/>
          </a:xfrm>
          <a:prstGeom prst="flowChartMultidocument">
            <a:avLst/>
          </a:prstGeom>
          <a:solidFill>
            <a:srgbClr val="33CC33"/>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algn="ctr" rtl="1">
              <a:lnSpc>
                <a:spcPct val="150000"/>
              </a:lnSpc>
            </a:pPr>
            <a:endParaRPr lang="ar-EG" sz="1400" b="1" dirty="0" smtClean="0"/>
          </a:p>
          <a:p>
            <a:pPr algn="ctr" rtl="1">
              <a:lnSpc>
                <a:spcPct val="150000"/>
              </a:lnSpc>
            </a:pPr>
            <a:r>
              <a:rPr lang="ar-EG" sz="3200" b="1" dirty="0"/>
              <a:t> الثقة والغرور . ما الفرق ؟</a:t>
            </a:r>
          </a:p>
        </p:txBody>
      </p:sp>
      <p:pic>
        <p:nvPicPr>
          <p:cNvPr id="3" name="صورة 2" descr="004.jpg"/>
          <p:cNvPicPr>
            <a:picLocks noChangeAspect="1"/>
          </p:cNvPicPr>
          <p:nvPr/>
        </p:nvPicPr>
        <p:blipFill>
          <a:blip r:embed="rId2" cstate="print"/>
          <a:stretch>
            <a:fillRect/>
          </a:stretch>
        </p:blipFill>
        <p:spPr>
          <a:xfrm>
            <a:off x="2357422" y="3357566"/>
            <a:ext cx="1032414" cy="2095176"/>
          </a:xfrm>
          <a:prstGeom prst="rect">
            <a:avLst/>
          </a:prstGeom>
        </p:spPr>
      </p:pic>
      <p:pic>
        <p:nvPicPr>
          <p:cNvPr id="4" name="صورة 3" descr="11 ‫(2)‬.jpg"/>
          <p:cNvPicPr>
            <a:picLocks noChangeAspect="1"/>
          </p:cNvPicPr>
          <p:nvPr/>
        </p:nvPicPr>
        <p:blipFill>
          <a:blip r:embed="rId3"/>
          <a:stretch>
            <a:fillRect/>
          </a:stretch>
        </p:blipFill>
        <p:spPr>
          <a:xfrm>
            <a:off x="5000628" y="3429004"/>
            <a:ext cx="1148416" cy="1719266"/>
          </a:xfrm>
          <a:prstGeom prst="rect">
            <a:avLst/>
          </a:prstGeom>
        </p:spPr>
      </p:pic>
    </p:spTree>
    <p:extLst>
      <p:ext uri="{BB962C8B-B14F-4D97-AF65-F5344CB8AC3E}">
        <p14:creationId xmlns:p14="http://schemas.microsoft.com/office/powerpoint/2010/main" val="1842052844"/>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70" name="Group 2"/>
          <p:cNvGrpSpPr>
            <a:grpSpLocks/>
          </p:cNvGrpSpPr>
          <p:nvPr/>
        </p:nvGrpSpPr>
        <p:grpSpPr bwMode="auto">
          <a:xfrm>
            <a:off x="1226298" y="2569468"/>
            <a:ext cx="6562725" cy="1940302"/>
            <a:chOff x="0" y="-19326"/>
            <a:chExt cx="6561756" cy="565386"/>
          </a:xfrm>
        </p:grpSpPr>
        <p:sp>
          <p:nvSpPr>
            <p:cNvPr id="5138" name="AutoShape 3"/>
            <p:cNvSpPr>
              <a:spLocks noChangeArrowheads="1"/>
            </p:cNvSpPr>
            <p:nvPr/>
          </p:nvSpPr>
          <p:spPr bwMode="auto">
            <a:xfrm>
              <a:off x="0" y="192074"/>
              <a:ext cx="6561756" cy="353986"/>
            </a:xfrm>
            <a:prstGeom prst="rect">
              <a:avLst/>
            </a:prstGeom>
            <a:solidFill>
              <a:srgbClr val="595959"/>
            </a:solidFill>
            <a:ln w="12700">
              <a:solidFill>
                <a:schemeClr val="bg1"/>
              </a:solidFill>
              <a:miter lim="800000"/>
              <a:headEnd/>
              <a:tailEnd/>
            </a:ln>
          </p:spPr>
          <p:txBody>
            <a:bodyPr anchor="ctr"/>
            <a:lstStyle/>
            <a:p>
              <a:endParaRPr lang="zh-CN" altLang="en-US" sz="2400" b="1">
                <a:latin typeface="Calibri" pitchFamily="34" charset="0"/>
              </a:endParaRPr>
            </a:p>
          </p:txBody>
        </p:sp>
        <p:sp>
          <p:nvSpPr>
            <p:cNvPr id="5139" name="AutoShape 3"/>
            <p:cNvSpPr>
              <a:spLocks noChangeArrowheads="1"/>
            </p:cNvSpPr>
            <p:nvPr/>
          </p:nvSpPr>
          <p:spPr bwMode="auto">
            <a:xfrm>
              <a:off x="64331" y="0"/>
              <a:ext cx="6433094" cy="482482"/>
            </a:xfrm>
            <a:prstGeom prst="rect">
              <a:avLst/>
            </a:prstGeom>
            <a:solidFill>
              <a:srgbClr val="007E00">
                <a:alpha val="79999"/>
              </a:srgbClr>
            </a:solidFill>
            <a:ln w="12700">
              <a:solidFill>
                <a:schemeClr val="bg1"/>
              </a:solidFill>
              <a:miter lim="800000"/>
              <a:headEnd/>
              <a:tailEnd/>
            </a:ln>
          </p:spPr>
          <p:txBody>
            <a:bodyPr wrap="none" anchor="ctr"/>
            <a:lstStyle/>
            <a:p>
              <a:pPr algn="ctr" eaLnBrk="0" hangingPunct="0"/>
              <a:endParaRPr lang="zh-CN" altLang="en-US" sz="2800" b="1">
                <a:solidFill>
                  <a:schemeClr val="tx2"/>
                </a:solidFill>
                <a:ea typeface="Microsoft YaHei" pitchFamily="34" charset="-122"/>
              </a:endParaRPr>
            </a:p>
          </p:txBody>
        </p:sp>
        <p:sp>
          <p:nvSpPr>
            <p:cNvPr id="5140" name="Rectangle 13"/>
            <p:cNvSpPr>
              <a:spLocks noChangeArrowheads="1"/>
            </p:cNvSpPr>
            <p:nvPr/>
          </p:nvSpPr>
          <p:spPr bwMode="auto">
            <a:xfrm>
              <a:off x="65079" y="-19326"/>
              <a:ext cx="6431598" cy="405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a:r>
                <a:rPr lang="ar-EG" altLang="zh-CN" sz="2400" b="1" dirty="0">
                  <a:solidFill>
                    <a:schemeClr val="bg1"/>
                  </a:solidFill>
                </a:rPr>
                <a:t>يسمى أحيانا بالاعتداد بالنفس تتأتى من عوامل عدة، اهمها: تكرار النجاح، والقدرة على تجاوز الصعوبات والمواقف المحرجة، والحكمة في التعامل، وتوطين النفس على تقبل النتائج مهما كانت، وهذا شيء إيجابي</a:t>
              </a:r>
              <a:endParaRPr lang="zh-CN" altLang="en-US" sz="2400" b="1" dirty="0">
                <a:solidFill>
                  <a:schemeClr val="bg1"/>
                </a:solidFill>
              </a:endParaRPr>
            </a:p>
          </p:txBody>
        </p:sp>
      </p:grpSp>
      <p:sp>
        <p:nvSpPr>
          <p:cNvPr id="21" name="TextBox 13" descr="B56F103BB23E47beACAB404F50AF11BD# #TextBox 13"/>
          <p:cNvSpPr txBox="1">
            <a:spLocks noChangeArrowheads="1"/>
          </p:cNvSpPr>
          <p:nvPr/>
        </p:nvSpPr>
        <p:spPr bwMode="auto">
          <a:xfrm>
            <a:off x="2771800" y="86004"/>
            <a:ext cx="6372201" cy="628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algn="l" rtl="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algn="l" rtl="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algn="l" rtl="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algn="l" rtl="0" eaLnBrk="0" fontAlgn="base" hangingPunct="0">
              <a:spcBef>
                <a:spcPct val="0"/>
              </a:spcBef>
              <a:spcAft>
                <a:spcPct val="0"/>
              </a:spcAft>
              <a:defRPr>
                <a:solidFill>
                  <a:schemeClr val="tx1"/>
                </a:solidFill>
                <a:latin typeface="Arial" pitchFamily="34" charset="0"/>
                <a:ea typeface="SimSun" pitchFamily="2" charset="-122"/>
              </a:defRPr>
            </a:lvl9pPr>
          </a:lstStyle>
          <a:p>
            <a:pPr algn="r" rtl="1">
              <a:lnSpc>
                <a:spcPct val="120000"/>
              </a:lnSpc>
              <a:spcBef>
                <a:spcPct val="50000"/>
              </a:spcBef>
            </a:pPr>
            <a:r>
              <a:rPr lang="ar-EG" altLang="zh-CN" sz="3200" b="1" dirty="0">
                <a:solidFill>
                  <a:schemeClr val="bg1"/>
                </a:solidFill>
                <a:latin typeface="Microsoft YaHei" pitchFamily="34" charset="-122"/>
                <a:ea typeface="Microsoft YaHei" pitchFamily="34" charset="-122"/>
              </a:rPr>
              <a:t> </a:t>
            </a:r>
            <a:r>
              <a:rPr lang="ar-EG" altLang="zh-CN" sz="3200" b="1" dirty="0" smtClean="0">
                <a:solidFill>
                  <a:schemeClr val="bg1"/>
                </a:solidFill>
                <a:latin typeface="Microsoft YaHei" pitchFamily="34" charset="-122"/>
                <a:ea typeface="Microsoft YaHei" pitchFamily="34" charset="-122"/>
              </a:rPr>
              <a:t>الثقة </a:t>
            </a:r>
            <a:r>
              <a:rPr lang="ar-EG" altLang="zh-CN" sz="3200" b="1" dirty="0">
                <a:solidFill>
                  <a:schemeClr val="bg1"/>
                </a:solidFill>
                <a:latin typeface="Microsoft YaHei" pitchFamily="34" charset="-122"/>
                <a:ea typeface="Microsoft YaHei" pitchFamily="34" charset="-122"/>
              </a:rPr>
              <a:t>والغرور. ما الفرق؟</a:t>
            </a:r>
          </a:p>
        </p:txBody>
      </p:sp>
      <p:sp>
        <p:nvSpPr>
          <p:cNvPr id="2" name="Round Diagonal Corner Rectangle 1"/>
          <p:cNvSpPr/>
          <p:nvPr/>
        </p:nvSpPr>
        <p:spPr bwMode="auto">
          <a:xfrm>
            <a:off x="3067500" y="1031156"/>
            <a:ext cx="2880320" cy="648072"/>
          </a:xfrm>
          <a:prstGeom prst="round2DiagRect">
            <a:avLst/>
          </a:prstGeom>
          <a:solidFill>
            <a:srgbClr val="22BAD8"/>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algn="ctr" rtl="1"/>
            <a:r>
              <a:rPr lang="ar-EG" sz="2800" b="1" dirty="0">
                <a:solidFill>
                  <a:srgbClr val="002060"/>
                </a:solidFill>
              </a:rPr>
              <a:t>الثقة بالنفس</a:t>
            </a:r>
            <a:endParaRPr kumimoji="0" lang="ar-EG" sz="2800" b="1" i="0" u="none" strike="noStrike" cap="none" normalizeH="0" baseline="0" dirty="0" smtClean="0">
              <a:ln>
                <a:noFill/>
              </a:ln>
              <a:solidFill>
                <a:srgbClr val="002060"/>
              </a:solidFill>
              <a:effectLst/>
            </a:endParaRPr>
          </a:p>
        </p:txBody>
      </p:sp>
    </p:spTree>
    <p:extLst>
      <p:ext uri="{BB962C8B-B14F-4D97-AF65-F5344CB8AC3E}">
        <p14:creationId xmlns:p14="http://schemas.microsoft.com/office/powerpoint/2010/main" val="3483179532"/>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slide(fromLeft)">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nodeType="clickEffect">
                                  <p:stCondLst>
                                    <p:cond delay="0"/>
                                  </p:stCondLst>
                                  <p:childTnLst>
                                    <p:set>
                                      <p:cBhvr>
                                        <p:cTn id="11" dur="1" fill="hold">
                                          <p:stCondLst>
                                            <p:cond delay="0"/>
                                          </p:stCondLst>
                                        </p:cTn>
                                        <p:tgtEl>
                                          <p:spTgt spid="7170"/>
                                        </p:tgtEl>
                                        <p:attrNameLst>
                                          <p:attrName>style.visibility</p:attrName>
                                        </p:attrNameLst>
                                      </p:cBhvr>
                                      <p:to>
                                        <p:strVal val="visible"/>
                                      </p:to>
                                    </p:set>
                                    <p:anim calcmode="lin" valueType="num">
                                      <p:cBhvr>
                                        <p:cTn id="12" dur="500" fill="hold"/>
                                        <p:tgtEl>
                                          <p:spTgt spid="7170"/>
                                        </p:tgtEl>
                                        <p:attrNameLst>
                                          <p:attrName>ppt_w</p:attrName>
                                        </p:attrNameLst>
                                      </p:cBhvr>
                                      <p:tavLst>
                                        <p:tav tm="0">
                                          <p:val>
                                            <p:fltVal val="0"/>
                                          </p:val>
                                        </p:tav>
                                        <p:tav tm="100000">
                                          <p:val>
                                            <p:strVal val="#ppt_w"/>
                                          </p:val>
                                        </p:tav>
                                      </p:tavLst>
                                    </p:anim>
                                    <p:anim calcmode="lin" valueType="num">
                                      <p:cBhvr>
                                        <p:cTn id="13" dur="500" fill="hold"/>
                                        <p:tgtEl>
                                          <p:spTgt spid="7170"/>
                                        </p:tgtEl>
                                        <p:attrNameLst>
                                          <p:attrName>ppt_h</p:attrName>
                                        </p:attrNameLst>
                                      </p:cBhvr>
                                      <p:tavLst>
                                        <p:tav tm="0">
                                          <p:val>
                                            <p:fltVal val="0"/>
                                          </p:val>
                                        </p:tav>
                                        <p:tav tm="100000">
                                          <p:val>
                                            <p:strVal val="#ppt_h"/>
                                          </p:val>
                                        </p:tav>
                                      </p:tavLst>
                                    </p:anim>
                                  </p:childTnLst>
                                </p:cTn>
                              </p:par>
                              <p:par>
                                <p:cTn id="14" presetID="2" presetClass="entr" presetSubtype="4" fill="hold" nodeType="withEffect">
                                  <p:stCondLst>
                                    <p:cond delay="0"/>
                                  </p:stCondLst>
                                  <p:childTnLst>
                                    <p:set>
                                      <p:cBhvr>
                                        <p:cTn id="15" dur="1" fill="hold">
                                          <p:stCondLst>
                                            <p:cond delay="0"/>
                                          </p:stCondLst>
                                        </p:cTn>
                                        <p:tgtEl>
                                          <p:spTgt spid="7170"/>
                                        </p:tgtEl>
                                        <p:attrNameLst>
                                          <p:attrName>style.visibility</p:attrName>
                                        </p:attrNameLst>
                                      </p:cBhvr>
                                      <p:to>
                                        <p:strVal val="visible"/>
                                      </p:to>
                                    </p:set>
                                    <p:anim calcmode="lin" valueType="num">
                                      <p:cBhvr additive="base">
                                        <p:cTn id="16" dur="1000" fill="hold"/>
                                        <p:tgtEl>
                                          <p:spTgt spid="7170"/>
                                        </p:tgtEl>
                                        <p:attrNameLst>
                                          <p:attrName>ppt_x</p:attrName>
                                        </p:attrNameLst>
                                      </p:cBhvr>
                                      <p:tavLst>
                                        <p:tav tm="0">
                                          <p:val>
                                            <p:strVal val="#ppt_x"/>
                                          </p:val>
                                        </p:tav>
                                        <p:tav tm="100000">
                                          <p:val>
                                            <p:strVal val="#ppt_x"/>
                                          </p:val>
                                        </p:tav>
                                      </p:tavLst>
                                    </p:anim>
                                    <p:anim calcmode="lin" valueType="num">
                                      <p:cBhvr additive="base">
                                        <p:cTn id="17" dur="1000" fill="hold"/>
                                        <p:tgtEl>
                                          <p:spTgt spid="717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utoUpdateAnimBg="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70" name="Group 2"/>
          <p:cNvGrpSpPr>
            <a:grpSpLocks/>
          </p:cNvGrpSpPr>
          <p:nvPr/>
        </p:nvGrpSpPr>
        <p:grpSpPr bwMode="auto">
          <a:xfrm>
            <a:off x="1226298" y="2071682"/>
            <a:ext cx="6562725" cy="1332894"/>
            <a:chOff x="0" y="-19326"/>
            <a:chExt cx="6561756" cy="565386"/>
          </a:xfrm>
        </p:grpSpPr>
        <p:sp>
          <p:nvSpPr>
            <p:cNvPr id="5138" name="AutoShape 3"/>
            <p:cNvSpPr>
              <a:spLocks noChangeArrowheads="1"/>
            </p:cNvSpPr>
            <p:nvPr/>
          </p:nvSpPr>
          <p:spPr bwMode="auto">
            <a:xfrm>
              <a:off x="0" y="192074"/>
              <a:ext cx="6561756" cy="353986"/>
            </a:xfrm>
            <a:prstGeom prst="rect">
              <a:avLst/>
            </a:prstGeom>
            <a:solidFill>
              <a:srgbClr val="595959"/>
            </a:solidFill>
            <a:ln w="12700">
              <a:solidFill>
                <a:schemeClr val="bg1"/>
              </a:solidFill>
              <a:miter lim="800000"/>
              <a:headEnd/>
              <a:tailEnd/>
            </a:ln>
          </p:spPr>
          <p:txBody>
            <a:bodyPr anchor="ctr"/>
            <a:lstStyle/>
            <a:p>
              <a:endParaRPr lang="zh-CN" altLang="en-US" sz="2400" b="1">
                <a:latin typeface="Calibri" pitchFamily="34" charset="0"/>
              </a:endParaRPr>
            </a:p>
          </p:txBody>
        </p:sp>
        <p:sp>
          <p:nvSpPr>
            <p:cNvPr id="5139" name="AutoShape 3"/>
            <p:cNvSpPr>
              <a:spLocks noChangeArrowheads="1"/>
            </p:cNvSpPr>
            <p:nvPr/>
          </p:nvSpPr>
          <p:spPr bwMode="auto">
            <a:xfrm>
              <a:off x="64331" y="0"/>
              <a:ext cx="6433094" cy="482482"/>
            </a:xfrm>
            <a:prstGeom prst="rect">
              <a:avLst/>
            </a:prstGeom>
            <a:solidFill>
              <a:srgbClr val="007E00">
                <a:alpha val="79999"/>
              </a:srgbClr>
            </a:solidFill>
            <a:ln w="12700">
              <a:solidFill>
                <a:schemeClr val="bg1"/>
              </a:solidFill>
              <a:miter lim="800000"/>
              <a:headEnd/>
              <a:tailEnd/>
            </a:ln>
          </p:spPr>
          <p:txBody>
            <a:bodyPr wrap="none" anchor="ctr"/>
            <a:lstStyle/>
            <a:p>
              <a:pPr algn="ctr" eaLnBrk="0" hangingPunct="0"/>
              <a:endParaRPr lang="zh-CN" altLang="en-US" sz="2800" b="1">
                <a:solidFill>
                  <a:schemeClr val="tx2"/>
                </a:solidFill>
                <a:ea typeface="Microsoft YaHei" pitchFamily="34" charset="-122"/>
              </a:endParaRPr>
            </a:p>
          </p:txBody>
        </p:sp>
        <p:sp>
          <p:nvSpPr>
            <p:cNvPr id="5140" name="Rectangle 13"/>
            <p:cNvSpPr>
              <a:spLocks noChangeArrowheads="1"/>
            </p:cNvSpPr>
            <p:nvPr/>
          </p:nvSpPr>
          <p:spPr bwMode="auto">
            <a:xfrm>
              <a:off x="65079" y="-19326"/>
              <a:ext cx="6431598" cy="349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a:r>
                <a:rPr lang="ar-EG" altLang="zh-CN" sz="2400" b="1" dirty="0">
                  <a:solidFill>
                    <a:schemeClr val="bg1"/>
                  </a:solidFill>
                </a:rPr>
                <a:t>فشعور بالعظمة وتوهم الكمال، اي ان الفرق بين الثقة بالنفس وبين الغرور هو أن الأولى تقدير للإمكانيات المتوافرة، اما الغرور ففقدان أو إساءة لهذا التقدير</a:t>
              </a:r>
              <a:endParaRPr lang="zh-CN" altLang="en-US" sz="2400" b="1" dirty="0">
                <a:solidFill>
                  <a:schemeClr val="bg1"/>
                </a:solidFill>
              </a:endParaRPr>
            </a:p>
          </p:txBody>
        </p:sp>
      </p:grpSp>
      <p:sp>
        <p:nvSpPr>
          <p:cNvPr id="21" name="TextBox 13" descr="B56F103BB23E47beACAB404F50AF11BD# #TextBox 13"/>
          <p:cNvSpPr txBox="1">
            <a:spLocks noChangeArrowheads="1"/>
          </p:cNvSpPr>
          <p:nvPr/>
        </p:nvSpPr>
        <p:spPr bwMode="auto">
          <a:xfrm>
            <a:off x="2771800" y="86004"/>
            <a:ext cx="6372201" cy="628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algn="l" rtl="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algn="l" rtl="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algn="l" rtl="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algn="l" rtl="0" eaLnBrk="0" fontAlgn="base" hangingPunct="0">
              <a:spcBef>
                <a:spcPct val="0"/>
              </a:spcBef>
              <a:spcAft>
                <a:spcPct val="0"/>
              </a:spcAft>
              <a:defRPr>
                <a:solidFill>
                  <a:schemeClr val="tx1"/>
                </a:solidFill>
                <a:latin typeface="Arial" pitchFamily="34" charset="0"/>
                <a:ea typeface="SimSun" pitchFamily="2" charset="-122"/>
              </a:defRPr>
            </a:lvl9pPr>
          </a:lstStyle>
          <a:p>
            <a:pPr algn="r" rtl="1">
              <a:lnSpc>
                <a:spcPct val="120000"/>
              </a:lnSpc>
              <a:spcBef>
                <a:spcPct val="50000"/>
              </a:spcBef>
            </a:pPr>
            <a:r>
              <a:rPr lang="ar-EG" altLang="zh-CN" sz="3200" b="1" dirty="0">
                <a:solidFill>
                  <a:schemeClr val="bg1"/>
                </a:solidFill>
                <a:latin typeface="Microsoft YaHei" pitchFamily="34" charset="-122"/>
                <a:ea typeface="Microsoft YaHei" pitchFamily="34" charset="-122"/>
              </a:rPr>
              <a:t> </a:t>
            </a:r>
            <a:r>
              <a:rPr lang="ar-EG" altLang="zh-CN" sz="3200" b="1" dirty="0" smtClean="0">
                <a:solidFill>
                  <a:schemeClr val="bg1"/>
                </a:solidFill>
                <a:latin typeface="Microsoft YaHei" pitchFamily="34" charset="-122"/>
                <a:ea typeface="Microsoft YaHei" pitchFamily="34" charset="-122"/>
              </a:rPr>
              <a:t>الثقة </a:t>
            </a:r>
            <a:r>
              <a:rPr lang="ar-EG" altLang="zh-CN" sz="3200" b="1" dirty="0">
                <a:solidFill>
                  <a:schemeClr val="bg1"/>
                </a:solidFill>
                <a:latin typeface="Microsoft YaHei" pitchFamily="34" charset="-122"/>
                <a:ea typeface="Microsoft YaHei" pitchFamily="34" charset="-122"/>
              </a:rPr>
              <a:t>والغرور. ما الفرق؟</a:t>
            </a:r>
          </a:p>
        </p:txBody>
      </p:sp>
      <p:sp>
        <p:nvSpPr>
          <p:cNvPr id="2" name="Round Diagonal Corner Rectangle 1"/>
          <p:cNvSpPr/>
          <p:nvPr/>
        </p:nvSpPr>
        <p:spPr bwMode="auto">
          <a:xfrm>
            <a:off x="3067500" y="1031156"/>
            <a:ext cx="2880320" cy="648072"/>
          </a:xfrm>
          <a:prstGeom prst="round2DiagRect">
            <a:avLst/>
          </a:prstGeom>
          <a:solidFill>
            <a:srgbClr val="22BAD8"/>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algn="ctr" rtl="1"/>
            <a:r>
              <a:rPr lang="ar-EG" sz="2800" b="1" dirty="0">
                <a:solidFill>
                  <a:srgbClr val="002060"/>
                </a:solidFill>
              </a:rPr>
              <a:t>الغرور </a:t>
            </a:r>
            <a:endParaRPr kumimoji="0" lang="ar-EG" sz="2800" b="1" i="0" u="none" strike="noStrike" cap="none" normalizeH="0" baseline="0" dirty="0" smtClean="0">
              <a:ln>
                <a:noFill/>
              </a:ln>
              <a:solidFill>
                <a:srgbClr val="002060"/>
              </a:solidFill>
              <a:effectLst/>
            </a:endParaRPr>
          </a:p>
        </p:txBody>
      </p:sp>
      <p:pic>
        <p:nvPicPr>
          <p:cNvPr id="8" name="صورة 7" descr="imagesCA4MLH4V.jpg"/>
          <p:cNvPicPr>
            <a:picLocks noChangeAspect="1"/>
          </p:cNvPicPr>
          <p:nvPr/>
        </p:nvPicPr>
        <p:blipFill>
          <a:blip r:embed="rId2"/>
          <a:stretch>
            <a:fillRect/>
          </a:stretch>
        </p:blipFill>
        <p:spPr>
          <a:xfrm>
            <a:off x="3143240" y="3500442"/>
            <a:ext cx="2533650" cy="1800225"/>
          </a:xfrm>
          <a:prstGeom prst="rect">
            <a:avLst/>
          </a:prstGeom>
        </p:spPr>
      </p:pic>
    </p:spTree>
    <p:extLst>
      <p:ext uri="{BB962C8B-B14F-4D97-AF65-F5344CB8AC3E}">
        <p14:creationId xmlns:p14="http://schemas.microsoft.com/office/powerpoint/2010/main" val="689385708"/>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slide(fromLeft)">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nodeType="clickEffect">
                                  <p:stCondLst>
                                    <p:cond delay="0"/>
                                  </p:stCondLst>
                                  <p:childTnLst>
                                    <p:set>
                                      <p:cBhvr>
                                        <p:cTn id="11" dur="1" fill="hold">
                                          <p:stCondLst>
                                            <p:cond delay="0"/>
                                          </p:stCondLst>
                                        </p:cTn>
                                        <p:tgtEl>
                                          <p:spTgt spid="7170"/>
                                        </p:tgtEl>
                                        <p:attrNameLst>
                                          <p:attrName>style.visibility</p:attrName>
                                        </p:attrNameLst>
                                      </p:cBhvr>
                                      <p:to>
                                        <p:strVal val="visible"/>
                                      </p:to>
                                    </p:set>
                                    <p:anim calcmode="lin" valueType="num">
                                      <p:cBhvr>
                                        <p:cTn id="12" dur="500" fill="hold"/>
                                        <p:tgtEl>
                                          <p:spTgt spid="7170"/>
                                        </p:tgtEl>
                                        <p:attrNameLst>
                                          <p:attrName>ppt_w</p:attrName>
                                        </p:attrNameLst>
                                      </p:cBhvr>
                                      <p:tavLst>
                                        <p:tav tm="0">
                                          <p:val>
                                            <p:fltVal val="0"/>
                                          </p:val>
                                        </p:tav>
                                        <p:tav tm="100000">
                                          <p:val>
                                            <p:strVal val="#ppt_w"/>
                                          </p:val>
                                        </p:tav>
                                      </p:tavLst>
                                    </p:anim>
                                    <p:anim calcmode="lin" valueType="num">
                                      <p:cBhvr>
                                        <p:cTn id="13" dur="500" fill="hold"/>
                                        <p:tgtEl>
                                          <p:spTgt spid="7170"/>
                                        </p:tgtEl>
                                        <p:attrNameLst>
                                          <p:attrName>ppt_h</p:attrName>
                                        </p:attrNameLst>
                                      </p:cBhvr>
                                      <p:tavLst>
                                        <p:tav tm="0">
                                          <p:val>
                                            <p:fltVal val="0"/>
                                          </p:val>
                                        </p:tav>
                                        <p:tav tm="100000">
                                          <p:val>
                                            <p:strVal val="#ppt_h"/>
                                          </p:val>
                                        </p:tav>
                                      </p:tavLst>
                                    </p:anim>
                                  </p:childTnLst>
                                </p:cTn>
                              </p:par>
                              <p:par>
                                <p:cTn id="14" presetID="2" presetClass="entr" presetSubtype="4" fill="hold" nodeType="withEffect">
                                  <p:stCondLst>
                                    <p:cond delay="0"/>
                                  </p:stCondLst>
                                  <p:childTnLst>
                                    <p:set>
                                      <p:cBhvr>
                                        <p:cTn id="15" dur="1" fill="hold">
                                          <p:stCondLst>
                                            <p:cond delay="0"/>
                                          </p:stCondLst>
                                        </p:cTn>
                                        <p:tgtEl>
                                          <p:spTgt spid="7170"/>
                                        </p:tgtEl>
                                        <p:attrNameLst>
                                          <p:attrName>style.visibility</p:attrName>
                                        </p:attrNameLst>
                                      </p:cBhvr>
                                      <p:to>
                                        <p:strVal val="visible"/>
                                      </p:to>
                                    </p:set>
                                    <p:anim calcmode="lin" valueType="num">
                                      <p:cBhvr additive="base">
                                        <p:cTn id="16" dur="1000" fill="hold"/>
                                        <p:tgtEl>
                                          <p:spTgt spid="7170"/>
                                        </p:tgtEl>
                                        <p:attrNameLst>
                                          <p:attrName>ppt_x</p:attrName>
                                        </p:attrNameLst>
                                      </p:cBhvr>
                                      <p:tavLst>
                                        <p:tav tm="0">
                                          <p:val>
                                            <p:strVal val="#ppt_x"/>
                                          </p:val>
                                        </p:tav>
                                        <p:tav tm="100000">
                                          <p:val>
                                            <p:strVal val="#ppt_x"/>
                                          </p:val>
                                        </p:tav>
                                      </p:tavLst>
                                    </p:anim>
                                    <p:anim calcmode="lin" valueType="num">
                                      <p:cBhvr additive="base">
                                        <p:cTn id="17" dur="1000" fill="hold"/>
                                        <p:tgtEl>
                                          <p:spTgt spid="717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utoUpdateAnimBg="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70" name="Group 2"/>
          <p:cNvGrpSpPr>
            <a:grpSpLocks/>
          </p:cNvGrpSpPr>
          <p:nvPr/>
        </p:nvGrpSpPr>
        <p:grpSpPr bwMode="auto">
          <a:xfrm>
            <a:off x="1290638" y="1273175"/>
            <a:ext cx="6562725" cy="547010"/>
            <a:chOff x="0" y="0"/>
            <a:chExt cx="6561756" cy="546970"/>
          </a:xfrm>
        </p:grpSpPr>
        <p:sp>
          <p:nvSpPr>
            <p:cNvPr id="5138" name="AutoShape 3"/>
            <p:cNvSpPr>
              <a:spLocks noChangeArrowheads="1"/>
            </p:cNvSpPr>
            <p:nvPr/>
          </p:nvSpPr>
          <p:spPr bwMode="auto">
            <a:xfrm>
              <a:off x="0" y="192074"/>
              <a:ext cx="6561756" cy="353986"/>
            </a:xfrm>
            <a:prstGeom prst="rect">
              <a:avLst/>
            </a:prstGeom>
            <a:solidFill>
              <a:srgbClr val="595959"/>
            </a:solidFill>
            <a:ln w="12700">
              <a:solidFill>
                <a:schemeClr val="bg1"/>
              </a:solidFill>
              <a:miter lim="800000"/>
              <a:headEnd/>
              <a:tailEnd/>
            </a:ln>
          </p:spPr>
          <p:txBody>
            <a:bodyPr anchor="ctr"/>
            <a:lstStyle/>
            <a:p>
              <a:endParaRPr lang="zh-CN" altLang="en-US" sz="2400" b="1">
                <a:latin typeface="Calibri" pitchFamily="34" charset="0"/>
              </a:endParaRPr>
            </a:p>
          </p:txBody>
        </p:sp>
        <p:sp>
          <p:nvSpPr>
            <p:cNvPr id="5139" name="AutoShape 3"/>
            <p:cNvSpPr>
              <a:spLocks noChangeArrowheads="1"/>
            </p:cNvSpPr>
            <p:nvPr/>
          </p:nvSpPr>
          <p:spPr bwMode="auto">
            <a:xfrm>
              <a:off x="64331" y="0"/>
              <a:ext cx="6433094" cy="482482"/>
            </a:xfrm>
            <a:prstGeom prst="rect">
              <a:avLst/>
            </a:prstGeom>
            <a:solidFill>
              <a:srgbClr val="007E00">
                <a:alpha val="79999"/>
              </a:srgbClr>
            </a:solidFill>
            <a:ln w="12700">
              <a:solidFill>
                <a:schemeClr val="bg1"/>
              </a:solidFill>
              <a:miter lim="800000"/>
              <a:headEnd/>
              <a:tailEnd/>
            </a:ln>
          </p:spPr>
          <p:txBody>
            <a:bodyPr wrap="none" anchor="ctr"/>
            <a:lstStyle/>
            <a:p>
              <a:pPr algn="ctr" eaLnBrk="0" hangingPunct="0"/>
              <a:endParaRPr lang="zh-CN" altLang="en-US" sz="2800" b="1">
                <a:solidFill>
                  <a:schemeClr val="tx2"/>
                </a:solidFill>
                <a:ea typeface="Microsoft YaHei" pitchFamily="34" charset="-122"/>
              </a:endParaRPr>
            </a:p>
          </p:txBody>
        </p:sp>
        <p:sp>
          <p:nvSpPr>
            <p:cNvPr id="5140" name="Rectangle 13"/>
            <p:cNvSpPr>
              <a:spLocks noChangeArrowheads="1"/>
            </p:cNvSpPr>
            <p:nvPr/>
          </p:nvSpPr>
          <p:spPr bwMode="auto">
            <a:xfrm>
              <a:off x="65079" y="85339"/>
              <a:ext cx="6431598" cy="461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a:r>
                <a:rPr lang="ar-EG" altLang="zh-CN" sz="2400" b="1" dirty="0" smtClean="0">
                  <a:solidFill>
                    <a:schemeClr val="bg1"/>
                  </a:solidFill>
                </a:rPr>
                <a:t>الاستهتار </a:t>
              </a:r>
              <a:r>
                <a:rPr lang="ar-EG" altLang="zh-CN" sz="2400" b="1" dirty="0">
                  <a:solidFill>
                    <a:schemeClr val="bg1"/>
                  </a:solidFill>
                </a:rPr>
                <a:t>في العمل المطلوب أو القرار المطلوب اتخاذه</a:t>
              </a:r>
              <a:endParaRPr lang="zh-CN" altLang="en-US" sz="2400" b="1" dirty="0">
                <a:solidFill>
                  <a:schemeClr val="bg1"/>
                </a:solidFill>
              </a:endParaRPr>
            </a:p>
          </p:txBody>
        </p:sp>
      </p:grpSp>
      <p:grpSp>
        <p:nvGrpSpPr>
          <p:cNvPr id="7174" name="Group 6"/>
          <p:cNvGrpSpPr>
            <a:grpSpLocks/>
          </p:cNvGrpSpPr>
          <p:nvPr/>
        </p:nvGrpSpPr>
        <p:grpSpPr bwMode="auto">
          <a:xfrm>
            <a:off x="1290638" y="2146300"/>
            <a:ext cx="6562725" cy="546100"/>
            <a:chOff x="0" y="0"/>
            <a:chExt cx="6561756" cy="546060"/>
          </a:xfrm>
        </p:grpSpPr>
        <p:grpSp>
          <p:nvGrpSpPr>
            <p:cNvPr id="5134" name="Group 7"/>
            <p:cNvGrpSpPr>
              <a:grpSpLocks/>
            </p:cNvGrpSpPr>
            <p:nvPr/>
          </p:nvGrpSpPr>
          <p:grpSpPr bwMode="auto">
            <a:xfrm>
              <a:off x="0" y="0"/>
              <a:ext cx="6561756" cy="546060"/>
              <a:chOff x="0" y="0"/>
              <a:chExt cx="6561756" cy="546060"/>
            </a:xfrm>
          </p:grpSpPr>
          <p:sp>
            <p:nvSpPr>
              <p:cNvPr id="5136" name="AutoShape 3"/>
              <p:cNvSpPr>
                <a:spLocks noChangeArrowheads="1"/>
              </p:cNvSpPr>
              <p:nvPr/>
            </p:nvSpPr>
            <p:spPr bwMode="auto">
              <a:xfrm>
                <a:off x="0" y="192074"/>
                <a:ext cx="6561756" cy="353986"/>
              </a:xfrm>
              <a:prstGeom prst="rect">
                <a:avLst/>
              </a:prstGeom>
              <a:solidFill>
                <a:srgbClr val="595959"/>
              </a:solidFill>
              <a:ln w="12700">
                <a:solidFill>
                  <a:schemeClr val="bg1"/>
                </a:solidFill>
                <a:miter lim="800000"/>
                <a:headEnd/>
                <a:tailEnd/>
              </a:ln>
            </p:spPr>
            <p:txBody>
              <a:bodyPr anchor="ctr"/>
              <a:lstStyle/>
              <a:p>
                <a:endParaRPr lang="zh-CN" altLang="en-US" sz="2400" b="1">
                  <a:latin typeface="Calibri" pitchFamily="34" charset="0"/>
                </a:endParaRPr>
              </a:p>
            </p:txBody>
          </p:sp>
          <p:sp>
            <p:nvSpPr>
              <p:cNvPr id="5137" name="AutoShape 3"/>
              <p:cNvSpPr>
                <a:spLocks noChangeArrowheads="1"/>
              </p:cNvSpPr>
              <p:nvPr/>
            </p:nvSpPr>
            <p:spPr bwMode="auto">
              <a:xfrm>
                <a:off x="65077" y="0"/>
                <a:ext cx="6431600" cy="482565"/>
              </a:xfrm>
              <a:prstGeom prst="rect">
                <a:avLst/>
              </a:prstGeom>
              <a:solidFill>
                <a:srgbClr val="7F7F7F">
                  <a:alpha val="87842"/>
                </a:srgbClr>
              </a:solidFill>
              <a:ln w="12700">
                <a:solidFill>
                  <a:schemeClr val="bg1"/>
                </a:solidFill>
                <a:miter lim="800000"/>
                <a:headEnd/>
                <a:tailEnd/>
              </a:ln>
            </p:spPr>
            <p:txBody>
              <a:bodyPr wrap="none" anchor="ctr"/>
              <a:lstStyle/>
              <a:p>
                <a:pPr algn="ctr" eaLnBrk="0" hangingPunct="0"/>
                <a:endParaRPr lang="zh-CN" altLang="en-US" sz="2800" b="1">
                  <a:solidFill>
                    <a:schemeClr val="tx2"/>
                  </a:solidFill>
                  <a:latin typeface="Calibri" pitchFamily="34" charset="0"/>
                  <a:ea typeface="Microsoft YaHei" pitchFamily="34" charset="-122"/>
                </a:endParaRPr>
              </a:p>
            </p:txBody>
          </p:sp>
        </p:grpSp>
        <p:sp>
          <p:nvSpPr>
            <p:cNvPr id="5135" name="Rectangle 13"/>
            <p:cNvSpPr>
              <a:spLocks noChangeArrowheads="1"/>
            </p:cNvSpPr>
            <p:nvPr/>
          </p:nvSpPr>
          <p:spPr bwMode="auto">
            <a:xfrm>
              <a:off x="65079" y="85339"/>
              <a:ext cx="6431598" cy="446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a:r>
                <a:rPr lang="ar-EG" altLang="zh-CN" sz="2300" b="1" dirty="0" smtClean="0">
                  <a:solidFill>
                    <a:schemeClr val="bg1"/>
                  </a:solidFill>
                </a:rPr>
                <a:t>اتباع </a:t>
              </a:r>
              <a:r>
                <a:rPr lang="ar-EG" altLang="zh-CN" sz="2300" b="1" dirty="0">
                  <a:solidFill>
                    <a:schemeClr val="bg1"/>
                  </a:solidFill>
                </a:rPr>
                <a:t>رأيك الشخصي فقط -سواء في اتخاذ قرار أو في اداء </a:t>
              </a:r>
              <a:r>
                <a:rPr lang="ar-EG" altLang="zh-CN" sz="2300" b="1" dirty="0" smtClean="0">
                  <a:solidFill>
                    <a:schemeClr val="bg1"/>
                  </a:solidFill>
                </a:rPr>
                <a:t>عمل ما</a:t>
              </a:r>
              <a:endParaRPr lang="zh-CN" altLang="en-US" sz="2300" b="1" dirty="0">
                <a:solidFill>
                  <a:schemeClr val="bg1"/>
                </a:solidFill>
              </a:endParaRPr>
            </a:p>
          </p:txBody>
        </p:sp>
      </p:grpSp>
      <p:grpSp>
        <p:nvGrpSpPr>
          <p:cNvPr id="7179" name="Group 11"/>
          <p:cNvGrpSpPr>
            <a:grpSpLocks/>
          </p:cNvGrpSpPr>
          <p:nvPr/>
        </p:nvGrpSpPr>
        <p:grpSpPr bwMode="auto">
          <a:xfrm>
            <a:off x="1290638" y="3017838"/>
            <a:ext cx="6562725" cy="547010"/>
            <a:chOff x="0" y="0"/>
            <a:chExt cx="6561756" cy="546970"/>
          </a:xfrm>
        </p:grpSpPr>
        <p:sp>
          <p:nvSpPr>
            <p:cNvPr id="5131" name="AutoShape 3"/>
            <p:cNvSpPr>
              <a:spLocks noChangeArrowheads="1"/>
            </p:cNvSpPr>
            <p:nvPr/>
          </p:nvSpPr>
          <p:spPr bwMode="auto">
            <a:xfrm>
              <a:off x="0" y="192073"/>
              <a:ext cx="6561756" cy="353987"/>
            </a:xfrm>
            <a:prstGeom prst="rect">
              <a:avLst/>
            </a:prstGeom>
            <a:solidFill>
              <a:srgbClr val="595959"/>
            </a:solidFill>
            <a:ln w="12700">
              <a:solidFill>
                <a:schemeClr val="bg1"/>
              </a:solidFill>
              <a:miter lim="800000"/>
              <a:headEnd/>
              <a:tailEnd/>
            </a:ln>
          </p:spPr>
          <p:txBody>
            <a:bodyPr anchor="ctr"/>
            <a:lstStyle/>
            <a:p>
              <a:endParaRPr lang="zh-CN" altLang="en-US" sz="2400" b="1">
                <a:latin typeface="Calibri" pitchFamily="34" charset="0"/>
              </a:endParaRPr>
            </a:p>
          </p:txBody>
        </p:sp>
        <p:sp>
          <p:nvSpPr>
            <p:cNvPr id="5132" name="AutoShape 3"/>
            <p:cNvSpPr>
              <a:spLocks noChangeArrowheads="1"/>
            </p:cNvSpPr>
            <p:nvPr/>
          </p:nvSpPr>
          <p:spPr bwMode="auto">
            <a:xfrm>
              <a:off x="64331" y="0"/>
              <a:ext cx="6433094" cy="482482"/>
            </a:xfrm>
            <a:prstGeom prst="rect">
              <a:avLst/>
            </a:prstGeom>
            <a:solidFill>
              <a:srgbClr val="007E00">
                <a:alpha val="79999"/>
              </a:srgbClr>
            </a:solidFill>
            <a:ln w="12700">
              <a:solidFill>
                <a:schemeClr val="bg1"/>
              </a:solidFill>
              <a:miter lim="800000"/>
              <a:headEnd/>
              <a:tailEnd/>
            </a:ln>
          </p:spPr>
          <p:txBody>
            <a:bodyPr wrap="none" anchor="ctr"/>
            <a:lstStyle/>
            <a:p>
              <a:pPr algn="ctr" eaLnBrk="0" hangingPunct="0"/>
              <a:endParaRPr lang="zh-CN" altLang="en-US" sz="2800" b="1">
                <a:solidFill>
                  <a:schemeClr val="tx2"/>
                </a:solidFill>
                <a:ea typeface="Microsoft YaHei" pitchFamily="34" charset="-122"/>
              </a:endParaRPr>
            </a:p>
          </p:txBody>
        </p:sp>
        <p:sp>
          <p:nvSpPr>
            <p:cNvPr id="5133" name="Rectangle 13"/>
            <p:cNvSpPr>
              <a:spLocks noChangeArrowheads="1"/>
            </p:cNvSpPr>
            <p:nvPr/>
          </p:nvSpPr>
          <p:spPr bwMode="auto">
            <a:xfrm>
              <a:off x="65079" y="85339"/>
              <a:ext cx="6431598" cy="461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a:r>
                <a:rPr lang="ar-EG" altLang="zh-CN" sz="2400" b="1" dirty="0" smtClean="0">
                  <a:solidFill>
                    <a:schemeClr val="bg1"/>
                  </a:solidFill>
                </a:rPr>
                <a:t>الشعور </a:t>
              </a:r>
              <a:r>
                <a:rPr lang="ar-EG" altLang="zh-CN" sz="2400" b="1" dirty="0">
                  <a:solidFill>
                    <a:schemeClr val="bg1"/>
                  </a:solidFill>
                </a:rPr>
                <a:t>بأنك الأفضل دائما </a:t>
              </a:r>
              <a:endParaRPr lang="zh-CN" altLang="en-US" sz="2400" b="1" dirty="0">
                <a:solidFill>
                  <a:schemeClr val="bg1"/>
                </a:solidFill>
              </a:endParaRPr>
            </a:p>
          </p:txBody>
        </p:sp>
      </p:grpSp>
      <p:grpSp>
        <p:nvGrpSpPr>
          <p:cNvPr id="7183" name="Group 15"/>
          <p:cNvGrpSpPr>
            <a:grpSpLocks/>
          </p:cNvGrpSpPr>
          <p:nvPr/>
        </p:nvGrpSpPr>
        <p:grpSpPr bwMode="auto">
          <a:xfrm>
            <a:off x="1290638" y="3890963"/>
            <a:ext cx="6562725" cy="546100"/>
            <a:chOff x="0" y="0"/>
            <a:chExt cx="6561756" cy="546060"/>
          </a:xfrm>
        </p:grpSpPr>
        <p:grpSp>
          <p:nvGrpSpPr>
            <p:cNvPr id="5127" name="Group 16"/>
            <p:cNvGrpSpPr>
              <a:grpSpLocks/>
            </p:cNvGrpSpPr>
            <p:nvPr/>
          </p:nvGrpSpPr>
          <p:grpSpPr bwMode="auto">
            <a:xfrm>
              <a:off x="0" y="0"/>
              <a:ext cx="6561756" cy="546060"/>
              <a:chOff x="0" y="0"/>
              <a:chExt cx="6448390" cy="611157"/>
            </a:xfrm>
          </p:grpSpPr>
          <p:sp>
            <p:nvSpPr>
              <p:cNvPr id="5129" name="AutoShape 3"/>
              <p:cNvSpPr>
                <a:spLocks noChangeArrowheads="1"/>
              </p:cNvSpPr>
              <p:nvPr/>
            </p:nvSpPr>
            <p:spPr bwMode="auto">
              <a:xfrm>
                <a:off x="0" y="214970"/>
                <a:ext cx="6448390" cy="396187"/>
              </a:xfrm>
              <a:prstGeom prst="rect">
                <a:avLst/>
              </a:prstGeom>
              <a:solidFill>
                <a:srgbClr val="595959"/>
              </a:solidFill>
              <a:ln w="12700">
                <a:solidFill>
                  <a:schemeClr val="bg1"/>
                </a:solidFill>
                <a:miter lim="800000"/>
                <a:headEnd/>
                <a:tailEnd/>
              </a:ln>
            </p:spPr>
            <p:txBody>
              <a:bodyPr anchor="ctr"/>
              <a:lstStyle/>
              <a:p>
                <a:endParaRPr lang="zh-CN" altLang="en-US" sz="2400" b="1">
                  <a:latin typeface="Calibri" pitchFamily="34" charset="0"/>
                </a:endParaRPr>
              </a:p>
            </p:txBody>
          </p:sp>
          <p:sp>
            <p:nvSpPr>
              <p:cNvPr id="5130" name="AutoShape 3"/>
              <p:cNvSpPr>
                <a:spLocks noChangeArrowheads="1"/>
              </p:cNvSpPr>
              <p:nvPr/>
            </p:nvSpPr>
            <p:spPr bwMode="auto">
              <a:xfrm>
                <a:off x="63953" y="0"/>
                <a:ext cx="6320483" cy="540092"/>
              </a:xfrm>
              <a:prstGeom prst="rect">
                <a:avLst/>
              </a:prstGeom>
              <a:solidFill>
                <a:srgbClr val="7F7F7F">
                  <a:alpha val="87842"/>
                </a:srgbClr>
              </a:solidFill>
              <a:ln w="12700">
                <a:solidFill>
                  <a:schemeClr val="bg1"/>
                </a:solidFill>
                <a:miter lim="800000"/>
                <a:headEnd/>
                <a:tailEnd/>
              </a:ln>
            </p:spPr>
            <p:txBody>
              <a:bodyPr wrap="none" anchor="ctr"/>
              <a:lstStyle/>
              <a:p>
                <a:pPr algn="ctr" eaLnBrk="0" hangingPunct="0"/>
                <a:endParaRPr lang="zh-CN" altLang="en-US" sz="2800" b="1">
                  <a:solidFill>
                    <a:schemeClr val="tx2"/>
                  </a:solidFill>
                  <a:latin typeface="Calibri" pitchFamily="34" charset="0"/>
                  <a:ea typeface="Microsoft YaHei" pitchFamily="34" charset="-122"/>
                </a:endParaRPr>
              </a:p>
            </p:txBody>
          </p:sp>
        </p:grpSp>
        <p:sp>
          <p:nvSpPr>
            <p:cNvPr id="5128" name="Rectangle 13"/>
            <p:cNvSpPr>
              <a:spLocks noChangeArrowheads="1"/>
            </p:cNvSpPr>
            <p:nvPr/>
          </p:nvSpPr>
          <p:spPr bwMode="auto">
            <a:xfrm>
              <a:off x="64331" y="85339"/>
              <a:ext cx="6433094" cy="415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a:r>
                <a:rPr lang="ar-EG" altLang="zh-CN" sz="2100" b="1" dirty="0" smtClean="0">
                  <a:solidFill>
                    <a:schemeClr val="bg1"/>
                  </a:solidFill>
                </a:rPr>
                <a:t>الهدف </a:t>
              </a:r>
              <a:r>
                <a:rPr lang="ar-EG" altLang="zh-CN" sz="2100" b="1" dirty="0">
                  <a:solidFill>
                    <a:schemeClr val="bg1"/>
                  </a:solidFill>
                </a:rPr>
                <a:t>من أي شيء تفعله يكون التباهي واثبات أنك من فعل هذا الشيء</a:t>
              </a:r>
              <a:endParaRPr lang="zh-CN" altLang="en-US" sz="2100" b="1" dirty="0">
                <a:solidFill>
                  <a:schemeClr val="bg1"/>
                </a:solidFill>
              </a:endParaRPr>
            </a:p>
          </p:txBody>
        </p:sp>
      </p:grpSp>
      <p:sp>
        <p:nvSpPr>
          <p:cNvPr id="21" name="TextBox 13" descr="B56F103BB23E47beACAB404F50AF11BD# #TextBox 13"/>
          <p:cNvSpPr txBox="1">
            <a:spLocks noChangeArrowheads="1"/>
          </p:cNvSpPr>
          <p:nvPr/>
        </p:nvSpPr>
        <p:spPr bwMode="auto">
          <a:xfrm>
            <a:off x="3923928" y="86004"/>
            <a:ext cx="5220073" cy="628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algn="l" rtl="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algn="l" rtl="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algn="l" rtl="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algn="l" rtl="0" eaLnBrk="0" fontAlgn="base" hangingPunct="0">
              <a:spcBef>
                <a:spcPct val="0"/>
              </a:spcBef>
              <a:spcAft>
                <a:spcPct val="0"/>
              </a:spcAft>
              <a:defRPr>
                <a:solidFill>
                  <a:schemeClr val="tx1"/>
                </a:solidFill>
                <a:latin typeface="Arial" pitchFamily="34" charset="0"/>
                <a:ea typeface="SimSun" pitchFamily="2" charset="-122"/>
              </a:defRPr>
            </a:lvl9pPr>
          </a:lstStyle>
          <a:p>
            <a:pPr algn="r" rtl="1">
              <a:lnSpc>
                <a:spcPct val="120000"/>
              </a:lnSpc>
              <a:spcBef>
                <a:spcPct val="50000"/>
              </a:spcBef>
            </a:pPr>
            <a:r>
              <a:rPr lang="ar-EG" altLang="zh-CN" sz="3200" b="1" dirty="0">
                <a:solidFill>
                  <a:schemeClr val="bg1"/>
                </a:solidFill>
                <a:latin typeface="Microsoft YaHei" pitchFamily="34" charset="-122"/>
                <a:ea typeface="Microsoft YaHei" pitchFamily="34" charset="-122"/>
              </a:rPr>
              <a:t>الغرور يكون </a:t>
            </a:r>
            <a:r>
              <a:rPr lang="ar-EG" altLang="zh-CN" sz="3200" b="1" dirty="0" smtClean="0">
                <a:solidFill>
                  <a:schemeClr val="bg1"/>
                </a:solidFill>
                <a:latin typeface="Microsoft YaHei" pitchFamily="34" charset="-122"/>
                <a:ea typeface="Microsoft YaHei" pitchFamily="34" charset="-122"/>
              </a:rPr>
              <a:t>ب</a:t>
            </a:r>
            <a:endParaRPr lang="ar-EG" altLang="zh-CN" sz="3200" b="1" dirty="0">
              <a:solidFill>
                <a:schemeClr val="bg1"/>
              </a:solidFill>
              <a:latin typeface="Microsoft YaHei" pitchFamily="34" charset="-122"/>
              <a:ea typeface="Microsoft YaHei" pitchFamily="34" charset="-122"/>
            </a:endParaRPr>
          </a:p>
        </p:txBody>
      </p:sp>
    </p:spTree>
    <p:extLst>
      <p:ext uri="{BB962C8B-B14F-4D97-AF65-F5344CB8AC3E}">
        <p14:creationId xmlns:p14="http://schemas.microsoft.com/office/powerpoint/2010/main" val="3660177575"/>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slide(fromLeft)">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nodeType="clickEffect">
                                  <p:stCondLst>
                                    <p:cond delay="0"/>
                                  </p:stCondLst>
                                  <p:childTnLst>
                                    <p:set>
                                      <p:cBhvr>
                                        <p:cTn id="11" dur="1" fill="hold">
                                          <p:stCondLst>
                                            <p:cond delay="0"/>
                                          </p:stCondLst>
                                        </p:cTn>
                                        <p:tgtEl>
                                          <p:spTgt spid="7170"/>
                                        </p:tgtEl>
                                        <p:attrNameLst>
                                          <p:attrName>style.visibility</p:attrName>
                                        </p:attrNameLst>
                                      </p:cBhvr>
                                      <p:to>
                                        <p:strVal val="visible"/>
                                      </p:to>
                                    </p:set>
                                    <p:anim calcmode="lin" valueType="num">
                                      <p:cBhvr>
                                        <p:cTn id="12" dur="500" fill="hold"/>
                                        <p:tgtEl>
                                          <p:spTgt spid="7170"/>
                                        </p:tgtEl>
                                        <p:attrNameLst>
                                          <p:attrName>ppt_w</p:attrName>
                                        </p:attrNameLst>
                                      </p:cBhvr>
                                      <p:tavLst>
                                        <p:tav tm="0">
                                          <p:val>
                                            <p:fltVal val="0"/>
                                          </p:val>
                                        </p:tav>
                                        <p:tav tm="100000">
                                          <p:val>
                                            <p:strVal val="#ppt_w"/>
                                          </p:val>
                                        </p:tav>
                                      </p:tavLst>
                                    </p:anim>
                                    <p:anim calcmode="lin" valueType="num">
                                      <p:cBhvr>
                                        <p:cTn id="13" dur="500" fill="hold"/>
                                        <p:tgtEl>
                                          <p:spTgt spid="7170"/>
                                        </p:tgtEl>
                                        <p:attrNameLst>
                                          <p:attrName>ppt_h</p:attrName>
                                        </p:attrNameLst>
                                      </p:cBhvr>
                                      <p:tavLst>
                                        <p:tav tm="0">
                                          <p:val>
                                            <p:fltVal val="0"/>
                                          </p:val>
                                        </p:tav>
                                        <p:tav tm="100000">
                                          <p:val>
                                            <p:strVal val="#ppt_h"/>
                                          </p:val>
                                        </p:tav>
                                      </p:tavLst>
                                    </p:anim>
                                  </p:childTnLst>
                                </p:cTn>
                              </p:par>
                              <p:par>
                                <p:cTn id="14" presetID="2" presetClass="entr" presetSubtype="4" fill="hold" nodeType="withEffect">
                                  <p:stCondLst>
                                    <p:cond delay="0"/>
                                  </p:stCondLst>
                                  <p:childTnLst>
                                    <p:set>
                                      <p:cBhvr>
                                        <p:cTn id="15" dur="1" fill="hold">
                                          <p:stCondLst>
                                            <p:cond delay="0"/>
                                          </p:stCondLst>
                                        </p:cTn>
                                        <p:tgtEl>
                                          <p:spTgt spid="7170"/>
                                        </p:tgtEl>
                                        <p:attrNameLst>
                                          <p:attrName>style.visibility</p:attrName>
                                        </p:attrNameLst>
                                      </p:cBhvr>
                                      <p:to>
                                        <p:strVal val="visible"/>
                                      </p:to>
                                    </p:set>
                                    <p:anim calcmode="lin" valueType="num">
                                      <p:cBhvr additive="base">
                                        <p:cTn id="16" dur="1000" fill="hold"/>
                                        <p:tgtEl>
                                          <p:spTgt spid="7170"/>
                                        </p:tgtEl>
                                        <p:attrNameLst>
                                          <p:attrName>ppt_x</p:attrName>
                                        </p:attrNameLst>
                                      </p:cBhvr>
                                      <p:tavLst>
                                        <p:tav tm="0">
                                          <p:val>
                                            <p:strVal val="#ppt_x"/>
                                          </p:val>
                                        </p:tav>
                                        <p:tav tm="100000">
                                          <p:val>
                                            <p:strVal val="#ppt_x"/>
                                          </p:val>
                                        </p:tav>
                                      </p:tavLst>
                                    </p:anim>
                                    <p:anim calcmode="lin" valueType="num">
                                      <p:cBhvr additive="base">
                                        <p:cTn id="17" dur="1000" fill="hold"/>
                                        <p:tgtEl>
                                          <p:spTgt spid="7170"/>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3" presetClass="entr" presetSubtype="16" fill="hold" nodeType="clickEffect">
                                  <p:stCondLst>
                                    <p:cond delay="0"/>
                                  </p:stCondLst>
                                  <p:childTnLst>
                                    <p:set>
                                      <p:cBhvr>
                                        <p:cTn id="21" dur="1" fill="hold">
                                          <p:stCondLst>
                                            <p:cond delay="0"/>
                                          </p:stCondLst>
                                        </p:cTn>
                                        <p:tgtEl>
                                          <p:spTgt spid="7174"/>
                                        </p:tgtEl>
                                        <p:attrNameLst>
                                          <p:attrName>style.visibility</p:attrName>
                                        </p:attrNameLst>
                                      </p:cBhvr>
                                      <p:to>
                                        <p:strVal val="visible"/>
                                      </p:to>
                                    </p:set>
                                    <p:anim calcmode="lin" valueType="num">
                                      <p:cBhvr>
                                        <p:cTn id="22" dur="500" fill="hold"/>
                                        <p:tgtEl>
                                          <p:spTgt spid="7174"/>
                                        </p:tgtEl>
                                        <p:attrNameLst>
                                          <p:attrName>ppt_w</p:attrName>
                                        </p:attrNameLst>
                                      </p:cBhvr>
                                      <p:tavLst>
                                        <p:tav tm="0">
                                          <p:val>
                                            <p:fltVal val="0"/>
                                          </p:val>
                                        </p:tav>
                                        <p:tav tm="100000">
                                          <p:val>
                                            <p:strVal val="#ppt_w"/>
                                          </p:val>
                                        </p:tav>
                                      </p:tavLst>
                                    </p:anim>
                                    <p:anim calcmode="lin" valueType="num">
                                      <p:cBhvr>
                                        <p:cTn id="23" dur="500" fill="hold"/>
                                        <p:tgtEl>
                                          <p:spTgt spid="7174"/>
                                        </p:tgtEl>
                                        <p:attrNameLst>
                                          <p:attrName>ppt_h</p:attrName>
                                        </p:attrNameLst>
                                      </p:cBhvr>
                                      <p:tavLst>
                                        <p:tav tm="0">
                                          <p:val>
                                            <p:fltVal val="0"/>
                                          </p:val>
                                        </p:tav>
                                        <p:tav tm="100000">
                                          <p:val>
                                            <p:strVal val="#ppt_h"/>
                                          </p:val>
                                        </p:tav>
                                      </p:tavLst>
                                    </p:anim>
                                  </p:childTnLst>
                                </p:cTn>
                              </p:par>
                              <p:par>
                                <p:cTn id="24" presetID="2" presetClass="entr" presetSubtype="4" fill="hold" nodeType="withEffect">
                                  <p:stCondLst>
                                    <p:cond delay="100"/>
                                  </p:stCondLst>
                                  <p:childTnLst>
                                    <p:set>
                                      <p:cBhvr>
                                        <p:cTn id="25" dur="1" fill="hold">
                                          <p:stCondLst>
                                            <p:cond delay="0"/>
                                          </p:stCondLst>
                                        </p:cTn>
                                        <p:tgtEl>
                                          <p:spTgt spid="7174"/>
                                        </p:tgtEl>
                                        <p:attrNameLst>
                                          <p:attrName>style.visibility</p:attrName>
                                        </p:attrNameLst>
                                      </p:cBhvr>
                                      <p:to>
                                        <p:strVal val="visible"/>
                                      </p:to>
                                    </p:set>
                                    <p:anim calcmode="lin" valueType="num">
                                      <p:cBhvr additive="base">
                                        <p:cTn id="26" dur="1000" fill="hold"/>
                                        <p:tgtEl>
                                          <p:spTgt spid="7174"/>
                                        </p:tgtEl>
                                        <p:attrNameLst>
                                          <p:attrName>ppt_x</p:attrName>
                                        </p:attrNameLst>
                                      </p:cBhvr>
                                      <p:tavLst>
                                        <p:tav tm="0">
                                          <p:val>
                                            <p:strVal val="#ppt_x"/>
                                          </p:val>
                                        </p:tav>
                                        <p:tav tm="100000">
                                          <p:val>
                                            <p:strVal val="#ppt_x"/>
                                          </p:val>
                                        </p:tav>
                                      </p:tavLst>
                                    </p:anim>
                                    <p:anim calcmode="lin" valueType="num">
                                      <p:cBhvr additive="base">
                                        <p:cTn id="27" dur="1000" fill="hold"/>
                                        <p:tgtEl>
                                          <p:spTgt spid="7174"/>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3" presetClass="entr" presetSubtype="16" fill="hold" nodeType="clickEffect">
                                  <p:stCondLst>
                                    <p:cond delay="0"/>
                                  </p:stCondLst>
                                  <p:childTnLst>
                                    <p:set>
                                      <p:cBhvr>
                                        <p:cTn id="31" dur="1" fill="hold">
                                          <p:stCondLst>
                                            <p:cond delay="0"/>
                                          </p:stCondLst>
                                        </p:cTn>
                                        <p:tgtEl>
                                          <p:spTgt spid="7179"/>
                                        </p:tgtEl>
                                        <p:attrNameLst>
                                          <p:attrName>style.visibility</p:attrName>
                                        </p:attrNameLst>
                                      </p:cBhvr>
                                      <p:to>
                                        <p:strVal val="visible"/>
                                      </p:to>
                                    </p:set>
                                    <p:anim calcmode="lin" valueType="num">
                                      <p:cBhvr>
                                        <p:cTn id="32" dur="500" fill="hold"/>
                                        <p:tgtEl>
                                          <p:spTgt spid="7179"/>
                                        </p:tgtEl>
                                        <p:attrNameLst>
                                          <p:attrName>ppt_w</p:attrName>
                                        </p:attrNameLst>
                                      </p:cBhvr>
                                      <p:tavLst>
                                        <p:tav tm="0">
                                          <p:val>
                                            <p:fltVal val="0"/>
                                          </p:val>
                                        </p:tav>
                                        <p:tav tm="100000">
                                          <p:val>
                                            <p:strVal val="#ppt_w"/>
                                          </p:val>
                                        </p:tav>
                                      </p:tavLst>
                                    </p:anim>
                                    <p:anim calcmode="lin" valueType="num">
                                      <p:cBhvr>
                                        <p:cTn id="33" dur="500" fill="hold"/>
                                        <p:tgtEl>
                                          <p:spTgt spid="7179"/>
                                        </p:tgtEl>
                                        <p:attrNameLst>
                                          <p:attrName>ppt_h</p:attrName>
                                        </p:attrNameLst>
                                      </p:cBhvr>
                                      <p:tavLst>
                                        <p:tav tm="0">
                                          <p:val>
                                            <p:fltVal val="0"/>
                                          </p:val>
                                        </p:tav>
                                        <p:tav tm="100000">
                                          <p:val>
                                            <p:strVal val="#ppt_h"/>
                                          </p:val>
                                        </p:tav>
                                      </p:tavLst>
                                    </p:anim>
                                  </p:childTnLst>
                                </p:cTn>
                              </p:par>
                              <p:par>
                                <p:cTn id="34" presetID="2" presetClass="entr" presetSubtype="4" fill="hold" nodeType="withEffect">
                                  <p:stCondLst>
                                    <p:cond delay="200"/>
                                  </p:stCondLst>
                                  <p:childTnLst>
                                    <p:set>
                                      <p:cBhvr>
                                        <p:cTn id="35" dur="1" fill="hold">
                                          <p:stCondLst>
                                            <p:cond delay="0"/>
                                          </p:stCondLst>
                                        </p:cTn>
                                        <p:tgtEl>
                                          <p:spTgt spid="7179"/>
                                        </p:tgtEl>
                                        <p:attrNameLst>
                                          <p:attrName>style.visibility</p:attrName>
                                        </p:attrNameLst>
                                      </p:cBhvr>
                                      <p:to>
                                        <p:strVal val="visible"/>
                                      </p:to>
                                    </p:set>
                                    <p:anim calcmode="lin" valueType="num">
                                      <p:cBhvr additive="base">
                                        <p:cTn id="36" dur="1000" fill="hold"/>
                                        <p:tgtEl>
                                          <p:spTgt spid="7179"/>
                                        </p:tgtEl>
                                        <p:attrNameLst>
                                          <p:attrName>ppt_x</p:attrName>
                                        </p:attrNameLst>
                                      </p:cBhvr>
                                      <p:tavLst>
                                        <p:tav tm="0">
                                          <p:val>
                                            <p:strVal val="#ppt_x"/>
                                          </p:val>
                                        </p:tav>
                                        <p:tav tm="100000">
                                          <p:val>
                                            <p:strVal val="#ppt_x"/>
                                          </p:val>
                                        </p:tav>
                                      </p:tavLst>
                                    </p:anim>
                                    <p:anim calcmode="lin" valueType="num">
                                      <p:cBhvr additive="base">
                                        <p:cTn id="37" dur="1000" fill="hold"/>
                                        <p:tgtEl>
                                          <p:spTgt spid="7179"/>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3" presetClass="entr" presetSubtype="16" fill="hold" nodeType="clickEffect">
                                  <p:stCondLst>
                                    <p:cond delay="0"/>
                                  </p:stCondLst>
                                  <p:childTnLst>
                                    <p:set>
                                      <p:cBhvr>
                                        <p:cTn id="41" dur="1" fill="hold">
                                          <p:stCondLst>
                                            <p:cond delay="0"/>
                                          </p:stCondLst>
                                        </p:cTn>
                                        <p:tgtEl>
                                          <p:spTgt spid="7183"/>
                                        </p:tgtEl>
                                        <p:attrNameLst>
                                          <p:attrName>style.visibility</p:attrName>
                                        </p:attrNameLst>
                                      </p:cBhvr>
                                      <p:to>
                                        <p:strVal val="visible"/>
                                      </p:to>
                                    </p:set>
                                    <p:anim calcmode="lin" valueType="num">
                                      <p:cBhvr>
                                        <p:cTn id="42" dur="500" fill="hold"/>
                                        <p:tgtEl>
                                          <p:spTgt spid="7183"/>
                                        </p:tgtEl>
                                        <p:attrNameLst>
                                          <p:attrName>ppt_w</p:attrName>
                                        </p:attrNameLst>
                                      </p:cBhvr>
                                      <p:tavLst>
                                        <p:tav tm="0">
                                          <p:val>
                                            <p:fltVal val="0"/>
                                          </p:val>
                                        </p:tav>
                                        <p:tav tm="100000">
                                          <p:val>
                                            <p:strVal val="#ppt_w"/>
                                          </p:val>
                                        </p:tav>
                                      </p:tavLst>
                                    </p:anim>
                                    <p:anim calcmode="lin" valueType="num">
                                      <p:cBhvr>
                                        <p:cTn id="43" dur="500" fill="hold"/>
                                        <p:tgtEl>
                                          <p:spTgt spid="7183"/>
                                        </p:tgtEl>
                                        <p:attrNameLst>
                                          <p:attrName>ppt_h</p:attrName>
                                        </p:attrNameLst>
                                      </p:cBhvr>
                                      <p:tavLst>
                                        <p:tav tm="0">
                                          <p:val>
                                            <p:fltVal val="0"/>
                                          </p:val>
                                        </p:tav>
                                        <p:tav tm="100000">
                                          <p:val>
                                            <p:strVal val="#ppt_h"/>
                                          </p:val>
                                        </p:tav>
                                      </p:tavLst>
                                    </p:anim>
                                  </p:childTnLst>
                                </p:cTn>
                              </p:par>
                              <p:par>
                                <p:cTn id="44" presetID="2" presetClass="entr" presetSubtype="4" fill="hold" nodeType="withEffect">
                                  <p:stCondLst>
                                    <p:cond delay="300"/>
                                  </p:stCondLst>
                                  <p:childTnLst>
                                    <p:set>
                                      <p:cBhvr>
                                        <p:cTn id="45" dur="1" fill="hold">
                                          <p:stCondLst>
                                            <p:cond delay="0"/>
                                          </p:stCondLst>
                                        </p:cTn>
                                        <p:tgtEl>
                                          <p:spTgt spid="7183"/>
                                        </p:tgtEl>
                                        <p:attrNameLst>
                                          <p:attrName>style.visibility</p:attrName>
                                        </p:attrNameLst>
                                      </p:cBhvr>
                                      <p:to>
                                        <p:strVal val="visible"/>
                                      </p:to>
                                    </p:set>
                                    <p:anim calcmode="lin" valueType="num">
                                      <p:cBhvr additive="base">
                                        <p:cTn id="46" dur="1000" fill="hold"/>
                                        <p:tgtEl>
                                          <p:spTgt spid="7183"/>
                                        </p:tgtEl>
                                        <p:attrNameLst>
                                          <p:attrName>ppt_x</p:attrName>
                                        </p:attrNameLst>
                                      </p:cBhvr>
                                      <p:tavLst>
                                        <p:tav tm="0">
                                          <p:val>
                                            <p:strVal val="#ppt_x"/>
                                          </p:val>
                                        </p:tav>
                                        <p:tav tm="100000">
                                          <p:val>
                                            <p:strVal val="#ppt_x"/>
                                          </p:val>
                                        </p:tav>
                                      </p:tavLst>
                                    </p:anim>
                                    <p:anim calcmode="lin" valueType="num">
                                      <p:cBhvr additive="base">
                                        <p:cTn id="47" dur="1000" fill="hold"/>
                                        <p:tgtEl>
                                          <p:spTgt spid="718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utoUpdateAnimBg="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70" name="Group 2"/>
          <p:cNvGrpSpPr>
            <a:grpSpLocks/>
          </p:cNvGrpSpPr>
          <p:nvPr/>
        </p:nvGrpSpPr>
        <p:grpSpPr bwMode="auto">
          <a:xfrm>
            <a:off x="1290638" y="1273175"/>
            <a:ext cx="6562725" cy="547010"/>
            <a:chOff x="0" y="0"/>
            <a:chExt cx="6561756" cy="546970"/>
          </a:xfrm>
        </p:grpSpPr>
        <p:sp>
          <p:nvSpPr>
            <p:cNvPr id="5138" name="AutoShape 3"/>
            <p:cNvSpPr>
              <a:spLocks noChangeArrowheads="1"/>
            </p:cNvSpPr>
            <p:nvPr/>
          </p:nvSpPr>
          <p:spPr bwMode="auto">
            <a:xfrm>
              <a:off x="0" y="192074"/>
              <a:ext cx="6561756" cy="353986"/>
            </a:xfrm>
            <a:prstGeom prst="rect">
              <a:avLst/>
            </a:prstGeom>
            <a:solidFill>
              <a:srgbClr val="595959"/>
            </a:solidFill>
            <a:ln w="12700">
              <a:solidFill>
                <a:schemeClr val="bg1"/>
              </a:solidFill>
              <a:miter lim="800000"/>
              <a:headEnd/>
              <a:tailEnd/>
            </a:ln>
          </p:spPr>
          <p:txBody>
            <a:bodyPr anchor="ctr"/>
            <a:lstStyle/>
            <a:p>
              <a:endParaRPr lang="zh-CN" altLang="en-US" sz="2400" b="1">
                <a:latin typeface="Calibri" pitchFamily="34" charset="0"/>
              </a:endParaRPr>
            </a:p>
          </p:txBody>
        </p:sp>
        <p:sp>
          <p:nvSpPr>
            <p:cNvPr id="5139" name="AutoShape 3"/>
            <p:cNvSpPr>
              <a:spLocks noChangeArrowheads="1"/>
            </p:cNvSpPr>
            <p:nvPr/>
          </p:nvSpPr>
          <p:spPr bwMode="auto">
            <a:xfrm>
              <a:off x="64331" y="0"/>
              <a:ext cx="6433094" cy="482482"/>
            </a:xfrm>
            <a:prstGeom prst="rect">
              <a:avLst/>
            </a:prstGeom>
            <a:solidFill>
              <a:srgbClr val="007E00">
                <a:alpha val="79999"/>
              </a:srgbClr>
            </a:solidFill>
            <a:ln w="12700">
              <a:solidFill>
                <a:schemeClr val="bg1"/>
              </a:solidFill>
              <a:miter lim="800000"/>
              <a:headEnd/>
              <a:tailEnd/>
            </a:ln>
          </p:spPr>
          <p:txBody>
            <a:bodyPr wrap="none" anchor="ctr"/>
            <a:lstStyle/>
            <a:p>
              <a:pPr algn="ctr" eaLnBrk="0" hangingPunct="0"/>
              <a:endParaRPr lang="zh-CN" altLang="en-US" sz="2800" b="1">
                <a:solidFill>
                  <a:schemeClr val="tx2"/>
                </a:solidFill>
                <a:ea typeface="Microsoft YaHei" pitchFamily="34" charset="-122"/>
              </a:endParaRPr>
            </a:p>
          </p:txBody>
        </p:sp>
        <p:sp>
          <p:nvSpPr>
            <p:cNvPr id="5140" name="Rectangle 13"/>
            <p:cNvSpPr>
              <a:spLocks noChangeArrowheads="1"/>
            </p:cNvSpPr>
            <p:nvPr/>
          </p:nvSpPr>
          <p:spPr bwMode="auto">
            <a:xfrm>
              <a:off x="65079" y="85339"/>
              <a:ext cx="6431598" cy="461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a:r>
                <a:rPr lang="ar-EG" altLang="zh-CN" sz="2400" b="1" dirty="0" smtClean="0">
                  <a:solidFill>
                    <a:schemeClr val="bg1"/>
                  </a:solidFill>
                </a:rPr>
                <a:t>هدوء </a:t>
              </a:r>
              <a:r>
                <a:rPr lang="ar-EG" altLang="zh-CN" sz="2400" b="1" dirty="0">
                  <a:solidFill>
                    <a:schemeClr val="bg1"/>
                  </a:solidFill>
                </a:rPr>
                <a:t>الأعصاب والتراخي وعدم الارتباك والتحكم في الغضب</a:t>
              </a:r>
              <a:endParaRPr lang="zh-CN" altLang="en-US" sz="2400" b="1" dirty="0">
                <a:solidFill>
                  <a:schemeClr val="bg1"/>
                </a:solidFill>
              </a:endParaRPr>
            </a:p>
          </p:txBody>
        </p:sp>
      </p:grpSp>
      <p:grpSp>
        <p:nvGrpSpPr>
          <p:cNvPr id="7174" name="Group 6"/>
          <p:cNvGrpSpPr>
            <a:grpSpLocks/>
          </p:cNvGrpSpPr>
          <p:nvPr/>
        </p:nvGrpSpPr>
        <p:grpSpPr bwMode="auto">
          <a:xfrm>
            <a:off x="1290638" y="2146300"/>
            <a:ext cx="6562725" cy="546100"/>
            <a:chOff x="0" y="0"/>
            <a:chExt cx="6561756" cy="546060"/>
          </a:xfrm>
        </p:grpSpPr>
        <p:grpSp>
          <p:nvGrpSpPr>
            <p:cNvPr id="5134" name="Group 7"/>
            <p:cNvGrpSpPr>
              <a:grpSpLocks/>
            </p:cNvGrpSpPr>
            <p:nvPr/>
          </p:nvGrpSpPr>
          <p:grpSpPr bwMode="auto">
            <a:xfrm>
              <a:off x="0" y="0"/>
              <a:ext cx="6561756" cy="546060"/>
              <a:chOff x="0" y="0"/>
              <a:chExt cx="6561756" cy="546060"/>
            </a:xfrm>
          </p:grpSpPr>
          <p:sp>
            <p:nvSpPr>
              <p:cNvPr id="5136" name="AutoShape 3"/>
              <p:cNvSpPr>
                <a:spLocks noChangeArrowheads="1"/>
              </p:cNvSpPr>
              <p:nvPr/>
            </p:nvSpPr>
            <p:spPr bwMode="auto">
              <a:xfrm>
                <a:off x="0" y="192074"/>
                <a:ext cx="6561756" cy="353986"/>
              </a:xfrm>
              <a:prstGeom prst="rect">
                <a:avLst/>
              </a:prstGeom>
              <a:solidFill>
                <a:srgbClr val="595959"/>
              </a:solidFill>
              <a:ln w="12700">
                <a:solidFill>
                  <a:schemeClr val="bg1"/>
                </a:solidFill>
                <a:miter lim="800000"/>
                <a:headEnd/>
                <a:tailEnd/>
              </a:ln>
            </p:spPr>
            <p:txBody>
              <a:bodyPr anchor="ctr"/>
              <a:lstStyle/>
              <a:p>
                <a:endParaRPr lang="zh-CN" altLang="en-US" sz="2400" b="1">
                  <a:latin typeface="Calibri" pitchFamily="34" charset="0"/>
                </a:endParaRPr>
              </a:p>
            </p:txBody>
          </p:sp>
          <p:sp>
            <p:nvSpPr>
              <p:cNvPr id="5137" name="AutoShape 3"/>
              <p:cNvSpPr>
                <a:spLocks noChangeArrowheads="1"/>
              </p:cNvSpPr>
              <p:nvPr/>
            </p:nvSpPr>
            <p:spPr bwMode="auto">
              <a:xfrm>
                <a:off x="65077" y="0"/>
                <a:ext cx="6431600" cy="482565"/>
              </a:xfrm>
              <a:prstGeom prst="rect">
                <a:avLst/>
              </a:prstGeom>
              <a:solidFill>
                <a:srgbClr val="7F7F7F">
                  <a:alpha val="87842"/>
                </a:srgbClr>
              </a:solidFill>
              <a:ln w="12700">
                <a:solidFill>
                  <a:schemeClr val="bg1"/>
                </a:solidFill>
                <a:miter lim="800000"/>
                <a:headEnd/>
                <a:tailEnd/>
              </a:ln>
            </p:spPr>
            <p:txBody>
              <a:bodyPr wrap="none" anchor="ctr"/>
              <a:lstStyle/>
              <a:p>
                <a:pPr algn="ctr" eaLnBrk="0" hangingPunct="0"/>
                <a:endParaRPr lang="zh-CN" altLang="en-US" sz="2800" b="1">
                  <a:solidFill>
                    <a:schemeClr val="tx2"/>
                  </a:solidFill>
                  <a:latin typeface="Calibri" pitchFamily="34" charset="0"/>
                  <a:ea typeface="Microsoft YaHei" pitchFamily="34" charset="-122"/>
                </a:endParaRPr>
              </a:p>
            </p:txBody>
          </p:sp>
        </p:grpSp>
        <p:sp>
          <p:nvSpPr>
            <p:cNvPr id="5135" name="Rectangle 13"/>
            <p:cNvSpPr>
              <a:spLocks noChangeArrowheads="1"/>
            </p:cNvSpPr>
            <p:nvPr/>
          </p:nvSpPr>
          <p:spPr bwMode="auto">
            <a:xfrm>
              <a:off x="65079" y="85339"/>
              <a:ext cx="6431598" cy="446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a:r>
                <a:rPr lang="ar-EG" altLang="zh-CN" sz="2300" b="1" dirty="0" smtClean="0">
                  <a:solidFill>
                    <a:schemeClr val="bg1"/>
                  </a:solidFill>
                </a:rPr>
                <a:t>عدم </a:t>
              </a:r>
              <a:r>
                <a:rPr lang="ar-EG" altLang="zh-CN" sz="2300" b="1" dirty="0">
                  <a:solidFill>
                    <a:schemeClr val="bg1"/>
                  </a:solidFill>
                </a:rPr>
                <a:t>الاهتمام بنقد الحاقد عليك</a:t>
              </a:r>
              <a:endParaRPr lang="zh-CN" altLang="en-US" sz="2300" b="1" dirty="0">
                <a:solidFill>
                  <a:schemeClr val="bg1"/>
                </a:solidFill>
              </a:endParaRPr>
            </a:p>
          </p:txBody>
        </p:sp>
      </p:grpSp>
      <p:grpSp>
        <p:nvGrpSpPr>
          <p:cNvPr id="7179" name="Group 11"/>
          <p:cNvGrpSpPr>
            <a:grpSpLocks/>
          </p:cNvGrpSpPr>
          <p:nvPr/>
        </p:nvGrpSpPr>
        <p:grpSpPr bwMode="auto">
          <a:xfrm>
            <a:off x="1290638" y="3017838"/>
            <a:ext cx="6562725" cy="547010"/>
            <a:chOff x="0" y="0"/>
            <a:chExt cx="6561756" cy="546970"/>
          </a:xfrm>
        </p:grpSpPr>
        <p:sp>
          <p:nvSpPr>
            <p:cNvPr id="5131" name="AutoShape 3"/>
            <p:cNvSpPr>
              <a:spLocks noChangeArrowheads="1"/>
            </p:cNvSpPr>
            <p:nvPr/>
          </p:nvSpPr>
          <p:spPr bwMode="auto">
            <a:xfrm>
              <a:off x="0" y="192073"/>
              <a:ext cx="6561756" cy="353987"/>
            </a:xfrm>
            <a:prstGeom prst="rect">
              <a:avLst/>
            </a:prstGeom>
            <a:solidFill>
              <a:srgbClr val="595959"/>
            </a:solidFill>
            <a:ln w="12700">
              <a:solidFill>
                <a:schemeClr val="bg1"/>
              </a:solidFill>
              <a:miter lim="800000"/>
              <a:headEnd/>
              <a:tailEnd/>
            </a:ln>
          </p:spPr>
          <p:txBody>
            <a:bodyPr anchor="ctr"/>
            <a:lstStyle/>
            <a:p>
              <a:endParaRPr lang="zh-CN" altLang="en-US" sz="2400" b="1">
                <a:latin typeface="Calibri" pitchFamily="34" charset="0"/>
              </a:endParaRPr>
            </a:p>
          </p:txBody>
        </p:sp>
        <p:sp>
          <p:nvSpPr>
            <p:cNvPr id="5132" name="AutoShape 3"/>
            <p:cNvSpPr>
              <a:spLocks noChangeArrowheads="1"/>
            </p:cNvSpPr>
            <p:nvPr/>
          </p:nvSpPr>
          <p:spPr bwMode="auto">
            <a:xfrm>
              <a:off x="64331" y="0"/>
              <a:ext cx="6433094" cy="482482"/>
            </a:xfrm>
            <a:prstGeom prst="rect">
              <a:avLst/>
            </a:prstGeom>
            <a:solidFill>
              <a:srgbClr val="007E00">
                <a:alpha val="79999"/>
              </a:srgbClr>
            </a:solidFill>
            <a:ln w="12700">
              <a:solidFill>
                <a:schemeClr val="bg1"/>
              </a:solidFill>
              <a:miter lim="800000"/>
              <a:headEnd/>
              <a:tailEnd/>
            </a:ln>
          </p:spPr>
          <p:txBody>
            <a:bodyPr wrap="none" anchor="ctr"/>
            <a:lstStyle/>
            <a:p>
              <a:pPr algn="ctr" eaLnBrk="0" hangingPunct="0"/>
              <a:endParaRPr lang="zh-CN" altLang="en-US" sz="2800" b="1">
                <a:solidFill>
                  <a:schemeClr val="tx2"/>
                </a:solidFill>
                <a:ea typeface="Microsoft YaHei" pitchFamily="34" charset="-122"/>
              </a:endParaRPr>
            </a:p>
          </p:txBody>
        </p:sp>
        <p:sp>
          <p:nvSpPr>
            <p:cNvPr id="5133" name="Rectangle 13"/>
            <p:cNvSpPr>
              <a:spLocks noChangeArrowheads="1"/>
            </p:cNvSpPr>
            <p:nvPr/>
          </p:nvSpPr>
          <p:spPr bwMode="auto">
            <a:xfrm>
              <a:off x="65079" y="85339"/>
              <a:ext cx="6431598" cy="461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a:r>
                <a:rPr lang="ar-EG" altLang="zh-CN" sz="2400" b="1" dirty="0" smtClean="0">
                  <a:solidFill>
                    <a:schemeClr val="bg1"/>
                  </a:solidFill>
                </a:rPr>
                <a:t>تنظيم </a:t>
              </a:r>
              <a:r>
                <a:rPr lang="ar-EG" altLang="zh-CN" sz="2400" b="1" dirty="0">
                  <a:solidFill>
                    <a:schemeClr val="bg1"/>
                  </a:solidFill>
                </a:rPr>
                <a:t>الوقت (بالنسبة للعمل) </a:t>
              </a:r>
              <a:endParaRPr lang="zh-CN" altLang="en-US" sz="2400" b="1" dirty="0">
                <a:solidFill>
                  <a:schemeClr val="bg1"/>
                </a:solidFill>
              </a:endParaRPr>
            </a:p>
          </p:txBody>
        </p:sp>
      </p:grpSp>
      <p:grpSp>
        <p:nvGrpSpPr>
          <p:cNvPr id="7183" name="Group 15"/>
          <p:cNvGrpSpPr>
            <a:grpSpLocks/>
          </p:cNvGrpSpPr>
          <p:nvPr/>
        </p:nvGrpSpPr>
        <p:grpSpPr bwMode="auto">
          <a:xfrm>
            <a:off x="1290638" y="3890963"/>
            <a:ext cx="6562725" cy="547010"/>
            <a:chOff x="0" y="0"/>
            <a:chExt cx="6561756" cy="546970"/>
          </a:xfrm>
        </p:grpSpPr>
        <p:grpSp>
          <p:nvGrpSpPr>
            <p:cNvPr id="5127" name="Group 16"/>
            <p:cNvGrpSpPr>
              <a:grpSpLocks/>
            </p:cNvGrpSpPr>
            <p:nvPr/>
          </p:nvGrpSpPr>
          <p:grpSpPr bwMode="auto">
            <a:xfrm>
              <a:off x="0" y="0"/>
              <a:ext cx="6561756" cy="546060"/>
              <a:chOff x="0" y="0"/>
              <a:chExt cx="6448390" cy="611157"/>
            </a:xfrm>
          </p:grpSpPr>
          <p:sp>
            <p:nvSpPr>
              <p:cNvPr id="5129" name="AutoShape 3"/>
              <p:cNvSpPr>
                <a:spLocks noChangeArrowheads="1"/>
              </p:cNvSpPr>
              <p:nvPr/>
            </p:nvSpPr>
            <p:spPr bwMode="auto">
              <a:xfrm>
                <a:off x="0" y="214970"/>
                <a:ext cx="6448390" cy="396187"/>
              </a:xfrm>
              <a:prstGeom prst="rect">
                <a:avLst/>
              </a:prstGeom>
              <a:solidFill>
                <a:srgbClr val="595959"/>
              </a:solidFill>
              <a:ln w="12700">
                <a:solidFill>
                  <a:schemeClr val="bg1"/>
                </a:solidFill>
                <a:miter lim="800000"/>
                <a:headEnd/>
                <a:tailEnd/>
              </a:ln>
            </p:spPr>
            <p:txBody>
              <a:bodyPr anchor="ctr"/>
              <a:lstStyle/>
              <a:p>
                <a:endParaRPr lang="zh-CN" altLang="en-US" sz="2400" b="1">
                  <a:latin typeface="Calibri" pitchFamily="34" charset="0"/>
                </a:endParaRPr>
              </a:p>
            </p:txBody>
          </p:sp>
          <p:sp>
            <p:nvSpPr>
              <p:cNvPr id="5130" name="AutoShape 3"/>
              <p:cNvSpPr>
                <a:spLocks noChangeArrowheads="1"/>
              </p:cNvSpPr>
              <p:nvPr/>
            </p:nvSpPr>
            <p:spPr bwMode="auto">
              <a:xfrm>
                <a:off x="63953" y="0"/>
                <a:ext cx="6320483" cy="540092"/>
              </a:xfrm>
              <a:prstGeom prst="rect">
                <a:avLst/>
              </a:prstGeom>
              <a:solidFill>
                <a:srgbClr val="7F7F7F">
                  <a:alpha val="87842"/>
                </a:srgbClr>
              </a:solidFill>
              <a:ln w="12700">
                <a:solidFill>
                  <a:schemeClr val="bg1"/>
                </a:solidFill>
                <a:miter lim="800000"/>
                <a:headEnd/>
                <a:tailEnd/>
              </a:ln>
            </p:spPr>
            <p:txBody>
              <a:bodyPr wrap="none" anchor="ctr"/>
              <a:lstStyle/>
              <a:p>
                <a:pPr algn="ctr" eaLnBrk="0" hangingPunct="0"/>
                <a:endParaRPr lang="zh-CN" altLang="en-US" sz="2800" b="1">
                  <a:solidFill>
                    <a:schemeClr val="tx2"/>
                  </a:solidFill>
                  <a:latin typeface="Calibri" pitchFamily="34" charset="0"/>
                  <a:ea typeface="Microsoft YaHei" pitchFamily="34" charset="-122"/>
                </a:endParaRPr>
              </a:p>
            </p:txBody>
          </p:sp>
        </p:grpSp>
        <p:sp>
          <p:nvSpPr>
            <p:cNvPr id="5128" name="Rectangle 13"/>
            <p:cNvSpPr>
              <a:spLocks noChangeArrowheads="1"/>
            </p:cNvSpPr>
            <p:nvPr/>
          </p:nvSpPr>
          <p:spPr bwMode="auto">
            <a:xfrm>
              <a:off x="64331" y="85339"/>
              <a:ext cx="6433094" cy="461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a:r>
                <a:rPr lang="ar-EG" altLang="zh-CN" sz="2400" b="1" dirty="0" smtClean="0">
                  <a:solidFill>
                    <a:schemeClr val="bg1"/>
                  </a:solidFill>
                </a:rPr>
                <a:t>ترتيب </a:t>
              </a:r>
              <a:r>
                <a:rPr lang="ar-EG" altLang="zh-CN" sz="2400" b="1" dirty="0">
                  <a:solidFill>
                    <a:schemeClr val="bg1"/>
                  </a:solidFill>
                </a:rPr>
                <a:t>الأفكار (بالنسبة للقرارات) </a:t>
              </a:r>
              <a:endParaRPr lang="zh-CN" altLang="en-US" sz="2400" b="1" dirty="0">
                <a:solidFill>
                  <a:schemeClr val="bg1"/>
                </a:solidFill>
              </a:endParaRPr>
            </a:p>
          </p:txBody>
        </p:sp>
      </p:grpSp>
      <p:sp>
        <p:nvSpPr>
          <p:cNvPr id="21" name="TextBox 13" descr="B56F103BB23E47beACAB404F50AF11BD# #TextBox 13"/>
          <p:cNvSpPr txBox="1">
            <a:spLocks noChangeArrowheads="1"/>
          </p:cNvSpPr>
          <p:nvPr/>
        </p:nvSpPr>
        <p:spPr bwMode="auto">
          <a:xfrm>
            <a:off x="755576" y="86004"/>
            <a:ext cx="8388425" cy="683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algn="l" rtl="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algn="l" rtl="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algn="l" rtl="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algn="l" rtl="0" eaLnBrk="0" fontAlgn="base" hangingPunct="0">
              <a:spcBef>
                <a:spcPct val="0"/>
              </a:spcBef>
              <a:spcAft>
                <a:spcPct val="0"/>
              </a:spcAft>
              <a:defRPr>
                <a:solidFill>
                  <a:schemeClr val="tx1"/>
                </a:solidFill>
                <a:latin typeface="Arial" pitchFamily="34" charset="0"/>
                <a:ea typeface="SimSun" pitchFamily="2" charset="-122"/>
              </a:defRPr>
            </a:lvl9pPr>
          </a:lstStyle>
          <a:p>
            <a:pPr algn="r" rtl="1">
              <a:lnSpc>
                <a:spcPct val="120000"/>
              </a:lnSpc>
              <a:spcBef>
                <a:spcPct val="50000"/>
              </a:spcBef>
            </a:pPr>
            <a:r>
              <a:rPr lang="ar-EG" altLang="zh-CN" sz="3200" b="1" dirty="0">
                <a:solidFill>
                  <a:schemeClr val="bg1"/>
                </a:solidFill>
                <a:latin typeface="Microsoft YaHei" pitchFamily="34" charset="-122"/>
                <a:ea typeface="Microsoft YaHei" pitchFamily="34" charset="-122"/>
              </a:rPr>
              <a:t>إن كنت واثقا من نفسك فهذا سوف يساعدك على الاستمرار</a:t>
            </a:r>
          </a:p>
        </p:txBody>
      </p:sp>
    </p:spTree>
    <p:extLst>
      <p:ext uri="{BB962C8B-B14F-4D97-AF65-F5344CB8AC3E}">
        <p14:creationId xmlns:p14="http://schemas.microsoft.com/office/powerpoint/2010/main" val="3116972588"/>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slide(fromLeft)">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nodeType="clickEffect">
                                  <p:stCondLst>
                                    <p:cond delay="0"/>
                                  </p:stCondLst>
                                  <p:childTnLst>
                                    <p:set>
                                      <p:cBhvr>
                                        <p:cTn id="11" dur="1" fill="hold">
                                          <p:stCondLst>
                                            <p:cond delay="0"/>
                                          </p:stCondLst>
                                        </p:cTn>
                                        <p:tgtEl>
                                          <p:spTgt spid="7170"/>
                                        </p:tgtEl>
                                        <p:attrNameLst>
                                          <p:attrName>style.visibility</p:attrName>
                                        </p:attrNameLst>
                                      </p:cBhvr>
                                      <p:to>
                                        <p:strVal val="visible"/>
                                      </p:to>
                                    </p:set>
                                    <p:anim calcmode="lin" valueType="num">
                                      <p:cBhvr>
                                        <p:cTn id="12" dur="500" fill="hold"/>
                                        <p:tgtEl>
                                          <p:spTgt spid="7170"/>
                                        </p:tgtEl>
                                        <p:attrNameLst>
                                          <p:attrName>ppt_w</p:attrName>
                                        </p:attrNameLst>
                                      </p:cBhvr>
                                      <p:tavLst>
                                        <p:tav tm="0">
                                          <p:val>
                                            <p:fltVal val="0"/>
                                          </p:val>
                                        </p:tav>
                                        <p:tav tm="100000">
                                          <p:val>
                                            <p:strVal val="#ppt_w"/>
                                          </p:val>
                                        </p:tav>
                                      </p:tavLst>
                                    </p:anim>
                                    <p:anim calcmode="lin" valueType="num">
                                      <p:cBhvr>
                                        <p:cTn id="13" dur="500" fill="hold"/>
                                        <p:tgtEl>
                                          <p:spTgt spid="7170"/>
                                        </p:tgtEl>
                                        <p:attrNameLst>
                                          <p:attrName>ppt_h</p:attrName>
                                        </p:attrNameLst>
                                      </p:cBhvr>
                                      <p:tavLst>
                                        <p:tav tm="0">
                                          <p:val>
                                            <p:fltVal val="0"/>
                                          </p:val>
                                        </p:tav>
                                        <p:tav tm="100000">
                                          <p:val>
                                            <p:strVal val="#ppt_h"/>
                                          </p:val>
                                        </p:tav>
                                      </p:tavLst>
                                    </p:anim>
                                  </p:childTnLst>
                                </p:cTn>
                              </p:par>
                              <p:par>
                                <p:cTn id="14" presetID="2" presetClass="entr" presetSubtype="4" fill="hold" nodeType="withEffect">
                                  <p:stCondLst>
                                    <p:cond delay="0"/>
                                  </p:stCondLst>
                                  <p:childTnLst>
                                    <p:set>
                                      <p:cBhvr>
                                        <p:cTn id="15" dur="1" fill="hold">
                                          <p:stCondLst>
                                            <p:cond delay="0"/>
                                          </p:stCondLst>
                                        </p:cTn>
                                        <p:tgtEl>
                                          <p:spTgt spid="7170"/>
                                        </p:tgtEl>
                                        <p:attrNameLst>
                                          <p:attrName>style.visibility</p:attrName>
                                        </p:attrNameLst>
                                      </p:cBhvr>
                                      <p:to>
                                        <p:strVal val="visible"/>
                                      </p:to>
                                    </p:set>
                                    <p:anim calcmode="lin" valueType="num">
                                      <p:cBhvr additive="base">
                                        <p:cTn id="16" dur="1000" fill="hold"/>
                                        <p:tgtEl>
                                          <p:spTgt spid="7170"/>
                                        </p:tgtEl>
                                        <p:attrNameLst>
                                          <p:attrName>ppt_x</p:attrName>
                                        </p:attrNameLst>
                                      </p:cBhvr>
                                      <p:tavLst>
                                        <p:tav tm="0">
                                          <p:val>
                                            <p:strVal val="#ppt_x"/>
                                          </p:val>
                                        </p:tav>
                                        <p:tav tm="100000">
                                          <p:val>
                                            <p:strVal val="#ppt_x"/>
                                          </p:val>
                                        </p:tav>
                                      </p:tavLst>
                                    </p:anim>
                                    <p:anim calcmode="lin" valueType="num">
                                      <p:cBhvr additive="base">
                                        <p:cTn id="17" dur="1000" fill="hold"/>
                                        <p:tgtEl>
                                          <p:spTgt spid="7170"/>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3" presetClass="entr" presetSubtype="16" fill="hold" nodeType="clickEffect">
                                  <p:stCondLst>
                                    <p:cond delay="0"/>
                                  </p:stCondLst>
                                  <p:childTnLst>
                                    <p:set>
                                      <p:cBhvr>
                                        <p:cTn id="21" dur="1" fill="hold">
                                          <p:stCondLst>
                                            <p:cond delay="0"/>
                                          </p:stCondLst>
                                        </p:cTn>
                                        <p:tgtEl>
                                          <p:spTgt spid="7174"/>
                                        </p:tgtEl>
                                        <p:attrNameLst>
                                          <p:attrName>style.visibility</p:attrName>
                                        </p:attrNameLst>
                                      </p:cBhvr>
                                      <p:to>
                                        <p:strVal val="visible"/>
                                      </p:to>
                                    </p:set>
                                    <p:anim calcmode="lin" valueType="num">
                                      <p:cBhvr>
                                        <p:cTn id="22" dur="500" fill="hold"/>
                                        <p:tgtEl>
                                          <p:spTgt spid="7174"/>
                                        </p:tgtEl>
                                        <p:attrNameLst>
                                          <p:attrName>ppt_w</p:attrName>
                                        </p:attrNameLst>
                                      </p:cBhvr>
                                      <p:tavLst>
                                        <p:tav tm="0">
                                          <p:val>
                                            <p:fltVal val="0"/>
                                          </p:val>
                                        </p:tav>
                                        <p:tav tm="100000">
                                          <p:val>
                                            <p:strVal val="#ppt_w"/>
                                          </p:val>
                                        </p:tav>
                                      </p:tavLst>
                                    </p:anim>
                                    <p:anim calcmode="lin" valueType="num">
                                      <p:cBhvr>
                                        <p:cTn id="23" dur="500" fill="hold"/>
                                        <p:tgtEl>
                                          <p:spTgt spid="7174"/>
                                        </p:tgtEl>
                                        <p:attrNameLst>
                                          <p:attrName>ppt_h</p:attrName>
                                        </p:attrNameLst>
                                      </p:cBhvr>
                                      <p:tavLst>
                                        <p:tav tm="0">
                                          <p:val>
                                            <p:fltVal val="0"/>
                                          </p:val>
                                        </p:tav>
                                        <p:tav tm="100000">
                                          <p:val>
                                            <p:strVal val="#ppt_h"/>
                                          </p:val>
                                        </p:tav>
                                      </p:tavLst>
                                    </p:anim>
                                  </p:childTnLst>
                                </p:cTn>
                              </p:par>
                              <p:par>
                                <p:cTn id="24" presetID="2" presetClass="entr" presetSubtype="4" fill="hold" nodeType="withEffect">
                                  <p:stCondLst>
                                    <p:cond delay="100"/>
                                  </p:stCondLst>
                                  <p:childTnLst>
                                    <p:set>
                                      <p:cBhvr>
                                        <p:cTn id="25" dur="1" fill="hold">
                                          <p:stCondLst>
                                            <p:cond delay="0"/>
                                          </p:stCondLst>
                                        </p:cTn>
                                        <p:tgtEl>
                                          <p:spTgt spid="7174"/>
                                        </p:tgtEl>
                                        <p:attrNameLst>
                                          <p:attrName>style.visibility</p:attrName>
                                        </p:attrNameLst>
                                      </p:cBhvr>
                                      <p:to>
                                        <p:strVal val="visible"/>
                                      </p:to>
                                    </p:set>
                                    <p:anim calcmode="lin" valueType="num">
                                      <p:cBhvr additive="base">
                                        <p:cTn id="26" dur="1000" fill="hold"/>
                                        <p:tgtEl>
                                          <p:spTgt spid="7174"/>
                                        </p:tgtEl>
                                        <p:attrNameLst>
                                          <p:attrName>ppt_x</p:attrName>
                                        </p:attrNameLst>
                                      </p:cBhvr>
                                      <p:tavLst>
                                        <p:tav tm="0">
                                          <p:val>
                                            <p:strVal val="#ppt_x"/>
                                          </p:val>
                                        </p:tav>
                                        <p:tav tm="100000">
                                          <p:val>
                                            <p:strVal val="#ppt_x"/>
                                          </p:val>
                                        </p:tav>
                                      </p:tavLst>
                                    </p:anim>
                                    <p:anim calcmode="lin" valueType="num">
                                      <p:cBhvr additive="base">
                                        <p:cTn id="27" dur="1000" fill="hold"/>
                                        <p:tgtEl>
                                          <p:spTgt spid="7174"/>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3" presetClass="entr" presetSubtype="16" fill="hold" nodeType="clickEffect">
                                  <p:stCondLst>
                                    <p:cond delay="0"/>
                                  </p:stCondLst>
                                  <p:childTnLst>
                                    <p:set>
                                      <p:cBhvr>
                                        <p:cTn id="31" dur="1" fill="hold">
                                          <p:stCondLst>
                                            <p:cond delay="0"/>
                                          </p:stCondLst>
                                        </p:cTn>
                                        <p:tgtEl>
                                          <p:spTgt spid="7179"/>
                                        </p:tgtEl>
                                        <p:attrNameLst>
                                          <p:attrName>style.visibility</p:attrName>
                                        </p:attrNameLst>
                                      </p:cBhvr>
                                      <p:to>
                                        <p:strVal val="visible"/>
                                      </p:to>
                                    </p:set>
                                    <p:anim calcmode="lin" valueType="num">
                                      <p:cBhvr>
                                        <p:cTn id="32" dur="500" fill="hold"/>
                                        <p:tgtEl>
                                          <p:spTgt spid="7179"/>
                                        </p:tgtEl>
                                        <p:attrNameLst>
                                          <p:attrName>ppt_w</p:attrName>
                                        </p:attrNameLst>
                                      </p:cBhvr>
                                      <p:tavLst>
                                        <p:tav tm="0">
                                          <p:val>
                                            <p:fltVal val="0"/>
                                          </p:val>
                                        </p:tav>
                                        <p:tav tm="100000">
                                          <p:val>
                                            <p:strVal val="#ppt_w"/>
                                          </p:val>
                                        </p:tav>
                                      </p:tavLst>
                                    </p:anim>
                                    <p:anim calcmode="lin" valueType="num">
                                      <p:cBhvr>
                                        <p:cTn id="33" dur="500" fill="hold"/>
                                        <p:tgtEl>
                                          <p:spTgt spid="7179"/>
                                        </p:tgtEl>
                                        <p:attrNameLst>
                                          <p:attrName>ppt_h</p:attrName>
                                        </p:attrNameLst>
                                      </p:cBhvr>
                                      <p:tavLst>
                                        <p:tav tm="0">
                                          <p:val>
                                            <p:fltVal val="0"/>
                                          </p:val>
                                        </p:tav>
                                        <p:tav tm="100000">
                                          <p:val>
                                            <p:strVal val="#ppt_h"/>
                                          </p:val>
                                        </p:tav>
                                      </p:tavLst>
                                    </p:anim>
                                  </p:childTnLst>
                                </p:cTn>
                              </p:par>
                              <p:par>
                                <p:cTn id="34" presetID="2" presetClass="entr" presetSubtype="4" fill="hold" nodeType="withEffect">
                                  <p:stCondLst>
                                    <p:cond delay="200"/>
                                  </p:stCondLst>
                                  <p:childTnLst>
                                    <p:set>
                                      <p:cBhvr>
                                        <p:cTn id="35" dur="1" fill="hold">
                                          <p:stCondLst>
                                            <p:cond delay="0"/>
                                          </p:stCondLst>
                                        </p:cTn>
                                        <p:tgtEl>
                                          <p:spTgt spid="7179"/>
                                        </p:tgtEl>
                                        <p:attrNameLst>
                                          <p:attrName>style.visibility</p:attrName>
                                        </p:attrNameLst>
                                      </p:cBhvr>
                                      <p:to>
                                        <p:strVal val="visible"/>
                                      </p:to>
                                    </p:set>
                                    <p:anim calcmode="lin" valueType="num">
                                      <p:cBhvr additive="base">
                                        <p:cTn id="36" dur="1000" fill="hold"/>
                                        <p:tgtEl>
                                          <p:spTgt spid="7179"/>
                                        </p:tgtEl>
                                        <p:attrNameLst>
                                          <p:attrName>ppt_x</p:attrName>
                                        </p:attrNameLst>
                                      </p:cBhvr>
                                      <p:tavLst>
                                        <p:tav tm="0">
                                          <p:val>
                                            <p:strVal val="#ppt_x"/>
                                          </p:val>
                                        </p:tav>
                                        <p:tav tm="100000">
                                          <p:val>
                                            <p:strVal val="#ppt_x"/>
                                          </p:val>
                                        </p:tav>
                                      </p:tavLst>
                                    </p:anim>
                                    <p:anim calcmode="lin" valueType="num">
                                      <p:cBhvr additive="base">
                                        <p:cTn id="37" dur="1000" fill="hold"/>
                                        <p:tgtEl>
                                          <p:spTgt spid="7179"/>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3" presetClass="entr" presetSubtype="16" fill="hold" nodeType="clickEffect">
                                  <p:stCondLst>
                                    <p:cond delay="0"/>
                                  </p:stCondLst>
                                  <p:childTnLst>
                                    <p:set>
                                      <p:cBhvr>
                                        <p:cTn id="41" dur="1" fill="hold">
                                          <p:stCondLst>
                                            <p:cond delay="0"/>
                                          </p:stCondLst>
                                        </p:cTn>
                                        <p:tgtEl>
                                          <p:spTgt spid="7183"/>
                                        </p:tgtEl>
                                        <p:attrNameLst>
                                          <p:attrName>style.visibility</p:attrName>
                                        </p:attrNameLst>
                                      </p:cBhvr>
                                      <p:to>
                                        <p:strVal val="visible"/>
                                      </p:to>
                                    </p:set>
                                    <p:anim calcmode="lin" valueType="num">
                                      <p:cBhvr>
                                        <p:cTn id="42" dur="500" fill="hold"/>
                                        <p:tgtEl>
                                          <p:spTgt spid="7183"/>
                                        </p:tgtEl>
                                        <p:attrNameLst>
                                          <p:attrName>ppt_w</p:attrName>
                                        </p:attrNameLst>
                                      </p:cBhvr>
                                      <p:tavLst>
                                        <p:tav tm="0">
                                          <p:val>
                                            <p:fltVal val="0"/>
                                          </p:val>
                                        </p:tav>
                                        <p:tav tm="100000">
                                          <p:val>
                                            <p:strVal val="#ppt_w"/>
                                          </p:val>
                                        </p:tav>
                                      </p:tavLst>
                                    </p:anim>
                                    <p:anim calcmode="lin" valueType="num">
                                      <p:cBhvr>
                                        <p:cTn id="43" dur="500" fill="hold"/>
                                        <p:tgtEl>
                                          <p:spTgt spid="7183"/>
                                        </p:tgtEl>
                                        <p:attrNameLst>
                                          <p:attrName>ppt_h</p:attrName>
                                        </p:attrNameLst>
                                      </p:cBhvr>
                                      <p:tavLst>
                                        <p:tav tm="0">
                                          <p:val>
                                            <p:fltVal val="0"/>
                                          </p:val>
                                        </p:tav>
                                        <p:tav tm="100000">
                                          <p:val>
                                            <p:strVal val="#ppt_h"/>
                                          </p:val>
                                        </p:tav>
                                      </p:tavLst>
                                    </p:anim>
                                  </p:childTnLst>
                                </p:cTn>
                              </p:par>
                              <p:par>
                                <p:cTn id="44" presetID="2" presetClass="entr" presetSubtype="4" fill="hold" nodeType="withEffect">
                                  <p:stCondLst>
                                    <p:cond delay="300"/>
                                  </p:stCondLst>
                                  <p:childTnLst>
                                    <p:set>
                                      <p:cBhvr>
                                        <p:cTn id="45" dur="1" fill="hold">
                                          <p:stCondLst>
                                            <p:cond delay="0"/>
                                          </p:stCondLst>
                                        </p:cTn>
                                        <p:tgtEl>
                                          <p:spTgt spid="7183"/>
                                        </p:tgtEl>
                                        <p:attrNameLst>
                                          <p:attrName>style.visibility</p:attrName>
                                        </p:attrNameLst>
                                      </p:cBhvr>
                                      <p:to>
                                        <p:strVal val="visible"/>
                                      </p:to>
                                    </p:set>
                                    <p:anim calcmode="lin" valueType="num">
                                      <p:cBhvr additive="base">
                                        <p:cTn id="46" dur="1000" fill="hold"/>
                                        <p:tgtEl>
                                          <p:spTgt spid="7183"/>
                                        </p:tgtEl>
                                        <p:attrNameLst>
                                          <p:attrName>ppt_x</p:attrName>
                                        </p:attrNameLst>
                                      </p:cBhvr>
                                      <p:tavLst>
                                        <p:tav tm="0">
                                          <p:val>
                                            <p:strVal val="#ppt_x"/>
                                          </p:val>
                                        </p:tav>
                                        <p:tav tm="100000">
                                          <p:val>
                                            <p:strVal val="#ppt_x"/>
                                          </p:val>
                                        </p:tav>
                                      </p:tavLst>
                                    </p:anim>
                                    <p:anim calcmode="lin" valueType="num">
                                      <p:cBhvr additive="base">
                                        <p:cTn id="47" dur="1000" fill="hold"/>
                                        <p:tgtEl>
                                          <p:spTgt spid="718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Box 13" descr="B56F103BB23E47beACAB404F50AF11BD# #TextBox 13"/>
          <p:cNvSpPr txBox="1">
            <a:spLocks noChangeArrowheads="1"/>
          </p:cNvSpPr>
          <p:nvPr/>
        </p:nvSpPr>
        <p:spPr bwMode="auto">
          <a:xfrm>
            <a:off x="2428860" y="-3703"/>
            <a:ext cx="6715141" cy="683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algn="l" rtl="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algn="l" rtl="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algn="l" rtl="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algn="l" rtl="0" eaLnBrk="0" fontAlgn="base" hangingPunct="0">
              <a:spcBef>
                <a:spcPct val="0"/>
              </a:spcBef>
              <a:spcAft>
                <a:spcPct val="0"/>
              </a:spcAft>
              <a:defRPr>
                <a:solidFill>
                  <a:schemeClr val="tx1"/>
                </a:solidFill>
                <a:latin typeface="Arial" pitchFamily="34" charset="0"/>
                <a:ea typeface="SimSun" pitchFamily="2" charset="-122"/>
              </a:defRPr>
            </a:lvl9pPr>
          </a:lstStyle>
          <a:p>
            <a:pPr algn="ctr" rtl="1">
              <a:lnSpc>
                <a:spcPct val="120000"/>
              </a:lnSpc>
              <a:spcBef>
                <a:spcPct val="50000"/>
              </a:spcBef>
            </a:pPr>
            <a:r>
              <a:rPr lang="ar-EG" altLang="zh-CN" sz="3200" dirty="0">
                <a:solidFill>
                  <a:schemeClr val="bg1"/>
                </a:solidFill>
                <a:latin typeface="Microsoft YaHei" pitchFamily="34" charset="-122"/>
                <a:ea typeface="Microsoft YaHei" pitchFamily="34" charset="-122"/>
                <a:cs typeface="AL-Mohanad Bold" pitchFamily="2" charset="-78"/>
              </a:rPr>
              <a:t>الهدف العام للبرنامج التدريبي </a:t>
            </a:r>
          </a:p>
        </p:txBody>
      </p:sp>
      <p:sp>
        <p:nvSpPr>
          <p:cNvPr id="16" name="Folded Corner 15"/>
          <p:cNvSpPr/>
          <p:nvPr/>
        </p:nvSpPr>
        <p:spPr bwMode="auto">
          <a:xfrm>
            <a:off x="2285984" y="3000376"/>
            <a:ext cx="6300192" cy="1500198"/>
          </a:xfrm>
          <a:prstGeom prst="foldedCorner">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none" lIns="91430" tIns="45715" rIns="91430" bIns="45715" numCol="1" rtlCol="1" anchor="ctr" anchorCtr="0" compatLnSpc="1">
            <a:prstTxWarp prst="textNoShape">
              <a:avLst/>
            </a:prstTxWarp>
          </a:bodyPr>
          <a:lstStyle/>
          <a:p>
            <a:pPr algn="ctr" defTabSz="914305"/>
            <a:endParaRPr lang="ar-EG" sz="2400" dirty="0">
              <a:latin typeface="Arial" charset="0"/>
            </a:endParaRPr>
          </a:p>
        </p:txBody>
      </p:sp>
      <p:sp>
        <p:nvSpPr>
          <p:cNvPr id="18" name="Rectangle 17"/>
          <p:cNvSpPr/>
          <p:nvPr/>
        </p:nvSpPr>
        <p:spPr>
          <a:xfrm>
            <a:off x="2285984" y="3071814"/>
            <a:ext cx="6156176" cy="1246485"/>
          </a:xfrm>
          <a:prstGeom prst="rect">
            <a:avLst/>
          </a:prstGeom>
        </p:spPr>
        <p:txBody>
          <a:bodyPr wrap="square" lIns="91430" tIns="45715" rIns="91430" bIns="45715">
            <a:spAutoFit/>
          </a:bodyPr>
          <a:lstStyle/>
          <a:p>
            <a:pPr algn="ctr" rtl="1"/>
            <a:r>
              <a:rPr lang="ar-SA" sz="2500" dirty="0">
                <a:solidFill>
                  <a:schemeClr val="accent2">
                    <a:lumMod val="50000"/>
                  </a:schemeClr>
                </a:solidFill>
                <a:cs typeface="AL-Mohanad Bold" pitchFamily="2" charset="-78"/>
              </a:rPr>
              <a:t>تزويد </a:t>
            </a:r>
            <a:r>
              <a:rPr lang="ar-SA" sz="2500" dirty="0" smtClean="0">
                <a:solidFill>
                  <a:schemeClr val="accent2">
                    <a:lumMod val="50000"/>
                  </a:schemeClr>
                </a:solidFill>
                <a:cs typeface="AL-Mohanad Bold" pitchFamily="2" charset="-78"/>
              </a:rPr>
              <a:t>المشاركين بالمعلومات </a:t>
            </a:r>
            <a:r>
              <a:rPr lang="ar-SA" sz="2500" dirty="0" smtClean="0">
                <a:solidFill>
                  <a:schemeClr val="accent2">
                    <a:lumMod val="50000"/>
                  </a:schemeClr>
                </a:solidFill>
                <a:cs typeface="AL-Mohanad Bold" pitchFamily="2" charset="-78"/>
              </a:rPr>
              <a:t>والمهارات حول الثقة بالنفس وتقدير الذات </a:t>
            </a:r>
            <a:r>
              <a:rPr lang="ar-SA" sz="2500" dirty="0" smtClean="0">
                <a:solidFill>
                  <a:schemeClr val="accent2">
                    <a:lumMod val="50000"/>
                  </a:schemeClr>
                </a:solidFill>
                <a:cs typeface="AL-Mohanad Bold" pitchFamily="2" charset="-78"/>
              </a:rPr>
              <a:t>وتعريفهم </a:t>
            </a:r>
            <a:r>
              <a:rPr lang="ar-SA" sz="2500" dirty="0">
                <a:solidFill>
                  <a:schemeClr val="accent2">
                    <a:lumMod val="50000"/>
                  </a:schemeClr>
                </a:solidFill>
                <a:cs typeface="AL-Mohanad Bold" pitchFamily="2" charset="-78"/>
              </a:rPr>
              <a:t>بالسلوك اللازم </a:t>
            </a:r>
            <a:r>
              <a:rPr lang="ar-SA" sz="2500" dirty="0" smtClean="0">
                <a:solidFill>
                  <a:schemeClr val="accent2">
                    <a:lumMod val="50000"/>
                  </a:schemeClr>
                </a:solidFill>
                <a:cs typeface="AL-Mohanad Bold" pitchFamily="2" charset="-78"/>
              </a:rPr>
              <a:t>لبناء الثقة بالنفس وتقدير الذات وكيفية اكتساب الثقة وإبعاد التفكير السلبي</a:t>
            </a:r>
            <a:endParaRPr lang="ar-EG" sz="2500" dirty="0">
              <a:solidFill>
                <a:schemeClr val="accent2">
                  <a:lumMod val="50000"/>
                </a:schemeClr>
              </a:solidFill>
              <a:cs typeface="AL-Mohanad Bold" pitchFamily="2" charset="-78"/>
            </a:endParaRPr>
          </a:p>
        </p:txBody>
      </p:sp>
      <p:pic>
        <p:nvPicPr>
          <p:cNvPr id="19" name="Picture 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9392255">
            <a:off x="3628445" y="1026993"/>
            <a:ext cx="1936519" cy="17628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00488097"/>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slide(fromLeft)">
                                      <p:cBhvr>
                                        <p:cTn id="7" dur="500"/>
                                        <p:tgtEl>
                                          <p:spTgt spid="6146"/>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barn(inVertical)">
                                      <p:cBhvr>
                                        <p:cTn id="11" dur="500"/>
                                        <p:tgtEl>
                                          <p:spTgt spid="16"/>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arn(inVertical)">
                                      <p:cBhvr>
                                        <p:cTn id="1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6" grpId="0" autoUpdateAnimBg="0"/>
      <p:bldP spid="16" grpId="0" animBg="1"/>
      <p:bldP spid="18"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70" name="Group 2"/>
          <p:cNvGrpSpPr>
            <a:grpSpLocks/>
          </p:cNvGrpSpPr>
          <p:nvPr/>
        </p:nvGrpSpPr>
        <p:grpSpPr bwMode="auto">
          <a:xfrm>
            <a:off x="1290638" y="1273175"/>
            <a:ext cx="6562725" cy="547010"/>
            <a:chOff x="0" y="0"/>
            <a:chExt cx="6561756" cy="546970"/>
          </a:xfrm>
        </p:grpSpPr>
        <p:sp>
          <p:nvSpPr>
            <p:cNvPr id="5138" name="AutoShape 3"/>
            <p:cNvSpPr>
              <a:spLocks noChangeArrowheads="1"/>
            </p:cNvSpPr>
            <p:nvPr/>
          </p:nvSpPr>
          <p:spPr bwMode="auto">
            <a:xfrm>
              <a:off x="0" y="192074"/>
              <a:ext cx="6561756" cy="353986"/>
            </a:xfrm>
            <a:prstGeom prst="rect">
              <a:avLst/>
            </a:prstGeom>
            <a:solidFill>
              <a:srgbClr val="595959"/>
            </a:solidFill>
            <a:ln w="12700">
              <a:solidFill>
                <a:schemeClr val="bg1"/>
              </a:solidFill>
              <a:miter lim="800000"/>
              <a:headEnd/>
              <a:tailEnd/>
            </a:ln>
          </p:spPr>
          <p:txBody>
            <a:bodyPr anchor="ctr"/>
            <a:lstStyle/>
            <a:p>
              <a:endParaRPr lang="zh-CN" altLang="en-US" sz="2400" b="1">
                <a:latin typeface="Calibri" pitchFamily="34" charset="0"/>
              </a:endParaRPr>
            </a:p>
          </p:txBody>
        </p:sp>
        <p:sp>
          <p:nvSpPr>
            <p:cNvPr id="5139" name="AutoShape 3"/>
            <p:cNvSpPr>
              <a:spLocks noChangeArrowheads="1"/>
            </p:cNvSpPr>
            <p:nvPr/>
          </p:nvSpPr>
          <p:spPr bwMode="auto">
            <a:xfrm>
              <a:off x="64331" y="0"/>
              <a:ext cx="6433094" cy="482482"/>
            </a:xfrm>
            <a:prstGeom prst="rect">
              <a:avLst/>
            </a:prstGeom>
            <a:solidFill>
              <a:srgbClr val="007E00">
                <a:alpha val="79999"/>
              </a:srgbClr>
            </a:solidFill>
            <a:ln w="12700">
              <a:solidFill>
                <a:schemeClr val="bg1"/>
              </a:solidFill>
              <a:miter lim="800000"/>
              <a:headEnd/>
              <a:tailEnd/>
            </a:ln>
          </p:spPr>
          <p:txBody>
            <a:bodyPr wrap="none" anchor="ctr"/>
            <a:lstStyle/>
            <a:p>
              <a:pPr algn="ctr" eaLnBrk="0" hangingPunct="0"/>
              <a:endParaRPr lang="zh-CN" altLang="en-US" sz="2800" b="1">
                <a:solidFill>
                  <a:schemeClr val="tx2"/>
                </a:solidFill>
                <a:ea typeface="Microsoft YaHei" pitchFamily="34" charset="-122"/>
              </a:endParaRPr>
            </a:p>
          </p:txBody>
        </p:sp>
        <p:sp>
          <p:nvSpPr>
            <p:cNvPr id="5140" name="Rectangle 13"/>
            <p:cNvSpPr>
              <a:spLocks noChangeArrowheads="1"/>
            </p:cNvSpPr>
            <p:nvPr/>
          </p:nvSpPr>
          <p:spPr bwMode="auto">
            <a:xfrm>
              <a:off x="65079" y="85339"/>
              <a:ext cx="6431598" cy="461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a:r>
                <a:rPr lang="ar-EG" altLang="zh-CN" sz="2400" b="1" dirty="0" smtClean="0">
                  <a:solidFill>
                    <a:schemeClr val="bg1"/>
                  </a:solidFill>
                </a:rPr>
                <a:t>الاستعانة </a:t>
              </a:r>
              <a:r>
                <a:rPr lang="ar-EG" altLang="zh-CN" sz="2400" b="1" dirty="0">
                  <a:solidFill>
                    <a:schemeClr val="bg1"/>
                  </a:solidFill>
                </a:rPr>
                <a:t>بالله والدعاء له وقراءة القرآن والتسبيح الكثير</a:t>
              </a:r>
              <a:endParaRPr lang="zh-CN" altLang="en-US" sz="2400" b="1" dirty="0">
                <a:solidFill>
                  <a:schemeClr val="bg1"/>
                </a:solidFill>
              </a:endParaRPr>
            </a:p>
          </p:txBody>
        </p:sp>
      </p:grpSp>
      <p:grpSp>
        <p:nvGrpSpPr>
          <p:cNvPr id="7174" name="Group 6"/>
          <p:cNvGrpSpPr>
            <a:grpSpLocks/>
          </p:cNvGrpSpPr>
          <p:nvPr/>
        </p:nvGrpSpPr>
        <p:grpSpPr bwMode="auto">
          <a:xfrm>
            <a:off x="1290638" y="2146300"/>
            <a:ext cx="6562725" cy="546100"/>
            <a:chOff x="0" y="0"/>
            <a:chExt cx="6561756" cy="546060"/>
          </a:xfrm>
        </p:grpSpPr>
        <p:grpSp>
          <p:nvGrpSpPr>
            <p:cNvPr id="5134" name="Group 7"/>
            <p:cNvGrpSpPr>
              <a:grpSpLocks/>
            </p:cNvGrpSpPr>
            <p:nvPr/>
          </p:nvGrpSpPr>
          <p:grpSpPr bwMode="auto">
            <a:xfrm>
              <a:off x="0" y="0"/>
              <a:ext cx="6561756" cy="546060"/>
              <a:chOff x="0" y="0"/>
              <a:chExt cx="6561756" cy="546060"/>
            </a:xfrm>
          </p:grpSpPr>
          <p:sp>
            <p:nvSpPr>
              <p:cNvPr id="5136" name="AutoShape 3"/>
              <p:cNvSpPr>
                <a:spLocks noChangeArrowheads="1"/>
              </p:cNvSpPr>
              <p:nvPr/>
            </p:nvSpPr>
            <p:spPr bwMode="auto">
              <a:xfrm>
                <a:off x="0" y="192074"/>
                <a:ext cx="6561756" cy="353986"/>
              </a:xfrm>
              <a:prstGeom prst="rect">
                <a:avLst/>
              </a:prstGeom>
              <a:solidFill>
                <a:srgbClr val="595959"/>
              </a:solidFill>
              <a:ln w="12700">
                <a:solidFill>
                  <a:schemeClr val="bg1"/>
                </a:solidFill>
                <a:miter lim="800000"/>
                <a:headEnd/>
                <a:tailEnd/>
              </a:ln>
            </p:spPr>
            <p:txBody>
              <a:bodyPr anchor="ctr"/>
              <a:lstStyle/>
              <a:p>
                <a:endParaRPr lang="zh-CN" altLang="en-US" sz="2400" b="1">
                  <a:latin typeface="Calibri" pitchFamily="34" charset="0"/>
                </a:endParaRPr>
              </a:p>
            </p:txBody>
          </p:sp>
          <p:sp>
            <p:nvSpPr>
              <p:cNvPr id="5137" name="AutoShape 3"/>
              <p:cNvSpPr>
                <a:spLocks noChangeArrowheads="1"/>
              </p:cNvSpPr>
              <p:nvPr/>
            </p:nvSpPr>
            <p:spPr bwMode="auto">
              <a:xfrm>
                <a:off x="65077" y="0"/>
                <a:ext cx="6431600" cy="482565"/>
              </a:xfrm>
              <a:prstGeom prst="rect">
                <a:avLst/>
              </a:prstGeom>
              <a:solidFill>
                <a:srgbClr val="7F7F7F">
                  <a:alpha val="87842"/>
                </a:srgbClr>
              </a:solidFill>
              <a:ln w="12700">
                <a:solidFill>
                  <a:schemeClr val="bg1"/>
                </a:solidFill>
                <a:miter lim="800000"/>
                <a:headEnd/>
                <a:tailEnd/>
              </a:ln>
            </p:spPr>
            <p:txBody>
              <a:bodyPr wrap="none" anchor="ctr"/>
              <a:lstStyle/>
              <a:p>
                <a:pPr algn="ctr" eaLnBrk="0" hangingPunct="0"/>
                <a:endParaRPr lang="zh-CN" altLang="en-US" sz="2800" b="1">
                  <a:solidFill>
                    <a:schemeClr val="tx2"/>
                  </a:solidFill>
                  <a:latin typeface="Calibri" pitchFamily="34" charset="0"/>
                  <a:ea typeface="Microsoft YaHei" pitchFamily="34" charset="-122"/>
                </a:endParaRPr>
              </a:p>
            </p:txBody>
          </p:sp>
        </p:grpSp>
        <p:sp>
          <p:nvSpPr>
            <p:cNvPr id="5135" name="Rectangle 13"/>
            <p:cNvSpPr>
              <a:spLocks noChangeArrowheads="1"/>
            </p:cNvSpPr>
            <p:nvPr/>
          </p:nvSpPr>
          <p:spPr bwMode="auto">
            <a:xfrm>
              <a:off x="65079" y="85339"/>
              <a:ext cx="6431598" cy="446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a:r>
                <a:rPr lang="ar-EG" altLang="zh-CN" sz="2300" b="1" dirty="0" smtClean="0">
                  <a:solidFill>
                    <a:schemeClr val="bg1"/>
                  </a:solidFill>
                </a:rPr>
                <a:t>الإنصات </a:t>
              </a:r>
              <a:r>
                <a:rPr lang="ar-EG" altLang="zh-CN" sz="2300" b="1" dirty="0">
                  <a:solidFill>
                    <a:schemeClr val="bg1"/>
                  </a:solidFill>
                </a:rPr>
                <a:t>لجميع النقد الموجه إليك ومحاولة إصلاحه</a:t>
              </a:r>
              <a:endParaRPr lang="zh-CN" altLang="en-US" sz="2300" b="1" dirty="0">
                <a:solidFill>
                  <a:schemeClr val="bg1"/>
                </a:solidFill>
              </a:endParaRPr>
            </a:p>
          </p:txBody>
        </p:sp>
      </p:grpSp>
      <p:grpSp>
        <p:nvGrpSpPr>
          <p:cNvPr id="7179" name="Group 11"/>
          <p:cNvGrpSpPr>
            <a:grpSpLocks/>
          </p:cNvGrpSpPr>
          <p:nvPr/>
        </p:nvGrpSpPr>
        <p:grpSpPr bwMode="auto">
          <a:xfrm>
            <a:off x="1290638" y="3017838"/>
            <a:ext cx="6562725" cy="546100"/>
            <a:chOff x="0" y="0"/>
            <a:chExt cx="6561756" cy="546060"/>
          </a:xfrm>
        </p:grpSpPr>
        <p:sp>
          <p:nvSpPr>
            <p:cNvPr id="5131" name="AutoShape 3"/>
            <p:cNvSpPr>
              <a:spLocks noChangeArrowheads="1"/>
            </p:cNvSpPr>
            <p:nvPr/>
          </p:nvSpPr>
          <p:spPr bwMode="auto">
            <a:xfrm>
              <a:off x="0" y="192073"/>
              <a:ext cx="6561756" cy="353987"/>
            </a:xfrm>
            <a:prstGeom prst="rect">
              <a:avLst/>
            </a:prstGeom>
            <a:solidFill>
              <a:srgbClr val="595959"/>
            </a:solidFill>
            <a:ln w="12700">
              <a:solidFill>
                <a:schemeClr val="bg1"/>
              </a:solidFill>
              <a:miter lim="800000"/>
              <a:headEnd/>
              <a:tailEnd/>
            </a:ln>
          </p:spPr>
          <p:txBody>
            <a:bodyPr anchor="ctr"/>
            <a:lstStyle/>
            <a:p>
              <a:endParaRPr lang="zh-CN" altLang="en-US" sz="2400" b="1">
                <a:latin typeface="Calibri" pitchFamily="34" charset="0"/>
              </a:endParaRPr>
            </a:p>
          </p:txBody>
        </p:sp>
        <p:sp>
          <p:nvSpPr>
            <p:cNvPr id="5132" name="AutoShape 3"/>
            <p:cNvSpPr>
              <a:spLocks noChangeArrowheads="1"/>
            </p:cNvSpPr>
            <p:nvPr/>
          </p:nvSpPr>
          <p:spPr bwMode="auto">
            <a:xfrm>
              <a:off x="64331" y="0"/>
              <a:ext cx="6433094" cy="482482"/>
            </a:xfrm>
            <a:prstGeom prst="rect">
              <a:avLst/>
            </a:prstGeom>
            <a:solidFill>
              <a:srgbClr val="007E00">
                <a:alpha val="79999"/>
              </a:srgbClr>
            </a:solidFill>
            <a:ln w="12700">
              <a:solidFill>
                <a:schemeClr val="bg1"/>
              </a:solidFill>
              <a:miter lim="800000"/>
              <a:headEnd/>
              <a:tailEnd/>
            </a:ln>
          </p:spPr>
          <p:txBody>
            <a:bodyPr wrap="none" anchor="ctr"/>
            <a:lstStyle/>
            <a:p>
              <a:pPr algn="ctr" eaLnBrk="0" hangingPunct="0"/>
              <a:endParaRPr lang="zh-CN" altLang="en-US" sz="2800" b="1">
                <a:solidFill>
                  <a:schemeClr val="tx2"/>
                </a:solidFill>
                <a:ea typeface="Microsoft YaHei" pitchFamily="34" charset="-122"/>
              </a:endParaRPr>
            </a:p>
          </p:txBody>
        </p:sp>
        <p:sp>
          <p:nvSpPr>
            <p:cNvPr id="5133" name="Rectangle 13"/>
            <p:cNvSpPr>
              <a:spLocks noChangeArrowheads="1"/>
            </p:cNvSpPr>
            <p:nvPr/>
          </p:nvSpPr>
          <p:spPr bwMode="auto">
            <a:xfrm>
              <a:off x="65079" y="85339"/>
              <a:ext cx="6431598" cy="430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a:r>
                <a:rPr lang="ar-EG" altLang="zh-CN" sz="2200" b="1" dirty="0" smtClean="0">
                  <a:solidFill>
                    <a:schemeClr val="bg1"/>
                  </a:solidFill>
                </a:rPr>
                <a:t>إذا </a:t>
              </a:r>
              <a:r>
                <a:rPr lang="ar-EG" altLang="zh-CN" sz="2200" b="1" dirty="0">
                  <a:solidFill>
                    <a:schemeClr val="bg1"/>
                  </a:solidFill>
                </a:rPr>
                <a:t>كنت واثق من نفسك وأخبرك أحد أنك مغرور فحاول مراجعة نفسك</a:t>
              </a:r>
              <a:endParaRPr lang="zh-CN" altLang="en-US" sz="2200" b="1" dirty="0">
                <a:solidFill>
                  <a:schemeClr val="bg1"/>
                </a:solidFill>
              </a:endParaRPr>
            </a:p>
          </p:txBody>
        </p:sp>
      </p:grpSp>
      <p:grpSp>
        <p:nvGrpSpPr>
          <p:cNvPr id="7183" name="Group 15"/>
          <p:cNvGrpSpPr>
            <a:grpSpLocks/>
          </p:cNvGrpSpPr>
          <p:nvPr/>
        </p:nvGrpSpPr>
        <p:grpSpPr bwMode="auto">
          <a:xfrm>
            <a:off x="1290638" y="3890962"/>
            <a:ext cx="6562725" cy="1029154"/>
            <a:chOff x="0" y="0"/>
            <a:chExt cx="6561756" cy="546060"/>
          </a:xfrm>
        </p:grpSpPr>
        <p:grpSp>
          <p:nvGrpSpPr>
            <p:cNvPr id="5127" name="Group 16"/>
            <p:cNvGrpSpPr>
              <a:grpSpLocks/>
            </p:cNvGrpSpPr>
            <p:nvPr/>
          </p:nvGrpSpPr>
          <p:grpSpPr bwMode="auto">
            <a:xfrm>
              <a:off x="0" y="0"/>
              <a:ext cx="6561756" cy="546060"/>
              <a:chOff x="0" y="0"/>
              <a:chExt cx="6448390" cy="611157"/>
            </a:xfrm>
          </p:grpSpPr>
          <p:sp>
            <p:nvSpPr>
              <p:cNvPr id="5129" name="AutoShape 3"/>
              <p:cNvSpPr>
                <a:spLocks noChangeArrowheads="1"/>
              </p:cNvSpPr>
              <p:nvPr/>
            </p:nvSpPr>
            <p:spPr bwMode="auto">
              <a:xfrm>
                <a:off x="0" y="214970"/>
                <a:ext cx="6448390" cy="396187"/>
              </a:xfrm>
              <a:prstGeom prst="rect">
                <a:avLst/>
              </a:prstGeom>
              <a:solidFill>
                <a:srgbClr val="595959"/>
              </a:solidFill>
              <a:ln w="12700">
                <a:solidFill>
                  <a:schemeClr val="bg1"/>
                </a:solidFill>
                <a:miter lim="800000"/>
                <a:headEnd/>
                <a:tailEnd/>
              </a:ln>
            </p:spPr>
            <p:txBody>
              <a:bodyPr anchor="ctr"/>
              <a:lstStyle/>
              <a:p>
                <a:endParaRPr lang="zh-CN" altLang="en-US" sz="2400" b="1">
                  <a:latin typeface="Calibri" pitchFamily="34" charset="0"/>
                </a:endParaRPr>
              </a:p>
            </p:txBody>
          </p:sp>
          <p:sp>
            <p:nvSpPr>
              <p:cNvPr id="5130" name="AutoShape 3"/>
              <p:cNvSpPr>
                <a:spLocks noChangeArrowheads="1"/>
              </p:cNvSpPr>
              <p:nvPr/>
            </p:nvSpPr>
            <p:spPr bwMode="auto">
              <a:xfrm>
                <a:off x="63953" y="0"/>
                <a:ext cx="6320483" cy="540092"/>
              </a:xfrm>
              <a:prstGeom prst="rect">
                <a:avLst/>
              </a:prstGeom>
              <a:solidFill>
                <a:srgbClr val="7F7F7F">
                  <a:alpha val="87842"/>
                </a:srgbClr>
              </a:solidFill>
              <a:ln w="12700">
                <a:solidFill>
                  <a:schemeClr val="bg1"/>
                </a:solidFill>
                <a:miter lim="800000"/>
                <a:headEnd/>
                <a:tailEnd/>
              </a:ln>
            </p:spPr>
            <p:txBody>
              <a:bodyPr wrap="none" anchor="ctr"/>
              <a:lstStyle/>
              <a:p>
                <a:pPr algn="ctr" eaLnBrk="0" hangingPunct="0"/>
                <a:endParaRPr lang="zh-CN" altLang="en-US" sz="2800" b="1">
                  <a:solidFill>
                    <a:schemeClr val="tx2"/>
                  </a:solidFill>
                  <a:latin typeface="Calibri" pitchFamily="34" charset="0"/>
                  <a:ea typeface="Microsoft YaHei" pitchFamily="34" charset="-122"/>
                </a:endParaRPr>
              </a:p>
            </p:txBody>
          </p:sp>
        </p:grpSp>
        <p:sp>
          <p:nvSpPr>
            <p:cNvPr id="5128" name="Rectangle 13"/>
            <p:cNvSpPr>
              <a:spLocks noChangeArrowheads="1"/>
            </p:cNvSpPr>
            <p:nvPr/>
          </p:nvSpPr>
          <p:spPr bwMode="auto">
            <a:xfrm>
              <a:off x="64331" y="85339"/>
              <a:ext cx="6433094" cy="440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a:r>
                <a:rPr lang="ar-EG" altLang="zh-CN" sz="2400" b="1" dirty="0" smtClean="0">
                  <a:solidFill>
                    <a:schemeClr val="bg1"/>
                  </a:solidFill>
                </a:rPr>
                <a:t>إن </a:t>
              </a:r>
              <a:r>
                <a:rPr lang="ar-EG" altLang="zh-CN" sz="2400" b="1" dirty="0">
                  <a:solidFill>
                    <a:schemeClr val="bg1"/>
                  </a:solidFill>
                </a:rPr>
                <a:t>اخطأت في اتخاذ أحد قراراتك أو في عمل ما، اهتم بإصلاح هذا </a:t>
              </a:r>
              <a:r>
                <a:rPr lang="ar-EG" altLang="zh-CN" sz="2400" b="1" dirty="0" smtClean="0">
                  <a:solidFill>
                    <a:schemeClr val="bg1"/>
                  </a:solidFill>
                </a:rPr>
                <a:t>الخطأ ولا </a:t>
              </a:r>
              <a:r>
                <a:rPr lang="ar-EG" altLang="zh-CN" sz="2400" b="1" dirty="0">
                  <a:solidFill>
                    <a:schemeClr val="bg1"/>
                  </a:solidFill>
                </a:rPr>
                <a:t>تجعله يهز ثقتك بنفسك؛ فلا أحد معف من الخطأ</a:t>
              </a:r>
            </a:p>
          </p:txBody>
        </p:sp>
      </p:grpSp>
      <p:sp>
        <p:nvSpPr>
          <p:cNvPr id="21" name="TextBox 13" descr="B56F103BB23E47beACAB404F50AF11BD# #TextBox 13"/>
          <p:cNvSpPr txBox="1">
            <a:spLocks noChangeArrowheads="1"/>
          </p:cNvSpPr>
          <p:nvPr/>
        </p:nvSpPr>
        <p:spPr bwMode="auto">
          <a:xfrm>
            <a:off x="755576" y="86004"/>
            <a:ext cx="8388425" cy="628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algn="l" rtl="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algn="l" rtl="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algn="l" rtl="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algn="l" rtl="0" eaLnBrk="0" fontAlgn="base" hangingPunct="0">
              <a:spcBef>
                <a:spcPct val="0"/>
              </a:spcBef>
              <a:spcAft>
                <a:spcPct val="0"/>
              </a:spcAft>
              <a:defRPr>
                <a:solidFill>
                  <a:schemeClr val="tx1"/>
                </a:solidFill>
                <a:latin typeface="Arial" pitchFamily="34" charset="0"/>
                <a:ea typeface="SimSun" pitchFamily="2" charset="-122"/>
              </a:defRPr>
            </a:lvl9pPr>
          </a:lstStyle>
          <a:p>
            <a:pPr algn="r" rtl="1">
              <a:lnSpc>
                <a:spcPct val="120000"/>
              </a:lnSpc>
              <a:spcBef>
                <a:spcPct val="50000"/>
              </a:spcBef>
            </a:pPr>
            <a:r>
              <a:rPr lang="ar-EG" altLang="zh-CN" sz="3200" b="1" dirty="0">
                <a:solidFill>
                  <a:schemeClr val="bg1"/>
                </a:solidFill>
                <a:latin typeface="Microsoft YaHei" pitchFamily="34" charset="-122"/>
                <a:ea typeface="Microsoft YaHei" pitchFamily="34" charset="-122"/>
              </a:rPr>
              <a:t>للبعد عن الغرور</a:t>
            </a:r>
          </a:p>
        </p:txBody>
      </p:sp>
    </p:spTree>
    <p:extLst>
      <p:ext uri="{BB962C8B-B14F-4D97-AF65-F5344CB8AC3E}">
        <p14:creationId xmlns:p14="http://schemas.microsoft.com/office/powerpoint/2010/main" val="707628829"/>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slide(fromLeft)">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nodeType="clickEffect">
                                  <p:stCondLst>
                                    <p:cond delay="0"/>
                                  </p:stCondLst>
                                  <p:childTnLst>
                                    <p:set>
                                      <p:cBhvr>
                                        <p:cTn id="11" dur="1" fill="hold">
                                          <p:stCondLst>
                                            <p:cond delay="0"/>
                                          </p:stCondLst>
                                        </p:cTn>
                                        <p:tgtEl>
                                          <p:spTgt spid="7170"/>
                                        </p:tgtEl>
                                        <p:attrNameLst>
                                          <p:attrName>style.visibility</p:attrName>
                                        </p:attrNameLst>
                                      </p:cBhvr>
                                      <p:to>
                                        <p:strVal val="visible"/>
                                      </p:to>
                                    </p:set>
                                    <p:anim calcmode="lin" valueType="num">
                                      <p:cBhvr>
                                        <p:cTn id="12" dur="500" fill="hold"/>
                                        <p:tgtEl>
                                          <p:spTgt spid="7170"/>
                                        </p:tgtEl>
                                        <p:attrNameLst>
                                          <p:attrName>ppt_w</p:attrName>
                                        </p:attrNameLst>
                                      </p:cBhvr>
                                      <p:tavLst>
                                        <p:tav tm="0">
                                          <p:val>
                                            <p:fltVal val="0"/>
                                          </p:val>
                                        </p:tav>
                                        <p:tav tm="100000">
                                          <p:val>
                                            <p:strVal val="#ppt_w"/>
                                          </p:val>
                                        </p:tav>
                                      </p:tavLst>
                                    </p:anim>
                                    <p:anim calcmode="lin" valueType="num">
                                      <p:cBhvr>
                                        <p:cTn id="13" dur="500" fill="hold"/>
                                        <p:tgtEl>
                                          <p:spTgt spid="7170"/>
                                        </p:tgtEl>
                                        <p:attrNameLst>
                                          <p:attrName>ppt_h</p:attrName>
                                        </p:attrNameLst>
                                      </p:cBhvr>
                                      <p:tavLst>
                                        <p:tav tm="0">
                                          <p:val>
                                            <p:fltVal val="0"/>
                                          </p:val>
                                        </p:tav>
                                        <p:tav tm="100000">
                                          <p:val>
                                            <p:strVal val="#ppt_h"/>
                                          </p:val>
                                        </p:tav>
                                      </p:tavLst>
                                    </p:anim>
                                  </p:childTnLst>
                                </p:cTn>
                              </p:par>
                              <p:par>
                                <p:cTn id="14" presetID="2" presetClass="entr" presetSubtype="4" fill="hold" nodeType="withEffect">
                                  <p:stCondLst>
                                    <p:cond delay="0"/>
                                  </p:stCondLst>
                                  <p:childTnLst>
                                    <p:set>
                                      <p:cBhvr>
                                        <p:cTn id="15" dur="1" fill="hold">
                                          <p:stCondLst>
                                            <p:cond delay="0"/>
                                          </p:stCondLst>
                                        </p:cTn>
                                        <p:tgtEl>
                                          <p:spTgt spid="7170"/>
                                        </p:tgtEl>
                                        <p:attrNameLst>
                                          <p:attrName>style.visibility</p:attrName>
                                        </p:attrNameLst>
                                      </p:cBhvr>
                                      <p:to>
                                        <p:strVal val="visible"/>
                                      </p:to>
                                    </p:set>
                                    <p:anim calcmode="lin" valueType="num">
                                      <p:cBhvr additive="base">
                                        <p:cTn id="16" dur="1000" fill="hold"/>
                                        <p:tgtEl>
                                          <p:spTgt spid="7170"/>
                                        </p:tgtEl>
                                        <p:attrNameLst>
                                          <p:attrName>ppt_x</p:attrName>
                                        </p:attrNameLst>
                                      </p:cBhvr>
                                      <p:tavLst>
                                        <p:tav tm="0">
                                          <p:val>
                                            <p:strVal val="#ppt_x"/>
                                          </p:val>
                                        </p:tav>
                                        <p:tav tm="100000">
                                          <p:val>
                                            <p:strVal val="#ppt_x"/>
                                          </p:val>
                                        </p:tav>
                                      </p:tavLst>
                                    </p:anim>
                                    <p:anim calcmode="lin" valueType="num">
                                      <p:cBhvr additive="base">
                                        <p:cTn id="17" dur="1000" fill="hold"/>
                                        <p:tgtEl>
                                          <p:spTgt spid="7170"/>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3" presetClass="entr" presetSubtype="16" fill="hold" nodeType="clickEffect">
                                  <p:stCondLst>
                                    <p:cond delay="0"/>
                                  </p:stCondLst>
                                  <p:childTnLst>
                                    <p:set>
                                      <p:cBhvr>
                                        <p:cTn id="21" dur="1" fill="hold">
                                          <p:stCondLst>
                                            <p:cond delay="0"/>
                                          </p:stCondLst>
                                        </p:cTn>
                                        <p:tgtEl>
                                          <p:spTgt spid="7174"/>
                                        </p:tgtEl>
                                        <p:attrNameLst>
                                          <p:attrName>style.visibility</p:attrName>
                                        </p:attrNameLst>
                                      </p:cBhvr>
                                      <p:to>
                                        <p:strVal val="visible"/>
                                      </p:to>
                                    </p:set>
                                    <p:anim calcmode="lin" valueType="num">
                                      <p:cBhvr>
                                        <p:cTn id="22" dur="500" fill="hold"/>
                                        <p:tgtEl>
                                          <p:spTgt spid="7174"/>
                                        </p:tgtEl>
                                        <p:attrNameLst>
                                          <p:attrName>ppt_w</p:attrName>
                                        </p:attrNameLst>
                                      </p:cBhvr>
                                      <p:tavLst>
                                        <p:tav tm="0">
                                          <p:val>
                                            <p:fltVal val="0"/>
                                          </p:val>
                                        </p:tav>
                                        <p:tav tm="100000">
                                          <p:val>
                                            <p:strVal val="#ppt_w"/>
                                          </p:val>
                                        </p:tav>
                                      </p:tavLst>
                                    </p:anim>
                                    <p:anim calcmode="lin" valueType="num">
                                      <p:cBhvr>
                                        <p:cTn id="23" dur="500" fill="hold"/>
                                        <p:tgtEl>
                                          <p:spTgt spid="7174"/>
                                        </p:tgtEl>
                                        <p:attrNameLst>
                                          <p:attrName>ppt_h</p:attrName>
                                        </p:attrNameLst>
                                      </p:cBhvr>
                                      <p:tavLst>
                                        <p:tav tm="0">
                                          <p:val>
                                            <p:fltVal val="0"/>
                                          </p:val>
                                        </p:tav>
                                        <p:tav tm="100000">
                                          <p:val>
                                            <p:strVal val="#ppt_h"/>
                                          </p:val>
                                        </p:tav>
                                      </p:tavLst>
                                    </p:anim>
                                  </p:childTnLst>
                                </p:cTn>
                              </p:par>
                              <p:par>
                                <p:cTn id="24" presetID="2" presetClass="entr" presetSubtype="4" fill="hold" nodeType="withEffect">
                                  <p:stCondLst>
                                    <p:cond delay="100"/>
                                  </p:stCondLst>
                                  <p:childTnLst>
                                    <p:set>
                                      <p:cBhvr>
                                        <p:cTn id="25" dur="1" fill="hold">
                                          <p:stCondLst>
                                            <p:cond delay="0"/>
                                          </p:stCondLst>
                                        </p:cTn>
                                        <p:tgtEl>
                                          <p:spTgt spid="7174"/>
                                        </p:tgtEl>
                                        <p:attrNameLst>
                                          <p:attrName>style.visibility</p:attrName>
                                        </p:attrNameLst>
                                      </p:cBhvr>
                                      <p:to>
                                        <p:strVal val="visible"/>
                                      </p:to>
                                    </p:set>
                                    <p:anim calcmode="lin" valueType="num">
                                      <p:cBhvr additive="base">
                                        <p:cTn id="26" dur="1000" fill="hold"/>
                                        <p:tgtEl>
                                          <p:spTgt spid="7174"/>
                                        </p:tgtEl>
                                        <p:attrNameLst>
                                          <p:attrName>ppt_x</p:attrName>
                                        </p:attrNameLst>
                                      </p:cBhvr>
                                      <p:tavLst>
                                        <p:tav tm="0">
                                          <p:val>
                                            <p:strVal val="#ppt_x"/>
                                          </p:val>
                                        </p:tav>
                                        <p:tav tm="100000">
                                          <p:val>
                                            <p:strVal val="#ppt_x"/>
                                          </p:val>
                                        </p:tav>
                                      </p:tavLst>
                                    </p:anim>
                                    <p:anim calcmode="lin" valueType="num">
                                      <p:cBhvr additive="base">
                                        <p:cTn id="27" dur="1000" fill="hold"/>
                                        <p:tgtEl>
                                          <p:spTgt spid="7174"/>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3" presetClass="entr" presetSubtype="16" fill="hold" nodeType="clickEffect">
                                  <p:stCondLst>
                                    <p:cond delay="0"/>
                                  </p:stCondLst>
                                  <p:childTnLst>
                                    <p:set>
                                      <p:cBhvr>
                                        <p:cTn id="31" dur="1" fill="hold">
                                          <p:stCondLst>
                                            <p:cond delay="0"/>
                                          </p:stCondLst>
                                        </p:cTn>
                                        <p:tgtEl>
                                          <p:spTgt spid="7179"/>
                                        </p:tgtEl>
                                        <p:attrNameLst>
                                          <p:attrName>style.visibility</p:attrName>
                                        </p:attrNameLst>
                                      </p:cBhvr>
                                      <p:to>
                                        <p:strVal val="visible"/>
                                      </p:to>
                                    </p:set>
                                    <p:anim calcmode="lin" valueType="num">
                                      <p:cBhvr>
                                        <p:cTn id="32" dur="500" fill="hold"/>
                                        <p:tgtEl>
                                          <p:spTgt spid="7179"/>
                                        </p:tgtEl>
                                        <p:attrNameLst>
                                          <p:attrName>ppt_w</p:attrName>
                                        </p:attrNameLst>
                                      </p:cBhvr>
                                      <p:tavLst>
                                        <p:tav tm="0">
                                          <p:val>
                                            <p:fltVal val="0"/>
                                          </p:val>
                                        </p:tav>
                                        <p:tav tm="100000">
                                          <p:val>
                                            <p:strVal val="#ppt_w"/>
                                          </p:val>
                                        </p:tav>
                                      </p:tavLst>
                                    </p:anim>
                                    <p:anim calcmode="lin" valueType="num">
                                      <p:cBhvr>
                                        <p:cTn id="33" dur="500" fill="hold"/>
                                        <p:tgtEl>
                                          <p:spTgt spid="7179"/>
                                        </p:tgtEl>
                                        <p:attrNameLst>
                                          <p:attrName>ppt_h</p:attrName>
                                        </p:attrNameLst>
                                      </p:cBhvr>
                                      <p:tavLst>
                                        <p:tav tm="0">
                                          <p:val>
                                            <p:fltVal val="0"/>
                                          </p:val>
                                        </p:tav>
                                        <p:tav tm="100000">
                                          <p:val>
                                            <p:strVal val="#ppt_h"/>
                                          </p:val>
                                        </p:tav>
                                      </p:tavLst>
                                    </p:anim>
                                  </p:childTnLst>
                                </p:cTn>
                              </p:par>
                              <p:par>
                                <p:cTn id="34" presetID="2" presetClass="entr" presetSubtype="4" fill="hold" nodeType="withEffect">
                                  <p:stCondLst>
                                    <p:cond delay="200"/>
                                  </p:stCondLst>
                                  <p:childTnLst>
                                    <p:set>
                                      <p:cBhvr>
                                        <p:cTn id="35" dur="1" fill="hold">
                                          <p:stCondLst>
                                            <p:cond delay="0"/>
                                          </p:stCondLst>
                                        </p:cTn>
                                        <p:tgtEl>
                                          <p:spTgt spid="7179"/>
                                        </p:tgtEl>
                                        <p:attrNameLst>
                                          <p:attrName>style.visibility</p:attrName>
                                        </p:attrNameLst>
                                      </p:cBhvr>
                                      <p:to>
                                        <p:strVal val="visible"/>
                                      </p:to>
                                    </p:set>
                                    <p:anim calcmode="lin" valueType="num">
                                      <p:cBhvr additive="base">
                                        <p:cTn id="36" dur="1000" fill="hold"/>
                                        <p:tgtEl>
                                          <p:spTgt spid="7179"/>
                                        </p:tgtEl>
                                        <p:attrNameLst>
                                          <p:attrName>ppt_x</p:attrName>
                                        </p:attrNameLst>
                                      </p:cBhvr>
                                      <p:tavLst>
                                        <p:tav tm="0">
                                          <p:val>
                                            <p:strVal val="#ppt_x"/>
                                          </p:val>
                                        </p:tav>
                                        <p:tav tm="100000">
                                          <p:val>
                                            <p:strVal val="#ppt_x"/>
                                          </p:val>
                                        </p:tav>
                                      </p:tavLst>
                                    </p:anim>
                                    <p:anim calcmode="lin" valueType="num">
                                      <p:cBhvr additive="base">
                                        <p:cTn id="37" dur="1000" fill="hold"/>
                                        <p:tgtEl>
                                          <p:spTgt spid="7179"/>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3" presetClass="entr" presetSubtype="16" fill="hold" nodeType="clickEffect">
                                  <p:stCondLst>
                                    <p:cond delay="0"/>
                                  </p:stCondLst>
                                  <p:childTnLst>
                                    <p:set>
                                      <p:cBhvr>
                                        <p:cTn id="41" dur="1" fill="hold">
                                          <p:stCondLst>
                                            <p:cond delay="0"/>
                                          </p:stCondLst>
                                        </p:cTn>
                                        <p:tgtEl>
                                          <p:spTgt spid="7183"/>
                                        </p:tgtEl>
                                        <p:attrNameLst>
                                          <p:attrName>style.visibility</p:attrName>
                                        </p:attrNameLst>
                                      </p:cBhvr>
                                      <p:to>
                                        <p:strVal val="visible"/>
                                      </p:to>
                                    </p:set>
                                    <p:anim calcmode="lin" valueType="num">
                                      <p:cBhvr>
                                        <p:cTn id="42" dur="500" fill="hold"/>
                                        <p:tgtEl>
                                          <p:spTgt spid="7183"/>
                                        </p:tgtEl>
                                        <p:attrNameLst>
                                          <p:attrName>ppt_w</p:attrName>
                                        </p:attrNameLst>
                                      </p:cBhvr>
                                      <p:tavLst>
                                        <p:tav tm="0">
                                          <p:val>
                                            <p:fltVal val="0"/>
                                          </p:val>
                                        </p:tav>
                                        <p:tav tm="100000">
                                          <p:val>
                                            <p:strVal val="#ppt_w"/>
                                          </p:val>
                                        </p:tav>
                                      </p:tavLst>
                                    </p:anim>
                                    <p:anim calcmode="lin" valueType="num">
                                      <p:cBhvr>
                                        <p:cTn id="43" dur="500" fill="hold"/>
                                        <p:tgtEl>
                                          <p:spTgt spid="7183"/>
                                        </p:tgtEl>
                                        <p:attrNameLst>
                                          <p:attrName>ppt_h</p:attrName>
                                        </p:attrNameLst>
                                      </p:cBhvr>
                                      <p:tavLst>
                                        <p:tav tm="0">
                                          <p:val>
                                            <p:fltVal val="0"/>
                                          </p:val>
                                        </p:tav>
                                        <p:tav tm="100000">
                                          <p:val>
                                            <p:strVal val="#ppt_h"/>
                                          </p:val>
                                        </p:tav>
                                      </p:tavLst>
                                    </p:anim>
                                  </p:childTnLst>
                                </p:cTn>
                              </p:par>
                              <p:par>
                                <p:cTn id="44" presetID="2" presetClass="entr" presetSubtype="4" fill="hold" nodeType="withEffect">
                                  <p:stCondLst>
                                    <p:cond delay="300"/>
                                  </p:stCondLst>
                                  <p:childTnLst>
                                    <p:set>
                                      <p:cBhvr>
                                        <p:cTn id="45" dur="1" fill="hold">
                                          <p:stCondLst>
                                            <p:cond delay="0"/>
                                          </p:stCondLst>
                                        </p:cTn>
                                        <p:tgtEl>
                                          <p:spTgt spid="7183"/>
                                        </p:tgtEl>
                                        <p:attrNameLst>
                                          <p:attrName>style.visibility</p:attrName>
                                        </p:attrNameLst>
                                      </p:cBhvr>
                                      <p:to>
                                        <p:strVal val="visible"/>
                                      </p:to>
                                    </p:set>
                                    <p:anim calcmode="lin" valueType="num">
                                      <p:cBhvr additive="base">
                                        <p:cTn id="46" dur="1000" fill="hold"/>
                                        <p:tgtEl>
                                          <p:spTgt spid="7183"/>
                                        </p:tgtEl>
                                        <p:attrNameLst>
                                          <p:attrName>ppt_x</p:attrName>
                                        </p:attrNameLst>
                                      </p:cBhvr>
                                      <p:tavLst>
                                        <p:tav tm="0">
                                          <p:val>
                                            <p:strVal val="#ppt_x"/>
                                          </p:val>
                                        </p:tav>
                                        <p:tav tm="100000">
                                          <p:val>
                                            <p:strVal val="#ppt_x"/>
                                          </p:val>
                                        </p:tav>
                                      </p:tavLst>
                                    </p:anim>
                                    <p:anim calcmode="lin" valueType="num">
                                      <p:cBhvr additive="base">
                                        <p:cTn id="47" dur="1000" fill="hold"/>
                                        <p:tgtEl>
                                          <p:spTgt spid="718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utoUpdateAnimBg="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orizontal Scroll 1"/>
          <p:cNvSpPr/>
          <p:nvPr/>
        </p:nvSpPr>
        <p:spPr bwMode="auto">
          <a:xfrm>
            <a:off x="1857356" y="857236"/>
            <a:ext cx="5472608" cy="2232248"/>
          </a:xfrm>
          <a:prstGeom prst="horizontalScroll">
            <a:avLst/>
          </a:prstGeom>
          <a:solidFill>
            <a:schemeClr val="accent2"/>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algn="ctr" rtl="1"/>
            <a:endParaRPr lang="ar-EG" sz="1600" b="1" dirty="0" smtClean="0">
              <a:solidFill>
                <a:schemeClr val="bg1"/>
              </a:solidFill>
            </a:endParaRPr>
          </a:p>
          <a:p>
            <a:pPr algn="ctr" rtl="1"/>
            <a:r>
              <a:rPr lang="ar-EG" sz="3200" b="1" dirty="0" smtClean="0">
                <a:solidFill>
                  <a:schemeClr val="bg1"/>
                </a:solidFill>
              </a:rPr>
              <a:t>تمرين</a:t>
            </a:r>
          </a:p>
          <a:p>
            <a:pPr algn="ctr" rtl="1"/>
            <a:r>
              <a:rPr lang="ar-EG" sz="3200" b="1" dirty="0">
                <a:solidFill>
                  <a:schemeClr val="bg1"/>
                </a:solidFill>
              </a:rPr>
              <a:t>لتحسين مهارات الإصغاء و الاستماع </a:t>
            </a:r>
          </a:p>
        </p:txBody>
      </p:sp>
      <p:pic>
        <p:nvPicPr>
          <p:cNvPr id="3" name="صورة 2" descr="34 ‫(2)‬.jpg"/>
          <p:cNvPicPr>
            <a:picLocks noChangeAspect="1"/>
          </p:cNvPicPr>
          <p:nvPr/>
        </p:nvPicPr>
        <p:blipFill>
          <a:blip r:embed="rId2"/>
          <a:stretch>
            <a:fillRect/>
          </a:stretch>
        </p:blipFill>
        <p:spPr>
          <a:xfrm>
            <a:off x="3143240" y="3214690"/>
            <a:ext cx="2857500" cy="1709739"/>
          </a:xfrm>
          <a:prstGeom prst="rect">
            <a:avLst/>
          </a:prstGeom>
        </p:spPr>
      </p:pic>
    </p:spTree>
    <p:extLst>
      <p:ext uri="{BB962C8B-B14F-4D97-AF65-F5344CB8AC3E}">
        <p14:creationId xmlns:p14="http://schemas.microsoft.com/office/powerpoint/2010/main" val="3554543468"/>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Multidocument 1"/>
          <p:cNvSpPr/>
          <p:nvPr/>
        </p:nvSpPr>
        <p:spPr bwMode="auto">
          <a:xfrm>
            <a:off x="1747168" y="928674"/>
            <a:ext cx="6065192" cy="2160240"/>
          </a:xfrm>
          <a:prstGeom prst="flowChartMultidocument">
            <a:avLst/>
          </a:prstGeom>
          <a:solidFill>
            <a:srgbClr val="33CC33"/>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algn="ctr" rtl="1">
              <a:lnSpc>
                <a:spcPct val="150000"/>
              </a:lnSpc>
            </a:pPr>
            <a:endParaRPr lang="ar-EG" sz="1400" b="1" dirty="0" smtClean="0"/>
          </a:p>
          <a:p>
            <a:pPr algn="ctr" rtl="1">
              <a:lnSpc>
                <a:spcPct val="150000"/>
              </a:lnSpc>
            </a:pPr>
            <a:r>
              <a:rPr lang="ar-EG" sz="3200" b="1" dirty="0"/>
              <a:t> اختبار لقياس درجة الثقة بالنفس</a:t>
            </a:r>
          </a:p>
        </p:txBody>
      </p:sp>
      <p:pic>
        <p:nvPicPr>
          <p:cNvPr id="3" name="صورة 2" descr="15 ‫(4)‬.jpg"/>
          <p:cNvPicPr>
            <a:picLocks noChangeAspect="1"/>
          </p:cNvPicPr>
          <p:nvPr/>
        </p:nvPicPr>
        <p:blipFill>
          <a:blip r:embed="rId2"/>
          <a:stretch>
            <a:fillRect/>
          </a:stretch>
        </p:blipFill>
        <p:spPr>
          <a:xfrm>
            <a:off x="3071802" y="3286128"/>
            <a:ext cx="2171700" cy="1552578"/>
          </a:xfrm>
          <a:prstGeom prst="rect">
            <a:avLst/>
          </a:prstGeom>
        </p:spPr>
      </p:pic>
    </p:spTree>
    <p:extLst>
      <p:ext uri="{BB962C8B-B14F-4D97-AF65-F5344CB8AC3E}">
        <p14:creationId xmlns:p14="http://schemas.microsoft.com/office/powerpoint/2010/main" val="1005771655"/>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Multidocument 1"/>
          <p:cNvSpPr/>
          <p:nvPr/>
        </p:nvSpPr>
        <p:spPr bwMode="auto">
          <a:xfrm>
            <a:off x="1747168" y="1000112"/>
            <a:ext cx="6065192" cy="2160240"/>
          </a:xfrm>
          <a:prstGeom prst="flowChartMultidocument">
            <a:avLst/>
          </a:prstGeom>
          <a:solidFill>
            <a:srgbClr val="33CC33"/>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algn="ctr" rtl="1">
              <a:lnSpc>
                <a:spcPct val="150000"/>
              </a:lnSpc>
            </a:pPr>
            <a:endParaRPr lang="ar-EG" sz="1400" b="1" dirty="0" smtClean="0"/>
          </a:p>
          <a:p>
            <a:pPr algn="ctr" rtl="1">
              <a:lnSpc>
                <a:spcPct val="150000"/>
              </a:lnSpc>
            </a:pPr>
            <a:r>
              <a:rPr lang="ar-EG" sz="3200" b="1" dirty="0" smtClean="0"/>
              <a:t>متى </a:t>
            </a:r>
            <a:r>
              <a:rPr lang="ar-EG" sz="3200" b="1" dirty="0"/>
              <a:t>تهتز الثقة في النفس؟</a:t>
            </a:r>
          </a:p>
        </p:txBody>
      </p:sp>
      <p:pic>
        <p:nvPicPr>
          <p:cNvPr id="3" name="صورة 2" descr="imagesCAMN9H42.jpg"/>
          <p:cNvPicPr>
            <a:picLocks noChangeAspect="1"/>
          </p:cNvPicPr>
          <p:nvPr/>
        </p:nvPicPr>
        <p:blipFill>
          <a:blip r:embed="rId2"/>
          <a:stretch>
            <a:fillRect/>
          </a:stretch>
        </p:blipFill>
        <p:spPr>
          <a:xfrm>
            <a:off x="3286116" y="3214690"/>
            <a:ext cx="2343150" cy="1952625"/>
          </a:xfrm>
          <a:prstGeom prst="rect">
            <a:avLst/>
          </a:prstGeom>
        </p:spPr>
      </p:pic>
    </p:spTree>
    <p:extLst>
      <p:ext uri="{BB962C8B-B14F-4D97-AF65-F5344CB8AC3E}">
        <p14:creationId xmlns:p14="http://schemas.microsoft.com/office/powerpoint/2010/main" val="1965611335"/>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70" name="Group 2"/>
          <p:cNvGrpSpPr>
            <a:grpSpLocks/>
          </p:cNvGrpSpPr>
          <p:nvPr/>
        </p:nvGrpSpPr>
        <p:grpSpPr bwMode="auto">
          <a:xfrm>
            <a:off x="1290638" y="1273175"/>
            <a:ext cx="6562725" cy="547010"/>
            <a:chOff x="0" y="0"/>
            <a:chExt cx="6561756" cy="546970"/>
          </a:xfrm>
        </p:grpSpPr>
        <p:sp>
          <p:nvSpPr>
            <p:cNvPr id="5138" name="AutoShape 3"/>
            <p:cNvSpPr>
              <a:spLocks noChangeArrowheads="1"/>
            </p:cNvSpPr>
            <p:nvPr/>
          </p:nvSpPr>
          <p:spPr bwMode="auto">
            <a:xfrm>
              <a:off x="0" y="192074"/>
              <a:ext cx="6561756" cy="353986"/>
            </a:xfrm>
            <a:prstGeom prst="rect">
              <a:avLst/>
            </a:prstGeom>
            <a:solidFill>
              <a:srgbClr val="595959"/>
            </a:solidFill>
            <a:ln w="12700">
              <a:solidFill>
                <a:schemeClr val="bg1"/>
              </a:solidFill>
              <a:miter lim="800000"/>
              <a:headEnd/>
              <a:tailEnd/>
            </a:ln>
          </p:spPr>
          <p:txBody>
            <a:bodyPr anchor="ctr"/>
            <a:lstStyle/>
            <a:p>
              <a:endParaRPr lang="zh-CN" altLang="en-US" sz="2400" b="1">
                <a:latin typeface="Calibri" pitchFamily="34" charset="0"/>
              </a:endParaRPr>
            </a:p>
          </p:txBody>
        </p:sp>
        <p:sp>
          <p:nvSpPr>
            <p:cNvPr id="5139" name="AutoShape 3"/>
            <p:cNvSpPr>
              <a:spLocks noChangeArrowheads="1"/>
            </p:cNvSpPr>
            <p:nvPr/>
          </p:nvSpPr>
          <p:spPr bwMode="auto">
            <a:xfrm>
              <a:off x="64331" y="0"/>
              <a:ext cx="6433094" cy="482482"/>
            </a:xfrm>
            <a:prstGeom prst="rect">
              <a:avLst/>
            </a:prstGeom>
            <a:solidFill>
              <a:srgbClr val="007E00">
                <a:alpha val="79999"/>
              </a:srgbClr>
            </a:solidFill>
            <a:ln w="12700">
              <a:solidFill>
                <a:schemeClr val="bg1"/>
              </a:solidFill>
              <a:miter lim="800000"/>
              <a:headEnd/>
              <a:tailEnd/>
            </a:ln>
          </p:spPr>
          <p:txBody>
            <a:bodyPr wrap="none" anchor="ctr"/>
            <a:lstStyle/>
            <a:p>
              <a:pPr algn="ctr" eaLnBrk="0" hangingPunct="0"/>
              <a:endParaRPr lang="zh-CN" altLang="en-US" sz="2800" b="1">
                <a:solidFill>
                  <a:schemeClr val="tx2"/>
                </a:solidFill>
                <a:ea typeface="Microsoft YaHei" pitchFamily="34" charset="-122"/>
              </a:endParaRPr>
            </a:p>
          </p:txBody>
        </p:sp>
        <p:sp>
          <p:nvSpPr>
            <p:cNvPr id="5140" name="Rectangle 13"/>
            <p:cNvSpPr>
              <a:spLocks noChangeArrowheads="1"/>
            </p:cNvSpPr>
            <p:nvPr/>
          </p:nvSpPr>
          <p:spPr bwMode="auto">
            <a:xfrm>
              <a:off x="65079" y="85339"/>
              <a:ext cx="6431598" cy="461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a:r>
                <a:rPr lang="ar-EG" altLang="zh-CN" sz="2400" b="1" dirty="0" smtClean="0">
                  <a:solidFill>
                    <a:schemeClr val="bg1"/>
                  </a:solidFill>
                </a:rPr>
                <a:t>النقد </a:t>
              </a:r>
              <a:r>
                <a:rPr lang="ar-EG" altLang="zh-CN" sz="2400" b="1" dirty="0">
                  <a:solidFill>
                    <a:schemeClr val="bg1"/>
                  </a:solidFill>
                </a:rPr>
                <a:t>اللاذع</a:t>
              </a:r>
              <a:endParaRPr lang="zh-CN" altLang="en-US" sz="2400" b="1" dirty="0">
                <a:solidFill>
                  <a:schemeClr val="bg1"/>
                </a:solidFill>
              </a:endParaRPr>
            </a:p>
          </p:txBody>
        </p:sp>
      </p:grpSp>
      <p:grpSp>
        <p:nvGrpSpPr>
          <p:cNvPr id="7174" name="Group 6"/>
          <p:cNvGrpSpPr>
            <a:grpSpLocks/>
          </p:cNvGrpSpPr>
          <p:nvPr/>
        </p:nvGrpSpPr>
        <p:grpSpPr bwMode="auto">
          <a:xfrm>
            <a:off x="1290638" y="2146300"/>
            <a:ext cx="6562725" cy="546100"/>
            <a:chOff x="0" y="0"/>
            <a:chExt cx="6561756" cy="546060"/>
          </a:xfrm>
        </p:grpSpPr>
        <p:grpSp>
          <p:nvGrpSpPr>
            <p:cNvPr id="5134" name="Group 7"/>
            <p:cNvGrpSpPr>
              <a:grpSpLocks/>
            </p:cNvGrpSpPr>
            <p:nvPr/>
          </p:nvGrpSpPr>
          <p:grpSpPr bwMode="auto">
            <a:xfrm>
              <a:off x="0" y="0"/>
              <a:ext cx="6561756" cy="546060"/>
              <a:chOff x="0" y="0"/>
              <a:chExt cx="6561756" cy="546060"/>
            </a:xfrm>
          </p:grpSpPr>
          <p:sp>
            <p:nvSpPr>
              <p:cNvPr id="5136" name="AutoShape 3"/>
              <p:cNvSpPr>
                <a:spLocks noChangeArrowheads="1"/>
              </p:cNvSpPr>
              <p:nvPr/>
            </p:nvSpPr>
            <p:spPr bwMode="auto">
              <a:xfrm>
                <a:off x="0" y="192074"/>
                <a:ext cx="6561756" cy="353986"/>
              </a:xfrm>
              <a:prstGeom prst="rect">
                <a:avLst/>
              </a:prstGeom>
              <a:solidFill>
                <a:srgbClr val="595959"/>
              </a:solidFill>
              <a:ln w="12700">
                <a:solidFill>
                  <a:schemeClr val="bg1"/>
                </a:solidFill>
                <a:miter lim="800000"/>
                <a:headEnd/>
                <a:tailEnd/>
              </a:ln>
            </p:spPr>
            <p:txBody>
              <a:bodyPr anchor="ctr"/>
              <a:lstStyle/>
              <a:p>
                <a:endParaRPr lang="zh-CN" altLang="en-US" sz="2400" b="1">
                  <a:latin typeface="Calibri" pitchFamily="34" charset="0"/>
                </a:endParaRPr>
              </a:p>
            </p:txBody>
          </p:sp>
          <p:sp>
            <p:nvSpPr>
              <p:cNvPr id="5137" name="AutoShape 3"/>
              <p:cNvSpPr>
                <a:spLocks noChangeArrowheads="1"/>
              </p:cNvSpPr>
              <p:nvPr/>
            </p:nvSpPr>
            <p:spPr bwMode="auto">
              <a:xfrm>
                <a:off x="65077" y="0"/>
                <a:ext cx="6431600" cy="482565"/>
              </a:xfrm>
              <a:prstGeom prst="rect">
                <a:avLst/>
              </a:prstGeom>
              <a:solidFill>
                <a:srgbClr val="7F7F7F">
                  <a:alpha val="87842"/>
                </a:srgbClr>
              </a:solidFill>
              <a:ln w="12700">
                <a:solidFill>
                  <a:schemeClr val="bg1"/>
                </a:solidFill>
                <a:miter lim="800000"/>
                <a:headEnd/>
                <a:tailEnd/>
              </a:ln>
            </p:spPr>
            <p:txBody>
              <a:bodyPr wrap="none" anchor="ctr"/>
              <a:lstStyle/>
              <a:p>
                <a:pPr algn="ctr" eaLnBrk="0" hangingPunct="0"/>
                <a:endParaRPr lang="zh-CN" altLang="en-US" sz="2800" b="1">
                  <a:solidFill>
                    <a:schemeClr val="tx2"/>
                  </a:solidFill>
                  <a:latin typeface="Calibri" pitchFamily="34" charset="0"/>
                  <a:ea typeface="Microsoft YaHei" pitchFamily="34" charset="-122"/>
                </a:endParaRPr>
              </a:p>
            </p:txBody>
          </p:sp>
        </p:grpSp>
        <p:sp>
          <p:nvSpPr>
            <p:cNvPr id="5135" name="Rectangle 13"/>
            <p:cNvSpPr>
              <a:spLocks noChangeArrowheads="1"/>
            </p:cNvSpPr>
            <p:nvPr/>
          </p:nvSpPr>
          <p:spPr bwMode="auto">
            <a:xfrm>
              <a:off x="65079" y="85339"/>
              <a:ext cx="6431598" cy="446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a:r>
                <a:rPr lang="ar-EG" altLang="zh-CN" sz="2300" b="1" dirty="0" smtClean="0">
                  <a:solidFill>
                    <a:schemeClr val="bg1"/>
                  </a:solidFill>
                </a:rPr>
                <a:t>كثرة </a:t>
              </a:r>
              <a:r>
                <a:rPr lang="ar-EG" altLang="zh-CN" sz="2300" b="1" dirty="0">
                  <a:solidFill>
                    <a:schemeClr val="bg1"/>
                  </a:solidFill>
                </a:rPr>
                <a:t>المشاكل</a:t>
              </a:r>
              <a:endParaRPr lang="zh-CN" altLang="en-US" sz="2300" b="1" dirty="0">
                <a:solidFill>
                  <a:schemeClr val="bg1"/>
                </a:solidFill>
              </a:endParaRPr>
            </a:p>
          </p:txBody>
        </p:sp>
      </p:grpSp>
      <p:grpSp>
        <p:nvGrpSpPr>
          <p:cNvPr id="7179" name="Group 11"/>
          <p:cNvGrpSpPr>
            <a:grpSpLocks/>
          </p:cNvGrpSpPr>
          <p:nvPr/>
        </p:nvGrpSpPr>
        <p:grpSpPr bwMode="auto">
          <a:xfrm>
            <a:off x="1290638" y="3017838"/>
            <a:ext cx="6562725" cy="547010"/>
            <a:chOff x="0" y="0"/>
            <a:chExt cx="6561756" cy="546970"/>
          </a:xfrm>
        </p:grpSpPr>
        <p:sp>
          <p:nvSpPr>
            <p:cNvPr id="5131" name="AutoShape 3"/>
            <p:cNvSpPr>
              <a:spLocks noChangeArrowheads="1"/>
            </p:cNvSpPr>
            <p:nvPr/>
          </p:nvSpPr>
          <p:spPr bwMode="auto">
            <a:xfrm>
              <a:off x="0" y="192073"/>
              <a:ext cx="6561756" cy="353987"/>
            </a:xfrm>
            <a:prstGeom prst="rect">
              <a:avLst/>
            </a:prstGeom>
            <a:solidFill>
              <a:srgbClr val="595959"/>
            </a:solidFill>
            <a:ln w="12700">
              <a:solidFill>
                <a:schemeClr val="bg1"/>
              </a:solidFill>
              <a:miter lim="800000"/>
              <a:headEnd/>
              <a:tailEnd/>
            </a:ln>
          </p:spPr>
          <p:txBody>
            <a:bodyPr anchor="ctr"/>
            <a:lstStyle/>
            <a:p>
              <a:endParaRPr lang="zh-CN" altLang="en-US" sz="2400" b="1">
                <a:latin typeface="Calibri" pitchFamily="34" charset="0"/>
              </a:endParaRPr>
            </a:p>
          </p:txBody>
        </p:sp>
        <p:sp>
          <p:nvSpPr>
            <p:cNvPr id="5132" name="AutoShape 3"/>
            <p:cNvSpPr>
              <a:spLocks noChangeArrowheads="1"/>
            </p:cNvSpPr>
            <p:nvPr/>
          </p:nvSpPr>
          <p:spPr bwMode="auto">
            <a:xfrm>
              <a:off x="64331" y="0"/>
              <a:ext cx="6433094" cy="482482"/>
            </a:xfrm>
            <a:prstGeom prst="rect">
              <a:avLst/>
            </a:prstGeom>
            <a:solidFill>
              <a:srgbClr val="007E00">
                <a:alpha val="79999"/>
              </a:srgbClr>
            </a:solidFill>
            <a:ln w="12700">
              <a:solidFill>
                <a:schemeClr val="bg1"/>
              </a:solidFill>
              <a:miter lim="800000"/>
              <a:headEnd/>
              <a:tailEnd/>
            </a:ln>
          </p:spPr>
          <p:txBody>
            <a:bodyPr wrap="none" anchor="ctr"/>
            <a:lstStyle/>
            <a:p>
              <a:pPr algn="ctr" eaLnBrk="0" hangingPunct="0"/>
              <a:endParaRPr lang="zh-CN" altLang="en-US" sz="2800" b="1">
                <a:solidFill>
                  <a:schemeClr val="tx2"/>
                </a:solidFill>
                <a:ea typeface="Microsoft YaHei" pitchFamily="34" charset="-122"/>
              </a:endParaRPr>
            </a:p>
          </p:txBody>
        </p:sp>
        <p:sp>
          <p:nvSpPr>
            <p:cNvPr id="5133" name="Rectangle 13"/>
            <p:cNvSpPr>
              <a:spLocks noChangeArrowheads="1"/>
            </p:cNvSpPr>
            <p:nvPr/>
          </p:nvSpPr>
          <p:spPr bwMode="auto">
            <a:xfrm>
              <a:off x="65079" y="85339"/>
              <a:ext cx="6431598" cy="461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a:r>
                <a:rPr lang="ar-EG" altLang="zh-CN" sz="2400" b="1" dirty="0" smtClean="0">
                  <a:solidFill>
                    <a:schemeClr val="bg1"/>
                  </a:solidFill>
                </a:rPr>
                <a:t>الخوف</a:t>
              </a:r>
              <a:endParaRPr lang="zh-CN" altLang="en-US" sz="2400" b="1" dirty="0">
                <a:solidFill>
                  <a:schemeClr val="bg1"/>
                </a:solidFill>
              </a:endParaRPr>
            </a:p>
          </p:txBody>
        </p:sp>
      </p:grpSp>
      <p:grpSp>
        <p:nvGrpSpPr>
          <p:cNvPr id="7183" name="Group 15"/>
          <p:cNvGrpSpPr>
            <a:grpSpLocks/>
          </p:cNvGrpSpPr>
          <p:nvPr/>
        </p:nvGrpSpPr>
        <p:grpSpPr bwMode="auto">
          <a:xfrm>
            <a:off x="1290638" y="3890963"/>
            <a:ext cx="6562725" cy="547010"/>
            <a:chOff x="0" y="0"/>
            <a:chExt cx="6561756" cy="546970"/>
          </a:xfrm>
        </p:grpSpPr>
        <p:grpSp>
          <p:nvGrpSpPr>
            <p:cNvPr id="5127" name="Group 16"/>
            <p:cNvGrpSpPr>
              <a:grpSpLocks/>
            </p:cNvGrpSpPr>
            <p:nvPr/>
          </p:nvGrpSpPr>
          <p:grpSpPr bwMode="auto">
            <a:xfrm>
              <a:off x="0" y="0"/>
              <a:ext cx="6561756" cy="546060"/>
              <a:chOff x="0" y="0"/>
              <a:chExt cx="6448390" cy="611157"/>
            </a:xfrm>
          </p:grpSpPr>
          <p:sp>
            <p:nvSpPr>
              <p:cNvPr id="5129" name="AutoShape 3"/>
              <p:cNvSpPr>
                <a:spLocks noChangeArrowheads="1"/>
              </p:cNvSpPr>
              <p:nvPr/>
            </p:nvSpPr>
            <p:spPr bwMode="auto">
              <a:xfrm>
                <a:off x="0" y="214970"/>
                <a:ext cx="6448390" cy="396187"/>
              </a:xfrm>
              <a:prstGeom prst="rect">
                <a:avLst/>
              </a:prstGeom>
              <a:solidFill>
                <a:srgbClr val="595959"/>
              </a:solidFill>
              <a:ln w="12700">
                <a:solidFill>
                  <a:schemeClr val="bg1"/>
                </a:solidFill>
                <a:miter lim="800000"/>
                <a:headEnd/>
                <a:tailEnd/>
              </a:ln>
            </p:spPr>
            <p:txBody>
              <a:bodyPr anchor="ctr"/>
              <a:lstStyle/>
              <a:p>
                <a:endParaRPr lang="zh-CN" altLang="en-US" sz="2400" b="1">
                  <a:latin typeface="Calibri" pitchFamily="34" charset="0"/>
                </a:endParaRPr>
              </a:p>
            </p:txBody>
          </p:sp>
          <p:sp>
            <p:nvSpPr>
              <p:cNvPr id="5130" name="AutoShape 3"/>
              <p:cNvSpPr>
                <a:spLocks noChangeArrowheads="1"/>
              </p:cNvSpPr>
              <p:nvPr/>
            </p:nvSpPr>
            <p:spPr bwMode="auto">
              <a:xfrm>
                <a:off x="63953" y="0"/>
                <a:ext cx="6320483" cy="540092"/>
              </a:xfrm>
              <a:prstGeom prst="rect">
                <a:avLst/>
              </a:prstGeom>
              <a:solidFill>
                <a:srgbClr val="7F7F7F">
                  <a:alpha val="87842"/>
                </a:srgbClr>
              </a:solidFill>
              <a:ln w="12700">
                <a:solidFill>
                  <a:schemeClr val="bg1"/>
                </a:solidFill>
                <a:miter lim="800000"/>
                <a:headEnd/>
                <a:tailEnd/>
              </a:ln>
            </p:spPr>
            <p:txBody>
              <a:bodyPr wrap="none" anchor="ctr"/>
              <a:lstStyle/>
              <a:p>
                <a:pPr algn="ctr" eaLnBrk="0" hangingPunct="0"/>
                <a:endParaRPr lang="zh-CN" altLang="en-US" sz="2800" b="1">
                  <a:solidFill>
                    <a:schemeClr val="tx2"/>
                  </a:solidFill>
                  <a:latin typeface="Calibri" pitchFamily="34" charset="0"/>
                  <a:ea typeface="Microsoft YaHei" pitchFamily="34" charset="-122"/>
                </a:endParaRPr>
              </a:p>
            </p:txBody>
          </p:sp>
        </p:grpSp>
        <p:sp>
          <p:nvSpPr>
            <p:cNvPr id="5128" name="Rectangle 13"/>
            <p:cNvSpPr>
              <a:spLocks noChangeArrowheads="1"/>
            </p:cNvSpPr>
            <p:nvPr/>
          </p:nvSpPr>
          <p:spPr bwMode="auto">
            <a:xfrm>
              <a:off x="64331" y="85339"/>
              <a:ext cx="6433094" cy="461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a:r>
                <a:rPr lang="ar-EG" altLang="zh-CN" sz="2400" b="1" dirty="0" smtClean="0">
                  <a:solidFill>
                    <a:schemeClr val="bg1"/>
                  </a:solidFill>
                </a:rPr>
                <a:t>الوحدة</a:t>
              </a:r>
              <a:endParaRPr lang="zh-CN" altLang="en-US" sz="2400" b="1" dirty="0">
                <a:solidFill>
                  <a:schemeClr val="bg1"/>
                </a:solidFill>
              </a:endParaRPr>
            </a:p>
          </p:txBody>
        </p:sp>
      </p:grpSp>
      <p:sp>
        <p:nvSpPr>
          <p:cNvPr id="21" name="TextBox 13" descr="B56F103BB23E47beACAB404F50AF11BD# #TextBox 13"/>
          <p:cNvSpPr txBox="1">
            <a:spLocks noChangeArrowheads="1"/>
          </p:cNvSpPr>
          <p:nvPr/>
        </p:nvSpPr>
        <p:spPr bwMode="auto">
          <a:xfrm>
            <a:off x="755576" y="86004"/>
            <a:ext cx="8388425" cy="628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algn="l" rtl="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algn="l" rtl="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algn="l" rtl="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algn="l" rtl="0" eaLnBrk="0" fontAlgn="base" hangingPunct="0">
              <a:spcBef>
                <a:spcPct val="0"/>
              </a:spcBef>
              <a:spcAft>
                <a:spcPct val="0"/>
              </a:spcAft>
              <a:defRPr>
                <a:solidFill>
                  <a:schemeClr val="tx1"/>
                </a:solidFill>
                <a:latin typeface="Arial" pitchFamily="34" charset="0"/>
                <a:ea typeface="SimSun" pitchFamily="2" charset="-122"/>
              </a:defRPr>
            </a:lvl9pPr>
          </a:lstStyle>
          <a:p>
            <a:pPr algn="r" rtl="1">
              <a:lnSpc>
                <a:spcPct val="120000"/>
              </a:lnSpc>
              <a:spcBef>
                <a:spcPct val="50000"/>
              </a:spcBef>
            </a:pPr>
            <a:r>
              <a:rPr lang="ar-EG" altLang="zh-CN" sz="3200" b="1" dirty="0">
                <a:solidFill>
                  <a:schemeClr val="bg1"/>
                </a:solidFill>
                <a:latin typeface="Microsoft YaHei" pitchFamily="34" charset="-122"/>
                <a:ea typeface="Microsoft YaHei" pitchFamily="34" charset="-122"/>
              </a:rPr>
              <a:t>متى تهتز الثقة في النفس؟</a:t>
            </a:r>
          </a:p>
        </p:txBody>
      </p:sp>
    </p:spTree>
    <p:extLst>
      <p:ext uri="{BB962C8B-B14F-4D97-AF65-F5344CB8AC3E}">
        <p14:creationId xmlns:p14="http://schemas.microsoft.com/office/powerpoint/2010/main" val="1889727906"/>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slide(fromLeft)">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nodeType="clickEffect">
                                  <p:stCondLst>
                                    <p:cond delay="0"/>
                                  </p:stCondLst>
                                  <p:childTnLst>
                                    <p:set>
                                      <p:cBhvr>
                                        <p:cTn id="11" dur="1" fill="hold">
                                          <p:stCondLst>
                                            <p:cond delay="0"/>
                                          </p:stCondLst>
                                        </p:cTn>
                                        <p:tgtEl>
                                          <p:spTgt spid="7170"/>
                                        </p:tgtEl>
                                        <p:attrNameLst>
                                          <p:attrName>style.visibility</p:attrName>
                                        </p:attrNameLst>
                                      </p:cBhvr>
                                      <p:to>
                                        <p:strVal val="visible"/>
                                      </p:to>
                                    </p:set>
                                    <p:anim calcmode="lin" valueType="num">
                                      <p:cBhvr>
                                        <p:cTn id="12" dur="500" fill="hold"/>
                                        <p:tgtEl>
                                          <p:spTgt spid="7170"/>
                                        </p:tgtEl>
                                        <p:attrNameLst>
                                          <p:attrName>ppt_w</p:attrName>
                                        </p:attrNameLst>
                                      </p:cBhvr>
                                      <p:tavLst>
                                        <p:tav tm="0">
                                          <p:val>
                                            <p:fltVal val="0"/>
                                          </p:val>
                                        </p:tav>
                                        <p:tav tm="100000">
                                          <p:val>
                                            <p:strVal val="#ppt_w"/>
                                          </p:val>
                                        </p:tav>
                                      </p:tavLst>
                                    </p:anim>
                                    <p:anim calcmode="lin" valueType="num">
                                      <p:cBhvr>
                                        <p:cTn id="13" dur="500" fill="hold"/>
                                        <p:tgtEl>
                                          <p:spTgt spid="7170"/>
                                        </p:tgtEl>
                                        <p:attrNameLst>
                                          <p:attrName>ppt_h</p:attrName>
                                        </p:attrNameLst>
                                      </p:cBhvr>
                                      <p:tavLst>
                                        <p:tav tm="0">
                                          <p:val>
                                            <p:fltVal val="0"/>
                                          </p:val>
                                        </p:tav>
                                        <p:tav tm="100000">
                                          <p:val>
                                            <p:strVal val="#ppt_h"/>
                                          </p:val>
                                        </p:tav>
                                      </p:tavLst>
                                    </p:anim>
                                  </p:childTnLst>
                                </p:cTn>
                              </p:par>
                              <p:par>
                                <p:cTn id="14" presetID="2" presetClass="entr" presetSubtype="4" fill="hold" nodeType="withEffect">
                                  <p:stCondLst>
                                    <p:cond delay="0"/>
                                  </p:stCondLst>
                                  <p:childTnLst>
                                    <p:set>
                                      <p:cBhvr>
                                        <p:cTn id="15" dur="1" fill="hold">
                                          <p:stCondLst>
                                            <p:cond delay="0"/>
                                          </p:stCondLst>
                                        </p:cTn>
                                        <p:tgtEl>
                                          <p:spTgt spid="7170"/>
                                        </p:tgtEl>
                                        <p:attrNameLst>
                                          <p:attrName>style.visibility</p:attrName>
                                        </p:attrNameLst>
                                      </p:cBhvr>
                                      <p:to>
                                        <p:strVal val="visible"/>
                                      </p:to>
                                    </p:set>
                                    <p:anim calcmode="lin" valueType="num">
                                      <p:cBhvr additive="base">
                                        <p:cTn id="16" dur="1000" fill="hold"/>
                                        <p:tgtEl>
                                          <p:spTgt spid="7170"/>
                                        </p:tgtEl>
                                        <p:attrNameLst>
                                          <p:attrName>ppt_x</p:attrName>
                                        </p:attrNameLst>
                                      </p:cBhvr>
                                      <p:tavLst>
                                        <p:tav tm="0">
                                          <p:val>
                                            <p:strVal val="#ppt_x"/>
                                          </p:val>
                                        </p:tav>
                                        <p:tav tm="100000">
                                          <p:val>
                                            <p:strVal val="#ppt_x"/>
                                          </p:val>
                                        </p:tav>
                                      </p:tavLst>
                                    </p:anim>
                                    <p:anim calcmode="lin" valueType="num">
                                      <p:cBhvr additive="base">
                                        <p:cTn id="17" dur="1000" fill="hold"/>
                                        <p:tgtEl>
                                          <p:spTgt spid="7170"/>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3" presetClass="entr" presetSubtype="16" fill="hold" nodeType="clickEffect">
                                  <p:stCondLst>
                                    <p:cond delay="0"/>
                                  </p:stCondLst>
                                  <p:childTnLst>
                                    <p:set>
                                      <p:cBhvr>
                                        <p:cTn id="21" dur="1" fill="hold">
                                          <p:stCondLst>
                                            <p:cond delay="0"/>
                                          </p:stCondLst>
                                        </p:cTn>
                                        <p:tgtEl>
                                          <p:spTgt spid="7174"/>
                                        </p:tgtEl>
                                        <p:attrNameLst>
                                          <p:attrName>style.visibility</p:attrName>
                                        </p:attrNameLst>
                                      </p:cBhvr>
                                      <p:to>
                                        <p:strVal val="visible"/>
                                      </p:to>
                                    </p:set>
                                    <p:anim calcmode="lin" valueType="num">
                                      <p:cBhvr>
                                        <p:cTn id="22" dur="500" fill="hold"/>
                                        <p:tgtEl>
                                          <p:spTgt spid="7174"/>
                                        </p:tgtEl>
                                        <p:attrNameLst>
                                          <p:attrName>ppt_w</p:attrName>
                                        </p:attrNameLst>
                                      </p:cBhvr>
                                      <p:tavLst>
                                        <p:tav tm="0">
                                          <p:val>
                                            <p:fltVal val="0"/>
                                          </p:val>
                                        </p:tav>
                                        <p:tav tm="100000">
                                          <p:val>
                                            <p:strVal val="#ppt_w"/>
                                          </p:val>
                                        </p:tav>
                                      </p:tavLst>
                                    </p:anim>
                                    <p:anim calcmode="lin" valueType="num">
                                      <p:cBhvr>
                                        <p:cTn id="23" dur="500" fill="hold"/>
                                        <p:tgtEl>
                                          <p:spTgt spid="7174"/>
                                        </p:tgtEl>
                                        <p:attrNameLst>
                                          <p:attrName>ppt_h</p:attrName>
                                        </p:attrNameLst>
                                      </p:cBhvr>
                                      <p:tavLst>
                                        <p:tav tm="0">
                                          <p:val>
                                            <p:fltVal val="0"/>
                                          </p:val>
                                        </p:tav>
                                        <p:tav tm="100000">
                                          <p:val>
                                            <p:strVal val="#ppt_h"/>
                                          </p:val>
                                        </p:tav>
                                      </p:tavLst>
                                    </p:anim>
                                  </p:childTnLst>
                                </p:cTn>
                              </p:par>
                              <p:par>
                                <p:cTn id="24" presetID="2" presetClass="entr" presetSubtype="4" fill="hold" nodeType="withEffect">
                                  <p:stCondLst>
                                    <p:cond delay="100"/>
                                  </p:stCondLst>
                                  <p:childTnLst>
                                    <p:set>
                                      <p:cBhvr>
                                        <p:cTn id="25" dur="1" fill="hold">
                                          <p:stCondLst>
                                            <p:cond delay="0"/>
                                          </p:stCondLst>
                                        </p:cTn>
                                        <p:tgtEl>
                                          <p:spTgt spid="7174"/>
                                        </p:tgtEl>
                                        <p:attrNameLst>
                                          <p:attrName>style.visibility</p:attrName>
                                        </p:attrNameLst>
                                      </p:cBhvr>
                                      <p:to>
                                        <p:strVal val="visible"/>
                                      </p:to>
                                    </p:set>
                                    <p:anim calcmode="lin" valueType="num">
                                      <p:cBhvr additive="base">
                                        <p:cTn id="26" dur="1000" fill="hold"/>
                                        <p:tgtEl>
                                          <p:spTgt spid="7174"/>
                                        </p:tgtEl>
                                        <p:attrNameLst>
                                          <p:attrName>ppt_x</p:attrName>
                                        </p:attrNameLst>
                                      </p:cBhvr>
                                      <p:tavLst>
                                        <p:tav tm="0">
                                          <p:val>
                                            <p:strVal val="#ppt_x"/>
                                          </p:val>
                                        </p:tav>
                                        <p:tav tm="100000">
                                          <p:val>
                                            <p:strVal val="#ppt_x"/>
                                          </p:val>
                                        </p:tav>
                                      </p:tavLst>
                                    </p:anim>
                                    <p:anim calcmode="lin" valueType="num">
                                      <p:cBhvr additive="base">
                                        <p:cTn id="27" dur="1000" fill="hold"/>
                                        <p:tgtEl>
                                          <p:spTgt spid="7174"/>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3" presetClass="entr" presetSubtype="16" fill="hold" nodeType="clickEffect">
                                  <p:stCondLst>
                                    <p:cond delay="0"/>
                                  </p:stCondLst>
                                  <p:childTnLst>
                                    <p:set>
                                      <p:cBhvr>
                                        <p:cTn id="31" dur="1" fill="hold">
                                          <p:stCondLst>
                                            <p:cond delay="0"/>
                                          </p:stCondLst>
                                        </p:cTn>
                                        <p:tgtEl>
                                          <p:spTgt spid="7179"/>
                                        </p:tgtEl>
                                        <p:attrNameLst>
                                          <p:attrName>style.visibility</p:attrName>
                                        </p:attrNameLst>
                                      </p:cBhvr>
                                      <p:to>
                                        <p:strVal val="visible"/>
                                      </p:to>
                                    </p:set>
                                    <p:anim calcmode="lin" valueType="num">
                                      <p:cBhvr>
                                        <p:cTn id="32" dur="500" fill="hold"/>
                                        <p:tgtEl>
                                          <p:spTgt spid="7179"/>
                                        </p:tgtEl>
                                        <p:attrNameLst>
                                          <p:attrName>ppt_w</p:attrName>
                                        </p:attrNameLst>
                                      </p:cBhvr>
                                      <p:tavLst>
                                        <p:tav tm="0">
                                          <p:val>
                                            <p:fltVal val="0"/>
                                          </p:val>
                                        </p:tav>
                                        <p:tav tm="100000">
                                          <p:val>
                                            <p:strVal val="#ppt_w"/>
                                          </p:val>
                                        </p:tav>
                                      </p:tavLst>
                                    </p:anim>
                                    <p:anim calcmode="lin" valueType="num">
                                      <p:cBhvr>
                                        <p:cTn id="33" dur="500" fill="hold"/>
                                        <p:tgtEl>
                                          <p:spTgt spid="7179"/>
                                        </p:tgtEl>
                                        <p:attrNameLst>
                                          <p:attrName>ppt_h</p:attrName>
                                        </p:attrNameLst>
                                      </p:cBhvr>
                                      <p:tavLst>
                                        <p:tav tm="0">
                                          <p:val>
                                            <p:fltVal val="0"/>
                                          </p:val>
                                        </p:tav>
                                        <p:tav tm="100000">
                                          <p:val>
                                            <p:strVal val="#ppt_h"/>
                                          </p:val>
                                        </p:tav>
                                      </p:tavLst>
                                    </p:anim>
                                  </p:childTnLst>
                                </p:cTn>
                              </p:par>
                              <p:par>
                                <p:cTn id="34" presetID="2" presetClass="entr" presetSubtype="4" fill="hold" nodeType="withEffect">
                                  <p:stCondLst>
                                    <p:cond delay="200"/>
                                  </p:stCondLst>
                                  <p:childTnLst>
                                    <p:set>
                                      <p:cBhvr>
                                        <p:cTn id="35" dur="1" fill="hold">
                                          <p:stCondLst>
                                            <p:cond delay="0"/>
                                          </p:stCondLst>
                                        </p:cTn>
                                        <p:tgtEl>
                                          <p:spTgt spid="7179"/>
                                        </p:tgtEl>
                                        <p:attrNameLst>
                                          <p:attrName>style.visibility</p:attrName>
                                        </p:attrNameLst>
                                      </p:cBhvr>
                                      <p:to>
                                        <p:strVal val="visible"/>
                                      </p:to>
                                    </p:set>
                                    <p:anim calcmode="lin" valueType="num">
                                      <p:cBhvr additive="base">
                                        <p:cTn id="36" dur="1000" fill="hold"/>
                                        <p:tgtEl>
                                          <p:spTgt spid="7179"/>
                                        </p:tgtEl>
                                        <p:attrNameLst>
                                          <p:attrName>ppt_x</p:attrName>
                                        </p:attrNameLst>
                                      </p:cBhvr>
                                      <p:tavLst>
                                        <p:tav tm="0">
                                          <p:val>
                                            <p:strVal val="#ppt_x"/>
                                          </p:val>
                                        </p:tav>
                                        <p:tav tm="100000">
                                          <p:val>
                                            <p:strVal val="#ppt_x"/>
                                          </p:val>
                                        </p:tav>
                                      </p:tavLst>
                                    </p:anim>
                                    <p:anim calcmode="lin" valueType="num">
                                      <p:cBhvr additive="base">
                                        <p:cTn id="37" dur="1000" fill="hold"/>
                                        <p:tgtEl>
                                          <p:spTgt spid="7179"/>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3" presetClass="entr" presetSubtype="16" fill="hold" nodeType="clickEffect">
                                  <p:stCondLst>
                                    <p:cond delay="0"/>
                                  </p:stCondLst>
                                  <p:childTnLst>
                                    <p:set>
                                      <p:cBhvr>
                                        <p:cTn id="41" dur="1" fill="hold">
                                          <p:stCondLst>
                                            <p:cond delay="0"/>
                                          </p:stCondLst>
                                        </p:cTn>
                                        <p:tgtEl>
                                          <p:spTgt spid="7183"/>
                                        </p:tgtEl>
                                        <p:attrNameLst>
                                          <p:attrName>style.visibility</p:attrName>
                                        </p:attrNameLst>
                                      </p:cBhvr>
                                      <p:to>
                                        <p:strVal val="visible"/>
                                      </p:to>
                                    </p:set>
                                    <p:anim calcmode="lin" valueType="num">
                                      <p:cBhvr>
                                        <p:cTn id="42" dur="500" fill="hold"/>
                                        <p:tgtEl>
                                          <p:spTgt spid="7183"/>
                                        </p:tgtEl>
                                        <p:attrNameLst>
                                          <p:attrName>ppt_w</p:attrName>
                                        </p:attrNameLst>
                                      </p:cBhvr>
                                      <p:tavLst>
                                        <p:tav tm="0">
                                          <p:val>
                                            <p:fltVal val="0"/>
                                          </p:val>
                                        </p:tav>
                                        <p:tav tm="100000">
                                          <p:val>
                                            <p:strVal val="#ppt_w"/>
                                          </p:val>
                                        </p:tav>
                                      </p:tavLst>
                                    </p:anim>
                                    <p:anim calcmode="lin" valueType="num">
                                      <p:cBhvr>
                                        <p:cTn id="43" dur="500" fill="hold"/>
                                        <p:tgtEl>
                                          <p:spTgt spid="7183"/>
                                        </p:tgtEl>
                                        <p:attrNameLst>
                                          <p:attrName>ppt_h</p:attrName>
                                        </p:attrNameLst>
                                      </p:cBhvr>
                                      <p:tavLst>
                                        <p:tav tm="0">
                                          <p:val>
                                            <p:fltVal val="0"/>
                                          </p:val>
                                        </p:tav>
                                        <p:tav tm="100000">
                                          <p:val>
                                            <p:strVal val="#ppt_h"/>
                                          </p:val>
                                        </p:tav>
                                      </p:tavLst>
                                    </p:anim>
                                  </p:childTnLst>
                                </p:cTn>
                              </p:par>
                              <p:par>
                                <p:cTn id="44" presetID="2" presetClass="entr" presetSubtype="4" fill="hold" nodeType="withEffect">
                                  <p:stCondLst>
                                    <p:cond delay="300"/>
                                  </p:stCondLst>
                                  <p:childTnLst>
                                    <p:set>
                                      <p:cBhvr>
                                        <p:cTn id="45" dur="1" fill="hold">
                                          <p:stCondLst>
                                            <p:cond delay="0"/>
                                          </p:stCondLst>
                                        </p:cTn>
                                        <p:tgtEl>
                                          <p:spTgt spid="7183"/>
                                        </p:tgtEl>
                                        <p:attrNameLst>
                                          <p:attrName>style.visibility</p:attrName>
                                        </p:attrNameLst>
                                      </p:cBhvr>
                                      <p:to>
                                        <p:strVal val="visible"/>
                                      </p:to>
                                    </p:set>
                                    <p:anim calcmode="lin" valueType="num">
                                      <p:cBhvr additive="base">
                                        <p:cTn id="46" dur="1000" fill="hold"/>
                                        <p:tgtEl>
                                          <p:spTgt spid="7183"/>
                                        </p:tgtEl>
                                        <p:attrNameLst>
                                          <p:attrName>ppt_x</p:attrName>
                                        </p:attrNameLst>
                                      </p:cBhvr>
                                      <p:tavLst>
                                        <p:tav tm="0">
                                          <p:val>
                                            <p:strVal val="#ppt_x"/>
                                          </p:val>
                                        </p:tav>
                                        <p:tav tm="100000">
                                          <p:val>
                                            <p:strVal val="#ppt_x"/>
                                          </p:val>
                                        </p:tav>
                                      </p:tavLst>
                                    </p:anim>
                                    <p:anim calcmode="lin" valueType="num">
                                      <p:cBhvr additive="base">
                                        <p:cTn id="47" dur="1000" fill="hold"/>
                                        <p:tgtEl>
                                          <p:spTgt spid="718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utoUpdateAnimBg="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70" name="Group 2"/>
          <p:cNvGrpSpPr>
            <a:grpSpLocks/>
          </p:cNvGrpSpPr>
          <p:nvPr/>
        </p:nvGrpSpPr>
        <p:grpSpPr bwMode="auto">
          <a:xfrm>
            <a:off x="1290638" y="1273175"/>
            <a:ext cx="6562725" cy="547010"/>
            <a:chOff x="0" y="0"/>
            <a:chExt cx="6561756" cy="546970"/>
          </a:xfrm>
        </p:grpSpPr>
        <p:sp>
          <p:nvSpPr>
            <p:cNvPr id="5138" name="AutoShape 3"/>
            <p:cNvSpPr>
              <a:spLocks noChangeArrowheads="1"/>
            </p:cNvSpPr>
            <p:nvPr/>
          </p:nvSpPr>
          <p:spPr bwMode="auto">
            <a:xfrm>
              <a:off x="0" y="192074"/>
              <a:ext cx="6561756" cy="353986"/>
            </a:xfrm>
            <a:prstGeom prst="rect">
              <a:avLst/>
            </a:prstGeom>
            <a:solidFill>
              <a:srgbClr val="595959"/>
            </a:solidFill>
            <a:ln w="12700">
              <a:solidFill>
                <a:schemeClr val="bg1"/>
              </a:solidFill>
              <a:miter lim="800000"/>
              <a:headEnd/>
              <a:tailEnd/>
            </a:ln>
          </p:spPr>
          <p:txBody>
            <a:bodyPr anchor="ctr"/>
            <a:lstStyle/>
            <a:p>
              <a:endParaRPr lang="zh-CN" altLang="en-US" sz="2400" b="1">
                <a:latin typeface="Calibri" pitchFamily="34" charset="0"/>
              </a:endParaRPr>
            </a:p>
          </p:txBody>
        </p:sp>
        <p:sp>
          <p:nvSpPr>
            <p:cNvPr id="5139" name="AutoShape 3"/>
            <p:cNvSpPr>
              <a:spLocks noChangeArrowheads="1"/>
            </p:cNvSpPr>
            <p:nvPr/>
          </p:nvSpPr>
          <p:spPr bwMode="auto">
            <a:xfrm>
              <a:off x="64331" y="0"/>
              <a:ext cx="6433094" cy="482482"/>
            </a:xfrm>
            <a:prstGeom prst="rect">
              <a:avLst/>
            </a:prstGeom>
            <a:solidFill>
              <a:srgbClr val="007E00">
                <a:alpha val="79999"/>
              </a:srgbClr>
            </a:solidFill>
            <a:ln w="12700">
              <a:solidFill>
                <a:schemeClr val="bg1"/>
              </a:solidFill>
              <a:miter lim="800000"/>
              <a:headEnd/>
              <a:tailEnd/>
            </a:ln>
          </p:spPr>
          <p:txBody>
            <a:bodyPr wrap="none" anchor="ctr"/>
            <a:lstStyle/>
            <a:p>
              <a:pPr algn="ctr" eaLnBrk="0" hangingPunct="0"/>
              <a:endParaRPr lang="zh-CN" altLang="en-US" sz="2800" b="1">
                <a:solidFill>
                  <a:schemeClr val="tx2"/>
                </a:solidFill>
                <a:ea typeface="Microsoft YaHei" pitchFamily="34" charset="-122"/>
              </a:endParaRPr>
            </a:p>
          </p:txBody>
        </p:sp>
        <p:sp>
          <p:nvSpPr>
            <p:cNvPr id="5140" name="Rectangle 13"/>
            <p:cNvSpPr>
              <a:spLocks noChangeArrowheads="1"/>
            </p:cNvSpPr>
            <p:nvPr/>
          </p:nvSpPr>
          <p:spPr bwMode="auto">
            <a:xfrm>
              <a:off x="65079" y="85339"/>
              <a:ext cx="6431598" cy="461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a:r>
                <a:rPr lang="ar-EG" altLang="zh-CN" sz="2400" b="1" dirty="0" smtClean="0">
                  <a:solidFill>
                    <a:schemeClr val="bg1"/>
                  </a:solidFill>
                </a:rPr>
                <a:t>لقاء </a:t>
              </a:r>
              <a:r>
                <a:rPr lang="ar-EG" altLang="zh-CN" sz="2400" b="1" dirty="0">
                  <a:solidFill>
                    <a:schemeClr val="bg1"/>
                  </a:solidFill>
                </a:rPr>
                <a:t>المسؤولين</a:t>
              </a:r>
              <a:endParaRPr lang="zh-CN" altLang="en-US" sz="2400" b="1" dirty="0">
                <a:solidFill>
                  <a:schemeClr val="bg1"/>
                </a:solidFill>
              </a:endParaRPr>
            </a:p>
          </p:txBody>
        </p:sp>
      </p:grpSp>
      <p:grpSp>
        <p:nvGrpSpPr>
          <p:cNvPr id="7174" name="Group 6"/>
          <p:cNvGrpSpPr>
            <a:grpSpLocks/>
          </p:cNvGrpSpPr>
          <p:nvPr/>
        </p:nvGrpSpPr>
        <p:grpSpPr bwMode="auto">
          <a:xfrm>
            <a:off x="1290638" y="2146300"/>
            <a:ext cx="6562725" cy="546100"/>
            <a:chOff x="0" y="0"/>
            <a:chExt cx="6561756" cy="546060"/>
          </a:xfrm>
        </p:grpSpPr>
        <p:grpSp>
          <p:nvGrpSpPr>
            <p:cNvPr id="5134" name="Group 7"/>
            <p:cNvGrpSpPr>
              <a:grpSpLocks/>
            </p:cNvGrpSpPr>
            <p:nvPr/>
          </p:nvGrpSpPr>
          <p:grpSpPr bwMode="auto">
            <a:xfrm>
              <a:off x="0" y="0"/>
              <a:ext cx="6561756" cy="546060"/>
              <a:chOff x="0" y="0"/>
              <a:chExt cx="6561756" cy="546060"/>
            </a:xfrm>
          </p:grpSpPr>
          <p:sp>
            <p:nvSpPr>
              <p:cNvPr id="5136" name="AutoShape 3"/>
              <p:cNvSpPr>
                <a:spLocks noChangeArrowheads="1"/>
              </p:cNvSpPr>
              <p:nvPr/>
            </p:nvSpPr>
            <p:spPr bwMode="auto">
              <a:xfrm>
                <a:off x="0" y="192074"/>
                <a:ext cx="6561756" cy="353986"/>
              </a:xfrm>
              <a:prstGeom prst="rect">
                <a:avLst/>
              </a:prstGeom>
              <a:solidFill>
                <a:srgbClr val="595959"/>
              </a:solidFill>
              <a:ln w="12700">
                <a:solidFill>
                  <a:schemeClr val="bg1"/>
                </a:solidFill>
                <a:miter lim="800000"/>
                <a:headEnd/>
                <a:tailEnd/>
              </a:ln>
            </p:spPr>
            <p:txBody>
              <a:bodyPr anchor="ctr"/>
              <a:lstStyle/>
              <a:p>
                <a:endParaRPr lang="zh-CN" altLang="en-US" sz="2400" b="1">
                  <a:latin typeface="Calibri" pitchFamily="34" charset="0"/>
                </a:endParaRPr>
              </a:p>
            </p:txBody>
          </p:sp>
          <p:sp>
            <p:nvSpPr>
              <p:cNvPr id="5137" name="AutoShape 3"/>
              <p:cNvSpPr>
                <a:spLocks noChangeArrowheads="1"/>
              </p:cNvSpPr>
              <p:nvPr/>
            </p:nvSpPr>
            <p:spPr bwMode="auto">
              <a:xfrm>
                <a:off x="65077" y="0"/>
                <a:ext cx="6431600" cy="482565"/>
              </a:xfrm>
              <a:prstGeom prst="rect">
                <a:avLst/>
              </a:prstGeom>
              <a:solidFill>
                <a:srgbClr val="7F7F7F">
                  <a:alpha val="87842"/>
                </a:srgbClr>
              </a:solidFill>
              <a:ln w="12700">
                <a:solidFill>
                  <a:schemeClr val="bg1"/>
                </a:solidFill>
                <a:miter lim="800000"/>
                <a:headEnd/>
                <a:tailEnd/>
              </a:ln>
            </p:spPr>
            <p:txBody>
              <a:bodyPr wrap="none" anchor="ctr"/>
              <a:lstStyle/>
              <a:p>
                <a:pPr algn="ctr" eaLnBrk="0" hangingPunct="0"/>
                <a:endParaRPr lang="zh-CN" altLang="en-US" sz="2800" b="1">
                  <a:solidFill>
                    <a:schemeClr val="tx2"/>
                  </a:solidFill>
                  <a:latin typeface="Calibri" pitchFamily="34" charset="0"/>
                  <a:ea typeface="Microsoft YaHei" pitchFamily="34" charset="-122"/>
                </a:endParaRPr>
              </a:p>
            </p:txBody>
          </p:sp>
        </p:grpSp>
        <p:sp>
          <p:nvSpPr>
            <p:cNvPr id="5135" name="Rectangle 13"/>
            <p:cNvSpPr>
              <a:spLocks noChangeArrowheads="1"/>
            </p:cNvSpPr>
            <p:nvPr/>
          </p:nvSpPr>
          <p:spPr bwMode="auto">
            <a:xfrm>
              <a:off x="65079" y="85339"/>
              <a:ext cx="6431598" cy="446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a:r>
                <a:rPr lang="ar-EG" altLang="zh-CN" sz="2300" b="1" dirty="0" smtClean="0">
                  <a:solidFill>
                    <a:schemeClr val="bg1"/>
                  </a:solidFill>
                </a:rPr>
                <a:t>الفشل</a:t>
              </a:r>
              <a:endParaRPr lang="zh-CN" altLang="en-US" sz="2300" b="1" dirty="0">
                <a:solidFill>
                  <a:schemeClr val="bg1"/>
                </a:solidFill>
              </a:endParaRPr>
            </a:p>
          </p:txBody>
        </p:sp>
      </p:grpSp>
      <p:grpSp>
        <p:nvGrpSpPr>
          <p:cNvPr id="7179" name="Group 11"/>
          <p:cNvGrpSpPr>
            <a:grpSpLocks/>
          </p:cNvGrpSpPr>
          <p:nvPr/>
        </p:nvGrpSpPr>
        <p:grpSpPr bwMode="auto">
          <a:xfrm>
            <a:off x="1290638" y="3017838"/>
            <a:ext cx="6562725" cy="547010"/>
            <a:chOff x="0" y="0"/>
            <a:chExt cx="6561756" cy="546970"/>
          </a:xfrm>
        </p:grpSpPr>
        <p:sp>
          <p:nvSpPr>
            <p:cNvPr id="5131" name="AutoShape 3"/>
            <p:cNvSpPr>
              <a:spLocks noChangeArrowheads="1"/>
            </p:cNvSpPr>
            <p:nvPr/>
          </p:nvSpPr>
          <p:spPr bwMode="auto">
            <a:xfrm>
              <a:off x="0" y="192073"/>
              <a:ext cx="6561756" cy="353987"/>
            </a:xfrm>
            <a:prstGeom prst="rect">
              <a:avLst/>
            </a:prstGeom>
            <a:solidFill>
              <a:srgbClr val="595959"/>
            </a:solidFill>
            <a:ln w="12700">
              <a:solidFill>
                <a:schemeClr val="bg1"/>
              </a:solidFill>
              <a:miter lim="800000"/>
              <a:headEnd/>
              <a:tailEnd/>
            </a:ln>
          </p:spPr>
          <p:txBody>
            <a:bodyPr anchor="ctr"/>
            <a:lstStyle/>
            <a:p>
              <a:endParaRPr lang="zh-CN" altLang="en-US" sz="2400" b="1">
                <a:latin typeface="Calibri" pitchFamily="34" charset="0"/>
              </a:endParaRPr>
            </a:p>
          </p:txBody>
        </p:sp>
        <p:sp>
          <p:nvSpPr>
            <p:cNvPr id="5132" name="AutoShape 3"/>
            <p:cNvSpPr>
              <a:spLocks noChangeArrowheads="1"/>
            </p:cNvSpPr>
            <p:nvPr/>
          </p:nvSpPr>
          <p:spPr bwMode="auto">
            <a:xfrm>
              <a:off x="64331" y="0"/>
              <a:ext cx="6433094" cy="482482"/>
            </a:xfrm>
            <a:prstGeom prst="rect">
              <a:avLst/>
            </a:prstGeom>
            <a:solidFill>
              <a:srgbClr val="007E00">
                <a:alpha val="79999"/>
              </a:srgbClr>
            </a:solidFill>
            <a:ln w="12700">
              <a:solidFill>
                <a:schemeClr val="bg1"/>
              </a:solidFill>
              <a:miter lim="800000"/>
              <a:headEnd/>
              <a:tailEnd/>
            </a:ln>
          </p:spPr>
          <p:txBody>
            <a:bodyPr wrap="none" anchor="ctr"/>
            <a:lstStyle/>
            <a:p>
              <a:pPr algn="ctr" eaLnBrk="0" hangingPunct="0"/>
              <a:endParaRPr lang="zh-CN" altLang="en-US" sz="2800" b="1">
                <a:solidFill>
                  <a:schemeClr val="tx2"/>
                </a:solidFill>
                <a:ea typeface="Microsoft YaHei" pitchFamily="34" charset="-122"/>
              </a:endParaRPr>
            </a:p>
          </p:txBody>
        </p:sp>
        <p:sp>
          <p:nvSpPr>
            <p:cNvPr id="5133" name="Rectangle 13"/>
            <p:cNvSpPr>
              <a:spLocks noChangeArrowheads="1"/>
            </p:cNvSpPr>
            <p:nvPr/>
          </p:nvSpPr>
          <p:spPr bwMode="auto">
            <a:xfrm>
              <a:off x="65079" y="85339"/>
              <a:ext cx="6431598" cy="461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a:r>
                <a:rPr lang="ar-EG" altLang="zh-CN" sz="2400" b="1" dirty="0" smtClean="0">
                  <a:solidFill>
                    <a:schemeClr val="bg1"/>
                  </a:solidFill>
                </a:rPr>
                <a:t>مواجهة </a:t>
              </a:r>
              <a:r>
                <a:rPr lang="ar-EG" altLang="zh-CN" sz="2400" b="1" dirty="0">
                  <a:solidFill>
                    <a:schemeClr val="bg1"/>
                  </a:solidFill>
                </a:rPr>
                <a:t>المخالفين</a:t>
              </a:r>
              <a:endParaRPr lang="zh-CN" altLang="en-US" sz="2400" b="1" dirty="0">
                <a:solidFill>
                  <a:schemeClr val="bg1"/>
                </a:solidFill>
              </a:endParaRPr>
            </a:p>
          </p:txBody>
        </p:sp>
      </p:grpSp>
      <p:grpSp>
        <p:nvGrpSpPr>
          <p:cNvPr id="7183" name="Group 15"/>
          <p:cNvGrpSpPr>
            <a:grpSpLocks/>
          </p:cNvGrpSpPr>
          <p:nvPr/>
        </p:nvGrpSpPr>
        <p:grpSpPr bwMode="auto">
          <a:xfrm>
            <a:off x="1290638" y="3890963"/>
            <a:ext cx="6562725" cy="547010"/>
            <a:chOff x="0" y="0"/>
            <a:chExt cx="6561756" cy="546970"/>
          </a:xfrm>
        </p:grpSpPr>
        <p:grpSp>
          <p:nvGrpSpPr>
            <p:cNvPr id="5127" name="Group 16"/>
            <p:cNvGrpSpPr>
              <a:grpSpLocks/>
            </p:cNvGrpSpPr>
            <p:nvPr/>
          </p:nvGrpSpPr>
          <p:grpSpPr bwMode="auto">
            <a:xfrm>
              <a:off x="0" y="0"/>
              <a:ext cx="6561756" cy="546060"/>
              <a:chOff x="0" y="0"/>
              <a:chExt cx="6448390" cy="611157"/>
            </a:xfrm>
          </p:grpSpPr>
          <p:sp>
            <p:nvSpPr>
              <p:cNvPr id="5129" name="AutoShape 3"/>
              <p:cNvSpPr>
                <a:spLocks noChangeArrowheads="1"/>
              </p:cNvSpPr>
              <p:nvPr/>
            </p:nvSpPr>
            <p:spPr bwMode="auto">
              <a:xfrm>
                <a:off x="0" y="214970"/>
                <a:ext cx="6448390" cy="396187"/>
              </a:xfrm>
              <a:prstGeom prst="rect">
                <a:avLst/>
              </a:prstGeom>
              <a:solidFill>
                <a:srgbClr val="595959"/>
              </a:solidFill>
              <a:ln w="12700">
                <a:solidFill>
                  <a:schemeClr val="bg1"/>
                </a:solidFill>
                <a:miter lim="800000"/>
                <a:headEnd/>
                <a:tailEnd/>
              </a:ln>
            </p:spPr>
            <p:txBody>
              <a:bodyPr anchor="ctr"/>
              <a:lstStyle/>
              <a:p>
                <a:endParaRPr lang="zh-CN" altLang="en-US" sz="2400" b="1">
                  <a:latin typeface="Calibri" pitchFamily="34" charset="0"/>
                </a:endParaRPr>
              </a:p>
            </p:txBody>
          </p:sp>
          <p:sp>
            <p:nvSpPr>
              <p:cNvPr id="5130" name="AutoShape 3"/>
              <p:cNvSpPr>
                <a:spLocks noChangeArrowheads="1"/>
              </p:cNvSpPr>
              <p:nvPr/>
            </p:nvSpPr>
            <p:spPr bwMode="auto">
              <a:xfrm>
                <a:off x="63953" y="0"/>
                <a:ext cx="6320483" cy="540092"/>
              </a:xfrm>
              <a:prstGeom prst="rect">
                <a:avLst/>
              </a:prstGeom>
              <a:solidFill>
                <a:srgbClr val="7F7F7F">
                  <a:alpha val="87842"/>
                </a:srgbClr>
              </a:solidFill>
              <a:ln w="12700">
                <a:solidFill>
                  <a:schemeClr val="bg1"/>
                </a:solidFill>
                <a:miter lim="800000"/>
                <a:headEnd/>
                <a:tailEnd/>
              </a:ln>
            </p:spPr>
            <p:txBody>
              <a:bodyPr wrap="none" anchor="ctr"/>
              <a:lstStyle/>
              <a:p>
                <a:pPr algn="ctr" eaLnBrk="0" hangingPunct="0"/>
                <a:endParaRPr lang="zh-CN" altLang="en-US" sz="2800" b="1">
                  <a:solidFill>
                    <a:schemeClr val="tx2"/>
                  </a:solidFill>
                  <a:latin typeface="Calibri" pitchFamily="34" charset="0"/>
                  <a:ea typeface="Microsoft YaHei" pitchFamily="34" charset="-122"/>
                </a:endParaRPr>
              </a:p>
            </p:txBody>
          </p:sp>
        </p:grpSp>
        <p:sp>
          <p:nvSpPr>
            <p:cNvPr id="5128" name="Rectangle 13"/>
            <p:cNvSpPr>
              <a:spLocks noChangeArrowheads="1"/>
            </p:cNvSpPr>
            <p:nvPr/>
          </p:nvSpPr>
          <p:spPr bwMode="auto">
            <a:xfrm>
              <a:off x="64331" y="85339"/>
              <a:ext cx="6433094" cy="461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a:r>
                <a:rPr lang="ar-EG" altLang="zh-CN" sz="2400" b="1" dirty="0" smtClean="0">
                  <a:solidFill>
                    <a:schemeClr val="bg1"/>
                  </a:solidFill>
                </a:rPr>
                <a:t>المواقف </a:t>
              </a:r>
              <a:r>
                <a:rPr lang="ar-EG" altLang="zh-CN" sz="2400" b="1" dirty="0">
                  <a:solidFill>
                    <a:schemeClr val="bg1"/>
                  </a:solidFill>
                </a:rPr>
                <a:t>المحرجة</a:t>
              </a:r>
              <a:endParaRPr lang="zh-CN" altLang="en-US" sz="2400" b="1" dirty="0">
                <a:solidFill>
                  <a:schemeClr val="bg1"/>
                </a:solidFill>
              </a:endParaRPr>
            </a:p>
          </p:txBody>
        </p:sp>
      </p:grpSp>
      <p:sp>
        <p:nvSpPr>
          <p:cNvPr id="21" name="TextBox 13" descr="B56F103BB23E47beACAB404F50AF11BD# #TextBox 13"/>
          <p:cNvSpPr txBox="1">
            <a:spLocks noChangeArrowheads="1"/>
          </p:cNvSpPr>
          <p:nvPr/>
        </p:nvSpPr>
        <p:spPr bwMode="auto">
          <a:xfrm>
            <a:off x="755576" y="86004"/>
            <a:ext cx="8388425" cy="628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algn="l" rtl="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algn="l" rtl="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algn="l" rtl="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algn="l" rtl="0" eaLnBrk="0" fontAlgn="base" hangingPunct="0">
              <a:spcBef>
                <a:spcPct val="0"/>
              </a:spcBef>
              <a:spcAft>
                <a:spcPct val="0"/>
              </a:spcAft>
              <a:defRPr>
                <a:solidFill>
                  <a:schemeClr val="tx1"/>
                </a:solidFill>
                <a:latin typeface="Arial" pitchFamily="34" charset="0"/>
                <a:ea typeface="SimSun" pitchFamily="2" charset="-122"/>
              </a:defRPr>
            </a:lvl9pPr>
          </a:lstStyle>
          <a:p>
            <a:pPr algn="r" rtl="1">
              <a:lnSpc>
                <a:spcPct val="120000"/>
              </a:lnSpc>
              <a:spcBef>
                <a:spcPct val="50000"/>
              </a:spcBef>
            </a:pPr>
            <a:r>
              <a:rPr lang="ar-EG" altLang="zh-CN" sz="3200" b="1" dirty="0">
                <a:solidFill>
                  <a:schemeClr val="bg1"/>
                </a:solidFill>
                <a:latin typeface="Microsoft YaHei" pitchFamily="34" charset="-122"/>
                <a:ea typeface="Microsoft YaHei" pitchFamily="34" charset="-122"/>
              </a:rPr>
              <a:t>متى تهتز الثقة في النفس؟</a:t>
            </a:r>
          </a:p>
        </p:txBody>
      </p:sp>
    </p:spTree>
    <p:extLst>
      <p:ext uri="{BB962C8B-B14F-4D97-AF65-F5344CB8AC3E}">
        <p14:creationId xmlns:p14="http://schemas.microsoft.com/office/powerpoint/2010/main" val="3817779659"/>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slide(fromLeft)">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nodeType="clickEffect">
                                  <p:stCondLst>
                                    <p:cond delay="0"/>
                                  </p:stCondLst>
                                  <p:childTnLst>
                                    <p:set>
                                      <p:cBhvr>
                                        <p:cTn id="11" dur="1" fill="hold">
                                          <p:stCondLst>
                                            <p:cond delay="0"/>
                                          </p:stCondLst>
                                        </p:cTn>
                                        <p:tgtEl>
                                          <p:spTgt spid="7170"/>
                                        </p:tgtEl>
                                        <p:attrNameLst>
                                          <p:attrName>style.visibility</p:attrName>
                                        </p:attrNameLst>
                                      </p:cBhvr>
                                      <p:to>
                                        <p:strVal val="visible"/>
                                      </p:to>
                                    </p:set>
                                    <p:anim calcmode="lin" valueType="num">
                                      <p:cBhvr>
                                        <p:cTn id="12" dur="500" fill="hold"/>
                                        <p:tgtEl>
                                          <p:spTgt spid="7170"/>
                                        </p:tgtEl>
                                        <p:attrNameLst>
                                          <p:attrName>ppt_w</p:attrName>
                                        </p:attrNameLst>
                                      </p:cBhvr>
                                      <p:tavLst>
                                        <p:tav tm="0">
                                          <p:val>
                                            <p:fltVal val="0"/>
                                          </p:val>
                                        </p:tav>
                                        <p:tav tm="100000">
                                          <p:val>
                                            <p:strVal val="#ppt_w"/>
                                          </p:val>
                                        </p:tav>
                                      </p:tavLst>
                                    </p:anim>
                                    <p:anim calcmode="lin" valueType="num">
                                      <p:cBhvr>
                                        <p:cTn id="13" dur="500" fill="hold"/>
                                        <p:tgtEl>
                                          <p:spTgt spid="7170"/>
                                        </p:tgtEl>
                                        <p:attrNameLst>
                                          <p:attrName>ppt_h</p:attrName>
                                        </p:attrNameLst>
                                      </p:cBhvr>
                                      <p:tavLst>
                                        <p:tav tm="0">
                                          <p:val>
                                            <p:fltVal val="0"/>
                                          </p:val>
                                        </p:tav>
                                        <p:tav tm="100000">
                                          <p:val>
                                            <p:strVal val="#ppt_h"/>
                                          </p:val>
                                        </p:tav>
                                      </p:tavLst>
                                    </p:anim>
                                  </p:childTnLst>
                                </p:cTn>
                              </p:par>
                              <p:par>
                                <p:cTn id="14" presetID="2" presetClass="entr" presetSubtype="4" fill="hold" nodeType="withEffect">
                                  <p:stCondLst>
                                    <p:cond delay="0"/>
                                  </p:stCondLst>
                                  <p:childTnLst>
                                    <p:set>
                                      <p:cBhvr>
                                        <p:cTn id="15" dur="1" fill="hold">
                                          <p:stCondLst>
                                            <p:cond delay="0"/>
                                          </p:stCondLst>
                                        </p:cTn>
                                        <p:tgtEl>
                                          <p:spTgt spid="7170"/>
                                        </p:tgtEl>
                                        <p:attrNameLst>
                                          <p:attrName>style.visibility</p:attrName>
                                        </p:attrNameLst>
                                      </p:cBhvr>
                                      <p:to>
                                        <p:strVal val="visible"/>
                                      </p:to>
                                    </p:set>
                                    <p:anim calcmode="lin" valueType="num">
                                      <p:cBhvr additive="base">
                                        <p:cTn id="16" dur="1000" fill="hold"/>
                                        <p:tgtEl>
                                          <p:spTgt spid="7170"/>
                                        </p:tgtEl>
                                        <p:attrNameLst>
                                          <p:attrName>ppt_x</p:attrName>
                                        </p:attrNameLst>
                                      </p:cBhvr>
                                      <p:tavLst>
                                        <p:tav tm="0">
                                          <p:val>
                                            <p:strVal val="#ppt_x"/>
                                          </p:val>
                                        </p:tav>
                                        <p:tav tm="100000">
                                          <p:val>
                                            <p:strVal val="#ppt_x"/>
                                          </p:val>
                                        </p:tav>
                                      </p:tavLst>
                                    </p:anim>
                                    <p:anim calcmode="lin" valueType="num">
                                      <p:cBhvr additive="base">
                                        <p:cTn id="17" dur="1000" fill="hold"/>
                                        <p:tgtEl>
                                          <p:spTgt spid="7170"/>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3" presetClass="entr" presetSubtype="16" fill="hold" nodeType="clickEffect">
                                  <p:stCondLst>
                                    <p:cond delay="0"/>
                                  </p:stCondLst>
                                  <p:childTnLst>
                                    <p:set>
                                      <p:cBhvr>
                                        <p:cTn id="21" dur="1" fill="hold">
                                          <p:stCondLst>
                                            <p:cond delay="0"/>
                                          </p:stCondLst>
                                        </p:cTn>
                                        <p:tgtEl>
                                          <p:spTgt spid="7174"/>
                                        </p:tgtEl>
                                        <p:attrNameLst>
                                          <p:attrName>style.visibility</p:attrName>
                                        </p:attrNameLst>
                                      </p:cBhvr>
                                      <p:to>
                                        <p:strVal val="visible"/>
                                      </p:to>
                                    </p:set>
                                    <p:anim calcmode="lin" valueType="num">
                                      <p:cBhvr>
                                        <p:cTn id="22" dur="500" fill="hold"/>
                                        <p:tgtEl>
                                          <p:spTgt spid="7174"/>
                                        </p:tgtEl>
                                        <p:attrNameLst>
                                          <p:attrName>ppt_w</p:attrName>
                                        </p:attrNameLst>
                                      </p:cBhvr>
                                      <p:tavLst>
                                        <p:tav tm="0">
                                          <p:val>
                                            <p:fltVal val="0"/>
                                          </p:val>
                                        </p:tav>
                                        <p:tav tm="100000">
                                          <p:val>
                                            <p:strVal val="#ppt_w"/>
                                          </p:val>
                                        </p:tav>
                                      </p:tavLst>
                                    </p:anim>
                                    <p:anim calcmode="lin" valueType="num">
                                      <p:cBhvr>
                                        <p:cTn id="23" dur="500" fill="hold"/>
                                        <p:tgtEl>
                                          <p:spTgt spid="7174"/>
                                        </p:tgtEl>
                                        <p:attrNameLst>
                                          <p:attrName>ppt_h</p:attrName>
                                        </p:attrNameLst>
                                      </p:cBhvr>
                                      <p:tavLst>
                                        <p:tav tm="0">
                                          <p:val>
                                            <p:fltVal val="0"/>
                                          </p:val>
                                        </p:tav>
                                        <p:tav tm="100000">
                                          <p:val>
                                            <p:strVal val="#ppt_h"/>
                                          </p:val>
                                        </p:tav>
                                      </p:tavLst>
                                    </p:anim>
                                  </p:childTnLst>
                                </p:cTn>
                              </p:par>
                              <p:par>
                                <p:cTn id="24" presetID="2" presetClass="entr" presetSubtype="4" fill="hold" nodeType="withEffect">
                                  <p:stCondLst>
                                    <p:cond delay="100"/>
                                  </p:stCondLst>
                                  <p:childTnLst>
                                    <p:set>
                                      <p:cBhvr>
                                        <p:cTn id="25" dur="1" fill="hold">
                                          <p:stCondLst>
                                            <p:cond delay="0"/>
                                          </p:stCondLst>
                                        </p:cTn>
                                        <p:tgtEl>
                                          <p:spTgt spid="7174"/>
                                        </p:tgtEl>
                                        <p:attrNameLst>
                                          <p:attrName>style.visibility</p:attrName>
                                        </p:attrNameLst>
                                      </p:cBhvr>
                                      <p:to>
                                        <p:strVal val="visible"/>
                                      </p:to>
                                    </p:set>
                                    <p:anim calcmode="lin" valueType="num">
                                      <p:cBhvr additive="base">
                                        <p:cTn id="26" dur="1000" fill="hold"/>
                                        <p:tgtEl>
                                          <p:spTgt spid="7174"/>
                                        </p:tgtEl>
                                        <p:attrNameLst>
                                          <p:attrName>ppt_x</p:attrName>
                                        </p:attrNameLst>
                                      </p:cBhvr>
                                      <p:tavLst>
                                        <p:tav tm="0">
                                          <p:val>
                                            <p:strVal val="#ppt_x"/>
                                          </p:val>
                                        </p:tav>
                                        <p:tav tm="100000">
                                          <p:val>
                                            <p:strVal val="#ppt_x"/>
                                          </p:val>
                                        </p:tav>
                                      </p:tavLst>
                                    </p:anim>
                                    <p:anim calcmode="lin" valueType="num">
                                      <p:cBhvr additive="base">
                                        <p:cTn id="27" dur="1000" fill="hold"/>
                                        <p:tgtEl>
                                          <p:spTgt spid="7174"/>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3" presetClass="entr" presetSubtype="16" fill="hold" nodeType="clickEffect">
                                  <p:stCondLst>
                                    <p:cond delay="0"/>
                                  </p:stCondLst>
                                  <p:childTnLst>
                                    <p:set>
                                      <p:cBhvr>
                                        <p:cTn id="31" dur="1" fill="hold">
                                          <p:stCondLst>
                                            <p:cond delay="0"/>
                                          </p:stCondLst>
                                        </p:cTn>
                                        <p:tgtEl>
                                          <p:spTgt spid="7179"/>
                                        </p:tgtEl>
                                        <p:attrNameLst>
                                          <p:attrName>style.visibility</p:attrName>
                                        </p:attrNameLst>
                                      </p:cBhvr>
                                      <p:to>
                                        <p:strVal val="visible"/>
                                      </p:to>
                                    </p:set>
                                    <p:anim calcmode="lin" valueType="num">
                                      <p:cBhvr>
                                        <p:cTn id="32" dur="500" fill="hold"/>
                                        <p:tgtEl>
                                          <p:spTgt spid="7179"/>
                                        </p:tgtEl>
                                        <p:attrNameLst>
                                          <p:attrName>ppt_w</p:attrName>
                                        </p:attrNameLst>
                                      </p:cBhvr>
                                      <p:tavLst>
                                        <p:tav tm="0">
                                          <p:val>
                                            <p:fltVal val="0"/>
                                          </p:val>
                                        </p:tav>
                                        <p:tav tm="100000">
                                          <p:val>
                                            <p:strVal val="#ppt_w"/>
                                          </p:val>
                                        </p:tav>
                                      </p:tavLst>
                                    </p:anim>
                                    <p:anim calcmode="lin" valueType="num">
                                      <p:cBhvr>
                                        <p:cTn id="33" dur="500" fill="hold"/>
                                        <p:tgtEl>
                                          <p:spTgt spid="7179"/>
                                        </p:tgtEl>
                                        <p:attrNameLst>
                                          <p:attrName>ppt_h</p:attrName>
                                        </p:attrNameLst>
                                      </p:cBhvr>
                                      <p:tavLst>
                                        <p:tav tm="0">
                                          <p:val>
                                            <p:fltVal val="0"/>
                                          </p:val>
                                        </p:tav>
                                        <p:tav tm="100000">
                                          <p:val>
                                            <p:strVal val="#ppt_h"/>
                                          </p:val>
                                        </p:tav>
                                      </p:tavLst>
                                    </p:anim>
                                  </p:childTnLst>
                                </p:cTn>
                              </p:par>
                              <p:par>
                                <p:cTn id="34" presetID="2" presetClass="entr" presetSubtype="4" fill="hold" nodeType="withEffect">
                                  <p:stCondLst>
                                    <p:cond delay="200"/>
                                  </p:stCondLst>
                                  <p:childTnLst>
                                    <p:set>
                                      <p:cBhvr>
                                        <p:cTn id="35" dur="1" fill="hold">
                                          <p:stCondLst>
                                            <p:cond delay="0"/>
                                          </p:stCondLst>
                                        </p:cTn>
                                        <p:tgtEl>
                                          <p:spTgt spid="7179"/>
                                        </p:tgtEl>
                                        <p:attrNameLst>
                                          <p:attrName>style.visibility</p:attrName>
                                        </p:attrNameLst>
                                      </p:cBhvr>
                                      <p:to>
                                        <p:strVal val="visible"/>
                                      </p:to>
                                    </p:set>
                                    <p:anim calcmode="lin" valueType="num">
                                      <p:cBhvr additive="base">
                                        <p:cTn id="36" dur="1000" fill="hold"/>
                                        <p:tgtEl>
                                          <p:spTgt spid="7179"/>
                                        </p:tgtEl>
                                        <p:attrNameLst>
                                          <p:attrName>ppt_x</p:attrName>
                                        </p:attrNameLst>
                                      </p:cBhvr>
                                      <p:tavLst>
                                        <p:tav tm="0">
                                          <p:val>
                                            <p:strVal val="#ppt_x"/>
                                          </p:val>
                                        </p:tav>
                                        <p:tav tm="100000">
                                          <p:val>
                                            <p:strVal val="#ppt_x"/>
                                          </p:val>
                                        </p:tav>
                                      </p:tavLst>
                                    </p:anim>
                                    <p:anim calcmode="lin" valueType="num">
                                      <p:cBhvr additive="base">
                                        <p:cTn id="37" dur="1000" fill="hold"/>
                                        <p:tgtEl>
                                          <p:spTgt spid="7179"/>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3" presetClass="entr" presetSubtype="16" fill="hold" nodeType="clickEffect">
                                  <p:stCondLst>
                                    <p:cond delay="0"/>
                                  </p:stCondLst>
                                  <p:childTnLst>
                                    <p:set>
                                      <p:cBhvr>
                                        <p:cTn id="41" dur="1" fill="hold">
                                          <p:stCondLst>
                                            <p:cond delay="0"/>
                                          </p:stCondLst>
                                        </p:cTn>
                                        <p:tgtEl>
                                          <p:spTgt spid="7183"/>
                                        </p:tgtEl>
                                        <p:attrNameLst>
                                          <p:attrName>style.visibility</p:attrName>
                                        </p:attrNameLst>
                                      </p:cBhvr>
                                      <p:to>
                                        <p:strVal val="visible"/>
                                      </p:to>
                                    </p:set>
                                    <p:anim calcmode="lin" valueType="num">
                                      <p:cBhvr>
                                        <p:cTn id="42" dur="500" fill="hold"/>
                                        <p:tgtEl>
                                          <p:spTgt spid="7183"/>
                                        </p:tgtEl>
                                        <p:attrNameLst>
                                          <p:attrName>ppt_w</p:attrName>
                                        </p:attrNameLst>
                                      </p:cBhvr>
                                      <p:tavLst>
                                        <p:tav tm="0">
                                          <p:val>
                                            <p:fltVal val="0"/>
                                          </p:val>
                                        </p:tav>
                                        <p:tav tm="100000">
                                          <p:val>
                                            <p:strVal val="#ppt_w"/>
                                          </p:val>
                                        </p:tav>
                                      </p:tavLst>
                                    </p:anim>
                                    <p:anim calcmode="lin" valueType="num">
                                      <p:cBhvr>
                                        <p:cTn id="43" dur="500" fill="hold"/>
                                        <p:tgtEl>
                                          <p:spTgt spid="7183"/>
                                        </p:tgtEl>
                                        <p:attrNameLst>
                                          <p:attrName>ppt_h</p:attrName>
                                        </p:attrNameLst>
                                      </p:cBhvr>
                                      <p:tavLst>
                                        <p:tav tm="0">
                                          <p:val>
                                            <p:fltVal val="0"/>
                                          </p:val>
                                        </p:tav>
                                        <p:tav tm="100000">
                                          <p:val>
                                            <p:strVal val="#ppt_h"/>
                                          </p:val>
                                        </p:tav>
                                      </p:tavLst>
                                    </p:anim>
                                  </p:childTnLst>
                                </p:cTn>
                              </p:par>
                              <p:par>
                                <p:cTn id="44" presetID="2" presetClass="entr" presetSubtype="4" fill="hold" nodeType="withEffect">
                                  <p:stCondLst>
                                    <p:cond delay="300"/>
                                  </p:stCondLst>
                                  <p:childTnLst>
                                    <p:set>
                                      <p:cBhvr>
                                        <p:cTn id="45" dur="1" fill="hold">
                                          <p:stCondLst>
                                            <p:cond delay="0"/>
                                          </p:stCondLst>
                                        </p:cTn>
                                        <p:tgtEl>
                                          <p:spTgt spid="7183"/>
                                        </p:tgtEl>
                                        <p:attrNameLst>
                                          <p:attrName>style.visibility</p:attrName>
                                        </p:attrNameLst>
                                      </p:cBhvr>
                                      <p:to>
                                        <p:strVal val="visible"/>
                                      </p:to>
                                    </p:set>
                                    <p:anim calcmode="lin" valueType="num">
                                      <p:cBhvr additive="base">
                                        <p:cTn id="46" dur="1000" fill="hold"/>
                                        <p:tgtEl>
                                          <p:spTgt spid="7183"/>
                                        </p:tgtEl>
                                        <p:attrNameLst>
                                          <p:attrName>ppt_x</p:attrName>
                                        </p:attrNameLst>
                                      </p:cBhvr>
                                      <p:tavLst>
                                        <p:tav tm="0">
                                          <p:val>
                                            <p:strVal val="#ppt_x"/>
                                          </p:val>
                                        </p:tav>
                                        <p:tav tm="100000">
                                          <p:val>
                                            <p:strVal val="#ppt_x"/>
                                          </p:val>
                                        </p:tav>
                                      </p:tavLst>
                                    </p:anim>
                                    <p:anim calcmode="lin" valueType="num">
                                      <p:cBhvr additive="base">
                                        <p:cTn id="47" dur="1000" fill="hold"/>
                                        <p:tgtEl>
                                          <p:spTgt spid="718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utoUpdateAnimBg="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Multidocument 1"/>
          <p:cNvSpPr/>
          <p:nvPr/>
        </p:nvSpPr>
        <p:spPr bwMode="auto">
          <a:xfrm>
            <a:off x="1747168" y="1071550"/>
            <a:ext cx="6065192" cy="2160240"/>
          </a:xfrm>
          <a:prstGeom prst="flowChartMultidocument">
            <a:avLst/>
          </a:prstGeom>
          <a:solidFill>
            <a:srgbClr val="33CC33"/>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algn="ctr" rtl="1">
              <a:lnSpc>
                <a:spcPct val="150000"/>
              </a:lnSpc>
            </a:pPr>
            <a:endParaRPr lang="ar-EG" sz="1400" b="1" dirty="0" smtClean="0"/>
          </a:p>
          <a:p>
            <a:pPr algn="ctr" rtl="1">
              <a:lnSpc>
                <a:spcPct val="150000"/>
              </a:lnSpc>
            </a:pPr>
            <a:r>
              <a:rPr lang="ar-EG" sz="3200" b="1" dirty="0" smtClean="0"/>
              <a:t>أسباب </a:t>
            </a:r>
            <a:r>
              <a:rPr lang="ar-EG" sz="3200" b="1" dirty="0"/>
              <a:t>انعدام الثقة بالنفس</a:t>
            </a:r>
          </a:p>
        </p:txBody>
      </p:sp>
      <p:pic>
        <p:nvPicPr>
          <p:cNvPr id="3" name="صورة 2" descr="40 ‫‬.jpg"/>
          <p:cNvPicPr>
            <a:picLocks noChangeAspect="1"/>
          </p:cNvPicPr>
          <p:nvPr/>
        </p:nvPicPr>
        <p:blipFill>
          <a:blip r:embed="rId2"/>
          <a:stretch>
            <a:fillRect/>
          </a:stretch>
        </p:blipFill>
        <p:spPr>
          <a:xfrm>
            <a:off x="3000364" y="3429004"/>
            <a:ext cx="2476500" cy="1847850"/>
          </a:xfrm>
          <a:prstGeom prst="rect">
            <a:avLst/>
          </a:prstGeom>
        </p:spPr>
      </p:pic>
    </p:spTree>
    <p:extLst>
      <p:ext uri="{BB962C8B-B14F-4D97-AF65-F5344CB8AC3E}">
        <p14:creationId xmlns:p14="http://schemas.microsoft.com/office/powerpoint/2010/main" val="3674156024"/>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70" name="Group 2"/>
          <p:cNvGrpSpPr>
            <a:grpSpLocks/>
          </p:cNvGrpSpPr>
          <p:nvPr/>
        </p:nvGrpSpPr>
        <p:grpSpPr bwMode="auto">
          <a:xfrm>
            <a:off x="1290638" y="1273175"/>
            <a:ext cx="6562725" cy="547010"/>
            <a:chOff x="0" y="0"/>
            <a:chExt cx="6561756" cy="546970"/>
          </a:xfrm>
        </p:grpSpPr>
        <p:sp>
          <p:nvSpPr>
            <p:cNvPr id="5138" name="AutoShape 3"/>
            <p:cNvSpPr>
              <a:spLocks noChangeArrowheads="1"/>
            </p:cNvSpPr>
            <p:nvPr/>
          </p:nvSpPr>
          <p:spPr bwMode="auto">
            <a:xfrm>
              <a:off x="0" y="192074"/>
              <a:ext cx="6561756" cy="353986"/>
            </a:xfrm>
            <a:prstGeom prst="rect">
              <a:avLst/>
            </a:prstGeom>
            <a:solidFill>
              <a:srgbClr val="595959"/>
            </a:solidFill>
            <a:ln w="12700">
              <a:solidFill>
                <a:schemeClr val="bg1"/>
              </a:solidFill>
              <a:miter lim="800000"/>
              <a:headEnd/>
              <a:tailEnd/>
            </a:ln>
          </p:spPr>
          <p:txBody>
            <a:bodyPr anchor="ctr"/>
            <a:lstStyle/>
            <a:p>
              <a:endParaRPr lang="zh-CN" altLang="en-US" sz="2400" b="1">
                <a:latin typeface="Calibri" pitchFamily="34" charset="0"/>
              </a:endParaRPr>
            </a:p>
          </p:txBody>
        </p:sp>
        <p:sp>
          <p:nvSpPr>
            <p:cNvPr id="5139" name="AutoShape 3"/>
            <p:cNvSpPr>
              <a:spLocks noChangeArrowheads="1"/>
            </p:cNvSpPr>
            <p:nvPr/>
          </p:nvSpPr>
          <p:spPr bwMode="auto">
            <a:xfrm>
              <a:off x="64331" y="0"/>
              <a:ext cx="6433094" cy="482482"/>
            </a:xfrm>
            <a:prstGeom prst="rect">
              <a:avLst/>
            </a:prstGeom>
            <a:solidFill>
              <a:srgbClr val="007E00">
                <a:alpha val="79999"/>
              </a:srgbClr>
            </a:solidFill>
            <a:ln w="12700">
              <a:solidFill>
                <a:schemeClr val="bg1"/>
              </a:solidFill>
              <a:miter lim="800000"/>
              <a:headEnd/>
              <a:tailEnd/>
            </a:ln>
          </p:spPr>
          <p:txBody>
            <a:bodyPr wrap="none" anchor="ctr"/>
            <a:lstStyle/>
            <a:p>
              <a:pPr algn="ctr" eaLnBrk="0" hangingPunct="0"/>
              <a:endParaRPr lang="zh-CN" altLang="en-US" sz="2800" b="1">
                <a:solidFill>
                  <a:schemeClr val="tx2"/>
                </a:solidFill>
                <a:ea typeface="Microsoft YaHei" pitchFamily="34" charset="-122"/>
              </a:endParaRPr>
            </a:p>
          </p:txBody>
        </p:sp>
        <p:sp>
          <p:nvSpPr>
            <p:cNvPr id="5140" name="Rectangle 13"/>
            <p:cNvSpPr>
              <a:spLocks noChangeArrowheads="1"/>
            </p:cNvSpPr>
            <p:nvPr/>
          </p:nvSpPr>
          <p:spPr bwMode="auto">
            <a:xfrm>
              <a:off x="65079" y="85339"/>
              <a:ext cx="6431598" cy="461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a:r>
                <a:rPr lang="ar-EG" altLang="zh-CN" sz="2400" b="1" dirty="0" smtClean="0">
                  <a:solidFill>
                    <a:schemeClr val="bg1"/>
                  </a:solidFill>
                </a:rPr>
                <a:t>احتقار </a:t>
              </a:r>
              <a:r>
                <a:rPr lang="ar-EG" altLang="zh-CN" sz="2400" b="1" dirty="0">
                  <a:solidFill>
                    <a:schemeClr val="bg1"/>
                  </a:solidFill>
                </a:rPr>
                <a:t>الذات والشعور بالدونية </a:t>
              </a:r>
              <a:endParaRPr lang="zh-CN" altLang="en-US" sz="2400" b="1" dirty="0">
                <a:solidFill>
                  <a:schemeClr val="bg1"/>
                </a:solidFill>
              </a:endParaRPr>
            </a:p>
          </p:txBody>
        </p:sp>
      </p:grpSp>
      <p:grpSp>
        <p:nvGrpSpPr>
          <p:cNvPr id="7174" name="Group 6"/>
          <p:cNvGrpSpPr>
            <a:grpSpLocks/>
          </p:cNvGrpSpPr>
          <p:nvPr/>
        </p:nvGrpSpPr>
        <p:grpSpPr bwMode="auto">
          <a:xfrm>
            <a:off x="1290638" y="2146300"/>
            <a:ext cx="6562725" cy="546100"/>
            <a:chOff x="0" y="0"/>
            <a:chExt cx="6561756" cy="546060"/>
          </a:xfrm>
        </p:grpSpPr>
        <p:grpSp>
          <p:nvGrpSpPr>
            <p:cNvPr id="5134" name="Group 7"/>
            <p:cNvGrpSpPr>
              <a:grpSpLocks/>
            </p:cNvGrpSpPr>
            <p:nvPr/>
          </p:nvGrpSpPr>
          <p:grpSpPr bwMode="auto">
            <a:xfrm>
              <a:off x="0" y="0"/>
              <a:ext cx="6561756" cy="546060"/>
              <a:chOff x="0" y="0"/>
              <a:chExt cx="6561756" cy="546060"/>
            </a:xfrm>
          </p:grpSpPr>
          <p:sp>
            <p:nvSpPr>
              <p:cNvPr id="5136" name="AutoShape 3"/>
              <p:cNvSpPr>
                <a:spLocks noChangeArrowheads="1"/>
              </p:cNvSpPr>
              <p:nvPr/>
            </p:nvSpPr>
            <p:spPr bwMode="auto">
              <a:xfrm>
                <a:off x="0" y="192074"/>
                <a:ext cx="6561756" cy="353986"/>
              </a:xfrm>
              <a:prstGeom prst="rect">
                <a:avLst/>
              </a:prstGeom>
              <a:solidFill>
                <a:srgbClr val="595959"/>
              </a:solidFill>
              <a:ln w="12700">
                <a:solidFill>
                  <a:schemeClr val="bg1"/>
                </a:solidFill>
                <a:miter lim="800000"/>
                <a:headEnd/>
                <a:tailEnd/>
              </a:ln>
            </p:spPr>
            <p:txBody>
              <a:bodyPr anchor="ctr"/>
              <a:lstStyle/>
              <a:p>
                <a:endParaRPr lang="zh-CN" altLang="en-US" sz="2400" b="1">
                  <a:latin typeface="Calibri" pitchFamily="34" charset="0"/>
                </a:endParaRPr>
              </a:p>
            </p:txBody>
          </p:sp>
          <p:sp>
            <p:nvSpPr>
              <p:cNvPr id="5137" name="AutoShape 3"/>
              <p:cNvSpPr>
                <a:spLocks noChangeArrowheads="1"/>
              </p:cNvSpPr>
              <p:nvPr/>
            </p:nvSpPr>
            <p:spPr bwMode="auto">
              <a:xfrm>
                <a:off x="65077" y="0"/>
                <a:ext cx="6431600" cy="482565"/>
              </a:xfrm>
              <a:prstGeom prst="rect">
                <a:avLst/>
              </a:prstGeom>
              <a:solidFill>
                <a:srgbClr val="7F7F7F">
                  <a:alpha val="87842"/>
                </a:srgbClr>
              </a:solidFill>
              <a:ln w="12700">
                <a:solidFill>
                  <a:schemeClr val="bg1"/>
                </a:solidFill>
                <a:miter lim="800000"/>
                <a:headEnd/>
                <a:tailEnd/>
              </a:ln>
            </p:spPr>
            <p:txBody>
              <a:bodyPr wrap="none" anchor="ctr"/>
              <a:lstStyle/>
              <a:p>
                <a:pPr algn="ctr" eaLnBrk="0" hangingPunct="0"/>
                <a:endParaRPr lang="zh-CN" altLang="en-US" sz="2800" b="1">
                  <a:solidFill>
                    <a:schemeClr val="tx2"/>
                  </a:solidFill>
                  <a:latin typeface="Calibri" pitchFamily="34" charset="0"/>
                  <a:ea typeface="Microsoft YaHei" pitchFamily="34" charset="-122"/>
                </a:endParaRPr>
              </a:p>
            </p:txBody>
          </p:sp>
        </p:grpSp>
        <p:sp>
          <p:nvSpPr>
            <p:cNvPr id="5135" name="Rectangle 13"/>
            <p:cNvSpPr>
              <a:spLocks noChangeArrowheads="1"/>
            </p:cNvSpPr>
            <p:nvPr/>
          </p:nvSpPr>
          <p:spPr bwMode="auto">
            <a:xfrm>
              <a:off x="65079" y="85339"/>
              <a:ext cx="6431598" cy="446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a:r>
                <a:rPr lang="ar-EG" altLang="zh-CN" sz="2300" b="1" dirty="0" smtClean="0">
                  <a:solidFill>
                    <a:schemeClr val="bg1"/>
                  </a:solidFill>
                </a:rPr>
                <a:t>تكرار </a:t>
              </a:r>
              <a:r>
                <a:rPr lang="ar-EG" altLang="zh-CN" sz="2300" b="1" dirty="0">
                  <a:solidFill>
                    <a:schemeClr val="bg1"/>
                  </a:solidFill>
                </a:rPr>
                <a:t>كلمات سلبية عن نفسك مثل: أنا فاشل</a:t>
              </a:r>
              <a:endParaRPr lang="zh-CN" altLang="en-US" sz="2300" b="1" dirty="0">
                <a:solidFill>
                  <a:schemeClr val="bg1"/>
                </a:solidFill>
              </a:endParaRPr>
            </a:p>
          </p:txBody>
        </p:sp>
      </p:grpSp>
      <p:grpSp>
        <p:nvGrpSpPr>
          <p:cNvPr id="7179" name="Group 11"/>
          <p:cNvGrpSpPr>
            <a:grpSpLocks/>
          </p:cNvGrpSpPr>
          <p:nvPr/>
        </p:nvGrpSpPr>
        <p:grpSpPr bwMode="auto">
          <a:xfrm>
            <a:off x="1290638" y="3017838"/>
            <a:ext cx="6562725" cy="547010"/>
            <a:chOff x="0" y="0"/>
            <a:chExt cx="6561756" cy="546970"/>
          </a:xfrm>
        </p:grpSpPr>
        <p:sp>
          <p:nvSpPr>
            <p:cNvPr id="5131" name="AutoShape 3"/>
            <p:cNvSpPr>
              <a:spLocks noChangeArrowheads="1"/>
            </p:cNvSpPr>
            <p:nvPr/>
          </p:nvSpPr>
          <p:spPr bwMode="auto">
            <a:xfrm>
              <a:off x="0" y="192073"/>
              <a:ext cx="6561756" cy="353987"/>
            </a:xfrm>
            <a:prstGeom prst="rect">
              <a:avLst/>
            </a:prstGeom>
            <a:solidFill>
              <a:srgbClr val="595959"/>
            </a:solidFill>
            <a:ln w="12700">
              <a:solidFill>
                <a:schemeClr val="bg1"/>
              </a:solidFill>
              <a:miter lim="800000"/>
              <a:headEnd/>
              <a:tailEnd/>
            </a:ln>
          </p:spPr>
          <p:txBody>
            <a:bodyPr anchor="ctr"/>
            <a:lstStyle/>
            <a:p>
              <a:endParaRPr lang="zh-CN" altLang="en-US" sz="2400" b="1">
                <a:latin typeface="Calibri" pitchFamily="34" charset="0"/>
              </a:endParaRPr>
            </a:p>
          </p:txBody>
        </p:sp>
        <p:sp>
          <p:nvSpPr>
            <p:cNvPr id="5132" name="AutoShape 3"/>
            <p:cNvSpPr>
              <a:spLocks noChangeArrowheads="1"/>
            </p:cNvSpPr>
            <p:nvPr/>
          </p:nvSpPr>
          <p:spPr bwMode="auto">
            <a:xfrm>
              <a:off x="64331" y="0"/>
              <a:ext cx="6433094" cy="482482"/>
            </a:xfrm>
            <a:prstGeom prst="rect">
              <a:avLst/>
            </a:prstGeom>
            <a:solidFill>
              <a:srgbClr val="007E00">
                <a:alpha val="79999"/>
              </a:srgbClr>
            </a:solidFill>
            <a:ln w="12700">
              <a:solidFill>
                <a:schemeClr val="bg1"/>
              </a:solidFill>
              <a:miter lim="800000"/>
              <a:headEnd/>
              <a:tailEnd/>
            </a:ln>
          </p:spPr>
          <p:txBody>
            <a:bodyPr wrap="none" anchor="ctr"/>
            <a:lstStyle/>
            <a:p>
              <a:pPr algn="ctr" eaLnBrk="0" hangingPunct="0"/>
              <a:endParaRPr lang="zh-CN" altLang="en-US" sz="2800" b="1">
                <a:solidFill>
                  <a:schemeClr val="tx2"/>
                </a:solidFill>
                <a:ea typeface="Microsoft YaHei" pitchFamily="34" charset="-122"/>
              </a:endParaRPr>
            </a:p>
          </p:txBody>
        </p:sp>
        <p:sp>
          <p:nvSpPr>
            <p:cNvPr id="5133" name="Rectangle 13"/>
            <p:cNvSpPr>
              <a:spLocks noChangeArrowheads="1"/>
            </p:cNvSpPr>
            <p:nvPr/>
          </p:nvSpPr>
          <p:spPr bwMode="auto">
            <a:xfrm>
              <a:off x="65079" y="85339"/>
              <a:ext cx="6431598" cy="461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a:r>
                <a:rPr lang="ar-EG" altLang="zh-CN" sz="2400" b="1" dirty="0" smtClean="0">
                  <a:solidFill>
                    <a:schemeClr val="bg1"/>
                  </a:solidFill>
                </a:rPr>
                <a:t>التركيز </a:t>
              </a:r>
              <a:r>
                <a:rPr lang="ar-EG" altLang="zh-CN" sz="2400" b="1" dirty="0">
                  <a:solidFill>
                    <a:schemeClr val="bg1"/>
                  </a:solidFill>
                </a:rPr>
                <a:t>على مواطن ضعفك واحساسك بأن الكل يراها فيك </a:t>
              </a:r>
              <a:endParaRPr lang="zh-CN" altLang="en-US" sz="2400" b="1" dirty="0">
                <a:solidFill>
                  <a:schemeClr val="bg1"/>
                </a:solidFill>
              </a:endParaRPr>
            </a:p>
          </p:txBody>
        </p:sp>
      </p:grpSp>
      <p:grpSp>
        <p:nvGrpSpPr>
          <p:cNvPr id="7183" name="Group 15"/>
          <p:cNvGrpSpPr>
            <a:grpSpLocks/>
          </p:cNvGrpSpPr>
          <p:nvPr/>
        </p:nvGrpSpPr>
        <p:grpSpPr bwMode="auto">
          <a:xfrm>
            <a:off x="1290638" y="3890963"/>
            <a:ext cx="6562725" cy="547010"/>
            <a:chOff x="0" y="0"/>
            <a:chExt cx="6561756" cy="546970"/>
          </a:xfrm>
        </p:grpSpPr>
        <p:grpSp>
          <p:nvGrpSpPr>
            <p:cNvPr id="5127" name="Group 16"/>
            <p:cNvGrpSpPr>
              <a:grpSpLocks/>
            </p:cNvGrpSpPr>
            <p:nvPr/>
          </p:nvGrpSpPr>
          <p:grpSpPr bwMode="auto">
            <a:xfrm>
              <a:off x="0" y="0"/>
              <a:ext cx="6561756" cy="546060"/>
              <a:chOff x="0" y="0"/>
              <a:chExt cx="6448390" cy="611157"/>
            </a:xfrm>
          </p:grpSpPr>
          <p:sp>
            <p:nvSpPr>
              <p:cNvPr id="5129" name="AutoShape 3"/>
              <p:cNvSpPr>
                <a:spLocks noChangeArrowheads="1"/>
              </p:cNvSpPr>
              <p:nvPr/>
            </p:nvSpPr>
            <p:spPr bwMode="auto">
              <a:xfrm>
                <a:off x="0" y="214970"/>
                <a:ext cx="6448390" cy="396187"/>
              </a:xfrm>
              <a:prstGeom prst="rect">
                <a:avLst/>
              </a:prstGeom>
              <a:solidFill>
                <a:srgbClr val="595959"/>
              </a:solidFill>
              <a:ln w="12700">
                <a:solidFill>
                  <a:schemeClr val="bg1"/>
                </a:solidFill>
                <a:miter lim="800000"/>
                <a:headEnd/>
                <a:tailEnd/>
              </a:ln>
            </p:spPr>
            <p:txBody>
              <a:bodyPr anchor="ctr"/>
              <a:lstStyle/>
              <a:p>
                <a:endParaRPr lang="zh-CN" altLang="en-US" sz="2400" b="1">
                  <a:latin typeface="Calibri" pitchFamily="34" charset="0"/>
                </a:endParaRPr>
              </a:p>
            </p:txBody>
          </p:sp>
          <p:sp>
            <p:nvSpPr>
              <p:cNvPr id="5130" name="AutoShape 3"/>
              <p:cNvSpPr>
                <a:spLocks noChangeArrowheads="1"/>
              </p:cNvSpPr>
              <p:nvPr/>
            </p:nvSpPr>
            <p:spPr bwMode="auto">
              <a:xfrm>
                <a:off x="63953" y="0"/>
                <a:ext cx="6320483" cy="540092"/>
              </a:xfrm>
              <a:prstGeom prst="rect">
                <a:avLst/>
              </a:prstGeom>
              <a:solidFill>
                <a:srgbClr val="7F7F7F">
                  <a:alpha val="87842"/>
                </a:srgbClr>
              </a:solidFill>
              <a:ln w="12700">
                <a:solidFill>
                  <a:schemeClr val="bg1"/>
                </a:solidFill>
                <a:miter lim="800000"/>
                <a:headEnd/>
                <a:tailEnd/>
              </a:ln>
            </p:spPr>
            <p:txBody>
              <a:bodyPr wrap="none" anchor="ctr"/>
              <a:lstStyle/>
              <a:p>
                <a:pPr algn="ctr" eaLnBrk="0" hangingPunct="0"/>
                <a:endParaRPr lang="zh-CN" altLang="en-US" sz="2800" b="1">
                  <a:solidFill>
                    <a:schemeClr val="tx2"/>
                  </a:solidFill>
                  <a:latin typeface="Calibri" pitchFamily="34" charset="0"/>
                  <a:ea typeface="Microsoft YaHei" pitchFamily="34" charset="-122"/>
                </a:endParaRPr>
              </a:p>
            </p:txBody>
          </p:sp>
        </p:grpSp>
        <p:sp>
          <p:nvSpPr>
            <p:cNvPr id="5128" name="Rectangle 13"/>
            <p:cNvSpPr>
              <a:spLocks noChangeArrowheads="1"/>
            </p:cNvSpPr>
            <p:nvPr/>
          </p:nvSpPr>
          <p:spPr bwMode="auto">
            <a:xfrm>
              <a:off x="64331" y="85339"/>
              <a:ext cx="6433094" cy="461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a:r>
                <a:rPr lang="ar-EG" altLang="zh-CN" sz="2400" b="1" dirty="0" smtClean="0">
                  <a:solidFill>
                    <a:schemeClr val="bg1"/>
                  </a:solidFill>
                </a:rPr>
                <a:t>عدم </a:t>
              </a:r>
              <a:r>
                <a:rPr lang="ar-EG" altLang="zh-CN" sz="2400" b="1" dirty="0">
                  <a:solidFill>
                    <a:schemeClr val="bg1"/>
                  </a:solidFill>
                </a:rPr>
                <a:t>التشجيع يؤدي إلى احساس الفرد بعدم أهميته </a:t>
              </a:r>
              <a:endParaRPr lang="zh-CN" altLang="en-US" sz="2400" b="1" dirty="0">
                <a:solidFill>
                  <a:schemeClr val="bg1"/>
                </a:solidFill>
              </a:endParaRPr>
            </a:p>
          </p:txBody>
        </p:sp>
      </p:grpSp>
      <p:sp>
        <p:nvSpPr>
          <p:cNvPr id="21" name="TextBox 13" descr="B56F103BB23E47beACAB404F50AF11BD# #TextBox 13"/>
          <p:cNvSpPr txBox="1">
            <a:spLocks noChangeArrowheads="1"/>
          </p:cNvSpPr>
          <p:nvPr/>
        </p:nvSpPr>
        <p:spPr bwMode="auto">
          <a:xfrm>
            <a:off x="755576" y="86004"/>
            <a:ext cx="8388425" cy="628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algn="l" rtl="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algn="l" rtl="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algn="l" rtl="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algn="l" rtl="0" eaLnBrk="0" fontAlgn="base" hangingPunct="0">
              <a:spcBef>
                <a:spcPct val="0"/>
              </a:spcBef>
              <a:spcAft>
                <a:spcPct val="0"/>
              </a:spcAft>
              <a:defRPr>
                <a:solidFill>
                  <a:schemeClr val="tx1"/>
                </a:solidFill>
                <a:latin typeface="Arial" pitchFamily="34" charset="0"/>
                <a:ea typeface="SimSun" pitchFamily="2" charset="-122"/>
              </a:defRPr>
            </a:lvl9pPr>
          </a:lstStyle>
          <a:p>
            <a:pPr algn="r" rtl="1">
              <a:lnSpc>
                <a:spcPct val="120000"/>
              </a:lnSpc>
              <a:spcBef>
                <a:spcPct val="50000"/>
              </a:spcBef>
            </a:pPr>
            <a:r>
              <a:rPr lang="ar-EG" altLang="zh-CN" sz="3200" b="1" dirty="0">
                <a:solidFill>
                  <a:schemeClr val="bg1"/>
                </a:solidFill>
                <a:latin typeface="Microsoft YaHei" pitchFamily="34" charset="-122"/>
                <a:ea typeface="Microsoft YaHei" pitchFamily="34" charset="-122"/>
              </a:rPr>
              <a:t>أسباب انعدام الثقة بالنفس</a:t>
            </a:r>
          </a:p>
        </p:txBody>
      </p:sp>
    </p:spTree>
    <p:extLst>
      <p:ext uri="{BB962C8B-B14F-4D97-AF65-F5344CB8AC3E}">
        <p14:creationId xmlns:p14="http://schemas.microsoft.com/office/powerpoint/2010/main" val="1086138331"/>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slide(fromLeft)">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nodeType="clickEffect">
                                  <p:stCondLst>
                                    <p:cond delay="0"/>
                                  </p:stCondLst>
                                  <p:childTnLst>
                                    <p:set>
                                      <p:cBhvr>
                                        <p:cTn id="11" dur="1" fill="hold">
                                          <p:stCondLst>
                                            <p:cond delay="0"/>
                                          </p:stCondLst>
                                        </p:cTn>
                                        <p:tgtEl>
                                          <p:spTgt spid="7170"/>
                                        </p:tgtEl>
                                        <p:attrNameLst>
                                          <p:attrName>style.visibility</p:attrName>
                                        </p:attrNameLst>
                                      </p:cBhvr>
                                      <p:to>
                                        <p:strVal val="visible"/>
                                      </p:to>
                                    </p:set>
                                    <p:anim calcmode="lin" valueType="num">
                                      <p:cBhvr>
                                        <p:cTn id="12" dur="500" fill="hold"/>
                                        <p:tgtEl>
                                          <p:spTgt spid="7170"/>
                                        </p:tgtEl>
                                        <p:attrNameLst>
                                          <p:attrName>ppt_w</p:attrName>
                                        </p:attrNameLst>
                                      </p:cBhvr>
                                      <p:tavLst>
                                        <p:tav tm="0">
                                          <p:val>
                                            <p:fltVal val="0"/>
                                          </p:val>
                                        </p:tav>
                                        <p:tav tm="100000">
                                          <p:val>
                                            <p:strVal val="#ppt_w"/>
                                          </p:val>
                                        </p:tav>
                                      </p:tavLst>
                                    </p:anim>
                                    <p:anim calcmode="lin" valueType="num">
                                      <p:cBhvr>
                                        <p:cTn id="13" dur="500" fill="hold"/>
                                        <p:tgtEl>
                                          <p:spTgt spid="7170"/>
                                        </p:tgtEl>
                                        <p:attrNameLst>
                                          <p:attrName>ppt_h</p:attrName>
                                        </p:attrNameLst>
                                      </p:cBhvr>
                                      <p:tavLst>
                                        <p:tav tm="0">
                                          <p:val>
                                            <p:fltVal val="0"/>
                                          </p:val>
                                        </p:tav>
                                        <p:tav tm="100000">
                                          <p:val>
                                            <p:strVal val="#ppt_h"/>
                                          </p:val>
                                        </p:tav>
                                      </p:tavLst>
                                    </p:anim>
                                  </p:childTnLst>
                                </p:cTn>
                              </p:par>
                              <p:par>
                                <p:cTn id="14" presetID="2" presetClass="entr" presetSubtype="4" fill="hold" nodeType="withEffect">
                                  <p:stCondLst>
                                    <p:cond delay="0"/>
                                  </p:stCondLst>
                                  <p:childTnLst>
                                    <p:set>
                                      <p:cBhvr>
                                        <p:cTn id="15" dur="1" fill="hold">
                                          <p:stCondLst>
                                            <p:cond delay="0"/>
                                          </p:stCondLst>
                                        </p:cTn>
                                        <p:tgtEl>
                                          <p:spTgt spid="7170"/>
                                        </p:tgtEl>
                                        <p:attrNameLst>
                                          <p:attrName>style.visibility</p:attrName>
                                        </p:attrNameLst>
                                      </p:cBhvr>
                                      <p:to>
                                        <p:strVal val="visible"/>
                                      </p:to>
                                    </p:set>
                                    <p:anim calcmode="lin" valueType="num">
                                      <p:cBhvr additive="base">
                                        <p:cTn id="16" dur="1000" fill="hold"/>
                                        <p:tgtEl>
                                          <p:spTgt spid="7170"/>
                                        </p:tgtEl>
                                        <p:attrNameLst>
                                          <p:attrName>ppt_x</p:attrName>
                                        </p:attrNameLst>
                                      </p:cBhvr>
                                      <p:tavLst>
                                        <p:tav tm="0">
                                          <p:val>
                                            <p:strVal val="#ppt_x"/>
                                          </p:val>
                                        </p:tav>
                                        <p:tav tm="100000">
                                          <p:val>
                                            <p:strVal val="#ppt_x"/>
                                          </p:val>
                                        </p:tav>
                                      </p:tavLst>
                                    </p:anim>
                                    <p:anim calcmode="lin" valueType="num">
                                      <p:cBhvr additive="base">
                                        <p:cTn id="17" dur="1000" fill="hold"/>
                                        <p:tgtEl>
                                          <p:spTgt spid="7170"/>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3" presetClass="entr" presetSubtype="16" fill="hold" nodeType="clickEffect">
                                  <p:stCondLst>
                                    <p:cond delay="0"/>
                                  </p:stCondLst>
                                  <p:childTnLst>
                                    <p:set>
                                      <p:cBhvr>
                                        <p:cTn id="21" dur="1" fill="hold">
                                          <p:stCondLst>
                                            <p:cond delay="0"/>
                                          </p:stCondLst>
                                        </p:cTn>
                                        <p:tgtEl>
                                          <p:spTgt spid="7174"/>
                                        </p:tgtEl>
                                        <p:attrNameLst>
                                          <p:attrName>style.visibility</p:attrName>
                                        </p:attrNameLst>
                                      </p:cBhvr>
                                      <p:to>
                                        <p:strVal val="visible"/>
                                      </p:to>
                                    </p:set>
                                    <p:anim calcmode="lin" valueType="num">
                                      <p:cBhvr>
                                        <p:cTn id="22" dur="500" fill="hold"/>
                                        <p:tgtEl>
                                          <p:spTgt spid="7174"/>
                                        </p:tgtEl>
                                        <p:attrNameLst>
                                          <p:attrName>ppt_w</p:attrName>
                                        </p:attrNameLst>
                                      </p:cBhvr>
                                      <p:tavLst>
                                        <p:tav tm="0">
                                          <p:val>
                                            <p:fltVal val="0"/>
                                          </p:val>
                                        </p:tav>
                                        <p:tav tm="100000">
                                          <p:val>
                                            <p:strVal val="#ppt_w"/>
                                          </p:val>
                                        </p:tav>
                                      </p:tavLst>
                                    </p:anim>
                                    <p:anim calcmode="lin" valueType="num">
                                      <p:cBhvr>
                                        <p:cTn id="23" dur="500" fill="hold"/>
                                        <p:tgtEl>
                                          <p:spTgt spid="7174"/>
                                        </p:tgtEl>
                                        <p:attrNameLst>
                                          <p:attrName>ppt_h</p:attrName>
                                        </p:attrNameLst>
                                      </p:cBhvr>
                                      <p:tavLst>
                                        <p:tav tm="0">
                                          <p:val>
                                            <p:fltVal val="0"/>
                                          </p:val>
                                        </p:tav>
                                        <p:tav tm="100000">
                                          <p:val>
                                            <p:strVal val="#ppt_h"/>
                                          </p:val>
                                        </p:tav>
                                      </p:tavLst>
                                    </p:anim>
                                  </p:childTnLst>
                                </p:cTn>
                              </p:par>
                              <p:par>
                                <p:cTn id="24" presetID="2" presetClass="entr" presetSubtype="4" fill="hold" nodeType="withEffect">
                                  <p:stCondLst>
                                    <p:cond delay="100"/>
                                  </p:stCondLst>
                                  <p:childTnLst>
                                    <p:set>
                                      <p:cBhvr>
                                        <p:cTn id="25" dur="1" fill="hold">
                                          <p:stCondLst>
                                            <p:cond delay="0"/>
                                          </p:stCondLst>
                                        </p:cTn>
                                        <p:tgtEl>
                                          <p:spTgt spid="7174"/>
                                        </p:tgtEl>
                                        <p:attrNameLst>
                                          <p:attrName>style.visibility</p:attrName>
                                        </p:attrNameLst>
                                      </p:cBhvr>
                                      <p:to>
                                        <p:strVal val="visible"/>
                                      </p:to>
                                    </p:set>
                                    <p:anim calcmode="lin" valueType="num">
                                      <p:cBhvr additive="base">
                                        <p:cTn id="26" dur="1000" fill="hold"/>
                                        <p:tgtEl>
                                          <p:spTgt spid="7174"/>
                                        </p:tgtEl>
                                        <p:attrNameLst>
                                          <p:attrName>ppt_x</p:attrName>
                                        </p:attrNameLst>
                                      </p:cBhvr>
                                      <p:tavLst>
                                        <p:tav tm="0">
                                          <p:val>
                                            <p:strVal val="#ppt_x"/>
                                          </p:val>
                                        </p:tav>
                                        <p:tav tm="100000">
                                          <p:val>
                                            <p:strVal val="#ppt_x"/>
                                          </p:val>
                                        </p:tav>
                                      </p:tavLst>
                                    </p:anim>
                                    <p:anim calcmode="lin" valueType="num">
                                      <p:cBhvr additive="base">
                                        <p:cTn id="27" dur="1000" fill="hold"/>
                                        <p:tgtEl>
                                          <p:spTgt spid="7174"/>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3" presetClass="entr" presetSubtype="16" fill="hold" nodeType="clickEffect">
                                  <p:stCondLst>
                                    <p:cond delay="0"/>
                                  </p:stCondLst>
                                  <p:childTnLst>
                                    <p:set>
                                      <p:cBhvr>
                                        <p:cTn id="31" dur="1" fill="hold">
                                          <p:stCondLst>
                                            <p:cond delay="0"/>
                                          </p:stCondLst>
                                        </p:cTn>
                                        <p:tgtEl>
                                          <p:spTgt spid="7179"/>
                                        </p:tgtEl>
                                        <p:attrNameLst>
                                          <p:attrName>style.visibility</p:attrName>
                                        </p:attrNameLst>
                                      </p:cBhvr>
                                      <p:to>
                                        <p:strVal val="visible"/>
                                      </p:to>
                                    </p:set>
                                    <p:anim calcmode="lin" valueType="num">
                                      <p:cBhvr>
                                        <p:cTn id="32" dur="500" fill="hold"/>
                                        <p:tgtEl>
                                          <p:spTgt spid="7179"/>
                                        </p:tgtEl>
                                        <p:attrNameLst>
                                          <p:attrName>ppt_w</p:attrName>
                                        </p:attrNameLst>
                                      </p:cBhvr>
                                      <p:tavLst>
                                        <p:tav tm="0">
                                          <p:val>
                                            <p:fltVal val="0"/>
                                          </p:val>
                                        </p:tav>
                                        <p:tav tm="100000">
                                          <p:val>
                                            <p:strVal val="#ppt_w"/>
                                          </p:val>
                                        </p:tav>
                                      </p:tavLst>
                                    </p:anim>
                                    <p:anim calcmode="lin" valueType="num">
                                      <p:cBhvr>
                                        <p:cTn id="33" dur="500" fill="hold"/>
                                        <p:tgtEl>
                                          <p:spTgt spid="7179"/>
                                        </p:tgtEl>
                                        <p:attrNameLst>
                                          <p:attrName>ppt_h</p:attrName>
                                        </p:attrNameLst>
                                      </p:cBhvr>
                                      <p:tavLst>
                                        <p:tav tm="0">
                                          <p:val>
                                            <p:fltVal val="0"/>
                                          </p:val>
                                        </p:tav>
                                        <p:tav tm="100000">
                                          <p:val>
                                            <p:strVal val="#ppt_h"/>
                                          </p:val>
                                        </p:tav>
                                      </p:tavLst>
                                    </p:anim>
                                  </p:childTnLst>
                                </p:cTn>
                              </p:par>
                              <p:par>
                                <p:cTn id="34" presetID="2" presetClass="entr" presetSubtype="4" fill="hold" nodeType="withEffect">
                                  <p:stCondLst>
                                    <p:cond delay="200"/>
                                  </p:stCondLst>
                                  <p:childTnLst>
                                    <p:set>
                                      <p:cBhvr>
                                        <p:cTn id="35" dur="1" fill="hold">
                                          <p:stCondLst>
                                            <p:cond delay="0"/>
                                          </p:stCondLst>
                                        </p:cTn>
                                        <p:tgtEl>
                                          <p:spTgt spid="7179"/>
                                        </p:tgtEl>
                                        <p:attrNameLst>
                                          <p:attrName>style.visibility</p:attrName>
                                        </p:attrNameLst>
                                      </p:cBhvr>
                                      <p:to>
                                        <p:strVal val="visible"/>
                                      </p:to>
                                    </p:set>
                                    <p:anim calcmode="lin" valueType="num">
                                      <p:cBhvr additive="base">
                                        <p:cTn id="36" dur="1000" fill="hold"/>
                                        <p:tgtEl>
                                          <p:spTgt spid="7179"/>
                                        </p:tgtEl>
                                        <p:attrNameLst>
                                          <p:attrName>ppt_x</p:attrName>
                                        </p:attrNameLst>
                                      </p:cBhvr>
                                      <p:tavLst>
                                        <p:tav tm="0">
                                          <p:val>
                                            <p:strVal val="#ppt_x"/>
                                          </p:val>
                                        </p:tav>
                                        <p:tav tm="100000">
                                          <p:val>
                                            <p:strVal val="#ppt_x"/>
                                          </p:val>
                                        </p:tav>
                                      </p:tavLst>
                                    </p:anim>
                                    <p:anim calcmode="lin" valueType="num">
                                      <p:cBhvr additive="base">
                                        <p:cTn id="37" dur="1000" fill="hold"/>
                                        <p:tgtEl>
                                          <p:spTgt spid="7179"/>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3" presetClass="entr" presetSubtype="16" fill="hold" nodeType="clickEffect">
                                  <p:stCondLst>
                                    <p:cond delay="0"/>
                                  </p:stCondLst>
                                  <p:childTnLst>
                                    <p:set>
                                      <p:cBhvr>
                                        <p:cTn id="41" dur="1" fill="hold">
                                          <p:stCondLst>
                                            <p:cond delay="0"/>
                                          </p:stCondLst>
                                        </p:cTn>
                                        <p:tgtEl>
                                          <p:spTgt spid="7183"/>
                                        </p:tgtEl>
                                        <p:attrNameLst>
                                          <p:attrName>style.visibility</p:attrName>
                                        </p:attrNameLst>
                                      </p:cBhvr>
                                      <p:to>
                                        <p:strVal val="visible"/>
                                      </p:to>
                                    </p:set>
                                    <p:anim calcmode="lin" valueType="num">
                                      <p:cBhvr>
                                        <p:cTn id="42" dur="500" fill="hold"/>
                                        <p:tgtEl>
                                          <p:spTgt spid="7183"/>
                                        </p:tgtEl>
                                        <p:attrNameLst>
                                          <p:attrName>ppt_w</p:attrName>
                                        </p:attrNameLst>
                                      </p:cBhvr>
                                      <p:tavLst>
                                        <p:tav tm="0">
                                          <p:val>
                                            <p:fltVal val="0"/>
                                          </p:val>
                                        </p:tav>
                                        <p:tav tm="100000">
                                          <p:val>
                                            <p:strVal val="#ppt_w"/>
                                          </p:val>
                                        </p:tav>
                                      </p:tavLst>
                                    </p:anim>
                                    <p:anim calcmode="lin" valueType="num">
                                      <p:cBhvr>
                                        <p:cTn id="43" dur="500" fill="hold"/>
                                        <p:tgtEl>
                                          <p:spTgt spid="7183"/>
                                        </p:tgtEl>
                                        <p:attrNameLst>
                                          <p:attrName>ppt_h</p:attrName>
                                        </p:attrNameLst>
                                      </p:cBhvr>
                                      <p:tavLst>
                                        <p:tav tm="0">
                                          <p:val>
                                            <p:fltVal val="0"/>
                                          </p:val>
                                        </p:tav>
                                        <p:tav tm="100000">
                                          <p:val>
                                            <p:strVal val="#ppt_h"/>
                                          </p:val>
                                        </p:tav>
                                      </p:tavLst>
                                    </p:anim>
                                  </p:childTnLst>
                                </p:cTn>
                              </p:par>
                              <p:par>
                                <p:cTn id="44" presetID="2" presetClass="entr" presetSubtype="4" fill="hold" nodeType="withEffect">
                                  <p:stCondLst>
                                    <p:cond delay="300"/>
                                  </p:stCondLst>
                                  <p:childTnLst>
                                    <p:set>
                                      <p:cBhvr>
                                        <p:cTn id="45" dur="1" fill="hold">
                                          <p:stCondLst>
                                            <p:cond delay="0"/>
                                          </p:stCondLst>
                                        </p:cTn>
                                        <p:tgtEl>
                                          <p:spTgt spid="7183"/>
                                        </p:tgtEl>
                                        <p:attrNameLst>
                                          <p:attrName>style.visibility</p:attrName>
                                        </p:attrNameLst>
                                      </p:cBhvr>
                                      <p:to>
                                        <p:strVal val="visible"/>
                                      </p:to>
                                    </p:set>
                                    <p:anim calcmode="lin" valueType="num">
                                      <p:cBhvr additive="base">
                                        <p:cTn id="46" dur="1000" fill="hold"/>
                                        <p:tgtEl>
                                          <p:spTgt spid="7183"/>
                                        </p:tgtEl>
                                        <p:attrNameLst>
                                          <p:attrName>ppt_x</p:attrName>
                                        </p:attrNameLst>
                                      </p:cBhvr>
                                      <p:tavLst>
                                        <p:tav tm="0">
                                          <p:val>
                                            <p:strVal val="#ppt_x"/>
                                          </p:val>
                                        </p:tav>
                                        <p:tav tm="100000">
                                          <p:val>
                                            <p:strVal val="#ppt_x"/>
                                          </p:val>
                                        </p:tav>
                                      </p:tavLst>
                                    </p:anim>
                                    <p:anim calcmode="lin" valueType="num">
                                      <p:cBhvr additive="base">
                                        <p:cTn id="47" dur="1000" fill="hold"/>
                                        <p:tgtEl>
                                          <p:spTgt spid="718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utoUpdateAnimBg="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70" name="Group 2"/>
          <p:cNvGrpSpPr>
            <a:grpSpLocks/>
          </p:cNvGrpSpPr>
          <p:nvPr/>
        </p:nvGrpSpPr>
        <p:grpSpPr bwMode="auto">
          <a:xfrm>
            <a:off x="1290638" y="1273175"/>
            <a:ext cx="6562725" cy="547010"/>
            <a:chOff x="0" y="0"/>
            <a:chExt cx="6561756" cy="546970"/>
          </a:xfrm>
        </p:grpSpPr>
        <p:sp>
          <p:nvSpPr>
            <p:cNvPr id="5138" name="AutoShape 3"/>
            <p:cNvSpPr>
              <a:spLocks noChangeArrowheads="1"/>
            </p:cNvSpPr>
            <p:nvPr/>
          </p:nvSpPr>
          <p:spPr bwMode="auto">
            <a:xfrm>
              <a:off x="0" y="192074"/>
              <a:ext cx="6561756" cy="353986"/>
            </a:xfrm>
            <a:prstGeom prst="rect">
              <a:avLst/>
            </a:prstGeom>
            <a:solidFill>
              <a:srgbClr val="595959"/>
            </a:solidFill>
            <a:ln w="12700">
              <a:solidFill>
                <a:schemeClr val="bg1"/>
              </a:solidFill>
              <a:miter lim="800000"/>
              <a:headEnd/>
              <a:tailEnd/>
            </a:ln>
          </p:spPr>
          <p:txBody>
            <a:bodyPr anchor="ctr"/>
            <a:lstStyle/>
            <a:p>
              <a:endParaRPr lang="zh-CN" altLang="en-US" sz="2400" b="1">
                <a:latin typeface="Calibri" pitchFamily="34" charset="0"/>
              </a:endParaRPr>
            </a:p>
          </p:txBody>
        </p:sp>
        <p:sp>
          <p:nvSpPr>
            <p:cNvPr id="5139" name="AutoShape 3"/>
            <p:cNvSpPr>
              <a:spLocks noChangeArrowheads="1"/>
            </p:cNvSpPr>
            <p:nvPr/>
          </p:nvSpPr>
          <p:spPr bwMode="auto">
            <a:xfrm>
              <a:off x="64331" y="0"/>
              <a:ext cx="6433094" cy="482482"/>
            </a:xfrm>
            <a:prstGeom prst="rect">
              <a:avLst/>
            </a:prstGeom>
            <a:solidFill>
              <a:srgbClr val="007E00">
                <a:alpha val="79999"/>
              </a:srgbClr>
            </a:solidFill>
            <a:ln w="12700">
              <a:solidFill>
                <a:schemeClr val="bg1"/>
              </a:solidFill>
              <a:miter lim="800000"/>
              <a:headEnd/>
              <a:tailEnd/>
            </a:ln>
          </p:spPr>
          <p:txBody>
            <a:bodyPr wrap="none" anchor="ctr"/>
            <a:lstStyle/>
            <a:p>
              <a:pPr algn="ctr" eaLnBrk="0" hangingPunct="0"/>
              <a:endParaRPr lang="zh-CN" altLang="en-US" sz="2800" b="1">
                <a:solidFill>
                  <a:schemeClr val="tx2"/>
                </a:solidFill>
                <a:ea typeface="Microsoft YaHei" pitchFamily="34" charset="-122"/>
              </a:endParaRPr>
            </a:p>
          </p:txBody>
        </p:sp>
        <p:sp>
          <p:nvSpPr>
            <p:cNvPr id="5140" name="Rectangle 13"/>
            <p:cNvSpPr>
              <a:spLocks noChangeArrowheads="1"/>
            </p:cNvSpPr>
            <p:nvPr/>
          </p:nvSpPr>
          <p:spPr bwMode="auto">
            <a:xfrm>
              <a:off x="65079" y="85339"/>
              <a:ext cx="6431598" cy="461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a:r>
                <a:rPr lang="ar-EG" altLang="zh-CN" sz="2400" b="1" dirty="0" smtClean="0">
                  <a:solidFill>
                    <a:schemeClr val="bg1"/>
                  </a:solidFill>
                </a:rPr>
                <a:t>الخوف </a:t>
              </a:r>
              <a:r>
                <a:rPr lang="ar-EG" altLang="zh-CN" sz="2400" b="1" dirty="0">
                  <a:solidFill>
                    <a:schemeClr val="bg1"/>
                  </a:solidFill>
                </a:rPr>
                <a:t>والقلق من أن يصدر عنك خطأ أو ما يظنه الناس خطأ </a:t>
              </a:r>
              <a:endParaRPr lang="zh-CN" altLang="en-US" sz="2400" b="1" dirty="0">
                <a:solidFill>
                  <a:schemeClr val="bg1"/>
                </a:solidFill>
              </a:endParaRPr>
            </a:p>
          </p:txBody>
        </p:sp>
      </p:grpSp>
      <p:grpSp>
        <p:nvGrpSpPr>
          <p:cNvPr id="7174" name="Group 6"/>
          <p:cNvGrpSpPr>
            <a:grpSpLocks/>
          </p:cNvGrpSpPr>
          <p:nvPr/>
        </p:nvGrpSpPr>
        <p:grpSpPr bwMode="auto">
          <a:xfrm>
            <a:off x="1290638" y="2146300"/>
            <a:ext cx="6562725" cy="546100"/>
            <a:chOff x="0" y="0"/>
            <a:chExt cx="6561756" cy="546060"/>
          </a:xfrm>
        </p:grpSpPr>
        <p:grpSp>
          <p:nvGrpSpPr>
            <p:cNvPr id="5134" name="Group 7"/>
            <p:cNvGrpSpPr>
              <a:grpSpLocks/>
            </p:cNvGrpSpPr>
            <p:nvPr/>
          </p:nvGrpSpPr>
          <p:grpSpPr bwMode="auto">
            <a:xfrm>
              <a:off x="0" y="0"/>
              <a:ext cx="6561756" cy="546060"/>
              <a:chOff x="0" y="0"/>
              <a:chExt cx="6561756" cy="546060"/>
            </a:xfrm>
          </p:grpSpPr>
          <p:sp>
            <p:nvSpPr>
              <p:cNvPr id="5136" name="AutoShape 3"/>
              <p:cNvSpPr>
                <a:spLocks noChangeArrowheads="1"/>
              </p:cNvSpPr>
              <p:nvPr/>
            </p:nvSpPr>
            <p:spPr bwMode="auto">
              <a:xfrm>
                <a:off x="0" y="192074"/>
                <a:ext cx="6561756" cy="353986"/>
              </a:xfrm>
              <a:prstGeom prst="rect">
                <a:avLst/>
              </a:prstGeom>
              <a:solidFill>
                <a:srgbClr val="595959"/>
              </a:solidFill>
              <a:ln w="12700">
                <a:solidFill>
                  <a:schemeClr val="bg1"/>
                </a:solidFill>
                <a:miter lim="800000"/>
                <a:headEnd/>
                <a:tailEnd/>
              </a:ln>
            </p:spPr>
            <p:txBody>
              <a:bodyPr anchor="ctr"/>
              <a:lstStyle/>
              <a:p>
                <a:endParaRPr lang="zh-CN" altLang="en-US" sz="2400" b="1">
                  <a:latin typeface="Calibri" pitchFamily="34" charset="0"/>
                </a:endParaRPr>
              </a:p>
            </p:txBody>
          </p:sp>
          <p:sp>
            <p:nvSpPr>
              <p:cNvPr id="5137" name="AutoShape 3"/>
              <p:cNvSpPr>
                <a:spLocks noChangeArrowheads="1"/>
              </p:cNvSpPr>
              <p:nvPr/>
            </p:nvSpPr>
            <p:spPr bwMode="auto">
              <a:xfrm>
                <a:off x="65077" y="0"/>
                <a:ext cx="6431600" cy="482565"/>
              </a:xfrm>
              <a:prstGeom prst="rect">
                <a:avLst/>
              </a:prstGeom>
              <a:solidFill>
                <a:srgbClr val="7F7F7F">
                  <a:alpha val="87842"/>
                </a:srgbClr>
              </a:solidFill>
              <a:ln w="12700">
                <a:solidFill>
                  <a:schemeClr val="bg1"/>
                </a:solidFill>
                <a:miter lim="800000"/>
                <a:headEnd/>
                <a:tailEnd/>
              </a:ln>
            </p:spPr>
            <p:txBody>
              <a:bodyPr wrap="none" anchor="ctr"/>
              <a:lstStyle/>
              <a:p>
                <a:pPr algn="ctr" eaLnBrk="0" hangingPunct="0"/>
                <a:endParaRPr lang="zh-CN" altLang="en-US" sz="2800" b="1">
                  <a:solidFill>
                    <a:schemeClr val="tx2"/>
                  </a:solidFill>
                  <a:latin typeface="Calibri" pitchFamily="34" charset="0"/>
                  <a:ea typeface="Microsoft YaHei" pitchFamily="34" charset="-122"/>
                </a:endParaRPr>
              </a:p>
            </p:txBody>
          </p:sp>
        </p:grpSp>
        <p:sp>
          <p:nvSpPr>
            <p:cNvPr id="5135" name="Rectangle 13"/>
            <p:cNvSpPr>
              <a:spLocks noChangeArrowheads="1"/>
            </p:cNvSpPr>
            <p:nvPr/>
          </p:nvSpPr>
          <p:spPr bwMode="auto">
            <a:xfrm>
              <a:off x="65079" y="85339"/>
              <a:ext cx="6431598" cy="446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a:r>
                <a:rPr lang="ar-EG" altLang="zh-CN" sz="2300" b="1" dirty="0" smtClean="0">
                  <a:solidFill>
                    <a:schemeClr val="bg1"/>
                  </a:solidFill>
                </a:rPr>
                <a:t>الإحساس </a:t>
              </a:r>
              <a:r>
                <a:rPr lang="ar-EG" altLang="zh-CN" sz="2300" b="1" dirty="0">
                  <a:solidFill>
                    <a:schemeClr val="bg1"/>
                  </a:solidFill>
                </a:rPr>
                <a:t>بالضعف وأنه لا يمكنك أن تقدم شيئا أمام الآخرين </a:t>
              </a:r>
              <a:endParaRPr lang="zh-CN" altLang="en-US" sz="2300" b="1" dirty="0">
                <a:solidFill>
                  <a:schemeClr val="bg1"/>
                </a:solidFill>
              </a:endParaRPr>
            </a:p>
          </p:txBody>
        </p:sp>
      </p:grpSp>
      <p:grpSp>
        <p:nvGrpSpPr>
          <p:cNvPr id="7179" name="Group 11"/>
          <p:cNvGrpSpPr>
            <a:grpSpLocks/>
          </p:cNvGrpSpPr>
          <p:nvPr/>
        </p:nvGrpSpPr>
        <p:grpSpPr bwMode="auto">
          <a:xfrm>
            <a:off x="1290638" y="3017838"/>
            <a:ext cx="6562725" cy="547010"/>
            <a:chOff x="0" y="0"/>
            <a:chExt cx="6561756" cy="546970"/>
          </a:xfrm>
        </p:grpSpPr>
        <p:sp>
          <p:nvSpPr>
            <p:cNvPr id="5131" name="AutoShape 3"/>
            <p:cNvSpPr>
              <a:spLocks noChangeArrowheads="1"/>
            </p:cNvSpPr>
            <p:nvPr/>
          </p:nvSpPr>
          <p:spPr bwMode="auto">
            <a:xfrm>
              <a:off x="0" y="192073"/>
              <a:ext cx="6561756" cy="353987"/>
            </a:xfrm>
            <a:prstGeom prst="rect">
              <a:avLst/>
            </a:prstGeom>
            <a:solidFill>
              <a:srgbClr val="595959"/>
            </a:solidFill>
            <a:ln w="12700">
              <a:solidFill>
                <a:schemeClr val="bg1"/>
              </a:solidFill>
              <a:miter lim="800000"/>
              <a:headEnd/>
              <a:tailEnd/>
            </a:ln>
          </p:spPr>
          <p:txBody>
            <a:bodyPr anchor="ctr"/>
            <a:lstStyle/>
            <a:p>
              <a:endParaRPr lang="zh-CN" altLang="en-US" sz="2400" b="1">
                <a:latin typeface="Calibri" pitchFamily="34" charset="0"/>
              </a:endParaRPr>
            </a:p>
          </p:txBody>
        </p:sp>
        <p:sp>
          <p:nvSpPr>
            <p:cNvPr id="5132" name="AutoShape 3"/>
            <p:cNvSpPr>
              <a:spLocks noChangeArrowheads="1"/>
            </p:cNvSpPr>
            <p:nvPr/>
          </p:nvSpPr>
          <p:spPr bwMode="auto">
            <a:xfrm>
              <a:off x="64331" y="0"/>
              <a:ext cx="6433094" cy="482482"/>
            </a:xfrm>
            <a:prstGeom prst="rect">
              <a:avLst/>
            </a:prstGeom>
            <a:solidFill>
              <a:srgbClr val="007E00">
                <a:alpha val="79999"/>
              </a:srgbClr>
            </a:solidFill>
            <a:ln w="12700">
              <a:solidFill>
                <a:schemeClr val="bg1"/>
              </a:solidFill>
              <a:miter lim="800000"/>
              <a:headEnd/>
              <a:tailEnd/>
            </a:ln>
          </p:spPr>
          <p:txBody>
            <a:bodyPr wrap="none" anchor="ctr"/>
            <a:lstStyle/>
            <a:p>
              <a:pPr algn="ctr" eaLnBrk="0" hangingPunct="0"/>
              <a:endParaRPr lang="zh-CN" altLang="en-US" sz="2800" b="1">
                <a:solidFill>
                  <a:schemeClr val="tx2"/>
                </a:solidFill>
                <a:ea typeface="Microsoft YaHei" pitchFamily="34" charset="-122"/>
              </a:endParaRPr>
            </a:p>
          </p:txBody>
        </p:sp>
        <p:sp>
          <p:nvSpPr>
            <p:cNvPr id="5133" name="Rectangle 13"/>
            <p:cNvSpPr>
              <a:spLocks noChangeArrowheads="1"/>
            </p:cNvSpPr>
            <p:nvPr/>
          </p:nvSpPr>
          <p:spPr bwMode="auto">
            <a:xfrm>
              <a:off x="65079" y="85339"/>
              <a:ext cx="6431598" cy="461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a:r>
                <a:rPr lang="ar-EG" altLang="zh-CN" sz="2400" b="1" dirty="0" smtClean="0">
                  <a:solidFill>
                    <a:schemeClr val="bg1"/>
                  </a:solidFill>
                </a:rPr>
                <a:t>الفشل </a:t>
              </a:r>
              <a:r>
                <a:rPr lang="ar-EG" altLang="zh-CN" sz="2400" b="1" dirty="0">
                  <a:solidFill>
                    <a:schemeClr val="bg1"/>
                  </a:solidFill>
                </a:rPr>
                <a:t>في تجربه ما من تجارب الحياة كالدراسة أو العمل </a:t>
              </a:r>
              <a:endParaRPr lang="zh-CN" altLang="en-US" sz="2400" b="1" dirty="0">
                <a:solidFill>
                  <a:schemeClr val="bg1"/>
                </a:solidFill>
              </a:endParaRPr>
            </a:p>
          </p:txBody>
        </p:sp>
      </p:grpSp>
      <p:grpSp>
        <p:nvGrpSpPr>
          <p:cNvPr id="7183" name="Group 15"/>
          <p:cNvGrpSpPr>
            <a:grpSpLocks/>
          </p:cNvGrpSpPr>
          <p:nvPr/>
        </p:nvGrpSpPr>
        <p:grpSpPr bwMode="auto">
          <a:xfrm>
            <a:off x="1290638" y="3890963"/>
            <a:ext cx="6562725" cy="546100"/>
            <a:chOff x="0" y="0"/>
            <a:chExt cx="6561756" cy="546060"/>
          </a:xfrm>
        </p:grpSpPr>
        <p:grpSp>
          <p:nvGrpSpPr>
            <p:cNvPr id="5127" name="Group 16"/>
            <p:cNvGrpSpPr>
              <a:grpSpLocks/>
            </p:cNvGrpSpPr>
            <p:nvPr/>
          </p:nvGrpSpPr>
          <p:grpSpPr bwMode="auto">
            <a:xfrm>
              <a:off x="0" y="0"/>
              <a:ext cx="6561756" cy="546060"/>
              <a:chOff x="0" y="0"/>
              <a:chExt cx="6448390" cy="611157"/>
            </a:xfrm>
          </p:grpSpPr>
          <p:sp>
            <p:nvSpPr>
              <p:cNvPr id="5129" name="AutoShape 3"/>
              <p:cNvSpPr>
                <a:spLocks noChangeArrowheads="1"/>
              </p:cNvSpPr>
              <p:nvPr/>
            </p:nvSpPr>
            <p:spPr bwMode="auto">
              <a:xfrm>
                <a:off x="0" y="214970"/>
                <a:ext cx="6448390" cy="396187"/>
              </a:xfrm>
              <a:prstGeom prst="rect">
                <a:avLst/>
              </a:prstGeom>
              <a:solidFill>
                <a:srgbClr val="595959"/>
              </a:solidFill>
              <a:ln w="12700">
                <a:solidFill>
                  <a:schemeClr val="bg1"/>
                </a:solidFill>
                <a:miter lim="800000"/>
                <a:headEnd/>
                <a:tailEnd/>
              </a:ln>
            </p:spPr>
            <p:txBody>
              <a:bodyPr anchor="ctr"/>
              <a:lstStyle/>
              <a:p>
                <a:endParaRPr lang="zh-CN" altLang="en-US" sz="2400" b="1">
                  <a:latin typeface="Calibri" pitchFamily="34" charset="0"/>
                </a:endParaRPr>
              </a:p>
            </p:txBody>
          </p:sp>
          <p:sp>
            <p:nvSpPr>
              <p:cNvPr id="5130" name="AutoShape 3"/>
              <p:cNvSpPr>
                <a:spLocks noChangeArrowheads="1"/>
              </p:cNvSpPr>
              <p:nvPr/>
            </p:nvSpPr>
            <p:spPr bwMode="auto">
              <a:xfrm>
                <a:off x="63953" y="0"/>
                <a:ext cx="6320483" cy="540092"/>
              </a:xfrm>
              <a:prstGeom prst="rect">
                <a:avLst/>
              </a:prstGeom>
              <a:solidFill>
                <a:srgbClr val="7F7F7F">
                  <a:alpha val="87842"/>
                </a:srgbClr>
              </a:solidFill>
              <a:ln w="12700">
                <a:solidFill>
                  <a:schemeClr val="bg1"/>
                </a:solidFill>
                <a:miter lim="800000"/>
                <a:headEnd/>
                <a:tailEnd/>
              </a:ln>
            </p:spPr>
            <p:txBody>
              <a:bodyPr wrap="none" anchor="ctr"/>
              <a:lstStyle/>
              <a:p>
                <a:pPr algn="ctr" eaLnBrk="0" hangingPunct="0"/>
                <a:endParaRPr lang="zh-CN" altLang="en-US" sz="2800" b="1">
                  <a:solidFill>
                    <a:schemeClr val="tx2"/>
                  </a:solidFill>
                  <a:latin typeface="Calibri" pitchFamily="34" charset="0"/>
                  <a:ea typeface="Microsoft YaHei" pitchFamily="34" charset="-122"/>
                </a:endParaRPr>
              </a:p>
            </p:txBody>
          </p:sp>
        </p:grpSp>
        <p:sp>
          <p:nvSpPr>
            <p:cNvPr id="5128" name="Rectangle 13"/>
            <p:cNvSpPr>
              <a:spLocks noChangeArrowheads="1"/>
            </p:cNvSpPr>
            <p:nvPr/>
          </p:nvSpPr>
          <p:spPr bwMode="auto">
            <a:xfrm>
              <a:off x="64331" y="85339"/>
              <a:ext cx="6433094" cy="400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a:r>
                <a:rPr lang="ar-EG" altLang="zh-CN" sz="2000" b="1" dirty="0" smtClean="0">
                  <a:solidFill>
                    <a:schemeClr val="bg1"/>
                  </a:solidFill>
                </a:rPr>
                <a:t>نظره </a:t>
              </a:r>
              <a:r>
                <a:rPr lang="ar-EG" altLang="zh-CN" sz="2000" b="1" dirty="0">
                  <a:solidFill>
                    <a:schemeClr val="bg1"/>
                  </a:solidFill>
                </a:rPr>
                <a:t>الأصدقاء أو الأهل السلبية لذاتك وعدم الاعتماد عليك في الأمور الهامة </a:t>
              </a:r>
              <a:endParaRPr lang="zh-CN" altLang="en-US" sz="2000" b="1" dirty="0">
                <a:solidFill>
                  <a:schemeClr val="bg1"/>
                </a:solidFill>
              </a:endParaRPr>
            </a:p>
          </p:txBody>
        </p:sp>
      </p:grpSp>
      <p:sp>
        <p:nvSpPr>
          <p:cNvPr id="21" name="TextBox 13" descr="B56F103BB23E47beACAB404F50AF11BD# #TextBox 13"/>
          <p:cNvSpPr txBox="1">
            <a:spLocks noChangeArrowheads="1"/>
          </p:cNvSpPr>
          <p:nvPr/>
        </p:nvSpPr>
        <p:spPr bwMode="auto">
          <a:xfrm>
            <a:off x="755576" y="86004"/>
            <a:ext cx="8388425" cy="628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algn="l" rtl="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algn="l" rtl="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algn="l" rtl="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algn="l" rtl="0" eaLnBrk="0" fontAlgn="base" hangingPunct="0">
              <a:spcBef>
                <a:spcPct val="0"/>
              </a:spcBef>
              <a:spcAft>
                <a:spcPct val="0"/>
              </a:spcAft>
              <a:defRPr>
                <a:solidFill>
                  <a:schemeClr val="tx1"/>
                </a:solidFill>
                <a:latin typeface="Arial" pitchFamily="34" charset="0"/>
                <a:ea typeface="SimSun" pitchFamily="2" charset="-122"/>
              </a:defRPr>
            </a:lvl9pPr>
          </a:lstStyle>
          <a:p>
            <a:pPr algn="r" rtl="1">
              <a:lnSpc>
                <a:spcPct val="120000"/>
              </a:lnSpc>
              <a:spcBef>
                <a:spcPct val="50000"/>
              </a:spcBef>
            </a:pPr>
            <a:r>
              <a:rPr lang="ar-EG" altLang="zh-CN" sz="3200" b="1" dirty="0">
                <a:solidFill>
                  <a:schemeClr val="bg1"/>
                </a:solidFill>
                <a:latin typeface="Microsoft YaHei" pitchFamily="34" charset="-122"/>
                <a:ea typeface="Microsoft YaHei" pitchFamily="34" charset="-122"/>
              </a:rPr>
              <a:t>أسباب انعدام الثقة بالنفس</a:t>
            </a:r>
          </a:p>
        </p:txBody>
      </p:sp>
    </p:spTree>
    <p:extLst>
      <p:ext uri="{BB962C8B-B14F-4D97-AF65-F5344CB8AC3E}">
        <p14:creationId xmlns:p14="http://schemas.microsoft.com/office/powerpoint/2010/main" val="3359226740"/>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slide(fromLeft)">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nodeType="clickEffect">
                                  <p:stCondLst>
                                    <p:cond delay="0"/>
                                  </p:stCondLst>
                                  <p:childTnLst>
                                    <p:set>
                                      <p:cBhvr>
                                        <p:cTn id="11" dur="1" fill="hold">
                                          <p:stCondLst>
                                            <p:cond delay="0"/>
                                          </p:stCondLst>
                                        </p:cTn>
                                        <p:tgtEl>
                                          <p:spTgt spid="7170"/>
                                        </p:tgtEl>
                                        <p:attrNameLst>
                                          <p:attrName>style.visibility</p:attrName>
                                        </p:attrNameLst>
                                      </p:cBhvr>
                                      <p:to>
                                        <p:strVal val="visible"/>
                                      </p:to>
                                    </p:set>
                                    <p:anim calcmode="lin" valueType="num">
                                      <p:cBhvr>
                                        <p:cTn id="12" dur="500" fill="hold"/>
                                        <p:tgtEl>
                                          <p:spTgt spid="7170"/>
                                        </p:tgtEl>
                                        <p:attrNameLst>
                                          <p:attrName>ppt_w</p:attrName>
                                        </p:attrNameLst>
                                      </p:cBhvr>
                                      <p:tavLst>
                                        <p:tav tm="0">
                                          <p:val>
                                            <p:fltVal val="0"/>
                                          </p:val>
                                        </p:tav>
                                        <p:tav tm="100000">
                                          <p:val>
                                            <p:strVal val="#ppt_w"/>
                                          </p:val>
                                        </p:tav>
                                      </p:tavLst>
                                    </p:anim>
                                    <p:anim calcmode="lin" valueType="num">
                                      <p:cBhvr>
                                        <p:cTn id="13" dur="500" fill="hold"/>
                                        <p:tgtEl>
                                          <p:spTgt spid="7170"/>
                                        </p:tgtEl>
                                        <p:attrNameLst>
                                          <p:attrName>ppt_h</p:attrName>
                                        </p:attrNameLst>
                                      </p:cBhvr>
                                      <p:tavLst>
                                        <p:tav tm="0">
                                          <p:val>
                                            <p:fltVal val="0"/>
                                          </p:val>
                                        </p:tav>
                                        <p:tav tm="100000">
                                          <p:val>
                                            <p:strVal val="#ppt_h"/>
                                          </p:val>
                                        </p:tav>
                                      </p:tavLst>
                                    </p:anim>
                                  </p:childTnLst>
                                </p:cTn>
                              </p:par>
                              <p:par>
                                <p:cTn id="14" presetID="2" presetClass="entr" presetSubtype="4" fill="hold" nodeType="withEffect">
                                  <p:stCondLst>
                                    <p:cond delay="0"/>
                                  </p:stCondLst>
                                  <p:childTnLst>
                                    <p:set>
                                      <p:cBhvr>
                                        <p:cTn id="15" dur="1" fill="hold">
                                          <p:stCondLst>
                                            <p:cond delay="0"/>
                                          </p:stCondLst>
                                        </p:cTn>
                                        <p:tgtEl>
                                          <p:spTgt spid="7170"/>
                                        </p:tgtEl>
                                        <p:attrNameLst>
                                          <p:attrName>style.visibility</p:attrName>
                                        </p:attrNameLst>
                                      </p:cBhvr>
                                      <p:to>
                                        <p:strVal val="visible"/>
                                      </p:to>
                                    </p:set>
                                    <p:anim calcmode="lin" valueType="num">
                                      <p:cBhvr additive="base">
                                        <p:cTn id="16" dur="1000" fill="hold"/>
                                        <p:tgtEl>
                                          <p:spTgt spid="7170"/>
                                        </p:tgtEl>
                                        <p:attrNameLst>
                                          <p:attrName>ppt_x</p:attrName>
                                        </p:attrNameLst>
                                      </p:cBhvr>
                                      <p:tavLst>
                                        <p:tav tm="0">
                                          <p:val>
                                            <p:strVal val="#ppt_x"/>
                                          </p:val>
                                        </p:tav>
                                        <p:tav tm="100000">
                                          <p:val>
                                            <p:strVal val="#ppt_x"/>
                                          </p:val>
                                        </p:tav>
                                      </p:tavLst>
                                    </p:anim>
                                    <p:anim calcmode="lin" valueType="num">
                                      <p:cBhvr additive="base">
                                        <p:cTn id="17" dur="1000" fill="hold"/>
                                        <p:tgtEl>
                                          <p:spTgt spid="7170"/>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3" presetClass="entr" presetSubtype="16" fill="hold" nodeType="clickEffect">
                                  <p:stCondLst>
                                    <p:cond delay="0"/>
                                  </p:stCondLst>
                                  <p:childTnLst>
                                    <p:set>
                                      <p:cBhvr>
                                        <p:cTn id="21" dur="1" fill="hold">
                                          <p:stCondLst>
                                            <p:cond delay="0"/>
                                          </p:stCondLst>
                                        </p:cTn>
                                        <p:tgtEl>
                                          <p:spTgt spid="7174"/>
                                        </p:tgtEl>
                                        <p:attrNameLst>
                                          <p:attrName>style.visibility</p:attrName>
                                        </p:attrNameLst>
                                      </p:cBhvr>
                                      <p:to>
                                        <p:strVal val="visible"/>
                                      </p:to>
                                    </p:set>
                                    <p:anim calcmode="lin" valueType="num">
                                      <p:cBhvr>
                                        <p:cTn id="22" dur="500" fill="hold"/>
                                        <p:tgtEl>
                                          <p:spTgt spid="7174"/>
                                        </p:tgtEl>
                                        <p:attrNameLst>
                                          <p:attrName>ppt_w</p:attrName>
                                        </p:attrNameLst>
                                      </p:cBhvr>
                                      <p:tavLst>
                                        <p:tav tm="0">
                                          <p:val>
                                            <p:fltVal val="0"/>
                                          </p:val>
                                        </p:tav>
                                        <p:tav tm="100000">
                                          <p:val>
                                            <p:strVal val="#ppt_w"/>
                                          </p:val>
                                        </p:tav>
                                      </p:tavLst>
                                    </p:anim>
                                    <p:anim calcmode="lin" valueType="num">
                                      <p:cBhvr>
                                        <p:cTn id="23" dur="500" fill="hold"/>
                                        <p:tgtEl>
                                          <p:spTgt spid="7174"/>
                                        </p:tgtEl>
                                        <p:attrNameLst>
                                          <p:attrName>ppt_h</p:attrName>
                                        </p:attrNameLst>
                                      </p:cBhvr>
                                      <p:tavLst>
                                        <p:tav tm="0">
                                          <p:val>
                                            <p:fltVal val="0"/>
                                          </p:val>
                                        </p:tav>
                                        <p:tav tm="100000">
                                          <p:val>
                                            <p:strVal val="#ppt_h"/>
                                          </p:val>
                                        </p:tav>
                                      </p:tavLst>
                                    </p:anim>
                                  </p:childTnLst>
                                </p:cTn>
                              </p:par>
                              <p:par>
                                <p:cTn id="24" presetID="2" presetClass="entr" presetSubtype="4" fill="hold" nodeType="withEffect">
                                  <p:stCondLst>
                                    <p:cond delay="100"/>
                                  </p:stCondLst>
                                  <p:childTnLst>
                                    <p:set>
                                      <p:cBhvr>
                                        <p:cTn id="25" dur="1" fill="hold">
                                          <p:stCondLst>
                                            <p:cond delay="0"/>
                                          </p:stCondLst>
                                        </p:cTn>
                                        <p:tgtEl>
                                          <p:spTgt spid="7174"/>
                                        </p:tgtEl>
                                        <p:attrNameLst>
                                          <p:attrName>style.visibility</p:attrName>
                                        </p:attrNameLst>
                                      </p:cBhvr>
                                      <p:to>
                                        <p:strVal val="visible"/>
                                      </p:to>
                                    </p:set>
                                    <p:anim calcmode="lin" valueType="num">
                                      <p:cBhvr additive="base">
                                        <p:cTn id="26" dur="1000" fill="hold"/>
                                        <p:tgtEl>
                                          <p:spTgt spid="7174"/>
                                        </p:tgtEl>
                                        <p:attrNameLst>
                                          <p:attrName>ppt_x</p:attrName>
                                        </p:attrNameLst>
                                      </p:cBhvr>
                                      <p:tavLst>
                                        <p:tav tm="0">
                                          <p:val>
                                            <p:strVal val="#ppt_x"/>
                                          </p:val>
                                        </p:tav>
                                        <p:tav tm="100000">
                                          <p:val>
                                            <p:strVal val="#ppt_x"/>
                                          </p:val>
                                        </p:tav>
                                      </p:tavLst>
                                    </p:anim>
                                    <p:anim calcmode="lin" valueType="num">
                                      <p:cBhvr additive="base">
                                        <p:cTn id="27" dur="1000" fill="hold"/>
                                        <p:tgtEl>
                                          <p:spTgt spid="7174"/>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3" presetClass="entr" presetSubtype="16" fill="hold" nodeType="clickEffect">
                                  <p:stCondLst>
                                    <p:cond delay="0"/>
                                  </p:stCondLst>
                                  <p:childTnLst>
                                    <p:set>
                                      <p:cBhvr>
                                        <p:cTn id="31" dur="1" fill="hold">
                                          <p:stCondLst>
                                            <p:cond delay="0"/>
                                          </p:stCondLst>
                                        </p:cTn>
                                        <p:tgtEl>
                                          <p:spTgt spid="7179"/>
                                        </p:tgtEl>
                                        <p:attrNameLst>
                                          <p:attrName>style.visibility</p:attrName>
                                        </p:attrNameLst>
                                      </p:cBhvr>
                                      <p:to>
                                        <p:strVal val="visible"/>
                                      </p:to>
                                    </p:set>
                                    <p:anim calcmode="lin" valueType="num">
                                      <p:cBhvr>
                                        <p:cTn id="32" dur="500" fill="hold"/>
                                        <p:tgtEl>
                                          <p:spTgt spid="7179"/>
                                        </p:tgtEl>
                                        <p:attrNameLst>
                                          <p:attrName>ppt_w</p:attrName>
                                        </p:attrNameLst>
                                      </p:cBhvr>
                                      <p:tavLst>
                                        <p:tav tm="0">
                                          <p:val>
                                            <p:fltVal val="0"/>
                                          </p:val>
                                        </p:tav>
                                        <p:tav tm="100000">
                                          <p:val>
                                            <p:strVal val="#ppt_w"/>
                                          </p:val>
                                        </p:tav>
                                      </p:tavLst>
                                    </p:anim>
                                    <p:anim calcmode="lin" valueType="num">
                                      <p:cBhvr>
                                        <p:cTn id="33" dur="500" fill="hold"/>
                                        <p:tgtEl>
                                          <p:spTgt spid="7179"/>
                                        </p:tgtEl>
                                        <p:attrNameLst>
                                          <p:attrName>ppt_h</p:attrName>
                                        </p:attrNameLst>
                                      </p:cBhvr>
                                      <p:tavLst>
                                        <p:tav tm="0">
                                          <p:val>
                                            <p:fltVal val="0"/>
                                          </p:val>
                                        </p:tav>
                                        <p:tav tm="100000">
                                          <p:val>
                                            <p:strVal val="#ppt_h"/>
                                          </p:val>
                                        </p:tav>
                                      </p:tavLst>
                                    </p:anim>
                                  </p:childTnLst>
                                </p:cTn>
                              </p:par>
                              <p:par>
                                <p:cTn id="34" presetID="2" presetClass="entr" presetSubtype="4" fill="hold" nodeType="withEffect">
                                  <p:stCondLst>
                                    <p:cond delay="200"/>
                                  </p:stCondLst>
                                  <p:childTnLst>
                                    <p:set>
                                      <p:cBhvr>
                                        <p:cTn id="35" dur="1" fill="hold">
                                          <p:stCondLst>
                                            <p:cond delay="0"/>
                                          </p:stCondLst>
                                        </p:cTn>
                                        <p:tgtEl>
                                          <p:spTgt spid="7179"/>
                                        </p:tgtEl>
                                        <p:attrNameLst>
                                          <p:attrName>style.visibility</p:attrName>
                                        </p:attrNameLst>
                                      </p:cBhvr>
                                      <p:to>
                                        <p:strVal val="visible"/>
                                      </p:to>
                                    </p:set>
                                    <p:anim calcmode="lin" valueType="num">
                                      <p:cBhvr additive="base">
                                        <p:cTn id="36" dur="1000" fill="hold"/>
                                        <p:tgtEl>
                                          <p:spTgt spid="7179"/>
                                        </p:tgtEl>
                                        <p:attrNameLst>
                                          <p:attrName>ppt_x</p:attrName>
                                        </p:attrNameLst>
                                      </p:cBhvr>
                                      <p:tavLst>
                                        <p:tav tm="0">
                                          <p:val>
                                            <p:strVal val="#ppt_x"/>
                                          </p:val>
                                        </p:tav>
                                        <p:tav tm="100000">
                                          <p:val>
                                            <p:strVal val="#ppt_x"/>
                                          </p:val>
                                        </p:tav>
                                      </p:tavLst>
                                    </p:anim>
                                    <p:anim calcmode="lin" valueType="num">
                                      <p:cBhvr additive="base">
                                        <p:cTn id="37" dur="1000" fill="hold"/>
                                        <p:tgtEl>
                                          <p:spTgt spid="7179"/>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3" presetClass="entr" presetSubtype="16" fill="hold" nodeType="clickEffect">
                                  <p:stCondLst>
                                    <p:cond delay="0"/>
                                  </p:stCondLst>
                                  <p:childTnLst>
                                    <p:set>
                                      <p:cBhvr>
                                        <p:cTn id="41" dur="1" fill="hold">
                                          <p:stCondLst>
                                            <p:cond delay="0"/>
                                          </p:stCondLst>
                                        </p:cTn>
                                        <p:tgtEl>
                                          <p:spTgt spid="7183"/>
                                        </p:tgtEl>
                                        <p:attrNameLst>
                                          <p:attrName>style.visibility</p:attrName>
                                        </p:attrNameLst>
                                      </p:cBhvr>
                                      <p:to>
                                        <p:strVal val="visible"/>
                                      </p:to>
                                    </p:set>
                                    <p:anim calcmode="lin" valueType="num">
                                      <p:cBhvr>
                                        <p:cTn id="42" dur="500" fill="hold"/>
                                        <p:tgtEl>
                                          <p:spTgt spid="7183"/>
                                        </p:tgtEl>
                                        <p:attrNameLst>
                                          <p:attrName>ppt_w</p:attrName>
                                        </p:attrNameLst>
                                      </p:cBhvr>
                                      <p:tavLst>
                                        <p:tav tm="0">
                                          <p:val>
                                            <p:fltVal val="0"/>
                                          </p:val>
                                        </p:tav>
                                        <p:tav tm="100000">
                                          <p:val>
                                            <p:strVal val="#ppt_w"/>
                                          </p:val>
                                        </p:tav>
                                      </p:tavLst>
                                    </p:anim>
                                    <p:anim calcmode="lin" valueType="num">
                                      <p:cBhvr>
                                        <p:cTn id="43" dur="500" fill="hold"/>
                                        <p:tgtEl>
                                          <p:spTgt spid="7183"/>
                                        </p:tgtEl>
                                        <p:attrNameLst>
                                          <p:attrName>ppt_h</p:attrName>
                                        </p:attrNameLst>
                                      </p:cBhvr>
                                      <p:tavLst>
                                        <p:tav tm="0">
                                          <p:val>
                                            <p:fltVal val="0"/>
                                          </p:val>
                                        </p:tav>
                                        <p:tav tm="100000">
                                          <p:val>
                                            <p:strVal val="#ppt_h"/>
                                          </p:val>
                                        </p:tav>
                                      </p:tavLst>
                                    </p:anim>
                                  </p:childTnLst>
                                </p:cTn>
                              </p:par>
                              <p:par>
                                <p:cTn id="44" presetID="2" presetClass="entr" presetSubtype="4" fill="hold" nodeType="withEffect">
                                  <p:stCondLst>
                                    <p:cond delay="300"/>
                                  </p:stCondLst>
                                  <p:childTnLst>
                                    <p:set>
                                      <p:cBhvr>
                                        <p:cTn id="45" dur="1" fill="hold">
                                          <p:stCondLst>
                                            <p:cond delay="0"/>
                                          </p:stCondLst>
                                        </p:cTn>
                                        <p:tgtEl>
                                          <p:spTgt spid="7183"/>
                                        </p:tgtEl>
                                        <p:attrNameLst>
                                          <p:attrName>style.visibility</p:attrName>
                                        </p:attrNameLst>
                                      </p:cBhvr>
                                      <p:to>
                                        <p:strVal val="visible"/>
                                      </p:to>
                                    </p:set>
                                    <p:anim calcmode="lin" valueType="num">
                                      <p:cBhvr additive="base">
                                        <p:cTn id="46" dur="1000" fill="hold"/>
                                        <p:tgtEl>
                                          <p:spTgt spid="7183"/>
                                        </p:tgtEl>
                                        <p:attrNameLst>
                                          <p:attrName>ppt_x</p:attrName>
                                        </p:attrNameLst>
                                      </p:cBhvr>
                                      <p:tavLst>
                                        <p:tav tm="0">
                                          <p:val>
                                            <p:strVal val="#ppt_x"/>
                                          </p:val>
                                        </p:tav>
                                        <p:tav tm="100000">
                                          <p:val>
                                            <p:strVal val="#ppt_x"/>
                                          </p:val>
                                        </p:tav>
                                      </p:tavLst>
                                    </p:anim>
                                    <p:anim calcmode="lin" valueType="num">
                                      <p:cBhvr additive="base">
                                        <p:cTn id="47" dur="1000" fill="hold"/>
                                        <p:tgtEl>
                                          <p:spTgt spid="718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utoUpdateAnimBg="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Multidocument 1"/>
          <p:cNvSpPr/>
          <p:nvPr/>
        </p:nvSpPr>
        <p:spPr bwMode="auto">
          <a:xfrm>
            <a:off x="1747168" y="928674"/>
            <a:ext cx="6065192" cy="2160240"/>
          </a:xfrm>
          <a:prstGeom prst="flowChartMultidocument">
            <a:avLst/>
          </a:prstGeom>
          <a:solidFill>
            <a:srgbClr val="33CC33"/>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algn="ctr" rtl="1">
              <a:lnSpc>
                <a:spcPct val="150000"/>
              </a:lnSpc>
            </a:pPr>
            <a:endParaRPr lang="ar-EG" sz="1400" b="1" dirty="0" smtClean="0"/>
          </a:p>
          <a:p>
            <a:pPr algn="ctr" rtl="1">
              <a:lnSpc>
                <a:spcPct val="150000"/>
              </a:lnSpc>
            </a:pPr>
            <a:r>
              <a:rPr lang="ar-EG" sz="3200" b="1" dirty="0"/>
              <a:t> بعض اثار انخفاض الثقة بالنفس</a:t>
            </a:r>
          </a:p>
        </p:txBody>
      </p:sp>
      <p:pic>
        <p:nvPicPr>
          <p:cNvPr id="3" name="صورة 2" descr="4.bmp"/>
          <p:cNvPicPr>
            <a:picLocks noChangeAspect="1"/>
          </p:cNvPicPr>
          <p:nvPr/>
        </p:nvPicPr>
        <p:blipFill>
          <a:blip r:embed="rId2"/>
          <a:stretch>
            <a:fillRect/>
          </a:stretch>
        </p:blipFill>
        <p:spPr>
          <a:xfrm>
            <a:off x="3214678" y="3357566"/>
            <a:ext cx="2285714" cy="1704762"/>
          </a:xfrm>
          <a:prstGeom prst="rect">
            <a:avLst/>
          </a:prstGeom>
        </p:spPr>
      </p:pic>
    </p:spTree>
    <p:extLst>
      <p:ext uri="{BB962C8B-B14F-4D97-AF65-F5344CB8AC3E}">
        <p14:creationId xmlns:p14="http://schemas.microsoft.com/office/powerpoint/2010/main" val="3875629030"/>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Box 13" descr="B56F103BB23E47beACAB404F50AF11BD# #TextBox 13"/>
          <p:cNvSpPr txBox="1">
            <a:spLocks noChangeArrowheads="1"/>
          </p:cNvSpPr>
          <p:nvPr/>
        </p:nvSpPr>
        <p:spPr bwMode="auto">
          <a:xfrm>
            <a:off x="5940153" y="-3703"/>
            <a:ext cx="3203848" cy="628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algn="l" rtl="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algn="l" rtl="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algn="l" rtl="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algn="l" rtl="0" eaLnBrk="0" fontAlgn="base" hangingPunct="0">
              <a:spcBef>
                <a:spcPct val="0"/>
              </a:spcBef>
              <a:spcAft>
                <a:spcPct val="0"/>
              </a:spcAft>
              <a:defRPr>
                <a:solidFill>
                  <a:schemeClr val="tx1"/>
                </a:solidFill>
                <a:latin typeface="Arial" pitchFamily="34" charset="0"/>
                <a:ea typeface="SimSun" pitchFamily="2" charset="-122"/>
              </a:defRPr>
            </a:lvl9pPr>
          </a:lstStyle>
          <a:p>
            <a:pPr algn="r" rtl="1">
              <a:lnSpc>
                <a:spcPct val="120000"/>
              </a:lnSpc>
              <a:spcBef>
                <a:spcPct val="50000"/>
              </a:spcBef>
            </a:pPr>
            <a:r>
              <a:rPr lang="ar-EG" altLang="zh-CN" sz="3200" b="1" dirty="0">
                <a:solidFill>
                  <a:schemeClr val="bg1"/>
                </a:solidFill>
                <a:latin typeface="Microsoft YaHei" pitchFamily="34" charset="-122"/>
                <a:ea typeface="Microsoft YaHei" pitchFamily="34" charset="-122"/>
              </a:rPr>
              <a:t>محاور الدورة</a:t>
            </a:r>
          </a:p>
        </p:txBody>
      </p:sp>
      <p:grpSp>
        <p:nvGrpSpPr>
          <p:cNvPr id="7" name="Group 2"/>
          <p:cNvGrpSpPr>
            <a:grpSpLocks/>
          </p:cNvGrpSpPr>
          <p:nvPr/>
        </p:nvGrpSpPr>
        <p:grpSpPr bwMode="auto">
          <a:xfrm>
            <a:off x="1290638" y="2497460"/>
            <a:ext cx="6562725" cy="567035"/>
            <a:chOff x="0" y="-20933"/>
            <a:chExt cx="6561756" cy="566993"/>
          </a:xfrm>
        </p:grpSpPr>
        <p:sp>
          <p:nvSpPr>
            <p:cNvPr id="8" name="AutoShape 3"/>
            <p:cNvSpPr>
              <a:spLocks noChangeArrowheads="1"/>
            </p:cNvSpPr>
            <p:nvPr/>
          </p:nvSpPr>
          <p:spPr bwMode="auto">
            <a:xfrm>
              <a:off x="0" y="192074"/>
              <a:ext cx="6561756" cy="353986"/>
            </a:xfrm>
            <a:prstGeom prst="rect">
              <a:avLst/>
            </a:prstGeom>
            <a:solidFill>
              <a:srgbClr val="595959"/>
            </a:solidFill>
            <a:ln w="12700">
              <a:solidFill>
                <a:schemeClr val="bg1"/>
              </a:solidFill>
              <a:miter lim="800000"/>
              <a:headEnd/>
              <a:tailEnd/>
            </a:ln>
          </p:spPr>
          <p:txBody>
            <a:bodyPr anchor="ctr"/>
            <a:lstStyle/>
            <a:p>
              <a:endParaRPr lang="zh-CN" altLang="en-US">
                <a:latin typeface="Calibri" pitchFamily="34" charset="0"/>
                <a:cs typeface="AL-Mohanad Bold" pitchFamily="2" charset="-78"/>
              </a:endParaRPr>
            </a:p>
          </p:txBody>
        </p:sp>
        <p:sp>
          <p:nvSpPr>
            <p:cNvPr id="9" name="AutoShape 3"/>
            <p:cNvSpPr>
              <a:spLocks noChangeArrowheads="1"/>
            </p:cNvSpPr>
            <p:nvPr/>
          </p:nvSpPr>
          <p:spPr bwMode="auto">
            <a:xfrm>
              <a:off x="64331" y="0"/>
              <a:ext cx="6433094" cy="482482"/>
            </a:xfrm>
            <a:prstGeom prst="rect">
              <a:avLst/>
            </a:prstGeom>
            <a:solidFill>
              <a:srgbClr val="007E00">
                <a:alpha val="79999"/>
              </a:srgbClr>
            </a:solidFill>
            <a:ln w="12700">
              <a:solidFill>
                <a:schemeClr val="bg1"/>
              </a:solidFill>
              <a:miter lim="800000"/>
              <a:headEnd/>
              <a:tailEnd/>
            </a:ln>
          </p:spPr>
          <p:txBody>
            <a:bodyPr wrap="none" anchor="ctr"/>
            <a:lstStyle/>
            <a:p>
              <a:pPr algn="ctr" eaLnBrk="0" hangingPunct="0"/>
              <a:endParaRPr lang="zh-CN" altLang="en-US" sz="2000">
                <a:solidFill>
                  <a:schemeClr val="tx2"/>
                </a:solidFill>
                <a:ea typeface="Microsoft YaHei" pitchFamily="34" charset="-122"/>
                <a:cs typeface="AL-Mohanad Bold" pitchFamily="2" charset="-78"/>
              </a:endParaRPr>
            </a:p>
          </p:txBody>
        </p:sp>
        <p:sp>
          <p:nvSpPr>
            <p:cNvPr id="10" name="Rectangle 13"/>
            <p:cNvSpPr>
              <a:spLocks noChangeArrowheads="1"/>
            </p:cNvSpPr>
            <p:nvPr/>
          </p:nvSpPr>
          <p:spPr bwMode="auto">
            <a:xfrm>
              <a:off x="1860562" y="-20933"/>
              <a:ext cx="2840633" cy="461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rtl="1"/>
              <a:r>
                <a:rPr lang="ar-EG" altLang="zh-CN" sz="2400" dirty="0">
                  <a:solidFill>
                    <a:schemeClr val="bg1"/>
                  </a:solidFill>
                  <a:cs typeface="AL-Mohanad Bold" pitchFamily="2" charset="-78"/>
                </a:rPr>
                <a:t>تقدير الذات</a:t>
              </a:r>
              <a:endParaRPr lang="zh-CN" altLang="en-US" sz="2400" dirty="0">
                <a:solidFill>
                  <a:schemeClr val="bg1"/>
                </a:solidFill>
                <a:cs typeface="AL-Mohanad Bold" pitchFamily="2" charset="-78"/>
              </a:endParaRPr>
            </a:p>
          </p:txBody>
        </p:sp>
      </p:grpSp>
      <p:grpSp>
        <p:nvGrpSpPr>
          <p:cNvPr id="11" name="Group 6"/>
          <p:cNvGrpSpPr>
            <a:grpSpLocks/>
          </p:cNvGrpSpPr>
          <p:nvPr/>
        </p:nvGrpSpPr>
        <p:grpSpPr bwMode="auto">
          <a:xfrm>
            <a:off x="1290638" y="4297660"/>
            <a:ext cx="6562725" cy="546100"/>
            <a:chOff x="0" y="0"/>
            <a:chExt cx="6561756" cy="546060"/>
          </a:xfrm>
        </p:grpSpPr>
        <p:grpSp>
          <p:nvGrpSpPr>
            <p:cNvPr id="12" name="Group 7"/>
            <p:cNvGrpSpPr>
              <a:grpSpLocks/>
            </p:cNvGrpSpPr>
            <p:nvPr/>
          </p:nvGrpSpPr>
          <p:grpSpPr bwMode="auto">
            <a:xfrm>
              <a:off x="0" y="0"/>
              <a:ext cx="6561756" cy="546060"/>
              <a:chOff x="0" y="0"/>
              <a:chExt cx="6561756" cy="546060"/>
            </a:xfrm>
          </p:grpSpPr>
          <p:sp>
            <p:nvSpPr>
              <p:cNvPr id="14" name="AutoShape 3"/>
              <p:cNvSpPr>
                <a:spLocks noChangeArrowheads="1"/>
              </p:cNvSpPr>
              <p:nvPr/>
            </p:nvSpPr>
            <p:spPr bwMode="auto">
              <a:xfrm>
                <a:off x="0" y="192074"/>
                <a:ext cx="6561756" cy="353986"/>
              </a:xfrm>
              <a:prstGeom prst="rect">
                <a:avLst/>
              </a:prstGeom>
              <a:solidFill>
                <a:srgbClr val="595959"/>
              </a:solidFill>
              <a:ln w="12700">
                <a:solidFill>
                  <a:schemeClr val="bg1"/>
                </a:solidFill>
                <a:miter lim="800000"/>
                <a:headEnd/>
                <a:tailEnd/>
              </a:ln>
            </p:spPr>
            <p:txBody>
              <a:bodyPr anchor="ctr"/>
              <a:lstStyle/>
              <a:p>
                <a:endParaRPr lang="zh-CN" altLang="en-US">
                  <a:latin typeface="Calibri" pitchFamily="34" charset="0"/>
                  <a:cs typeface="AL-Mohanad Bold" pitchFamily="2" charset="-78"/>
                </a:endParaRPr>
              </a:p>
            </p:txBody>
          </p:sp>
          <p:sp>
            <p:nvSpPr>
              <p:cNvPr id="15" name="AutoShape 3"/>
              <p:cNvSpPr>
                <a:spLocks noChangeArrowheads="1"/>
              </p:cNvSpPr>
              <p:nvPr/>
            </p:nvSpPr>
            <p:spPr bwMode="auto">
              <a:xfrm>
                <a:off x="65077" y="0"/>
                <a:ext cx="6431600" cy="482565"/>
              </a:xfrm>
              <a:prstGeom prst="rect">
                <a:avLst/>
              </a:prstGeom>
              <a:solidFill>
                <a:srgbClr val="7F7F7F">
                  <a:alpha val="87842"/>
                </a:srgbClr>
              </a:solidFill>
              <a:ln w="12700">
                <a:solidFill>
                  <a:schemeClr val="bg1"/>
                </a:solidFill>
                <a:miter lim="800000"/>
                <a:headEnd/>
                <a:tailEnd/>
              </a:ln>
            </p:spPr>
            <p:txBody>
              <a:bodyPr wrap="none" anchor="ctr"/>
              <a:lstStyle/>
              <a:p>
                <a:pPr algn="ctr" eaLnBrk="0" hangingPunct="0"/>
                <a:endParaRPr lang="zh-CN" altLang="en-US" sz="2000">
                  <a:solidFill>
                    <a:schemeClr val="tx2"/>
                  </a:solidFill>
                  <a:latin typeface="Calibri" pitchFamily="34" charset="0"/>
                  <a:ea typeface="Microsoft YaHei" pitchFamily="34" charset="-122"/>
                  <a:cs typeface="AL-Mohanad Bold" pitchFamily="2" charset="-78"/>
                </a:endParaRPr>
              </a:p>
            </p:txBody>
          </p:sp>
        </p:grpSp>
        <p:sp>
          <p:nvSpPr>
            <p:cNvPr id="13" name="Rectangle 13"/>
            <p:cNvSpPr>
              <a:spLocks noChangeArrowheads="1"/>
            </p:cNvSpPr>
            <p:nvPr/>
          </p:nvSpPr>
          <p:spPr bwMode="auto">
            <a:xfrm>
              <a:off x="1860562" y="72003"/>
              <a:ext cx="2840633" cy="461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rtl="1"/>
              <a:r>
                <a:rPr lang="ar-EG" altLang="zh-CN" sz="2400" dirty="0">
                  <a:solidFill>
                    <a:schemeClr val="bg1"/>
                  </a:solidFill>
                  <a:cs typeface="AL-Mohanad Bold" pitchFamily="2" charset="-78"/>
                </a:rPr>
                <a:t>الثقة بالنفس</a:t>
              </a:r>
              <a:endParaRPr lang="zh-CN" altLang="en-US" sz="2400" dirty="0">
                <a:solidFill>
                  <a:schemeClr val="bg1"/>
                </a:solidFill>
                <a:cs typeface="AL-Mohanad Bold" pitchFamily="2" charset="-78"/>
              </a:endParaRPr>
            </a:p>
          </p:txBody>
        </p:sp>
      </p:grpSp>
      <p:sp>
        <p:nvSpPr>
          <p:cNvPr id="2" name="Rounded Rectangle 1"/>
          <p:cNvSpPr/>
          <p:nvPr/>
        </p:nvSpPr>
        <p:spPr bwMode="auto">
          <a:xfrm>
            <a:off x="2686687" y="1489348"/>
            <a:ext cx="3305840" cy="576064"/>
          </a:xfrm>
          <a:prstGeom prst="roundRect">
            <a:avLst/>
          </a:prstGeom>
          <a:solidFill>
            <a:srgbClr val="05C3CD"/>
          </a:solidFill>
          <a:ln>
            <a:headEnd type="none" w="med" len="med"/>
            <a:tailEnd type="none" w="med" len="med"/>
          </a:ln>
          <a:extLst/>
        </p:spPr>
        <p:style>
          <a:lnRef idx="1">
            <a:schemeClr val="accent5"/>
          </a:lnRef>
          <a:fillRef idx="2">
            <a:schemeClr val="accent5"/>
          </a:fillRef>
          <a:effectRef idx="1">
            <a:schemeClr val="accent5"/>
          </a:effectRef>
          <a:fontRef idx="minor">
            <a:schemeClr val="dk1"/>
          </a:fontRef>
        </p:style>
        <p:txBody>
          <a:bodyPr vert="horz" wrap="square" lIns="91440" tIns="45720" rIns="91440" bIns="45720" numCol="1" rtlCol="1" anchor="t" anchorCtr="0" compatLnSpc="1">
            <a:prstTxWarp prst="textNoShape">
              <a:avLst/>
            </a:prstTxWarp>
          </a:bodyPr>
          <a:lstStyle/>
          <a:p>
            <a:pPr algn="ctr" rtl="1"/>
            <a:r>
              <a:rPr lang="ar-EG" sz="2800" dirty="0">
                <a:solidFill>
                  <a:schemeClr val="tx1"/>
                </a:solidFill>
                <a:latin typeface="Arial" pitchFamily="34" charset="0"/>
                <a:ea typeface="SimSun" pitchFamily="2" charset="-122"/>
                <a:cs typeface="AL-Mohanad Bold" pitchFamily="2" charset="-78"/>
              </a:rPr>
              <a:t>الوحدة التدريبية الاولى</a:t>
            </a:r>
            <a:endParaRPr kumimoji="0" lang="ar-EG" sz="2800" i="0" u="none" strike="noStrike" cap="none" normalizeH="0" baseline="0" dirty="0" smtClean="0">
              <a:ln>
                <a:noFill/>
              </a:ln>
              <a:solidFill>
                <a:schemeClr val="tx1"/>
              </a:solidFill>
              <a:effectLst/>
              <a:latin typeface="Arial" pitchFamily="34" charset="0"/>
              <a:ea typeface="SimSun" pitchFamily="2" charset="-122"/>
              <a:cs typeface="AL-Mohanad Bold" pitchFamily="2" charset="-78"/>
            </a:endParaRPr>
          </a:p>
        </p:txBody>
      </p:sp>
      <p:sp>
        <p:nvSpPr>
          <p:cNvPr id="17" name="Rounded Rectangle 16"/>
          <p:cNvSpPr/>
          <p:nvPr/>
        </p:nvSpPr>
        <p:spPr bwMode="auto">
          <a:xfrm>
            <a:off x="2699792" y="3505572"/>
            <a:ext cx="3305840" cy="576064"/>
          </a:xfrm>
          <a:prstGeom prst="roundRect">
            <a:avLst/>
          </a:prstGeom>
          <a:solidFill>
            <a:srgbClr val="05C3CD"/>
          </a:solidFill>
          <a:ln>
            <a:headEnd type="none" w="med" len="med"/>
            <a:tailEnd type="none" w="med" len="med"/>
          </a:ln>
          <a:extLst/>
        </p:spPr>
        <p:style>
          <a:lnRef idx="1">
            <a:schemeClr val="accent5"/>
          </a:lnRef>
          <a:fillRef idx="2">
            <a:schemeClr val="accent5"/>
          </a:fillRef>
          <a:effectRef idx="1">
            <a:schemeClr val="accent5"/>
          </a:effectRef>
          <a:fontRef idx="minor">
            <a:schemeClr val="dk1"/>
          </a:fontRef>
        </p:style>
        <p:txBody>
          <a:bodyPr vert="horz" wrap="square" lIns="91440" tIns="45720" rIns="91440" bIns="45720" numCol="1" rtlCol="1" anchor="t" anchorCtr="0" compatLnSpc="1">
            <a:prstTxWarp prst="textNoShape">
              <a:avLst/>
            </a:prstTxWarp>
          </a:bodyPr>
          <a:lstStyle/>
          <a:p>
            <a:pPr algn="ctr" rtl="1"/>
            <a:r>
              <a:rPr lang="ar-EG" sz="2800" dirty="0">
                <a:solidFill>
                  <a:schemeClr val="tx1"/>
                </a:solidFill>
                <a:latin typeface="Arial" pitchFamily="34" charset="0"/>
                <a:ea typeface="SimSun" pitchFamily="2" charset="-122"/>
                <a:cs typeface="AL-Mohanad Bold" pitchFamily="2" charset="-78"/>
              </a:rPr>
              <a:t>الوحدة التدريبية </a:t>
            </a:r>
            <a:r>
              <a:rPr lang="ar-EG" sz="2800" dirty="0" smtClean="0">
                <a:solidFill>
                  <a:schemeClr val="tx1"/>
                </a:solidFill>
                <a:latin typeface="Arial" pitchFamily="34" charset="0"/>
                <a:ea typeface="SimSun" pitchFamily="2" charset="-122"/>
                <a:cs typeface="AL-Mohanad Bold" pitchFamily="2" charset="-78"/>
              </a:rPr>
              <a:t>الثانية</a:t>
            </a:r>
            <a:endParaRPr kumimoji="0" lang="ar-EG" sz="2800" i="0" u="none" strike="noStrike" cap="none" normalizeH="0" baseline="0" dirty="0" smtClean="0">
              <a:ln>
                <a:noFill/>
              </a:ln>
              <a:solidFill>
                <a:schemeClr val="tx1"/>
              </a:solidFill>
              <a:effectLst/>
              <a:latin typeface="Arial" pitchFamily="34" charset="0"/>
              <a:ea typeface="SimSun" pitchFamily="2" charset="-122"/>
              <a:cs typeface="AL-Mohanad Bold" pitchFamily="2" charset="-78"/>
            </a:endParaRPr>
          </a:p>
        </p:txBody>
      </p:sp>
    </p:spTree>
    <p:extLst>
      <p:ext uri="{BB962C8B-B14F-4D97-AF65-F5344CB8AC3E}">
        <p14:creationId xmlns:p14="http://schemas.microsoft.com/office/powerpoint/2010/main" val="535893649"/>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slide(fromLeft)">
                                      <p:cBhvr>
                                        <p:cTn id="7" dur="500"/>
                                        <p:tgtEl>
                                          <p:spTgt spid="6146"/>
                                        </p:tgtEl>
                                      </p:cBhvr>
                                    </p:animEffect>
                                  </p:childTnLst>
                                </p:cTn>
                              </p:par>
                            </p:childTnLst>
                          </p:cTn>
                        </p:par>
                        <p:par>
                          <p:cTn id="8" fill="hold">
                            <p:stCondLst>
                              <p:cond delay="500"/>
                            </p:stCondLst>
                            <p:childTnLst>
                              <p:par>
                                <p:cTn id="9" presetID="23" presetClass="entr" presetSubtype="16"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childTnLst>
                                </p:cTn>
                              </p:par>
                              <p:par>
                                <p:cTn id="13" presetID="2" presetClass="entr" presetSubtype="4"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1000" fill="hold"/>
                                        <p:tgtEl>
                                          <p:spTgt spid="7"/>
                                        </p:tgtEl>
                                        <p:attrNameLst>
                                          <p:attrName>ppt_x</p:attrName>
                                        </p:attrNameLst>
                                      </p:cBhvr>
                                      <p:tavLst>
                                        <p:tav tm="0">
                                          <p:val>
                                            <p:strVal val="#ppt_x"/>
                                          </p:val>
                                        </p:tav>
                                        <p:tav tm="100000">
                                          <p:val>
                                            <p:strVal val="#ppt_x"/>
                                          </p:val>
                                        </p:tav>
                                      </p:tavLst>
                                    </p:anim>
                                    <p:anim calcmode="lin" valueType="num">
                                      <p:cBhvr additive="base">
                                        <p:cTn id="16" dur="1000" fill="hold"/>
                                        <p:tgtEl>
                                          <p:spTgt spid="7"/>
                                        </p:tgtEl>
                                        <p:attrNameLst>
                                          <p:attrName>ppt_y</p:attrName>
                                        </p:attrNameLst>
                                      </p:cBhvr>
                                      <p:tavLst>
                                        <p:tav tm="0">
                                          <p:val>
                                            <p:strVal val="1+#ppt_h/2"/>
                                          </p:val>
                                        </p:tav>
                                        <p:tav tm="100000">
                                          <p:val>
                                            <p:strVal val="#ppt_y"/>
                                          </p:val>
                                        </p:tav>
                                      </p:tavLst>
                                    </p:anim>
                                  </p:childTnLst>
                                </p:cTn>
                              </p:par>
                              <p:par>
                                <p:cTn id="17" presetID="23" presetClass="entr" presetSubtype="16" fill="hold" nodeType="withEffect">
                                  <p:stCondLst>
                                    <p:cond delay="100"/>
                                  </p:stCondLst>
                                  <p:childTnLst>
                                    <p:set>
                                      <p:cBhvr>
                                        <p:cTn id="18" dur="1" fill="hold">
                                          <p:stCondLst>
                                            <p:cond delay="0"/>
                                          </p:stCondLst>
                                        </p:cTn>
                                        <p:tgtEl>
                                          <p:spTgt spid="11"/>
                                        </p:tgtEl>
                                        <p:attrNameLst>
                                          <p:attrName>style.visibility</p:attrName>
                                        </p:attrNameLst>
                                      </p:cBhvr>
                                      <p:to>
                                        <p:strVal val="visible"/>
                                      </p:to>
                                    </p:set>
                                    <p:anim calcmode="lin" valueType="num">
                                      <p:cBhvr>
                                        <p:cTn id="19" dur="500" fill="hold"/>
                                        <p:tgtEl>
                                          <p:spTgt spid="11"/>
                                        </p:tgtEl>
                                        <p:attrNameLst>
                                          <p:attrName>ppt_w</p:attrName>
                                        </p:attrNameLst>
                                      </p:cBhvr>
                                      <p:tavLst>
                                        <p:tav tm="0">
                                          <p:val>
                                            <p:fltVal val="0"/>
                                          </p:val>
                                        </p:tav>
                                        <p:tav tm="100000">
                                          <p:val>
                                            <p:strVal val="#ppt_w"/>
                                          </p:val>
                                        </p:tav>
                                      </p:tavLst>
                                    </p:anim>
                                    <p:anim calcmode="lin" valueType="num">
                                      <p:cBhvr>
                                        <p:cTn id="20" dur="500" fill="hold"/>
                                        <p:tgtEl>
                                          <p:spTgt spid="11"/>
                                        </p:tgtEl>
                                        <p:attrNameLst>
                                          <p:attrName>ppt_h</p:attrName>
                                        </p:attrNameLst>
                                      </p:cBhvr>
                                      <p:tavLst>
                                        <p:tav tm="0">
                                          <p:val>
                                            <p:fltVal val="0"/>
                                          </p:val>
                                        </p:tav>
                                        <p:tav tm="100000">
                                          <p:val>
                                            <p:strVal val="#ppt_h"/>
                                          </p:val>
                                        </p:tav>
                                      </p:tavLst>
                                    </p:anim>
                                  </p:childTnLst>
                                </p:cTn>
                              </p:par>
                              <p:par>
                                <p:cTn id="21" presetID="2" presetClass="entr" presetSubtype="4" fill="hold" nodeType="withEffect">
                                  <p:stCondLst>
                                    <p:cond delay="10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1000" fill="hold"/>
                                        <p:tgtEl>
                                          <p:spTgt spid="11"/>
                                        </p:tgtEl>
                                        <p:attrNameLst>
                                          <p:attrName>ppt_x</p:attrName>
                                        </p:attrNameLst>
                                      </p:cBhvr>
                                      <p:tavLst>
                                        <p:tav tm="0">
                                          <p:val>
                                            <p:strVal val="#ppt_x"/>
                                          </p:val>
                                        </p:tav>
                                        <p:tav tm="100000">
                                          <p:val>
                                            <p:strVal val="#ppt_x"/>
                                          </p:val>
                                        </p:tav>
                                      </p:tavLst>
                                    </p:anim>
                                    <p:anim calcmode="lin" valueType="num">
                                      <p:cBhvr additive="base">
                                        <p:cTn id="24"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6" grpId="0" autoUpdateAnimBg="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70" name="Group 2"/>
          <p:cNvGrpSpPr>
            <a:grpSpLocks/>
          </p:cNvGrpSpPr>
          <p:nvPr/>
        </p:nvGrpSpPr>
        <p:grpSpPr bwMode="auto">
          <a:xfrm>
            <a:off x="1290638" y="1925860"/>
            <a:ext cx="6562725" cy="547010"/>
            <a:chOff x="0" y="0"/>
            <a:chExt cx="6561756" cy="546970"/>
          </a:xfrm>
        </p:grpSpPr>
        <p:sp>
          <p:nvSpPr>
            <p:cNvPr id="5138" name="AutoShape 3"/>
            <p:cNvSpPr>
              <a:spLocks noChangeArrowheads="1"/>
            </p:cNvSpPr>
            <p:nvPr/>
          </p:nvSpPr>
          <p:spPr bwMode="auto">
            <a:xfrm>
              <a:off x="0" y="192074"/>
              <a:ext cx="6561756" cy="353986"/>
            </a:xfrm>
            <a:prstGeom prst="rect">
              <a:avLst/>
            </a:prstGeom>
            <a:solidFill>
              <a:srgbClr val="595959"/>
            </a:solidFill>
            <a:ln w="12700">
              <a:solidFill>
                <a:schemeClr val="bg1"/>
              </a:solidFill>
              <a:miter lim="800000"/>
              <a:headEnd/>
              <a:tailEnd/>
            </a:ln>
          </p:spPr>
          <p:txBody>
            <a:bodyPr anchor="ctr"/>
            <a:lstStyle/>
            <a:p>
              <a:endParaRPr lang="zh-CN" altLang="en-US" sz="2400" b="1">
                <a:latin typeface="Calibri" pitchFamily="34" charset="0"/>
              </a:endParaRPr>
            </a:p>
          </p:txBody>
        </p:sp>
        <p:sp>
          <p:nvSpPr>
            <p:cNvPr id="5139" name="AutoShape 3"/>
            <p:cNvSpPr>
              <a:spLocks noChangeArrowheads="1"/>
            </p:cNvSpPr>
            <p:nvPr/>
          </p:nvSpPr>
          <p:spPr bwMode="auto">
            <a:xfrm>
              <a:off x="64331" y="0"/>
              <a:ext cx="6433094" cy="482482"/>
            </a:xfrm>
            <a:prstGeom prst="rect">
              <a:avLst/>
            </a:prstGeom>
            <a:solidFill>
              <a:srgbClr val="007E00">
                <a:alpha val="79999"/>
              </a:srgbClr>
            </a:solidFill>
            <a:ln w="12700">
              <a:solidFill>
                <a:schemeClr val="bg1"/>
              </a:solidFill>
              <a:miter lim="800000"/>
              <a:headEnd/>
              <a:tailEnd/>
            </a:ln>
          </p:spPr>
          <p:txBody>
            <a:bodyPr wrap="none" anchor="ctr"/>
            <a:lstStyle/>
            <a:p>
              <a:pPr algn="ctr" eaLnBrk="0" hangingPunct="0"/>
              <a:endParaRPr lang="zh-CN" altLang="en-US" sz="2800" b="1">
                <a:solidFill>
                  <a:schemeClr val="tx2"/>
                </a:solidFill>
                <a:ea typeface="Microsoft YaHei" pitchFamily="34" charset="-122"/>
              </a:endParaRPr>
            </a:p>
          </p:txBody>
        </p:sp>
        <p:sp>
          <p:nvSpPr>
            <p:cNvPr id="5140" name="Rectangle 13"/>
            <p:cNvSpPr>
              <a:spLocks noChangeArrowheads="1"/>
            </p:cNvSpPr>
            <p:nvPr/>
          </p:nvSpPr>
          <p:spPr bwMode="auto">
            <a:xfrm>
              <a:off x="65079" y="85339"/>
              <a:ext cx="6431598" cy="461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a:r>
                <a:rPr lang="ar-EG" altLang="zh-CN" sz="2400" b="1" dirty="0" smtClean="0">
                  <a:solidFill>
                    <a:schemeClr val="bg1"/>
                  </a:solidFill>
                </a:rPr>
                <a:t>لا </a:t>
              </a:r>
              <a:r>
                <a:rPr lang="ar-EG" altLang="zh-CN" sz="2400" b="1" dirty="0">
                  <a:solidFill>
                    <a:schemeClr val="bg1"/>
                  </a:solidFill>
                </a:rPr>
                <a:t>أستطيع </a:t>
              </a:r>
              <a:endParaRPr lang="zh-CN" altLang="en-US" sz="2400" b="1" dirty="0">
                <a:solidFill>
                  <a:schemeClr val="bg1"/>
                </a:solidFill>
              </a:endParaRPr>
            </a:p>
          </p:txBody>
        </p:sp>
      </p:grpSp>
      <p:grpSp>
        <p:nvGrpSpPr>
          <p:cNvPr id="7174" name="Group 6"/>
          <p:cNvGrpSpPr>
            <a:grpSpLocks/>
          </p:cNvGrpSpPr>
          <p:nvPr/>
        </p:nvGrpSpPr>
        <p:grpSpPr bwMode="auto">
          <a:xfrm>
            <a:off x="1290638" y="2798985"/>
            <a:ext cx="6562725" cy="547010"/>
            <a:chOff x="0" y="0"/>
            <a:chExt cx="6561756" cy="546970"/>
          </a:xfrm>
        </p:grpSpPr>
        <p:grpSp>
          <p:nvGrpSpPr>
            <p:cNvPr id="5134" name="Group 7"/>
            <p:cNvGrpSpPr>
              <a:grpSpLocks/>
            </p:cNvGrpSpPr>
            <p:nvPr/>
          </p:nvGrpSpPr>
          <p:grpSpPr bwMode="auto">
            <a:xfrm>
              <a:off x="0" y="0"/>
              <a:ext cx="6561756" cy="546060"/>
              <a:chOff x="0" y="0"/>
              <a:chExt cx="6561756" cy="546060"/>
            </a:xfrm>
          </p:grpSpPr>
          <p:sp>
            <p:nvSpPr>
              <p:cNvPr id="5136" name="AutoShape 3"/>
              <p:cNvSpPr>
                <a:spLocks noChangeArrowheads="1"/>
              </p:cNvSpPr>
              <p:nvPr/>
            </p:nvSpPr>
            <p:spPr bwMode="auto">
              <a:xfrm>
                <a:off x="0" y="192074"/>
                <a:ext cx="6561756" cy="353986"/>
              </a:xfrm>
              <a:prstGeom prst="rect">
                <a:avLst/>
              </a:prstGeom>
              <a:solidFill>
                <a:srgbClr val="595959"/>
              </a:solidFill>
              <a:ln w="12700">
                <a:solidFill>
                  <a:schemeClr val="bg1"/>
                </a:solidFill>
                <a:miter lim="800000"/>
                <a:headEnd/>
                <a:tailEnd/>
              </a:ln>
            </p:spPr>
            <p:txBody>
              <a:bodyPr anchor="ctr"/>
              <a:lstStyle/>
              <a:p>
                <a:endParaRPr lang="zh-CN" altLang="en-US" sz="2400" b="1">
                  <a:latin typeface="Calibri" pitchFamily="34" charset="0"/>
                </a:endParaRPr>
              </a:p>
            </p:txBody>
          </p:sp>
          <p:sp>
            <p:nvSpPr>
              <p:cNvPr id="5137" name="AutoShape 3"/>
              <p:cNvSpPr>
                <a:spLocks noChangeArrowheads="1"/>
              </p:cNvSpPr>
              <p:nvPr/>
            </p:nvSpPr>
            <p:spPr bwMode="auto">
              <a:xfrm>
                <a:off x="65077" y="0"/>
                <a:ext cx="6431600" cy="482565"/>
              </a:xfrm>
              <a:prstGeom prst="rect">
                <a:avLst/>
              </a:prstGeom>
              <a:solidFill>
                <a:srgbClr val="7F7F7F">
                  <a:alpha val="87842"/>
                </a:srgbClr>
              </a:solidFill>
              <a:ln w="12700">
                <a:solidFill>
                  <a:schemeClr val="bg1"/>
                </a:solidFill>
                <a:miter lim="800000"/>
                <a:headEnd/>
                <a:tailEnd/>
              </a:ln>
            </p:spPr>
            <p:txBody>
              <a:bodyPr wrap="none" anchor="ctr"/>
              <a:lstStyle/>
              <a:p>
                <a:pPr algn="ctr" eaLnBrk="0" hangingPunct="0"/>
                <a:endParaRPr lang="zh-CN" altLang="en-US" sz="2800" b="1">
                  <a:solidFill>
                    <a:schemeClr val="tx2"/>
                  </a:solidFill>
                  <a:latin typeface="Calibri" pitchFamily="34" charset="0"/>
                  <a:ea typeface="Microsoft YaHei" pitchFamily="34" charset="-122"/>
                </a:endParaRPr>
              </a:p>
            </p:txBody>
          </p:sp>
        </p:grpSp>
        <p:sp>
          <p:nvSpPr>
            <p:cNvPr id="5135" name="Rectangle 13"/>
            <p:cNvSpPr>
              <a:spLocks noChangeArrowheads="1"/>
            </p:cNvSpPr>
            <p:nvPr/>
          </p:nvSpPr>
          <p:spPr bwMode="auto">
            <a:xfrm>
              <a:off x="65079" y="85339"/>
              <a:ext cx="6431598" cy="461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a:r>
                <a:rPr lang="ar-EG" altLang="zh-CN" sz="2400" b="1" dirty="0" smtClean="0">
                  <a:solidFill>
                    <a:schemeClr val="bg1"/>
                  </a:solidFill>
                </a:rPr>
                <a:t>هذا </a:t>
              </a:r>
              <a:r>
                <a:rPr lang="ar-EG" altLang="zh-CN" sz="2400" b="1" dirty="0">
                  <a:solidFill>
                    <a:schemeClr val="bg1"/>
                  </a:solidFill>
                </a:rPr>
                <a:t>صعب للغاية </a:t>
              </a:r>
              <a:endParaRPr lang="zh-CN" altLang="en-US" sz="2400" b="1" dirty="0">
                <a:solidFill>
                  <a:schemeClr val="bg1"/>
                </a:solidFill>
              </a:endParaRPr>
            </a:p>
          </p:txBody>
        </p:sp>
      </p:grpSp>
      <p:grpSp>
        <p:nvGrpSpPr>
          <p:cNvPr id="7179" name="Group 11"/>
          <p:cNvGrpSpPr>
            <a:grpSpLocks/>
          </p:cNvGrpSpPr>
          <p:nvPr/>
        </p:nvGrpSpPr>
        <p:grpSpPr bwMode="auto">
          <a:xfrm>
            <a:off x="1290638" y="3670523"/>
            <a:ext cx="6562725" cy="547010"/>
            <a:chOff x="0" y="0"/>
            <a:chExt cx="6561756" cy="546970"/>
          </a:xfrm>
        </p:grpSpPr>
        <p:sp>
          <p:nvSpPr>
            <p:cNvPr id="5131" name="AutoShape 3"/>
            <p:cNvSpPr>
              <a:spLocks noChangeArrowheads="1"/>
            </p:cNvSpPr>
            <p:nvPr/>
          </p:nvSpPr>
          <p:spPr bwMode="auto">
            <a:xfrm>
              <a:off x="0" y="192073"/>
              <a:ext cx="6561756" cy="353987"/>
            </a:xfrm>
            <a:prstGeom prst="rect">
              <a:avLst/>
            </a:prstGeom>
            <a:solidFill>
              <a:srgbClr val="595959"/>
            </a:solidFill>
            <a:ln w="12700">
              <a:solidFill>
                <a:schemeClr val="bg1"/>
              </a:solidFill>
              <a:miter lim="800000"/>
              <a:headEnd/>
              <a:tailEnd/>
            </a:ln>
          </p:spPr>
          <p:txBody>
            <a:bodyPr anchor="ctr"/>
            <a:lstStyle/>
            <a:p>
              <a:endParaRPr lang="zh-CN" altLang="en-US" sz="2400" b="1">
                <a:latin typeface="Calibri" pitchFamily="34" charset="0"/>
              </a:endParaRPr>
            </a:p>
          </p:txBody>
        </p:sp>
        <p:sp>
          <p:nvSpPr>
            <p:cNvPr id="5132" name="AutoShape 3"/>
            <p:cNvSpPr>
              <a:spLocks noChangeArrowheads="1"/>
            </p:cNvSpPr>
            <p:nvPr/>
          </p:nvSpPr>
          <p:spPr bwMode="auto">
            <a:xfrm>
              <a:off x="64331" y="0"/>
              <a:ext cx="6433094" cy="482482"/>
            </a:xfrm>
            <a:prstGeom prst="rect">
              <a:avLst/>
            </a:prstGeom>
            <a:solidFill>
              <a:srgbClr val="007E00">
                <a:alpha val="79999"/>
              </a:srgbClr>
            </a:solidFill>
            <a:ln w="12700">
              <a:solidFill>
                <a:schemeClr val="bg1"/>
              </a:solidFill>
              <a:miter lim="800000"/>
              <a:headEnd/>
              <a:tailEnd/>
            </a:ln>
          </p:spPr>
          <p:txBody>
            <a:bodyPr wrap="none" anchor="ctr"/>
            <a:lstStyle/>
            <a:p>
              <a:pPr algn="ctr" eaLnBrk="0" hangingPunct="0"/>
              <a:endParaRPr lang="zh-CN" altLang="en-US" sz="2800" b="1">
                <a:solidFill>
                  <a:schemeClr val="tx2"/>
                </a:solidFill>
                <a:ea typeface="Microsoft YaHei" pitchFamily="34" charset="-122"/>
              </a:endParaRPr>
            </a:p>
          </p:txBody>
        </p:sp>
        <p:sp>
          <p:nvSpPr>
            <p:cNvPr id="5133" name="Rectangle 13"/>
            <p:cNvSpPr>
              <a:spLocks noChangeArrowheads="1"/>
            </p:cNvSpPr>
            <p:nvPr/>
          </p:nvSpPr>
          <p:spPr bwMode="auto">
            <a:xfrm>
              <a:off x="65079" y="85339"/>
              <a:ext cx="6431598" cy="461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a:r>
                <a:rPr lang="ar-EG" altLang="zh-CN" sz="2400" b="1" dirty="0" smtClean="0">
                  <a:solidFill>
                    <a:schemeClr val="bg1"/>
                  </a:solidFill>
                </a:rPr>
                <a:t>ربما </a:t>
              </a:r>
              <a:r>
                <a:rPr lang="ar-EG" altLang="zh-CN" sz="2400" b="1" dirty="0">
                  <a:solidFill>
                    <a:schemeClr val="bg1"/>
                  </a:solidFill>
                </a:rPr>
                <a:t>أستطيع التعامل مع هذا الأمر</a:t>
              </a:r>
              <a:endParaRPr lang="zh-CN" altLang="en-US" sz="2400" b="1" dirty="0">
                <a:solidFill>
                  <a:schemeClr val="bg1"/>
                </a:solidFill>
              </a:endParaRPr>
            </a:p>
          </p:txBody>
        </p:sp>
      </p:grpSp>
      <p:grpSp>
        <p:nvGrpSpPr>
          <p:cNvPr id="7183" name="Group 15"/>
          <p:cNvGrpSpPr>
            <a:grpSpLocks/>
          </p:cNvGrpSpPr>
          <p:nvPr/>
        </p:nvGrpSpPr>
        <p:grpSpPr bwMode="auto">
          <a:xfrm>
            <a:off x="1290638" y="4543648"/>
            <a:ext cx="6562725" cy="547010"/>
            <a:chOff x="0" y="0"/>
            <a:chExt cx="6561756" cy="546970"/>
          </a:xfrm>
        </p:grpSpPr>
        <p:grpSp>
          <p:nvGrpSpPr>
            <p:cNvPr id="5127" name="Group 16"/>
            <p:cNvGrpSpPr>
              <a:grpSpLocks/>
            </p:cNvGrpSpPr>
            <p:nvPr/>
          </p:nvGrpSpPr>
          <p:grpSpPr bwMode="auto">
            <a:xfrm>
              <a:off x="0" y="0"/>
              <a:ext cx="6561756" cy="546060"/>
              <a:chOff x="0" y="0"/>
              <a:chExt cx="6448390" cy="611157"/>
            </a:xfrm>
          </p:grpSpPr>
          <p:sp>
            <p:nvSpPr>
              <p:cNvPr id="5129" name="AutoShape 3"/>
              <p:cNvSpPr>
                <a:spLocks noChangeArrowheads="1"/>
              </p:cNvSpPr>
              <p:nvPr/>
            </p:nvSpPr>
            <p:spPr bwMode="auto">
              <a:xfrm>
                <a:off x="0" y="214970"/>
                <a:ext cx="6448390" cy="396187"/>
              </a:xfrm>
              <a:prstGeom prst="rect">
                <a:avLst/>
              </a:prstGeom>
              <a:solidFill>
                <a:srgbClr val="595959"/>
              </a:solidFill>
              <a:ln w="12700">
                <a:solidFill>
                  <a:schemeClr val="bg1"/>
                </a:solidFill>
                <a:miter lim="800000"/>
                <a:headEnd/>
                <a:tailEnd/>
              </a:ln>
            </p:spPr>
            <p:txBody>
              <a:bodyPr anchor="ctr"/>
              <a:lstStyle/>
              <a:p>
                <a:endParaRPr lang="zh-CN" altLang="en-US" sz="2400" b="1">
                  <a:latin typeface="Calibri" pitchFamily="34" charset="0"/>
                </a:endParaRPr>
              </a:p>
            </p:txBody>
          </p:sp>
          <p:sp>
            <p:nvSpPr>
              <p:cNvPr id="5130" name="AutoShape 3"/>
              <p:cNvSpPr>
                <a:spLocks noChangeArrowheads="1"/>
              </p:cNvSpPr>
              <p:nvPr/>
            </p:nvSpPr>
            <p:spPr bwMode="auto">
              <a:xfrm>
                <a:off x="63953" y="0"/>
                <a:ext cx="6320483" cy="540092"/>
              </a:xfrm>
              <a:prstGeom prst="rect">
                <a:avLst/>
              </a:prstGeom>
              <a:solidFill>
                <a:srgbClr val="7F7F7F">
                  <a:alpha val="87842"/>
                </a:srgbClr>
              </a:solidFill>
              <a:ln w="12700">
                <a:solidFill>
                  <a:schemeClr val="bg1"/>
                </a:solidFill>
                <a:miter lim="800000"/>
                <a:headEnd/>
                <a:tailEnd/>
              </a:ln>
            </p:spPr>
            <p:txBody>
              <a:bodyPr wrap="none" anchor="ctr"/>
              <a:lstStyle/>
              <a:p>
                <a:pPr algn="ctr" eaLnBrk="0" hangingPunct="0"/>
                <a:endParaRPr lang="zh-CN" altLang="en-US" sz="2800" b="1">
                  <a:solidFill>
                    <a:schemeClr val="tx2"/>
                  </a:solidFill>
                  <a:latin typeface="Calibri" pitchFamily="34" charset="0"/>
                  <a:ea typeface="Microsoft YaHei" pitchFamily="34" charset="-122"/>
                </a:endParaRPr>
              </a:p>
            </p:txBody>
          </p:sp>
        </p:grpSp>
        <p:sp>
          <p:nvSpPr>
            <p:cNvPr id="5128" name="Rectangle 13"/>
            <p:cNvSpPr>
              <a:spLocks noChangeArrowheads="1"/>
            </p:cNvSpPr>
            <p:nvPr/>
          </p:nvSpPr>
          <p:spPr bwMode="auto">
            <a:xfrm>
              <a:off x="64331" y="85339"/>
              <a:ext cx="6433094" cy="461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a:r>
                <a:rPr lang="ar-EG" altLang="zh-CN" sz="2400" b="1" dirty="0" smtClean="0">
                  <a:solidFill>
                    <a:schemeClr val="bg1"/>
                  </a:solidFill>
                </a:rPr>
                <a:t>ببساطه </a:t>
              </a:r>
              <a:r>
                <a:rPr lang="ar-EG" altLang="zh-CN" sz="2400" b="1" dirty="0">
                  <a:solidFill>
                    <a:schemeClr val="bg1"/>
                  </a:solidFill>
                </a:rPr>
                <a:t>لا أستطيع تقرير ماذا أفعل </a:t>
              </a:r>
              <a:endParaRPr lang="zh-CN" altLang="en-US" sz="2400" b="1" dirty="0">
                <a:solidFill>
                  <a:schemeClr val="bg1"/>
                </a:solidFill>
              </a:endParaRPr>
            </a:p>
          </p:txBody>
        </p:sp>
      </p:grpSp>
      <p:sp>
        <p:nvSpPr>
          <p:cNvPr id="21" name="TextBox 13" descr="B56F103BB23E47beACAB404F50AF11BD# #TextBox 13"/>
          <p:cNvSpPr txBox="1">
            <a:spLocks noChangeArrowheads="1"/>
          </p:cNvSpPr>
          <p:nvPr/>
        </p:nvSpPr>
        <p:spPr bwMode="auto">
          <a:xfrm>
            <a:off x="755576" y="86004"/>
            <a:ext cx="8388425" cy="628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algn="l" rtl="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algn="l" rtl="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algn="l" rtl="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algn="l" rtl="0" eaLnBrk="0" fontAlgn="base" hangingPunct="0">
              <a:spcBef>
                <a:spcPct val="0"/>
              </a:spcBef>
              <a:spcAft>
                <a:spcPct val="0"/>
              </a:spcAft>
              <a:defRPr>
                <a:solidFill>
                  <a:schemeClr val="tx1"/>
                </a:solidFill>
                <a:latin typeface="Arial" pitchFamily="34" charset="0"/>
                <a:ea typeface="SimSun" pitchFamily="2" charset="-122"/>
              </a:defRPr>
            </a:lvl9pPr>
          </a:lstStyle>
          <a:p>
            <a:pPr algn="r" rtl="1">
              <a:lnSpc>
                <a:spcPct val="120000"/>
              </a:lnSpc>
              <a:spcBef>
                <a:spcPct val="50000"/>
              </a:spcBef>
            </a:pPr>
            <a:r>
              <a:rPr lang="ar-EG" altLang="zh-CN" sz="3200" b="1" dirty="0">
                <a:solidFill>
                  <a:schemeClr val="bg1"/>
                </a:solidFill>
                <a:latin typeface="Microsoft YaHei" pitchFamily="34" charset="-122"/>
                <a:ea typeface="Microsoft YaHei" pitchFamily="34" charset="-122"/>
              </a:rPr>
              <a:t> بعض اثار انخفاض الثقة بالنفس</a:t>
            </a:r>
          </a:p>
        </p:txBody>
      </p:sp>
      <p:sp>
        <p:nvSpPr>
          <p:cNvPr id="22" name="Round Diagonal Corner Rectangle 21"/>
          <p:cNvSpPr/>
          <p:nvPr/>
        </p:nvSpPr>
        <p:spPr bwMode="auto">
          <a:xfrm>
            <a:off x="3067500" y="1031156"/>
            <a:ext cx="2880320" cy="648072"/>
          </a:xfrm>
          <a:prstGeom prst="round2DiagRect">
            <a:avLst/>
          </a:prstGeom>
          <a:solidFill>
            <a:srgbClr val="22BAD8"/>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algn="ctr" rtl="1"/>
            <a:r>
              <a:rPr lang="ar-EG" sz="2800" b="1" dirty="0">
                <a:solidFill>
                  <a:srgbClr val="002060"/>
                </a:solidFill>
              </a:rPr>
              <a:t>الغرور </a:t>
            </a:r>
            <a:endParaRPr kumimoji="0" lang="ar-EG" sz="2800" b="1" i="0" u="none" strike="noStrike" cap="none" normalizeH="0" baseline="0" dirty="0" smtClean="0">
              <a:ln>
                <a:noFill/>
              </a:ln>
              <a:solidFill>
                <a:srgbClr val="002060"/>
              </a:solidFill>
              <a:effectLst/>
            </a:endParaRPr>
          </a:p>
        </p:txBody>
      </p:sp>
    </p:spTree>
    <p:extLst>
      <p:ext uri="{BB962C8B-B14F-4D97-AF65-F5344CB8AC3E}">
        <p14:creationId xmlns:p14="http://schemas.microsoft.com/office/powerpoint/2010/main" val="3455587731"/>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slide(fromLeft)">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nodeType="clickEffect">
                                  <p:stCondLst>
                                    <p:cond delay="0"/>
                                  </p:stCondLst>
                                  <p:childTnLst>
                                    <p:set>
                                      <p:cBhvr>
                                        <p:cTn id="11" dur="1" fill="hold">
                                          <p:stCondLst>
                                            <p:cond delay="0"/>
                                          </p:stCondLst>
                                        </p:cTn>
                                        <p:tgtEl>
                                          <p:spTgt spid="7170"/>
                                        </p:tgtEl>
                                        <p:attrNameLst>
                                          <p:attrName>style.visibility</p:attrName>
                                        </p:attrNameLst>
                                      </p:cBhvr>
                                      <p:to>
                                        <p:strVal val="visible"/>
                                      </p:to>
                                    </p:set>
                                    <p:anim calcmode="lin" valueType="num">
                                      <p:cBhvr>
                                        <p:cTn id="12" dur="500" fill="hold"/>
                                        <p:tgtEl>
                                          <p:spTgt spid="7170"/>
                                        </p:tgtEl>
                                        <p:attrNameLst>
                                          <p:attrName>ppt_w</p:attrName>
                                        </p:attrNameLst>
                                      </p:cBhvr>
                                      <p:tavLst>
                                        <p:tav tm="0">
                                          <p:val>
                                            <p:fltVal val="0"/>
                                          </p:val>
                                        </p:tav>
                                        <p:tav tm="100000">
                                          <p:val>
                                            <p:strVal val="#ppt_w"/>
                                          </p:val>
                                        </p:tav>
                                      </p:tavLst>
                                    </p:anim>
                                    <p:anim calcmode="lin" valueType="num">
                                      <p:cBhvr>
                                        <p:cTn id="13" dur="500" fill="hold"/>
                                        <p:tgtEl>
                                          <p:spTgt spid="7170"/>
                                        </p:tgtEl>
                                        <p:attrNameLst>
                                          <p:attrName>ppt_h</p:attrName>
                                        </p:attrNameLst>
                                      </p:cBhvr>
                                      <p:tavLst>
                                        <p:tav tm="0">
                                          <p:val>
                                            <p:fltVal val="0"/>
                                          </p:val>
                                        </p:tav>
                                        <p:tav tm="100000">
                                          <p:val>
                                            <p:strVal val="#ppt_h"/>
                                          </p:val>
                                        </p:tav>
                                      </p:tavLst>
                                    </p:anim>
                                  </p:childTnLst>
                                </p:cTn>
                              </p:par>
                              <p:par>
                                <p:cTn id="14" presetID="2" presetClass="entr" presetSubtype="4" fill="hold" nodeType="withEffect">
                                  <p:stCondLst>
                                    <p:cond delay="0"/>
                                  </p:stCondLst>
                                  <p:childTnLst>
                                    <p:set>
                                      <p:cBhvr>
                                        <p:cTn id="15" dur="1" fill="hold">
                                          <p:stCondLst>
                                            <p:cond delay="0"/>
                                          </p:stCondLst>
                                        </p:cTn>
                                        <p:tgtEl>
                                          <p:spTgt spid="7170"/>
                                        </p:tgtEl>
                                        <p:attrNameLst>
                                          <p:attrName>style.visibility</p:attrName>
                                        </p:attrNameLst>
                                      </p:cBhvr>
                                      <p:to>
                                        <p:strVal val="visible"/>
                                      </p:to>
                                    </p:set>
                                    <p:anim calcmode="lin" valueType="num">
                                      <p:cBhvr additive="base">
                                        <p:cTn id="16" dur="1000" fill="hold"/>
                                        <p:tgtEl>
                                          <p:spTgt spid="7170"/>
                                        </p:tgtEl>
                                        <p:attrNameLst>
                                          <p:attrName>ppt_x</p:attrName>
                                        </p:attrNameLst>
                                      </p:cBhvr>
                                      <p:tavLst>
                                        <p:tav tm="0">
                                          <p:val>
                                            <p:strVal val="#ppt_x"/>
                                          </p:val>
                                        </p:tav>
                                        <p:tav tm="100000">
                                          <p:val>
                                            <p:strVal val="#ppt_x"/>
                                          </p:val>
                                        </p:tav>
                                      </p:tavLst>
                                    </p:anim>
                                    <p:anim calcmode="lin" valueType="num">
                                      <p:cBhvr additive="base">
                                        <p:cTn id="17" dur="1000" fill="hold"/>
                                        <p:tgtEl>
                                          <p:spTgt spid="7170"/>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3" presetClass="entr" presetSubtype="16" fill="hold" nodeType="clickEffect">
                                  <p:stCondLst>
                                    <p:cond delay="0"/>
                                  </p:stCondLst>
                                  <p:childTnLst>
                                    <p:set>
                                      <p:cBhvr>
                                        <p:cTn id="21" dur="1" fill="hold">
                                          <p:stCondLst>
                                            <p:cond delay="0"/>
                                          </p:stCondLst>
                                        </p:cTn>
                                        <p:tgtEl>
                                          <p:spTgt spid="7174"/>
                                        </p:tgtEl>
                                        <p:attrNameLst>
                                          <p:attrName>style.visibility</p:attrName>
                                        </p:attrNameLst>
                                      </p:cBhvr>
                                      <p:to>
                                        <p:strVal val="visible"/>
                                      </p:to>
                                    </p:set>
                                    <p:anim calcmode="lin" valueType="num">
                                      <p:cBhvr>
                                        <p:cTn id="22" dur="500" fill="hold"/>
                                        <p:tgtEl>
                                          <p:spTgt spid="7174"/>
                                        </p:tgtEl>
                                        <p:attrNameLst>
                                          <p:attrName>ppt_w</p:attrName>
                                        </p:attrNameLst>
                                      </p:cBhvr>
                                      <p:tavLst>
                                        <p:tav tm="0">
                                          <p:val>
                                            <p:fltVal val="0"/>
                                          </p:val>
                                        </p:tav>
                                        <p:tav tm="100000">
                                          <p:val>
                                            <p:strVal val="#ppt_w"/>
                                          </p:val>
                                        </p:tav>
                                      </p:tavLst>
                                    </p:anim>
                                    <p:anim calcmode="lin" valueType="num">
                                      <p:cBhvr>
                                        <p:cTn id="23" dur="500" fill="hold"/>
                                        <p:tgtEl>
                                          <p:spTgt spid="7174"/>
                                        </p:tgtEl>
                                        <p:attrNameLst>
                                          <p:attrName>ppt_h</p:attrName>
                                        </p:attrNameLst>
                                      </p:cBhvr>
                                      <p:tavLst>
                                        <p:tav tm="0">
                                          <p:val>
                                            <p:fltVal val="0"/>
                                          </p:val>
                                        </p:tav>
                                        <p:tav tm="100000">
                                          <p:val>
                                            <p:strVal val="#ppt_h"/>
                                          </p:val>
                                        </p:tav>
                                      </p:tavLst>
                                    </p:anim>
                                  </p:childTnLst>
                                </p:cTn>
                              </p:par>
                              <p:par>
                                <p:cTn id="24" presetID="2" presetClass="entr" presetSubtype="4" fill="hold" nodeType="withEffect">
                                  <p:stCondLst>
                                    <p:cond delay="100"/>
                                  </p:stCondLst>
                                  <p:childTnLst>
                                    <p:set>
                                      <p:cBhvr>
                                        <p:cTn id="25" dur="1" fill="hold">
                                          <p:stCondLst>
                                            <p:cond delay="0"/>
                                          </p:stCondLst>
                                        </p:cTn>
                                        <p:tgtEl>
                                          <p:spTgt spid="7174"/>
                                        </p:tgtEl>
                                        <p:attrNameLst>
                                          <p:attrName>style.visibility</p:attrName>
                                        </p:attrNameLst>
                                      </p:cBhvr>
                                      <p:to>
                                        <p:strVal val="visible"/>
                                      </p:to>
                                    </p:set>
                                    <p:anim calcmode="lin" valueType="num">
                                      <p:cBhvr additive="base">
                                        <p:cTn id="26" dur="1000" fill="hold"/>
                                        <p:tgtEl>
                                          <p:spTgt spid="7174"/>
                                        </p:tgtEl>
                                        <p:attrNameLst>
                                          <p:attrName>ppt_x</p:attrName>
                                        </p:attrNameLst>
                                      </p:cBhvr>
                                      <p:tavLst>
                                        <p:tav tm="0">
                                          <p:val>
                                            <p:strVal val="#ppt_x"/>
                                          </p:val>
                                        </p:tav>
                                        <p:tav tm="100000">
                                          <p:val>
                                            <p:strVal val="#ppt_x"/>
                                          </p:val>
                                        </p:tav>
                                      </p:tavLst>
                                    </p:anim>
                                    <p:anim calcmode="lin" valueType="num">
                                      <p:cBhvr additive="base">
                                        <p:cTn id="27" dur="1000" fill="hold"/>
                                        <p:tgtEl>
                                          <p:spTgt spid="7174"/>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3" presetClass="entr" presetSubtype="16" fill="hold" nodeType="clickEffect">
                                  <p:stCondLst>
                                    <p:cond delay="0"/>
                                  </p:stCondLst>
                                  <p:childTnLst>
                                    <p:set>
                                      <p:cBhvr>
                                        <p:cTn id="31" dur="1" fill="hold">
                                          <p:stCondLst>
                                            <p:cond delay="0"/>
                                          </p:stCondLst>
                                        </p:cTn>
                                        <p:tgtEl>
                                          <p:spTgt spid="7179"/>
                                        </p:tgtEl>
                                        <p:attrNameLst>
                                          <p:attrName>style.visibility</p:attrName>
                                        </p:attrNameLst>
                                      </p:cBhvr>
                                      <p:to>
                                        <p:strVal val="visible"/>
                                      </p:to>
                                    </p:set>
                                    <p:anim calcmode="lin" valueType="num">
                                      <p:cBhvr>
                                        <p:cTn id="32" dur="500" fill="hold"/>
                                        <p:tgtEl>
                                          <p:spTgt spid="7179"/>
                                        </p:tgtEl>
                                        <p:attrNameLst>
                                          <p:attrName>ppt_w</p:attrName>
                                        </p:attrNameLst>
                                      </p:cBhvr>
                                      <p:tavLst>
                                        <p:tav tm="0">
                                          <p:val>
                                            <p:fltVal val="0"/>
                                          </p:val>
                                        </p:tav>
                                        <p:tav tm="100000">
                                          <p:val>
                                            <p:strVal val="#ppt_w"/>
                                          </p:val>
                                        </p:tav>
                                      </p:tavLst>
                                    </p:anim>
                                    <p:anim calcmode="lin" valueType="num">
                                      <p:cBhvr>
                                        <p:cTn id="33" dur="500" fill="hold"/>
                                        <p:tgtEl>
                                          <p:spTgt spid="7179"/>
                                        </p:tgtEl>
                                        <p:attrNameLst>
                                          <p:attrName>ppt_h</p:attrName>
                                        </p:attrNameLst>
                                      </p:cBhvr>
                                      <p:tavLst>
                                        <p:tav tm="0">
                                          <p:val>
                                            <p:fltVal val="0"/>
                                          </p:val>
                                        </p:tav>
                                        <p:tav tm="100000">
                                          <p:val>
                                            <p:strVal val="#ppt_h"/>
                                          </p:val>
                                        </p:tav>
                                      </p:tavLst>
                                    </p:anim>
                                  </p:childTnLst>
                                </p:cTn>
                              </p:par>
                              <p:par>
                                <p:cTn id="34" presetID="2" presetClass="entr" presetSubtype="4" fill="hold" nodeType="withEffect">
                                  <p:stCondLst>
                                    <p:cond delay="200"/>
                                  </p:stCondLst>
                                  <p:childTnLst>
                                    <p:set>
                                      <p:cBhvr>
                                        <p:cTn id="35" dur="1" fill="hold">
                                          <p:stCondLst>
                                            <p:cond delay="0"/>
                                          </p:stCondLst>
                                        </p:cTn>
                                        <p:tgtEl>
                                          <p:spTgt spid="7179"/>
                                        </p:tgtEl>
                                        <p:attrNameLst>
                                          <p:attrName>style.visibility</p:attrName>
                                        </p:attrNameLst>
                                      </p:cBhvr>
                                      <p:to>
                                        <p:strVal val="visible"/>
                                      </p:to>
                                    </p:set>
                                    <p:anim calcmode="lin" valueType="num">
                                      <p:cBhvr additive="base">
                                        <p:cTn id="36" dur="1000" fill="hold"/>
                                        <p:tgtEl>
                                          <p:spTgt spid="7179"/>
                                        </p:tgtEl>
                                        <p:attrNameLst>
                                          <p:attrName>ppt_x</p:attrName>
                                        </p:attrNameLst>
                                      </p:cBhvr>
                                      <p:tavLst>
                                        <p:tav tm="0">
                                          <p:val>
                                            <p:strVal val="#ppt_x"/>
                                          </p:val>
                                        </p:tav>
                                        <p:tav tm="100000">
                                          <p:val>
                                            <p:strVal val="#ppt_x"/>
                                          </p:val>
                                        </p:tav>
                                      </p:tavLst>
                                    </p:anim>
                                    <p:anim calcmode="lin" valueType="num">
                                      <p:cBhvr additive="base">
                                        <p:cTn id="37" dur="1000" fill="hold"/>
                                        <p:tgtEl>
                                          <p:spTgt spid="7179"/>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3" presetClass="entr" presetSubtype="16" fill="hold" nodeType="clickEffect">
                                  <p:stCondLst>
                                    <p:cond delay="0"/>
                                  </p:stCondLst>
                                  <p:childTnLst>
                                    <p:set>
                                      <p:cBhvr>
                                        <p:cTn id="41" dur="1" fill="hold">
                                          <p:stCondLst>
                                            <p:cond delay="0"/>
                                          </p:stCondLst>
                                        </p:cTn>
                                        <p:tgtEl>
                                          <p:spTgt spid="7183"/>
                                        </p:tgtEl>
                                        <p:attrNameLst>
                                          <p:attrName>style.visibility</p:attrName>
                                        </p:attrNameLst>
                                      </p:cBhvr>
                                      <p:to>
                                        <p:strVal val="visible"/>
                                      </p:to>
                                    </p:set>
                                    <p:anim calcmode="lin" valueType="num">
                                      <p:cBhvr>
                                        <p:cTn id="42" dur="500" fill="hold"/>
                                        <p:tgtEl>
                                          <p:spTgt spid="7183"/>
                                        </p:tgtEl>
                                        <p:attrNameLst>
                                          <p:attrName>ppt_w</p:attrName>
                                        </p:attrNameLst>
                                      </p:cBhvr>
                                      <p:tavLst>
                                        <p:tav tm="0">
                                          <p:val>
                                            <p:fltVal val="0"/>
                                          </p:val>
                                        </p:tav>
                                        <p:tav tm="100000">
                                          <p:val>
                                            <p:strVal val="#ppt_w"/>
                                          </p:val>
                                        </p:tav>
                                      </p:tavLst>
                                    </p:anim>
                                    <p:anim calcmode="lin" valueType="num">
                                      <p:cBhvr>
                                        <p:cTn id="43" dur="500" fill="hold"/>
                                        <p:tgtEl>
                                          <p:spTgt spid="7183"/>
                                        </p:tgtEl>
                                        <p:attrNameLst>
                                          <p:attrName>ppt_h</p:attrName>
                                        </p:attrNameLst>
                                      </p:cBhvr>
                                      <p:tavLst>
                                        <p:tav tm="0">
                                          <p:val>
                                            <p:fltVal val="0"/>
                                          </p:val>
                                        </p:tav>
                                        <p:tav tm="100000">
                                          <p:val>
                                            <p:strVal val="#ppt_h"/>
                                          </p:val>
                                        </p:tav>
                                      </p:tavLst>
                                    </p:anim>
                                  </p:childTnLst>
                                </p:cTn>
                              </p:par>
                              <p:par>
                                <p:cTn id="44" presetID="2" presetClass="entr" presetSubtype="4" fill="hold" nodeType="withEffect">
                                  <p:stCondLst>
                                    <p:cond delay="300"/>
                                  </p:stCondLst>
                                  <p:childTnLst>
                                    <p:set>
                                      <p:cBhvr>
                                        <p:cTn id="45" dur="1" fill="hold">
                                          <p:stCondLst>
                                            <p:cond delay="0"/>
                                          </p:stCondLst>
                                        </p:cTn>
                                        <p:tgtEl>
                                          <p:spTgt spid="7183"/>
                                        </p:tgtEl>
                                        <p:attrNameLst>
                                          <p:attrName>style.visibility</p:attrName>
                                        </p:attrNameLst>
                                      </p:cBhvr>
                                      <p:to>
                                        <p:strVal val="visible"/>
                                      </p:to>
                                    </p:set>
                                    <p:anim calcmode="lin" valueType="num">
                                      <p:cBhvr additive="base">
                                        <p:cTn id="46" dur="1000" fill="hold"/>
                                        <p:tgtEl>
                                          <p:spTgt spid="7183"/>
                                        </p:tgtEl>
                                        <p:attrNameLst>
                                          <p:attrName>ppt_x</p:attrName>
                                        </p:attrNameLst>
                                      </p:cBhvr>
                                      <p:tavLst>
                                        <p:tav tm="0">
                                          <p:val>
                                            <p:strVal val="#ppt_x"/>
                                          </p:val>
                                        </p:tav>
                                        <p:tav tm="100000">
                                          <p:val>
                                            <p:strVal val="#ppt_x"/>
                                          </p:val>
                                        </p:tav>
                                      </p:tavLst>
                                    </p:anim>
                                    <p:anim calcmode="lin" valueType="num">
                                      <p:cBhvr additive="base">
                                        <p:cTn id="47" dur="1000" fill="hold"/>
                                        <p:tgtEl>
                                          <p:spTgt spid="718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utoUpdateAnimBg="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70" name="Group 2"/>
          <p:cNvGrpSpPr>
            <a:grpSpLocks/>
          </p:cNvGrpSpPr>
          <p:nvPr/>
        </p:nvGrpSpPr>
        <p:grpSpPr bwMode="auto">
          <a:xfrm>
            <a:off x="1290638" y="1925860"/>
            <a:ext cx="6562725" cy="547010"/>
            <a:chOff x="0" y="0"/>
            <a:chExt cx="6561756" cy="546970"/>
          </a:xfrm>
        </p:grpSpPr>
        <p:sp>
          <p:nvSpPr>
            <p:cNvPr id="5138" name="AutoShape 3"/>
            <p:cNvSpPr>
              <a:spLocks noChangeArrowheads="1"/>
            </p:cNvSpPr>
            <p:nvPr/>
          </p:nvSpPr>
          <p:spPr bwMode="auto">
            <a:xfrm>
              <a:off x="0" y="192074"/>
              <a:ext cx="6561756" cy="353986"/>
            </a:xfrm>
            <a:prstGeom prst="rect">
              <a:avLst/>
            </a:prstGeom>
            <a:solidFill>
              <a:srgbClr val="595959"/>
            </a:solidFill>
            <a:ln w="12700">
              <a:solidFill>
                <a:schemeClr val="bg1"/>
              </a:solidFill>
              <a:miter lim="800000"/>
              <a:headEnd/>
              <a:tailEnd/>
            </a:ln>
          </p:spPr>
          <p:txBody>
            <a:bodyPr anchor="ctr"/>
            <a:lstStyle/>
            <a:p>
              <a:endParaRPr lang="zh-CN" altLang="en-US" sz="2400" b="1">
                <a:latin typeface="Calibri" pitchFamily="34" charset="0"/>
              </a:endParaRPr>
            </a:p>
          </p:txBody>
        </p:sp>
        <p:sp>
          <p:nvSpPr>
            <p:cNvPr id="5139" name="AutoShape 3"/>
            <p:cNvSpPr>
              <a:spLocks noChangeArrowheads="1"/>
            </p:cNvSpPr>
            <p:nvPr/>
          </p:nvSpPr>
          <p:spPr bwMode="auto">
            <a:xfrm>
              <a:off x="64331" y="0"/>
              <a:ext cx="6433094" cy="482482"/>
            </a:xfrm>
            <a:prstGeom prst="rect">
              <a:avLst/>
            </a:prstGeom>
            <a:solidFill>
              <a:srgbClr val="007E00">
                <a:alpha val="79999"/>
              </a:srgbClr>
            </a:solidFill>
            <a:ln w="12700">
              <a:solidFill>
                <a:schemeClr val="bg1"/>
              </a:solidFill>
              <a:miter lim="800000"/>
              <a:headEnd/>
              <a:tailEnd/>
            </a:ln>
          </p:spPr>
          <p:txBody>
            <a:bodyPr wrap="none" anchor="ctr"/>
            <a:lstStyle/>
            <a:p>
              <a:pPr algn="ctr" eaLnBrk="0" hangingPunct="0"/>
              <a:endParaRPr lang="zh-CN" altLang="en-US" sz="2800" b="1">
                <a:solidFill>
                  <a:schemeClr val="tx2"/>
                </a:solidFill>
                <a:ea typeface="Microsoft YaHei" pitchFamily="34" charset="-122"/>
              </a:endParaRPr>
            </a:p>
          </p:txBody>
        </p:sp>
        <p:sp>
          <p:nvSpPr>
            <p:cNvPr id="5140" name="Rectangle 13"/>
            <p:cNvSpPr>
              <a:spLocks noChangeArrowheads="1"/>
            </p:cNvSpPr>
            <p:nvPr/>
          </p:nvSpPr>
          <p:spPr bwMode="auto">
            <a:xfrm>
              <a:off x="65079" y="85339"/>
              <a:ext cx="6431598" cy="461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a:r>
                <a:rPr lang="ar-EG" altLang="zh-CN" sz="2400" b="1" dirty="0" smtClean="0">
                  <a:solidFill>
                    <a:schemeClr val="bg1"/>
                  </a:solidFill>
                </a:rPr>
                <a:t>الخوف </a:t>
              </a:r>
              <a:endParaRPr lang="zh-CN" altLang="en-US" sz="2400" b="1" dirty="0">
                <a:solidFill>
                  <a:schemeClr val="bg1"/>
                </a:solidFill>
              </a:endParaRPr>
            </a:p>
          </p:txBody>
        </p:sp>
      </p:grpSp>
      <p:grpSp>
        <p:nvGrpSpPr>
          <p:cNvPr id="7174" name="Group 6"/>
          <p:cNvGrpSpPr>
            <a:grpSpLocks/>
          </p:cNvGrpSpPr>
          <p:nvPr/>
        </p:nvGrpSpPr>
        <p:grpSpPr bwMode="auto">
          <a:xfrm>
            <a:off x="1290638" y="2798985"/>
            <a:ext cx="6562725" cy="547010"/>
            <a:chOff x="0" y="0"/>
            <a:chExt cx="6561756" cy="546970"/>
          </a:xfrm>
        </p:grpSpPr>
        <p:grpSp>
          <p:nvGrpSpPr>
            <p:cNvPr id="5134" name="Group 7"/>
            <p:cNvGrpSpPr>
              <a:grpSpLocks/>
            </p:cNvGrpSpPr>
            <p:nvPr/>
          </p:nvGrpSpPr>
          <p:grpSpPr bwMode="auto">
            <a:xfrm>
              <a:off x="0" y="0"/>
              <a:ext cx="6561756" cy="546060"/>
              <a:chOff x="0" y="0"/>
              <a:chExt cx="6561756" cy="546060"/>
            </a:xfrm>
          </p:grpSpPr>
          <p:sp>
            <p:nvSpPr>
              <p:cNvPr id="5136" name="AutoShape 3"/>
              <p:cNvSpPr>
                <a:spLocks noChangeArrowheads="1"/>
              </p:cNvSpPr>
              <p:nvPr/>
            </p:nvSpPr>
            <p:spPr bwMode="auto">
              <a:xfrm>
                <a:off x="0" y="192074"/>
                <a:ext cx="6561756" cy="353986"/>
              </a:xfrm>
              <a:prstGeom prst="rect">
                <a:avLst/>
              </a:prstGeom>
              <a:solidFill>
                <a:srgbClr val="595959"/>
              </a:solidFill>
              <a:ln w="12700">
                <a:solidFill>
                  <a:schemeClr val="bg1"/>
                </a:solidFill>
                <a:miter lim="800000"/>
                <a:headEnd/>
                <a:tailEnd/>
              </a:ln>
            </p:spPr>
            <p:txBody>
              <a:bodyPr anchor="ctr"/>
              <a:lstStyle/>
              <a:p>
                <a:endParaRPr lang="zh-CN" altLang="en-US" sz="2400" b="1">
                  <a:latin typeface="Calibri" pitchFamily="34" charset="0"/>
                </a:endParaRPr>
              </a:p>
            </p:txBody>
          </p:sp>
          <p:sp>
            <p:nvSpPr>
              <p:cNvPr id="5137" name="AutoShape 3"/>
              <p:cNvSpPr>
                <a:spLocks noChangeArrowheads="1"/>
              </p:cNvSpPr>
              <p:nvPr/>
            </p:nvSpPr>
            <p:spPr bwMode="auto">
              <a:xfrm>
                <a:off x="65077" y="0"/>
                <a:ext cx="6431600" cy="482565"/>
              </a:xfrm>
              <a:prstGeom prst="rect">
                <a:avLst/>
              </a:prstGeom>
              <a:solidFill>
                <a:srgbClr val="7F7F7F">
                  <a:alpha val="87842"/>
                </a:srgbClr>
              </a:solidFill>
              <a:ln w="12700">
                <a:solidFill>
                  <a:schemeClr val="bg1"/>
                </a:solidFill>
                <a:miter lim="800000"/>
                <a:headEnd/>
                <a:tailEnd/>
              </a:ln>
            </p:spPr>
            <p:txBody>
              <a:bodyPr wrap="none" anchor="ctr"/>
              <a:lstStyle/>
              <a:p>
                <a:pPr algn="ctr" eaLnBrk="0" hangingPunct="0"/>
                <a:endParaRPr lang="zh-CN" altLang="en-US" sz="2800" b="1">
                  <a:solidFill>
                    <a:schemeClr val="tx2"/>
                  </a:solidFill>
                  <a:latin typeface="Calibri" pitchFamily="34" charset="0"/>
                  <a:ea typeface="Microsoft YaHei" pitchFamily="34" charset="-122"/>
                </a:endParaRPr>
              </a:p>
            </p:txBody>
          </p:sp>
        </p:grpSp>
        <p:sp>
          <p:nvSpPr>
            <p:cNvPr id="5135" name="Rectangle 13"/>
            <p:cNvSpPr>
              <a:spLocks noChangeArrowheads="1"/>
            </p:cNvSpPr>
            <p:nvPr/>
          </p:nvSpPr>
          <p:spPr bwMode="auto">
            <a:xfrm>
              <a:off x="65079" y="85339"/>
              <a:ext cx="6431598" cy="461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a:r>
                <a:rPr lang="ar-EG" altLang="zh-CN" sz="2400" b="1" dirty="0" smtClean="0">
                  <a:solidFill>
                    <a:schemeClr val="bg1"/>
                  </a:solidFill>
                </a:rPr>
                <a:t>القلق </a:t>
              </a:r>
              <a:r>
                <a:rPr lang="ar-EG" altLang="zh-CN" sz="2400" b="1" dirty="0">
                  <a:solidFill>
                    <a:schemeClr val="bg1"/>
                  </a:solidFill>
                </a:rPr>
                <a:t>خصوصا من المصاعب القادمة </a:t>
              </a:r>
              <a:endParaRPr lang="zh-CN" altLang="en-US" sz="2400" b="1" dirty="0">
                <a:solidFill>
                  <a:schemeClr val="bg1"/>
                </a:solidFill>
              </a:endParaRPr>
            </a:p>
          </p:txBody>
        </p:sp>
      </p:grpSp>
      <p:grpSp>
        <p:nvGrpSpPr>
          <p:cNvPr id="7179" name="Group 11"/>
          <p:cNvGrpSpPr>
            <a:grpSpLocks/>
          </p:cNvGrpSpPr>
          <p:nvPr/>
        </p:nvGrpSpPr>
        <p:grpSpPr bwMode="auto">
          <a:xfrm>
            <a:off x="1290638" y="3670523"/>
            <a:ext cx="6562725" cy="547010"/>
            <a:chOff x="0" y="0"/>
            <a:chExt cx="6561756" cy="546970"/>
          </a:xfrm>
        </p:grpSpPr>
        <p:sp>
          <p:nvSpPr>
            <p:cNvPr id="5131" name="AutoShape 3"/>
            <p:cNvSpPr>
              <a:spLocks noChangeArrowheads="1"/>
            </p:cNvSpPr>
            <p:nvPr/>
          </p:nvSpPr>
          <p:spPr bwMode="auto">
            <a:xfrm>
              <a:off x="0" y="192073"/>
              <a:ext cx="6561756" cy="353987"/>
            </a:xfrm>
            <a:prstGeom prst="rect">
              <a:avLst/>
            </a:prstGeom>
            <a:solidFill>
              <a:srgbClr val="595959"/>
            </a:solidFill>
            <a:ln w="12700">
              <a:solidFill>
                <a:schemeClr val="bg1"/>
              </a:solidFill>
              <a:miter lim="800000"/>
              <a:headEnd/>
              <a:tailEnd/>
            </a:ln>
          </p:spPr>
          <p:txBody>
            <a:bodyPr anchor="ctr"/>
            <a:lstStyle/>
            <a:p>
              <a:endParaRPr lang="zh-CN" altLang="en-US" sz="2400" b="1">
                <a:latin typeface="Calibri" pitchFamily="34" charset="0"/>
              </a:endParaRPr>
            </a:p>
          </p:txBody>
        </p:sp>
        <p:sp>
          <p:nvSpPr>
            <p:cNvPr id="5132" name="AutoShape 3"/>
            <p:cNvSpPr>
              <a:spLocks noChangeArrowheads="1"/>
            </p:cNvSpPr>
            <p:nvPr/>
          </p:nvSpPr>
          <p:spPr bwMode="auto">
            <a:xfrm>
              <a:off x="64331" y="0"/>
              <a:ext cx="6433094" cy="482482"/>
            </a:xfrm>
            <a:prstGeom prst="rect">
              <a:avLst/>
            </a:prstGeom>
            <a:solidFill>
              <a:srgbClr val="007E00">
                <a:alpha val="79999"/>
              </a:srgbClr>
            </a:solidFill>
            <a:ln w="12700">
              <a:solidFill>
                <a:schemeClr val="bg1"/>
              </a:solidFill>
              <a:miter lim="800000"/>
              <a:headEnd/>
              <a:tailEnd/>
            </a:ln>
          </p:spPr>
          <p:txBody>
            <a:bodyPr wrap="none" anchor="ctr"/>
            <a:lstStyle/>
            <a:p>
              <a:pPr algn="ctr" eaLnBrk="0" hangingPunct="0"/>
              <a:endParaRPr lang="zh-CN" altLang="en-US" sz="2800" b="1">
                <a:solidFill>
                  <a:schemeClr val="tx2"/>
                </a:solidFill>
                <a:ea typeface="Microsoft YaHei" pitchFamily="34" charset="-122"/>
              </a:endParaRPr>
            </a:p>
          </p:txBody>
        </p:sp>
        <p:sp>
          <p:nvSpPr>
            <p:cNvPr id="5133" name="Rectangle 13"/>
            <p:cNvSpPr>
              <a:spLocks noChangeArrowheads="1"/>
            </p:cNvSpPr>
            <p:nvPr/>
          </p:nvSpPr>
          <p:spPr bwMode="auto">
            <a:xfrm>
              <a:off x="65079" y="85339"/>
              <a:ext cx="6431598" cy="461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a:r>
                <a:rPr lang="ar-EG" altLang="zh-CN" sz="2400" b="1" dirty="0" smtClean="0">
                  <a:solidFill>
                    <a:schemeClr val="bg1"/>
                  </a:solidFill>
                </a:rPr>
                <a:t>الخوف </a:t>
              </a:r>
              <a:r>
                <a:rPr lang="ar-EG" altLang="zh-CN" sz="2400" b="1" dirty="0">
                  <a:solidFill>
                    <a:schemeClr val="bg1"/>
                  </a:solidFill>
                </a:rPr>
                <a:t>من المجهول أو من المواقف الجيدة </a:t>
              </a:r>
              <a:endParaRPr lang="zh-CN" altLang="en-US" sz="2400" b="1" dirty="0">
                <a:solidFill>
                  <a:schemeClr val="bg1"/>
                </a:solidFill>
              </a:endParaRPr>
            </a:p>
          </p:txBody>
        </p:sp>
      </p:grpSp>
      <p:grpSp>
        <p:nvGrpSpPr>
          <p:cNvPr id="7183" name="Group 15"/>
          <p:cNvGrpSpPr>
            <a:grpSpLocks/>
          </p:cNvGrpSpPr>
          <p:nvPr/>
        </p:nvGrpSpPr>
        <p:grpSpPr bwMode="auto">
          <a:xfrm>
            <a:off x="1290638" y="4543648"/>
            <a:ext cx="6562725" cy="547010"/>
            <a:chOff x="0" y="0"/>
            <a:chExt cx="6561756" cy="546970"/>
          </a:xfrm>
        </p:grpSpPr>
        <p:grpSp>
          <p:nvGrpSpPr>
            <p:cNvPr id="5127" name="Group 16"/>
            <p:cNvGrpSpPr>
              <a:grpSpLocks/>
            </p:cNvGrpSpPr>
            <p:nvPr/>
          </p:nvGrpSpPr>
          <p:grpSpPr bwMode="auto">
            <a:xfrm>
              <a:off x="0" y="0"/>
              <a:ext cx="6561756" cy="546060"/>
              <a:chOff x="0" y="0"/>
              <a:chExt cx="6448390" cy="611157"/>
            </a:xfrm>
          </p:grpSpPr>
          <p:sp>
            <p:nvSpPr>
              <p:cNvPr id="5129" name="AutoShape 3"/>
              <p:cNvSpPr>
                <a:spLocks noChangeArrowheads="1"/>
              </p:cNvSpPr>
              <p:nvPr/>
            </p:nvSpPr>
            <p:spPr bwMode="auto">
              <a:xfrm>
                <a:off x="0" y="214970"/>
                <a:ext cx="6448390" cy="396187"/>
              </a:xfrm>
              <a:prstGeom prst="rect">
                <a:avLst/>
              </a:prstGeom>
              <a:solidFill>
                <a:srgbClr val="595959"/>
              </a:solidFill>
              <a:ln w="12700">
                <a:solidFill>
                  <a:schemeClr val="bg1"/>
                </a:solidFill>
                <a:miter lim="800000"/>
                <a:headEnd/>
                <a:tailEnd/>
              </a:ln>
            </p:spPr>
            <p:txBody>
              <a:bodyPr anchor="ctr"/>
              <a:lstStyle/>
              <a:p>
                <a:endParaRPr lang="zh-CN" altLang="en-US" sz="2400" b="1">
                  <a:latin typeface="Calibri" pitchFamily="34" charset="0"/>
                </a:endParaRPr>
              </a:p>
            </p:txBody>
          </p:sp>
          <p:sp>
            <p:nvSpPr>
              <p:cNvPr id="5130" name="AutoShape 3"/>
              <p:cNvSpPr>
                <a:spLocks noChangeArrowheads="1"/>
              </p:cNvSpPr>
              <p:nvPr/>
            </p:nvSpPr>
            <p:spPr bwMode="auto">
              <a:xfrm>
                <a:off x="63953" y="0"/>
                <a:ext cx="6320483" cy="540092"/>
              </a:xfrm>
              <a:prstGeom prst="rect">
                <a:avLst/>
              </a:prstGeom>
              <a:solidFill>
                <a:srgbClr val="7F7F7F">
                  <a:alpha val="87842"/>
                </a:srgbClr>
              </a:solidFill>
              <a:ln w="12700">
                <a:solidFill>
                  <a:schemeClr val="bg1"/>
                </a:solidFill>
                <a:miter lim="800000"/>
                <a:headEnd/>
                <a:tailEnd/>
              </a:ln>
            </p:spPr>
            <p:txBody>
              <a:bodyPr wrap="none" anchor="ctr"/>
              <a:lstStyle/>
              <a:p>
                <a:pPr algn="ctr" eaLnBrk="0" hangingPunct="0"/>
                <a:endParaRPr lang="zh-CN" altLang="en-US" sz="2800" b="1">
                  <a:solidFill>
                    <a:schemeClr val="tx2"/>
                  </a:solidFill>
                  <a:latin typeface="Calibri" pitchFamily="34" charset="0"/>
                  <a:ea typeface="Microsoft YaHei" pitchFamily="34" charset="-122"/>
                </a:endParaRPr>
              </a:p>
            </p:txBody>
          </p:sp>
        </p:grpSp>
        <p:sp>
          <p:nvSpPr>
            <p:cNvPr id="5128" name="Rectangle 13"/>
            <p:cNvSpPr>
              <a:spLocks noChangeArrowheads="1"/>
            </p:cNvSpPr>
            <p:nvPr/>
          </p:nvSpPr>
          <p:spPr bwMode="auto">
            <a:xfrm>
              <a:off x="64331" y="85339"/>
              <a:ext cx="6433094" cy="461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a:r>
                <a:rPr lang="ar-EG" altLang="zh-CN" sz="2400" b="1" dirty="0" smtClean="0">
                  <a:solidFill>
                    <a:schemeClr val="bg1"/>
                  </a:solidFill>
                </a:rPr>
                <a:t>الحنق-أن </a:t>
              </a:r>
              <a:r>
                <a:rPr lang="ar-EG" altLang="zh-CN" sz="2400" b="1" dirty="0">
                  <a:solidFill>
                    <a:schemeClr val="bg1"/>
                  </a:solidFill>
                </a:rPr>
                <a:t>الأمر يبدو سهلا للغاية بالنسبة للآخرين </a:t>
              </a:r>
              <a:endParaRPr lang="zh-CN" altLang="en-US" sz="2400" b="1" dirty="0">
                <a:solidFill>
                  <a:schemeClr val="bg1"/>
                </a:solidFill>
              </a:endParaRPr>
            </a:p>
          </p:txBody>
        </p:sp>
      </p:grpSp>
      <p:sp>
        <p:nvSpPr>
          <p:cNvPr id="21" name="TextBox 13" descr="B56F103BB23E47beACAB404F50AF11BD# #TextBox 13"/>
          <p:cNvSpPr txBox="1">
            <a:spLocks noChangeArrowheads="1"/>
          </p:cNvSpPr>
          <p:nvPr/>
        </p:nvSpPr>
        <p:spPr bwMode="auto">
          <a:xfrm>
            <a:off x="755576" y="86004"/>
            <a:ext cx="8388425" cy="628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algn="l" rtl="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algn="l" rtl="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algn="l" rtl="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algn="l" rtl="0" eaLnBrk="0" fontAlgn="base" hangingPunct="0">
              <a:spcBef>
                <a:spcPct val="0"/>
              </a:spcBef>
              <a:spcAft>
                <a:spcPct val="0"/>
              </a:spcAft>
              <a:defRPr>
                <a:solidFill>
                  <a:schemeClr val="tx1"/>
                </a:solidFill>
                <a:latin typeface="Arial" pitchFamily="34" charset="0"/>
                <a:ea typeface="SimSun" pitchFamily="2" charset="-122"/>
              </a:defRPr>
            </a:lvl9pPr>
          </a:lstStyle>
          <a:p>
            <a:pPr algn="r" rtl="1">
              <a:lnSpc>
                <a:spcPct val="120000"/>
              </a:lnSpc>
              <a:spcBef>
                <a:spcPct val="50000"/>
              </a:spcBef>
            </a:pPr>
            <a:r>
              <a:rPr lang="ar-EG" altLang="zh-CN" sz="3200" b="1" dirty="0">
                <a:solidFill>
                  <a:schemeClr val="bg1"/>
                </a:solidFill>
                <a:latin typeface="Microsoft YaHei" pitchFamily="34" charset="-122"/>
                <a:ea typeface="Microsoft YaHei" pitchFamily="34" charset="-122"/>
              </a:rPr>
              <a:t> بعض اثار انخفاض الثقة بالنفس</a:t>
            </a:r>
          </a:p>
        </p:txBody>
      </p:sp>
      <p:sp>
        <p:nvSpPr>
          <p:cNvPr id="22" name="Round Diagonal Corner Rectangle 21"/>
          <p:cNvSpPr/>
          <p:nvPr/>
        </p:nvSpPr>
        <p:spPr bwMode="auto">
          <a:xfrm>
            <a:off x="3067500" y="1031156"/>
            <a:ext cx="2880320" cy="648072"/>
          </a:xfrm>
          <a:prstGeom prst="round2DiagRect">
            <a:avLst/>
          </a:prstGeom>
          <a:solidFill>
            <a:srgbClr val="22BAD8"/>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algn="ctr" rtl="1"/>
            <a:r>
              <a:rPr lang="ar-EG" sz="2800" b="1" dirty="0" smtClean="0">
                <a:solidFill>
                  <a:srgbClr val="002060"/>
                </a:solidFill>
              </a:rPr>
              <a:t>على </a:t>
            </a:r>
            <a:r>
              <a:rPr lang="ar-EG" sz="2800" b="1" dirty="0">
                <a:solidFill>
                  <a:srgbClr val="002060"/>
                </a:solidFill>
              </a:rPr>
              <a:t>الشعور</a:t>
            </a:r>
            <a:endParaRPr kumimoji="0" lang="ar-EG" sz="2800" b="1" i="0" u="none" strike="noStrike" cap="none" normalizeH="0" baseline="0" dirty="0" smtClean="0">
              <a:ln>
                <a:noFill/>
              </a:ln>
              <a:solidFill>
                <a:srgbClr val="002060"/>
              </a:solidFill>
              <a:effectLst/>
            </a:endParaRPr>
          </a:p>
        </p:txBody>
      </p:sp>
    </p:spTree>
    <p:extLst>
      <p:ext uri="{BB962C8B-B14F-4D97-AF65-F5344CB8AC3E}">
        <p14:creationId xmlns:p14="http://schemas.microsoft.com/office/powerpoint/2010/main" val="715297456"/>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slide(fromLeft)">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nodeType="clickEffect">
                                  <p:stCondLst>
                                    <p:cond delay="0"/>
                                  </p:stCondLst>
                                  <p:childTnLst>
                                    <p:set>
                                      <p:cBhvr>
                                        <p:cTn id="11" dur="1" fill="hold">
                                          <p:stCondLst>
                                            <p:cond delay="0"/>
                                          </p:stCondLst>
                                        </p:cTn>
                                        <p:tgtEl>
                                          <p:spTgt spid="7170"/>
                                        </p:tgtEl>
                                        <p:attrNameLst>
                                          <p:attrName>style.visibility</p:attrName>
                                        </p:attrNameLst>
                                      </p:cBhvr>
                                      <p:to>
                                        <p:strVal val="visible"/>
                                      </p:to>
                                    </p:set>
                                    <p:anim calcmode="lin" valueType="num">
                                      <p:cBhvr>
                                        <p:cTn id="12" dur="500" fill="hold"/>
                                        <p:tgtEl>
                                          <p:spTgt spid="7170"/>
                                        </p:tgtEl>
                                        <p:attrNameLst>
                                          <p:attrName>ppt_w</p:attrName>
                                        </p:attrNameLst>
                                      </p:cBhvr>
                                      <p:tavLst>
                                        <p:tav tm="0">
                                          <p:val>
                                            <p:fltVal val="0"/>
                                          </p:val>
                                        </p:tav>
                                        <p:tav tm="100000">
                                          <p:val>
                                            <p:strVal val="#ppt_w"/>
                                          </p:val>
                                        </p:tav>
                                      </p:tavLst>
                                    </p:anim>
                                    <p:anim calcmode="lin" valueType="num">
                                      <p:cBhvr>
                                        <p:cTn id="13" dur="500" fill="hold"/>
                                        <p:tgtEl>
                                          <p:spTgt spid="7170"/>
                                        </p:tgtEl>
                                        <p:attrNameLst>
                                          <p:attrName>ppt_h</p:attrName>
                                        </p:attrNameLst>
                                      </p:cBhvr>
                                      <p:tavLst>
                                        <p:tav tm="0">
                                          <p:val>
                                            <p:fltVal val="0"/>
                                          </p:val>
                                        </p:tav>
                                        <p:tav tm="100000">
                                          <p:val>
                                            <p:strVal val="#ppt_h"/>
                                          </p:val>
                                        </p:tav>
                                      </p:tavLst>
                                    </p:anim>
                                  </p:childTnLst>
                                </p:cTn>
                              </p:par>
                              <p:par>
                                <p:cTn id="14" presetID="2" presetClass="entr" presetSubtype="4" fill="hold" nodeType="withEffect">
                                  <p:stCondLst>
                                    <p:cond delay="0"/>
                                  </p:stCondLst>
                                  <p:childTnLst>
                                    <p:set>
                                      <p:cBhvr>
                                        <p:cTn id="15" dur="1" fill="hold">
                                          <p:stCondLst>
                                            <p:cond delay="0"/>
                                          </p:stCondLst>
                                        </p:cTn>
                                        <p:tgtEl>
                                          <p:spTgt spid="7170"/>
                                        </p:tgtEl>
                                        <p:attrNameLst>
                                          <p:attrName>style.visibility</p:attrName>
                                        </p:attrNameLst>
                                      </p:cBhvr>
                                      <p:to>
                                        <p:strVal val="visible"/>
                                      </p:to>
                                    </p:set>
                                    <p:anim calcmode="lin" valueType="num">
                                      <p:cBhvr additive="base">
                                        <p:cTn id="16" dur="1000" fill="hold"/>
                                        <p:tgtEl>
                                          <p:spTgt spid="7170"/>
                                        </p:tgtEl>
                                        <p:attrNameLst>
                                          <p:attrName>ppt_x</p:attrName>
                                        </p:attrNameLst>
                                      </p:cBhvr>
                                      <p:tavLst>
                                        <p:tav tm="0">
                                          <p:val>
                                            <p:strVal val="#ppt_x"/>
                                          </p:val>
                                        </p:tav>
                                        <p:tav tm="100000">
                                          <p:val>
                                            <p:strVal val="#ppt_x"/>
                                          </p:val>
                                        </p:tav>
                                      </p:tavLst>
                                    </p:anim>
                                    <p:anim calcmode="lin" valueType="num">
                                      <p:cBhvr additive="base">
                                        <p:cTn id="17" dur="1000" fill="hold"/>
                                        <p:tgtEl>
                                          <p:spTgt spid="7170"/>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3" presetClass="entr" presetSubtype="16" fill="hold" nodeType="clickEffect">
                                  <p:stCondLst>
                                    <p:cond delay="0"/>
                                  </p:stCondLst>
                                  <p:childTnLst>
                                    <p:set>
                                      <p:cBhvr>
                                        <p:cTn id="21" dur="1" fill="hold">
                                          <p:stCondLst>
                                            <p:cond delay="0"/>
                                          </p:stCondLst>
                                        </p:cTn>
                                        <p:tgtEl>
                                          <p:spTgt spid="7174"/>
                                        </p:tgtEl>
                                        <p:attrNameLst>
                                          <p:attrName>style.visibility</p:attrName>
                                        </p:attrNameLst>
                                      </p:cBhvr>
                                      <p:to>
                                        <p:strVal val="visible"/>
                                      </p:to>
                                    </p:set>
                                    <p:anim calcmode="lin" valueType="num">
                                      <p:cBhvr>
                                        <p:cTn id="22" dur="500" fill="hold"/>
                                        <p:tgtEl>
                                          <p:spTgt spid="7174"/>
                                        </p:tgtEl>
                                        <p:attrNameLst>
                                          <p:attrName>ppt_w</p:attrName>
                                        </p:attrNameLst>
                                      </p:cBhvr>
                                      <p:tavLst>
                                        <p:tav tm="0">
                                          <p:val>
                                            <p:fltVal val="0"/>
                                          </p:val>
                                        </p:tav>
                                        <p:tav tm="100000">
                                          <p:val>
                                            <p:strVal val="#ppt_w"/>
                                          </p:val>
                                        </p:tav>
                                      </p:tavLst>
                                    </p:anim>
                                    <p:anim calcmode="lin" valueType="num">
                                      <p:cBhvr>
                                        <p:cTn id="23" dur="500" fill="hold"/>
                                        <p:tgtEl>
                                          <p:spTgt spid="7174"/>
                                        </p:tgtEl>
                                        <p:attrNameLst>
                                          <p:attrName>ppt_h</p:attrName>
                                        </p:attrNameLst>
                                      </p:cBhvr>
                                      <p:tavLst>
                                        <p:tav tm="0">
                                          <p:val>
                                            <p:fltVal val="0"/>
                                          </p:val>
                                        </p:tav>
                                        <p:tav tm="100000">
                                          <p:val>
                                            <p:strVal val="#ppt_h"/>
                                          </p:val>
                                        </p:tav>
                                      </p:tavLst>
                                    </p:anim>
                                  </p:childTnLst>
                                </p:cTn>
                              </p:par>
                              <p:par>
                                <p:cTn id="24" presetID="2" presetClass="entr" presetSubtype="4" fill="hold" nodeType="withEffect">
                                  <p:stCondLst>
                                    <p:cond delay="100"/>
                                  </p:stCondLst>
                                  <p:childTnLst>
                                    <p:set>
                                      <p:cBhvr>
                                        <p:cTn id="25" dur="1" fill="hold">
                                          <p:stCondLst>
                                            <p:cond delay="0"/>
                                          </p:stCondLst>
                                        </p:cTn>
                                        <p:tgtEl>
                                          <p:spTgt spid="7174"/>
                                        </p:tgtEl>
                                        <p:attrNameLst>
                                          <p:attrName>style.visibility</p:attrName>
                                        </p:attrNameLst>
                                      </p:cBhvr>
                                      <p:to>
                                        <p:strVal val="visible"/>
                                      </p:to>
                                    </p:set>
                                    <p:anim calcmode="lin" valueType="num">
                                      <p:cBhvr additive="base">
                                        <p:cTn id="26" dur="1000" fill="hold"/>
                                        <p:tgtEl>
                                          <p:spTgt spid="7174"/>
                                        </p:tgtEl>
                                        <p:attrNameLst>
                                          <p:attrName>ppt_x</p:attrName>
                                        </p:attrNameLst>
                                      </p:cBhvr>
                                      <p:tavLst>
                                        <p:tav tm="0">
                                          <p:val>
                                            <p:strVal val="#ppt_x"/>
                                          </p:val>
                                        </p:tav>
                                        <p:tav tm="100000">
                                          <p:val>
                                            <p:strVal val="#ppt_x"/>
                                          </p:val>
                                        </p:tav>
                                      </p:tavLst>
                                    </p:anim>
                                    <p:anim calcmode="lin" valueType="num">
                                      <p:cBhvr additive="base">
                                        <p:cTn id="27" dur="1000" fill="hold"/>
                                        <p:tgtEl>
                                          <p:spTgt spid="7174"/>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3" presetClass="entr" presetSubtype="16" fill="hold" nodeType="clickEffect">
                                  <p:stCondLst>
                                    <p:cond delay="0"/>
                                  </p:stCondLst>
                                  <p:childTnLst>
                                    <p:set>
                                      <p:cBhvr>
                                        <p:cTn id="31" dur="1" fill="hold">
                                          <p:stCondLst>
                                            <p:cond delay="0"/>
                                          </p:stCondLst>
                                        </p:cTn>
                                        <p:tgtEl>
                                          <p:spTgt spid="7179"/>
                                        </p:tgtEl>
                                        <p:attrNameLst>
                                          <p:attrName>style.visibility</p:attrName>
                                        </p:attrNameLst>
                                      </p:cBhvr>
                                      <p:to>
                                        <p:strVal val="visible"/>
                                      </p:to>
                                    </p:set>
                                    <p:anim calcmode="lin" valueType="num">
                                      <p:cBhvr>
                                        <p:cTn id="32" dur="500" fill="hold"/>
                                        <p:tgtEl>
                                          <p:spTgt spid="7179"/>
                                        </p:tgtEl>
                                        <p:attrNameLst>
                                          <p:attrName>ppt_w</p:attrName>
                                        </p:attrNameLst>
                                      </p:cBhvr>
                                      <p:tavLst>
                                        <p:tav tm="0">
                                          <p:val>
                                            <p:fltVal val="0"/>
                                          </p:val>
                                        </p:tav>
                                        <p:tav tm="100000">
                                          <p:val>
                                            <p:strVal val="#ppt_w"/>
                                          </p:val>
                                        </p:tav>
                                      </p:tavLst>
                                    </p:anim>
                                    <p:anim calcmode="lin" valueType="num">
                                      <p:cBhvr>
                                        <p:cTn id="33" dur="500" fill="hold"/>
                                        <p:tgtEl>
                                          <p:spTgt spid="7179"/>
                                        </p:tgtEl>
                                        <p:attrNameLst>
                                          <p:attrName>ppt_h</p:attrName>
                                        </p:attrNameLst>
                                      </p:cBhvr>
                                      <p:tavLst>
                                        <p:tav tm="0">
                                          <p:val>
                                            <p:fltVal val="0"/>
                                          </p:val>
                                        </p:tav>
                                        <p:tav tm="100000">
                                          <p:val>
                                            <p:strVal val="#ppt_h"/>
                                          </p:val>
                                        </p:tav>
                                      </p:tavLst>
                                    </p:anim>
                                  </p:childTnLst>
                                </p:cTn>
                              </p:par>
                              <p:par>
                                <p:cTn id="34" presetID="2" presetClass="entr" presetSubtype="4" fill="hold" nodeType="withEffect">
                                  <p:stCondLst>
                                    <p:cond delay="200"/>
                                  </p:stCondLst>
                                  <p:childTnLst>
                                    <p:set>
                                      <p:cBhvr>
                                        <p:cTn id="35" dur="1" fill="hold">
                                          <p:stCondLst>
                                            <p:cond delay="0"/>
                                          </p:stCondLst>
                                        </p:cTn>
                                        <p:tgtEl>
                                          <p:spTgt spid="7179"/>
                                        </p:tgtEl>
                                        <p:attrNameLst>
                                          <p:attrName>style.visibility</p:attrName>
                                        </p:attrNameLst>
                                      </p:cBhvr>
                                      <p:to>
                                        <p:strVal val="visible"/>
                                      </p:to>
                                    </p:set>
                                    <p:anim calcmode="lin" valueType="num">
                                      <p:cBhvr additive="base">
                                        <p:cTn id="36" dur="1000" fill="hold"/>
                                        <p:tgtEl>
                                          <p:spTgt spid="7179"/>
                                        </p:tgtEl>
                                        <p:attrNameLst>
                                          <p:attrName>ppt_x</p:attrName>
                                        </p:attrNameLst>
                                      </p:cBhvr>
                                      <p:tavLst>
                                        <p:tav tm="0">
                                          <p:val>
                                            <p:strVal val="#ppt_x"/>
                                          </p:val>
                                        </p:tav>
                                        <p:tav tm="100000">
                                          <p:val>
                                            <p:strVal val="#ppt_x"/>
                                          </p:val>
                                        </p:tav>
                                      </p:tavLst>
                                    </p:anim>
                                    <p:anim calcmode="lin" valueType="num">
                                      <p:cBhvr additive="base">
                                        <p:cTn id="37" dur="1000" fill="hold"/>
                                        <p:tgtEl>
                                          <p:spTgt spid="7179"/>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3" presetClass="entr" presetSubtype="16" fill="hold" nodeType="clickEffect">
                                  <p:stCondLst>
                                    <p:cond delay="0"/>
                                  </p:stCondLst>
                                  <p:childTnLst>
                                    <p:set>
                                      <p:cBhvr>
                                        <p:cTn id="41" dur="1" fill="hold">
                                          <p:stCondLst>
                                            <p:cond delay="0"/>
                                          </p:stCondLst>
                                        </p:cTn>
                                        <p:tgtEl>
                                          <p:spTgt spid="7183"/>
                                        </p:tgtEl>
                                        <p:attrNameLst>
                                          <p:attrName>style.visibility</p:attrName>
                                        </p:attrNameLst>
                                      </p:cBhvr>
                                      <p:to>
                                        <p:strVal val="visible"/>
                                      </p:to>
                                    </p:set>
                                    <p:anim calcmode="lin" valueType="num">
                                      <p:cBhvr>
                                        <p:cTn id="42" dur="500" fill="hold"/>
                                        <p:tgtEl>
                                          <p:spTgt spid="7183"/>
                                        </p:tgtEl>
                                        <p:attrNameLst>
                                          <p:attrName>ppt_w</p:attrName>
                                        </p:attrNameLst>
                                      </p:cBhvr>
                                      <p:tavLst>
                                        <p:tav tm="0">
                                          <p:val>
                                            <p:fltVal val="0"/>
                                          </p:val>
                                        </p:tav>
                                        <p:tav tm="100000">
                                          <p:val>
                                            <p:strVal val="#ppt_w"/>
                                          </p:val>
                                        </p:tav>
                                      </p:tavLst>
                                    </p:anim>
                                    <p:anim calcmode="lin" valueType="num">
                                      <p:cBhvr>
                                        <p:cTn id="43" dur="500" fill="hold"/>
                                        <p:tgtEl>
                                          <p:spTgt spid="7183"/>
                                        </p:tgtEl>
                                        <p:attrNameLst>
                                          <p:attrName>ppt_h</p:attrName>
                                        </p:attrNameLst>
                                      </p:cBhvr>
                                      <p:tavLst>
                                        <p:tav tm="0">
                                          <p:val>
                                            <p:fltVal val="0"/>
                                          </p:val>
                                        </p:tav>
                                        <p:tav tm="100000">
                                          <p:val>
                                            <p:strVal val="#ppt_h"/>
                                          </p:val>
                                        </p:tav>
                                      </p:tavLst>
                                    </p:anim>
                                  </p:childTnLst>
                                </p:cTn>
                              </p:par>
                              <p:par>
                                <p:cTn id="44" presetID="2" presetClass="entr" presetSubtype="4" fill="hold" nodeType="withEffect">
                                  <p:stCondLst>
                                    <p:cond delay="300"/>
                                  </p:stCondLst>
                                  <p:childTnLst>
                                    <p:set>
                                      <p:cBhvr>
                                        <p:cTn id="45" dur="1" fill="hold">
                                          <p:stCondLst>
                                            <p:cond delay="0"/>
                                          </p:stCondLst>
                                        </p:cTn>
                                        <p:tgtEl>
                                          <p:spTgt spid="7183"/>
                                        </p:tgtEl>
                                        <p:attrNameLst>
                                          <p:attrName>style.visibility</p:attrName>
                                        </p:attrNameLst>
                                      </p:cBhvr>
                                      <p:to>
                                        <p:strVal val="visible"/>
                                      </p:to>
                                    </p:set>
                                    <p:anim calcmode="lin" valueType="num">
                                      <p:cBhvr additive="base">
                                        <p:cTn id="46" dur="1000" fill="hold"/>
                                        <p:tgtEl>
                                          <p:spTgt spid="7183"/>
                                        </p:tgtEl>
                                        <p:attrNameLst>
                                          <p:attrName>ppt_x</p:attrName>
                                        </p:attrNameLst>
                                      </p:cBhvr>
                                      <p:tavLst>
                                        <p:tav tm="0">
                                          <p:val>
                                            <p:strVal val="#ppt_x"/>
                                          </p:val>
                                        </p:tav>
                                        <p:tav tm="100000">
                                          <p:val>
                                            <p:strVal val="#ppt_x"/>
                                          </p:val>
                                        </p:tav>
                                      </p:tavLst>
                                    </p:anim>
                                    <p:anim calcmode="lin" valueType="num">
                                      <p:cBhvr additive="base">
                                        <p:cTn id="47" dur="1000" fill="hold"/>
                                        <p:tgtEl>
                                          <p:spTgt spid="718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utoUpdateAnimBg="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70" name="Group 2"/>
          <p:cNvGrpSpPr>
            <a:grpSpLocks/>
          </p:cNvGrpSpPr>
          <p:nvPr/>
        </p:nvGrpSpPr>
        <p:grpSpPr bwMode="auto">
          <a:xfrm>
            <a:off x="1290638" y="1925860"/>
            <a:ext cx="6562725" cy="547010"/>
            <a:chOff x="0" y="0"/>
            <a:chExt cx="6561756" cy="546970"/>
          </a:xfrm>
        </p:grpSpPr>
        <p:sp>
          <p:nvSpPr>
            <p:cNvPr id="5138" name="AutoShape 3"/>
            <p:cNvSpPr>
              <a:spLocks noChangeArrowheads="1"/>
            </p:cNvSpPr>
            <p:nvPr/>
          </p:nvSpPr>
          <p:spPr bwMode="auto">
            <a:xfrm>
              <a:off x="0" y="192074"/>
              <a:ext cx="6561756" cy="353986"/>
            </a:xfrm>
            <a:prstGeom prst="rect">
              <a:avLst/>
            </a:prstGeom>
            <a:solidFill>
              <a:srgbClr val="595959"/>
            </a:solidFill>
            <a:ln w="12700">
              <a:solidFill>
                <a:schemeClr val="bg1"/>
              </a:solidFill>
              <a:miter lim="800000"/>
              <a:headEnd/>
              <a:tailEnd/>
            </a:ln>
          </p:spPr>
          <p:txBody>
            <a:bodyPr anchor="ctr"/>
            <a:lstStyle/>
            <a:p>
              <a:endParaRPr lang="zh-CN" altLang="en-US" sz="2400" b="1">
                <a:latin typeface="Calibri" pitchFamily="34" charset="0"/>
              </a:endParaRPr>
            </a:p>
          </p:txBody>
        </p:sp>
        <p:sp>
          <p:nvSpPr>
            <p:cNvPr id="5139" name="AutoShape 3"/>
            <p:cNvSpPr>
              <a:spLocks noChangeArrowheads="1"/>
            </p:cNvSpPr>
            <p:nvPr/>
          </p:nvSpPr>
          <p:spPr bwMode="auto">
            <a:xfrm>
              <a:off x="64331" y="0"/>
              <a:ext cx="6433094" cy="482482"/>
            </a:xfrm>
            <a:prstGeom prst="rect">
              <a:avLst/>
            </a:prstGeom>
            <a:solidFill>
              <a:srgbClr val="007E00">
                <a:alpha val="79999"/>
              </a:srgbClr>
            </a:solidFill>
            <a:ln w="12700">
              <a:solidFill>
                <a:schemeClr val="bg1"/>
              </a:solidFill>
              <a:miter lim="800000"/>
              <a:headEnd/>
              <a:tailEnd/>
            </a:ln>
          </p:spPr>
          <p:txBody>
            <a:bodyPr wrap="none" anchor="ctr"/>
            <a:lstStyle/>
            <a:p>
              <a:pPr algn="ctr" eaLnBrk="0" hangingPunct="0"/>
              <a:endParaRPr lang="zh-CN" altLang="en-US" sz="2800" b="1">
                <a:solidFill>
                  <a:schemeClr val="tx2"/>
                </a:solidFill>
                <a:ea typeface="Microsoft YaHei" pitchFamily="34" charset="-122"/>
              </a:endParaRPr>
            </a:p>
          </p:txBody>
        </p:sp>
        <p:sp>
          <p:nvSpPr>
            <p:cNvPr id="5140" name="Rectangle 13"/>
            <p:cNvSpPr>
              <a:spLocks noChangeArrowheads="1"/>
            </p:cNvSpPr>
            <p:nvPr/>
          </p:nvSpPr>
          <p:spPr bwMode="auto">
            <a:xfrm>
              <a:off x="65079" y="85339"/>
              <a:ext cx="6431598" cy="461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a:r>
                <a:rPr lang="ar-EG" altLang="zh-CN" sz="2400" b="1" dirty="0" smtClean="0">
                  <a:solidFill>
                    <a:schemeClr val="bg1"/>
                  </a:solidFill>
                </a:rPr>
                <a:t>السلبية </a:t>
              </a:r>
              <a:r>
                <a:rPr lang="ar-EG" altLang="zh-CN" sz="2400" b="1" dirty="0">
                  <a:solidFill>
                    <a:schemeClr val="bg1"/>
                  </a:solidFill>
                </a:rPr>
                <a:t>أكثر من الحيوية، الإبقاء على نفسك في المؤخرة </a:t>
              </a:r>
              <a:endParaRPr lang="zh-CN" altLang="en-US" sz="2400" b="1" dirty="0">
                <a:solidFill>
                  <a:schemeClr val="bg1"/>
                </a:solidFill>
              </a:endParaRPr>
            </a:p>
          </p:txBody>
        </p:sp>
      </p:grpSp>
      <p:grpSp>
        <p:nvGrpSpPr>
          <p:cNvPr id="7174" name="Group 6"/>
          <p:cNvGrpSpPr>
            <a:grpSpLocks/>
          </p:cNvGrpSpPr>
          <p:nvPr/>
        </p:nvGrpSpPr>
        <p:grpSpPr bwMode="auto">
          <a:xfrm>
            <a:off x="1290638" y="2798985"/>
            <a:ext cx="6562725" cy="546100"/>
            <a:chOff x="0" y="0"/>
            <a:chExt cx="6561756" cy="546060"/>
          </a:xfrm>
        </p:grpSpPr>
        <p:grpSp>
          <p:nvGrpSpPr>
            <p:cNvPr id="5134" name="Group 7"/>
            <p:cNvGrpSpPr>
              <a:grpSpLocks/>
            </p:cNvGrpSpPr>
            <p:nvPr/>
          </p:nvGrpSpPr>
          <p:grpSpPr bwMode="auto">
            <a:xfrm>
              <a:off x="0" y="0"/>
              <a:ext cx="6561756" cy="546060"/>
              <a:chOff x="0" y="0"/>
              <a:chExt cx="6561756" cy="546060"/>
            </a:xfrm>
          </p:grpSpPr>
          <p:sp>
            <p:nvSpPr>
              <p:cNvPr id="5136" name="AutoShape 3"/>
              <p:cNvSpPr>
                <a:spLocks noChangeArrowheads="1"/>
              </p:cNvSpPr>
              <p:nvPr/>
            </p:nvSpPr>
            <p:spPr bwMode="auto">
              <a:xfrm>
                <a:off x="0" y="192074"/>
                <a:ext cx="6561756" cy="353986"/>
              </a:xfrm>
              <a:prstGeom prst="rect">
                <a:avLst/>
              </a:prstGeom>
              <a:solidFill>
                <a:srgbClr val="595959"/>
              </a:solidFill>
              <a:ln w="12700">
                <a:solidFill>
                  <a:schemeClr val="bg1"/>
                </a:solidFill>
                <a:miter lim="800000"/>
                <a:headEnd/>
                <a:tailEnd/>
              </a:ln>
            </p:spPr>
            <p:txBody>
              <a:bodyPr anchor="ctr"/>
              <a:lstStyle/>
              <a:p>
                <a:endParaRPr lang="zh-CN" altLang="en-US" sz="2400" b="1">
                  <a:latin typeface="Calibri" pitchFamily="34" charset="0"/>
                </a:endParaRPr>
              </a:p>
            </p:txBody>
          </p:sp>
          <p:sp>
            <p:nvSpPr>
              <p:cNvPr id="5137" name="AutoShape 3"/>
              <p:cNvSpPr>
                <a:spLocks noChangeArrowheads="1"/>
              </p:cNvSpPr>
              <p:nvPr/>
            </p:nvSpPr>
            <p:spPr bwMode="auto">
              <a:xfrm>
                <a:off x="65077" y="0"/>
                <a:ext cx="6431600" cy="482565"/>
              </a:xfrm>
              <a:prstGeom prst="rect">
                <a:avLst/>
              </a:prstGeom>
              <a:solidFill>
                <a:srgbClr val="7F7F7F">
                  <a:alpha val="87842"/>
                </a:srgbClr>
              </a:solidFill>
              <a:ln w="12700">
                <a:solidFill>
                  <a:schemeClr val="bg1"/>
                </a:solidFill>
                <a:miter lim="800000"/>
                <a:headEnd/>
                <a:tailEnd/>
              </a:ln>
            </p:spPr>
            <p:txBody>
              <a:bodyPr wrap="none" anchor="ctr"/>
              <a:lstStyle/>
              <a:p>
                <a:pPr algn="ctr" eaLnBrk="0" hangingPunct="0"/>
                <a:endParaRPr lang="zh-CN" altLang="en-US" sz="2800" b="1">
                  <a:solidFill>
                    <a:schemeClr val="tx2"/>
                  </a:solidFill>
                  <a:latin typeface="Calibri" pitchFamily="34" charset="0"/>
                  <a:ea typeface="Microsoft YaHei" pitchFamily="34" charset="-122"/>
                </a:endParaRPr>
              </a:p>
            </p:txBody>
          </p:sp>
        </p:grpSp>
        <p:sp>
          <p:nvSpPr>
            <p:cNvPr id="5135" name="Rectangle 13"/>
            <p:cNvSpPr>
              <a:spLocks noChangeArrowheads="1"/>
            </p:cNvSpPr>
            <p:nvPr/>
          </p:nvSpPr>
          <p:spPr bwMode="auto">
            <a:xfrm>
              <a:off x="65079" y="85339"/>
              <a:ext cx="6431598" cy="430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a:r>
                <a:rPr lang="ar-EG" altLang="zh-CN" sz="2200" b="1" dirty="0" smtClean="0">
                  <a:solidFill>
                    <a:schemeClr val="bg1"/>
                  </a:solidFill>
                </a:rPr>
                <a:t>وجود </a:t>
              </a:r>
              <a:r>
                <a:rPr lang="ar-EG" altLang="zh-CN" sz="2200" b="1" dirty="0">
                  <a:solidFill>
                    <a:schemeClr val="bg1"/>
                  </a:solidFill>
                </a:rPr>
                <a:t>الصعوبة في تقديم الاقتراحات أوفي وضع نفسك في المقدمة </a:t>
              </a:r>
              <a:endParaRPr lang="zh-CN" altLang="en-US" sz="2200" b="1" dirty="0">
                <a:solidFill>
                  <a:schemeClr val="bg1"/>
                </a:solidFill>
              </a:endParaRPr>
            </a:p>
          </p:txBody>
        </p:sp>
      </p:grpSp>
      <p:grpSp>
        <p:nvGrpSpPr>
          <p:cNvPr id="7179" name="Group 11"/>
          <p:cNvGrpSpPr>
            <a:grpSpLocks/>
          </p:cNvGrpSpPr>
          <p:nvPr/>
        </p:nvGrpSpPr>
        <p:grpSpPr bwMode="auto">
          <a:xfrm>
            <a:off x="1290638" y="3670523"/>
            <a:ext cx="6562725" cy="547010"/>
            <a:chOff x="0" y="0"/>
            <a:chExt cx="6561756" cy="546970"/>
          </a:xfrm>
        </p:grpSpPr>
        <p:sp>
          <p:nvSpPr>
            <p:cNvPr id="5131" name="AutoShape 3"/>
            <p:cNvSpPr>
              <a:spLocks noChangeArrowheads="1"/>
            </p:cNvSpPr>
            <p:nvPr/>
          </p:nvSpPr>
          <p:spPr bwMode="auto">
            <a:xfrm>
              <a:off x="0" y="192073"/>
              <a:ext cx="6561756" cy="353987"/>
            </a:xfrm>
            <a:prstGeom prst="rect">
              <a:avLst/>
            </a:prstGeom>
            <a:solidFill>
              <a:srgbClr val="595959"/>
            </a:solidFill>
            <a:ln w="12700">
              <a:solidFill>
                <a:schemeClr val="bg1"/>
              </a:solidFill>
              <a:miter lim="800000"/>
              <a:headEnd/>
              <a:tailEnd/>
            </a:ln>
          </p:spPr>
          <p:txBody>
            <a:bodyPr anchor="ctr"/>
            <a:lstStyle/>
            <a:p>
              <a:endParaRPr lang="zh-CN" altLang="en-US" sz="2400" b="1">
                <a:latin typeface="Calibri" pitchFamily="34" charset="0"/>
              </a:endParaRPr>
            </a:p>
          </p:txBody>
        </p:sp>
        <p:sp>
          <p:nvSpPr>
            <p:cNvPr id="5132" name="AutoShape 3"/>
            <p:cNvSpPr>
              <a:spLocks noChangeArrowheads="1"/>
            </p:cNvSpPr>
            <p:nvPr/>
          </p:nvSpPr>
          <p:spPr bwMode="auto">
            <a:xfrm>
              <a:off x="64331" y="0"/>
              <a:ext cx="6433094" cy="482482"/>
            </a:xfrm>
            <a:prstGeom prst="rect">
              <a:avLst/>
            </a:prstGeom>
            <a:solidFill>
              <a:srgbClr val="007E00">
                <a:alpha val="79999"/>
              </a:srgbClr>
            </a:solidFill>
            <a:ln w="12700">
              <a:solidFill>
                <a:schemeClr val="bg1"/>
              </a:solidFill>
              <a:miter lim="800000"/>
              <a:headEnd/>
              <a:tailEnd/>
            </a:ln>
          </p:spPr>
          <p:txBody>
            <a:bodyPr wrap="none" anchor="ctr"/>
            <a:lstStyle/>
            <a:p>
              <a:pPr algn="ctr" eaLnBrk="0" hangingPunct="0"/>
              <a:endParaRPr lang="zh-CN" altLang="en-US" sz="2800" b="1">
                <a:solidFill>
                  <a:schemeClr val="tx2"/>
                </a:solidFill>
                <a:ea typeface="Microsoft YaHei" pitchFamily="34" charset="-122"/>
              </a:endParaRPr>
            </a:p>
          </p:txBody>
        </p:sp>
        <p:sp>
          <p:nvSpPr>
            <p:cNvPr id="5133" name="Rectangle 13"/>
            <p:cNvSpPr>
              <a:spLocks noChangeArrowheads="1"/>
            </p:cNvSpPr>
            <p:nvPr/>
          </p:nvSpPr>
          <p:spPr bwMode="auto">
            <a:xfrm>
              <a:off x="65079" y="85339"/>
              <a:ext cx="6431598" cy="461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a:r>
                <a:rPr lang="ar-EG" altLang="zh-CN" sz="2400" b="1" dirty="0" smtClean="0">
                  <a:solidFill>
                    <a:schemeClr val="bg1"/>
                  </a:solidFill>
                </a:rPr>
                <a:t>التسويف</a:t>
              </a:r>
              <a:r>
                <a:rPr lang="ar-EG" altLang="zh-CN" sz="2400" b="1" dirty="0">
                  <a:solidFill>
                    <a:schemeClr val="bg1"/>
                  </a:solidFill>
                </a:rPr>
                <a:t>، لكونك من الذين يبدؤون ببطء</a:t>
              </a:r>
              <a:endParaRPr lang="zh-CN" altLang="en-US" sz="2400" b="1" dirty="0">
                <a:solidFill>
                  <a:schemeClr val="bg1"/>
                </a:solidFill>
              </a:endParaRPr>
            </a:p>
          </p:txBody>
        </p:sp>
      </p:grpSp>
      <p:grpSp>
        <p:nvGrpSpPr>
          <p:cNvPr id="7183" name="Group 15"/>
          <p:cNvGrpSpPr>
            <a:grpSpLocks/>
          </p:cNvGrpSpPr>
          <p:nvPr/>
        </p:nvGrpSpPr>
        <p:grpSpPr bwMode="auto">
          <a:xfrm>
            <a:off x="1290638" y="4543648"/>
            <a:ext cx="6562725" cy="547010"/>
            <a:chOff x="0" y="0"/>
            <a:chExt cx="6561756" cy="546970"/>
          </a:xfrm>
        </p:grpSpPr>
        <p:grpSp>
          <p:nvGrpSpPr>
            <p:cNvPr id="5127" name="Group 16"/>
            <p:cNvGrpSpPr>
              <a:grpSpLocks/>
            </p:cNvGrpSpPr>
            <p:nvPr/>
          </p:nvGrpSpPr>
          <p:grpSpPr bwMode="auto">
            <a:xfrm>
              <a:off x="0" y="0"/>
              <a:ext cx="6561756" cy="546060"/>
              <a:chOff x="0" y="0"/>
              <a:chExt cx="6448390" cy="611157"/>
            </a:xfrm>
          </p:grpSpPr>
          <p:sp>
            <p:nvSpPr>
              <p:cNvPr id="5129" name="AutoShape 3"/>
              <p:cNvSpPr>
                <a:spLocks noChangeArrowheads="1"/>
              </p:cNvSpPr>
              <p:nvPr/>
            </p:nvSpPr>
            <p:spPr bwMode="auto">
              <a:xfrm>
                <a:off x="0" y="214970"/>
                <a:ext cx="6448390" cy="396187"/>
              </a:xfrm>
              <a:prstGeom prst="rect">
                <a:avLst/>
              </a:prstGeom>
              <a:solidFill>
                <a:srgbClr val="595959"/>
              </a:solidFill>
              <a:ln w="12700">
                <a:solidFill>
                  <a:schemeClr val="bg1"/>
                </a:solidFill>
                <a:miter lim="800000"/>
                <a:headEnd/>
                <a:tailEnd/>
              </a:ln>
            </p:spPr>
            <p:txBody>
              <a:bodyPr anchor="ctr"/>
              <a:lstStyle/>
              <a:p>
                <a:endParaRPr lang="zh-CN" altLang="en-US" sz="2400" b="1">
                  <a:latin typeface="Calibri" pitchFamily="34" charset="0"/>
                </a:endParaRPr>
              </a:p>
            </p:txBody>
          </p:sp>
          <p:sp>
            <p:nvSpPr>
              <p:cNvPr id="5130" name="AutoShape 3"/>
              <p:cNvSpPr>
                <a:spLocks noChangeArrowheads="1"/>
              </p:cNvSpPr>
              <p:nvPr/>
            </p:nvSpPr>
            <p:spPr bwMode="auto">
              <a:xfrm>
                <a:off x="63953" y="0"/>
                <a:ext cx="6320483" cy="540092"/>
              </a:xfrm>
              <a:prstGeom prst="rect">
                <a:avLst/>
              </a:prstGeom>
              <a:solidFill>
                <a:srgbClr val="7F7F7F">
                  <a:alpha val="87842"/>
                </a:srgbClr>
              </a:solidFill>
              <a:ln w="12700">
                <a:solidFill>
                  <a:schemeClr val="bg1"/>
                </a:solidFill>
                <a:miter lim="800000"/>
                <a:headEnd/>
                <a:tailEnd/>
              </a:ln>
            </p:spPr>
            <p:txBody>
              <a:bodyPr wrap="none" anchor="ctr"/>
              <a:lstStyle/>
              <a:p>
                <a:pPr algn="ctr" eaLnBrk="0" hangingPunct="0"/>
                <a:endParaRPr lang="zh-CN" altLang="en-US" sz="2800" b="1">
                  <a:solidFill>
                    <a:schemeClr val="tx2"/>
                  </a:solidFill>
                  <a:latin typeface="Calibri" pitchFamily="34" charset="0"/>
                  <a:ea typeface="Microsoft YaHei" pitchFamily="34" charset="-122"/>
                </a:endParaRPr>
              </a:p>
            </p:txBody>
          </p:sp>
        </p:grpSp>
        <p:sp>
          <p:nvSpPr>
            <p:cNvPr id="5128" name="Rectangle 13"/>
            <p:cNvSpPr>
              <a:spLocks noChangeArrowheads="1"/>
            </p:cNvSpPr>
            <p:nvPr/>
          </p:nvSpPr>
          <p:spPr bwMode="auto">
            <a:xfrm>
              <a:off x="64331" y="85339"/>
              <a:ext cx="6433094" cy="461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a:r>
                <a:rPr lang="ar-EG" altLang="zh-CN" sz="2400" b="1" dirty="0" smtClean="0">
                  <a:solidFill>
                    <a:schemeClr val="bg1"/>
                  </a:solidFill>
                </a:rPr>
                <a:t>التردد </a:t>
              </a:r>
              <a:r>
                <a:rPr lang="ar-EG" altLang="zh-CN" sz="2400" b="1" dirty="0">
                  <a:solidFill>
                    <a:schemeClr val="bg1"/>
                  </a:solidFill>
                </a:rPr>
                <a:t>والحاجة المتكررة للتشجيع </a:t>
              </a:r>
              <a:endParaRPr lang="zh-CN" altLang="en-US" sz="2400" b="1" dirty="0">
                <a:solidFill>
                  <a:schemeClr val="bg1"/>
                </a:solidFill>
              </a:endParaRPr>
            </a:p>
          </p:txBody>
        </p:sp>
      </p:grpSp>
      <p:sp>
        <p:nvSpPr>
          <p:cNvPr id="21" name="TextBox 13" descr="B56F103BB23E47beACAB404F50AF11BD# #TextBox 13"/>
          <p:cNvSpPr txBox="1">
            <a:spLocks noChangeArrowheads="1"/>
          </p:cNvSpPr>
          <p:nvPr/>
        </p:nvSpPr>
        <p:spPr bwMode="auto">
          <a:xfrm>
            <a:off x="755576" y="86004"/>
            <a:ext cx="8388425" cy="628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algn="l" rtl="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algn="l" rtl="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algn="l" rtl="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algn="l" rtl="0" eaLnBrk="0" fontAlgn="base" hangingPunct="0">
              <a:spcBef>
                <a:spcPct val="0"/>
              </a:spcBef>
              <a:spcAft>
                <a:spcPct val="0"/>
              </a:spcAft>
              <a:defRPr>
                <a:solidFill>
                  <a:schemeClr val="tx1"/>
                </a:solidFill>
                <a:latin typeface="Arial" pitchFamily="34" charset="0"/>
                <a:ea typeface="SimSun" pitchFamily="2" charset="-122"/>
              </a:defRPr>
            </a:lvl9pPr>
          </a:lstStyle>
          <a:p>
            <a:pPr algn="r" rtl="1">
              <a:lnSpc>
                <a:spcPct val="120000"/>
              </a:lnSpc>
              <a:spcBef>
                <a:spcPct val="50000"/>
              </a:spcBef>
            </a:pPr>
            <a:r>
              <a:rPr lang="ar-EG" altLang="zh-CN" sz="3200" b="1" dirty="0">
                <a:solidFill>
                  <a:schemeClr val="bg1"/>
                </a:solidFill>
                <a:latin typeface="Microsoft YaHei" pitchFamily="34" charset="-122"/>
                <a:ea typeface="Microsoft YaHei" pitchFamily="34" charset="-122"/>
              </a:rPr>
              <a:t> بعض اثار انخفاض الثقة بالنفس</a:t>
            </a:r>
          </a:p>
        </p:txBody>
      </p:sp>
      <p:sp>
        <p:nvSpPr>
          <p:cNvPr id="22" name="Round Diagonal Corner Rectangle 21"/>
          <p:cNvSpPr/>
          <p:nvPr/>
        </p:nvSpPr>
        <p:spPr bwMode="auto">
          <a:xfrm>
            <a:off x="3067500" y="1031156"/>
            <a:ext cx="2880320" cy="648072"/>
          </a:xfrm>
          <a:prstGeom prst="round2DiagRect">
            <a:avLst/>
          </a:prstGeom>
          <a:solidFill>
            <a:srgbClr val="22BAD8"/>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algn="ctr" rtl="1"/>
            <a:r>
              <a:rPr lang="ar-EG" sz="2800" b="1" dirty="0" smtClean="0">
                <a:solidFill>
                  <a:srgbClr val="002060"/>
                </a:solidFill>
              </a:rPr>
              <a:t>على </a:t>
            </a:r>
            <a:r>
              <a:rPr lang="ar-EG" sz="2800" b="1" dirty="0">
                <a:solidFill>
                  <a:srgbClr val="002060"/>
                </a:solidFill>
              </a:rPr>
              <a:t>السلوك</a:t>
            </a:r>
            <a:endParaRPr kumimoji="0" lang="ar-EG" sz="2800" b="1" i="0" u="none" strike="noStrike" cap="none" normalizeH="0" baseline="0" dirty="0" smtClean="0">
              <a:ln>
                <a:noFill/>
              </a:ln>
              <a:solidFill>
                <a:srgbClr val="002060"/>
              </a:solidFill>
              <a:effectLst/>
            </a:endParaRPr>
          </a:p>
        </p:txBody>
      </p:sp>
    </p:spTree>
    <p:extLst>
      <p:ext uri="{BB962C8B-B14F-4D97-AF65-F5344CB8AC3E}">
        <p14:creationId xmlns:p14="http://schemas.microsoft.com/office/powerpoint/2010/main" val="3694152554"/>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slide(fromLeft)">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nodeType="clickEffect">
                                  <p:stCondLst>
                                    <p:cond delay="0"/>
                                  </p:stCondLst>
                                  <p:childTnLst>
                                    <p:set>
                                      <p:cBhvr>
                                        <p:cTn id="11" dur="1" fill="hold">
                                          <p:stCondLst>
                                            <p:cond delay="0"/>
                                          </p:stCondLst>
                                        </p:cTn>
                                        <p:tgtEl>
                                          <p:spTgt spid="7170"/>
                                        </p:tgtEl>
                                        <p:attrNameLst>
                                          <p:attrName>style.visibility</p:attrName>
                                        </p:attrNameLst>
                                      </p:cBhvr>
                                      <p:to>
                                        <p:strVal val="visible"/>
                                      </p:to>
                                    </p:set>
                                    <p:anim calcmode="lin" valueType="num">
                                      <p:cBhvr>
                                        <p:cTn id="12" dur="500" fill="hold"/>
                                        <p:tgtEl>
                                          <p:spTgt spid="7170"/>
                                        </p:tgtEl>
                                        <p:attrNameLst>
                                          <p:attrName>ppt_w</p:attrName>
                                        </p:attrNameLst>
                                      </p:cBhvr>
                                      <p:tavLst>
                                        <p:tav tm="0">
                                          <p:val>
                                            <p:fltVal val="0"/>
                                          </p:val>
                                        </p:tav>
                                        <p:tav tm="100000">
                                          <p:val>
                                            <p:strVal val="#ppt_w"/>
                                          </p:val>
                                        </p:tav>
                                      </p:tavLst>
                                    </p:anim>
                                    <p:anim calcmode="lin" valueType="num">
                                      <p:cBhvr>
                                        <p:cTn id="13" dur="500" fill="hold"/>
                                        <p:tgtEl>
                                          <p:spTgt spid="7170"/>
                                        </p:tgtEl>
                                        <p:attrNameLst>
                                          <p:attrName>ppt_h</p:attrName>
                                        </p:attrNameLst>
                                      </p:cBhvr>
                                      <p:tavLst>
                                        <p:tav tm="0">
                                          <p:val>
                                            <p:fltVal val="0"/>
                                          </p:val>
                                        </p:tav>
                                        <p:tav tm="100000">
                                          <p:val>
                                            <p:strVal val="#ppt_h"/>
                                          </p:val>
                                        </p:tav>
                                      </p:tavLst>
                                    </p:anim>
                                  </p:childTnLst>
                                </p:cTn>
                              </p:par>
                              <p:par>
                                <p:cTn id="14" presetID="2" presetClass="entr" presetSubtype="4" fill="hold" nodeType="withEffect">
                                  <p:stCondLst>
                                    <p:cond delay="0"/>
                                  </p:stCondLst>
                                  <p:childTnLst>
                                    <p:set>
                                      <p:cBhvr>
                                        <p:cTn id="15" dur="1" fill="hold">
                                          <p:stCondLst>
                                            <p:cond delay="0"/>
                                          </p:stCondLst>
                                        </p:cTn>
                                        <p:tgtEl>
                                          <p:spTgt spid="7170"/>
                                        </p:tgtEl>
                                        <p:attrNameLst>
                                          <p:attrName>style.visibility</p:attrName>
                                        </p:attrNameLst>
                                      </p:cBhvr>
                                      <p:to>
                                        <p:strVal val="visible"/>
                                      </p:to>
                                    </p:set>
                                    <p:anim calcmode="lin" valueType="num">
                                      <p:cBhvr additive="base">
                                        <p:cTn id="16" dur="1000" fill="hold"/>
                                        <p:tgtEl>
                                          <p:spTgt spid="7170"/>
                                        </p:tgtEl>
                                        <p:attrNameLst>
                                          <p:attrName>ppt_x</p:attrName>
                                        </p:attrNameLst>
                                      </p:cBhvr>
                                      <p:tavLst>
                                        <p:tav tm="0">
                                          <p:val>
                                            <p:strVal val="#ppt_x"/>
                                          </p:val>
                                        </p:tav>
                                        <p:tav tm="100000">
                                          <p:val>
                                            <p:strVal val="#ppt_x"/>
                                          </p:val>
                                        </p:tav>
                                      </p:tavLst>
                                    </p:anim>
                                    <p:anim calcmode="lin" valueType="num">
                                      <p:cBhvr additive="base">
                                        <p:cTn id="17" dur="1000" fill="hold"/>
                                        <p:tgtEl>
                                          <p:spTgt spid="7170"/>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3" presetClass="entr" presetSubtype="16" fill="hold" nodeType="clickEffect">
                                  <p:stCondLst>
                                    <p:cond delay="0"/>
                                  </p:stCondLst>
                                  <p:childTnLst>
                                    <p:set>
                                      <p:cBhvr>
                                        <p:cTn id="21" dur="1" fill="hold">
                                          <p:stCondLst>
                                            <p:cond delay="0"/>
                                          </p:stCondLst>
                                        </p:cTn>
                                        <p:tgtEl>
                                          <p:spTgt spid="7174"/>
                                        </p:tgtEl>
                                        <p:attrNameLst>
                                          <p:attrName>style.visibility</p:attrName>
                                        </p:attrNameLst>
                                      </p:cBhvr>
                                      <p:to>
                                        <p:strVal val="visible"/>
                                      </p:to>
                                    </p:set>
                                    <p:anim calcmode="lin" valueType="num">
                                      <p:cBhvr>
                                        <p:cTn id="22" dur="500" fill="hold"/>
                                        <p:tgtEl>
                                          <p:spTgt spid="7174"/>
                                        </p:tgtEl>
                                        <p:attrNameLst>
                                          <p:attrName>ppt_w</p:attrName>
                                        </p:attrNameLst>
                                      </p:cBhvr>
                                      <p:tavLst>
                                        <p:tav tm="0">
                                          <p:val>
                                            <p:fltVal val="0"/>
                                          </p:val>
                                        </p:tav>
                                        <p:tav tm="100000">
                                          <p:val>
                                            <p:strVal val="#ppt_w"/>
                                          </p:val>
                                        </p:tav>
                                      </p:tavLst>
                                    </p:anim>
                                    <p:anim calcmode="lin" valueType="num">
                                      <p:cBhvr>
                                        <p:cTn id="23" dur="500" fill="hold"/>
                                        <p:tgtEl>
                                          <p:spTgt spid="7174"/>
                                        </p:tgtEl>
                                        <p:attrNameLst>
                                          <p:attrName>ppt_h</p:attrName>
                                        </p:attrNameLst>
                                      </p:cBhvr>
                                      <p:tavLst>
                                        <p:tav tm="0">
                                          <p:val>
                                            <p:fltVal val="0"/>
                                          </p:val>
                                        </p:tav>
                                        <p:tav tm="100000">
                                          <p:val>
                                            <p:strVal val="#ppt_h"/>
                                          </p:val>
                                        </p:tav>
                                      </p:tavLst>
                                    </p:anim>
                                  </p:childTnLst>
                                </p:cTn>
                              </p:par>
                              <p:par>
                                <p:cTn id="24" presetID="2" presetClass="entr" presetSubtype="4" fill="hold" nodeType="withEffect">
                                  <p:stCondLst>
                                    <p:cond delay="100"/>
                                  </p:stCondLst>
                                  <p:childTnLst>
                                    <p:set>
                                      <p:cBhvr>
                                        <p:cTn id="25" dur="1" fill="hold">
                                          <p:stCondLst>
                                            <p:cond delay="0"/>
                                          </p:stCondLst>
                                        </p:cTn>
                                        <p:tgtEl>
                                          <p:spTgt spid="7174"/>
                                        </p:tgtEl>
                                        <p:attrNameLst>
                                          <p:attrName>style.visibility</p:attrName>
                                        </p:attrNameLst>
                                      </p:cBhvr>
                                      <p:to>
                                        <p:strVal val="visible"/>
                                      </p:to>
                                    </p:set>
                                    <p:anim calcmode="lin" valueType="num">
                                      <p:cBhvr additive="base">
                                        <p:cTn id="26" dur="1000" fill="hold"/>
                                        <p:tgtEl>
                                          <p:spTgt spid="7174"/>
                                        </p:tgtEl>
                                        <p:attrNameLst>
                                          <p:attrName>ppt_x</p:attrName>
                                        </p:attrNameLst>
                                      </p:cBhvr>
                                      <p:tavLst>
                                        <p:tav tm="0">
                                          <p:val>
                                            <p:strVal val="#ppt_x"/>
                                          </p:val>
                                        </p:tav>
                                        <p:tav tm="100000">
                                          <p:val>
                                            <p:strVal val="#ppt_x"/>
                                          </p:val>
                                        </p:tav>
                                      </p:tavLst>
                                    </p:anim>
                                    <p:anim calcmode="lin" valueType="num">
                                      <p:cBhvr additive="base">
                                        <p:cTn id="27" dur="1000" fill="hold"/>
                                        <p:tgtEl>
                                          <p:spTgt spid="7174"/>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3" presetClass="entr" presetSubtype="16" fill="hold" nodeType="clickEffect">
                                  <p:stCondLst>
                                    <p:cond delay="0"/>
                                  </p:stCondLst>
                                  <p:childTnLst>
                                    <p:set>
                                      <p:cBhvr>
                                        <p:cTn id="31" dur="1" fill="hold">
                                          <p:stCondLst>
                                            <p:cond delay="0"/>
                                          </p:stCondLst>
                                        </p:cTn>
                                        <p:tgtEl>
                                          <p:spTgt spid="7179"/>
                                        </p:tgtEl>
                                        <p:attrNameLst>
                                          <p:attrName>style.visibility</p:attrName>
                                        </p:attrNameLst>
                                      </p:cBhvr>
                                      <p:to>
                                        <p:strVal val="visible"/>
                                      </p:to>
                                    </p:set>
                                    <p:anim calcmode="lin" valueType="num">
                                      <p:cBhvr>
                                        <p:cTn id="32" dur="500" fill="hold"/>
                                        <p:tgtEl>
                                          <p:spTgt spid="7179"/>
                                        </p:tgtEl>
                                        <p:attrNameLst>
                                          <p:attrName>ppt_w</p:attrName>
                                        </p:attrNameLst>
                                      </p:cBhvr>
                                      <p:tavLst>
                                        <p:tav tm="0">
                                          <p:val>
                                            <p:fltVal val="0"/>
                                          </p:val>
                                        </p:tav>
                                        <p:tav tm="100000">
                                          <p:val>
                                            <p:strVal val="#ppt_w"/>
                                          </p:val>
                                        </p:tav>
                                      </p:tavLst>
                                    </p:anim>
                                    <p:anim calcmode="lin" valueType="num">
                                      <p:cBhvr>
                                        <p:cTn id="33" dur="500" fill="hold"/>
                                        <p:tgtEl>
                                          <p:spTgt spid="7179"/>
                                        </p:tgtEl>
                                        <p:attrNameLst>
                                          <p:attrName>ppt_h</p:attrName>
                                        </p:attrNameLst>
                                      </p:cBhvr>
                                      <p:tavLst>
                                        <p:tav tm="0">
                                          <p:val>
                                            <p:fltVal val="0"/>
                                          </p:val>
                                        </p:tav>
                                        <p:tav tm="100000">
                                          <p:val>
                                            <p:strVal val="#ppt_h"/>
                                          </p:val>
                                        </p:tav>
                                      </p:tavLst>
                                    </p:anim>
                                  </p:childTnLst>
                                </p:cTn>
                              </p:par>
                              <p:par>
                                <p:cTn id="34" presetID="2" presetClass="entr" presetSubtype="4" fill="hold" nodeType="withEffect">
                                  <p:stCondLst>
                                    <p:cond delay="200"/>
                                  </p:stCondLst>
                                  <p:childTnLst>
                                    <p:set>
                                      <p:cBhvr>
                                        <p:cTn id="35" dur="1" fill="hold">
                                          <p:stCondLst>
                                            <p:cond delay="0"/>
                                          </p:stCondLst>
                                        </p:cTn>
                                        <p:tgtEl>
                                          <p:spTgt spid="7179"/>
                                        </p:tgtEl>
                                        <p:attrNameLst>
                                          <p:attrName>style.visibility</p:attrName>
                                        </p:attrNameLst>
                                      </p:cBhvr>
                                      <p:to>
                                        <p:strVal val="visible"/>
                                      </p:to>
                                    </p:set>
                                    <p:anim calcmode="lin" valueType="num">
                                      <p:cBhvr additive="base">
                                        <p:cTn id="36" dur="1000" fill="hold"/>
                                        <p:tgtEl>
                                          <p:spTgt spid="7179"/>
                                        </p:tgtEl>
                                        <p:attrNameLst>
                                          <p:attrName>ppt_x</p:attrName>
                                        </p:attrNameLst>
                                      </p:cBhvr>
                                      <p:tavLst>
                                        <p:tav tm="0">
                                          <p:val>
                                            <p:strVal val="#ppt_x"/>
                                          </p:val>
                                        </p:tav>
                                        <p:tav tm="100000">
                                          <p:val>
                                            <p:strVal val="#ppt_x"/>
                                          </p:val>
                                        </p:tav>
                                      </p:tavLst>
                                    </p:anim>
                                    <p:anim calcmode="lin" valueType="num">
                                      <p:cBhvr additive="base">
                                        <p:cTn id="37" dur="1000" fill="hold"/>
                                        <p:tgtEl>
                                          <p:spTgt spid="7179"/>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3" presetClass="entr" presetSubtype="16" fill="hold" nodeType="clickEffect">
                                  <p:stCondLst>
                                    <p:cond delay="0"/>
                                  </p:stCondLst>
                                  <p:childTnLst>
                                    <p:set>
                                      <p:cBhvr>
                                        <p:cTn id="41" dur="1" fill="hold">
                                          <p:stCondLst>
                                            <p:cond delay="0"/>
                                          </p:stCondLst>
                                        </p:cTn>
                                        <p:tgtEl>
                                          <p:spTgt spid="7183"/>
                                        </p:tgtEl>
                                        <p:attrNameLst>
                                          <p:attrName>style.visibility</p:attrName>
                                        </p:attrNameLst>
                                      </p:cBhvr>
                                      <p:to>
                                        <p:strVal val="visible"/>
                                      </p:to>
                                    </p:set>
                                    <p:anim calcmode="lin" valueType="num">
                                      <p:cBhvr>
                                        <p:cTn id="42" dur="500" fill="hold"/>
                                        <p:tgtEl>
                                          <p:spTgt spid="7183"/>
                                        </p:tgtEl>
                                        <p:attrNameLst>
                                          <p:attrName>ppt_w</p:attrName>
                                        </p:attrNameLst>
                                      </p:cBhvr>
                                      <p:tavLst>
                                        <p:tav tm="0">
                                          <p:val>
                                            <p:fltVal val="0"/>
                                          </p:val>
                                        </p:tav>
                                        <p:tav tm="100000">
                                          <p:val>
                                            <p:strVal val="#ppt_w"/>
                                          </p:val>
                                        </p:tav>
                                      </p:tavLst>
                                    </p:anim>
                                    <p:anim calcmode="lin" valueType="num">
                                      <p:cBhvr>
                                        <p:cTn id="43" dur="500" fill="hold"/>
                                        <p:tgtEl>
                                          <p:spTgt spid="7183"/>
                                        </p:tgtEl>
                                        <p:attrNameLst>
                                          <p:attrName>ppt_h</p:attrName>
                                        </p:attrNameLst>
                                      </p:cBhvr>
                                      <p:tavLst>
                                        <p:tav tm="0">
                                          <p:val>
                                            <p:fltVal val="0"/>
                                          </p:val>
                                        </p:tav>
                                        <p:tav tm="100000">
                                          <p:val>
                                            <p:strVal val="#ppt_h"/>
                                          </p:val>
                                        </p:tav>
                                      </p:tavLst>
                                    </p:anim>
                                  </p:childTnLst>
                                </p:cTn>
                              </p:par>
                              <p:par>
                                <p:cTn id="44" presetID="2" presetClass="entr" presetSubtype="4" fill="hold" nodeType="withEffect">
                                  <p:stCondLst>
                                    <p:cond delay="300"/>
                                  </p:stCondLst>
                                  <p:childTnLst>
                                    <p:set>
                                      <p:cBhvr>
                                        <p:cTn id="45" dur="1" fill="hold">
                                          <p:stCondLst>
                                            <p:cond delay="0"/>
                                          </p:stCondLst>
                                        </p:cTn>
                                        <p:tgtEl>
                                          <p:spTgt spid="7183"/>
                                        </p:tgtEl>
                                        <p:attrNameLst>
                                          <p:attrName>style.visibility</p:attrName>
                                        </p:attrNameLst>
                                      </p:cBhvr>
                                      <p:to>
                                        <p:strVal val="visible"/>
                                      </p:to>
                                    </p:set>
                                    <p:anim calcmode="lin" valueType="num">
                                      <p:cBhvr additive="base">
                                        <p:cTn id="46" dur="1000" fill="hold"/>
                                        <p:tgtEl>
                                          <p:spTgt spid="7183"/>
                                        </p:tgtEl>
                                        <p:attrNameLst>
                                          <p:attrName>ppt_x</p:attrName>
                                        </p:attrNameLst>
                                      </p:cBhvr>
                                      <p:tavLst>
                                        <p:tav tm="0">
                                          <p:val>
                                            <p:strVal val="#ppt_x"/>
                                          </p:val>
                                        </p:tav>
                                        <p:tav tm="100000">
                                          <p:val>
                                            <p:strVal val="#ppt_x"/>
                                          </p:val>
                                        </p:tav>
                                      </p:tavLst>
                                    </p:anim>
                                    <p:anim calcmode="lin" valueType="num">
                                      <p:cBhvr additive="base">
                                        <p:cTn id="47" dur="1000" fill="hold"/>
                                        <p:tgtEl>
                                          <p:spTgt spid="718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utoUpdateAnimBg="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70" name="Group 2"/>
          <p:cNvGrpSpPr>
            <a:grpSpLocks/>
          </p:cNvGrpSpPr>
          <p:nvPr/>
        </p:nvGrpSpPr>
        <p:grpSpPr bwMode="auto">
          <a:xfrm>
            <a:off x="1290638" y="1925860"/>
            <a:ext cx="6562725" cy="547010"/>
            <a:chOff x="0" y="0"/>
            <a:chExt cx="6561756" cy="546970"/>
          </a:xfrm>
        </p:grpSpPr>
        <p:sp>
          <p:nvSpPr>
            <p:cNvPr id="5138" name="AutoShape 3"/>
            <p:cNvSpPr>
              <a:spLocks noChangeArrowheads="1"/>
            </p:cNvSpPr>
            <p:nvPr/>
          </p:nvSpPr>
          <p:spPr bwMode="auto">
            <a:xfrm>
              <a:off x="0" y="192074"/>
              <a:ext cx="6561756" cy="353986"/>
            </a:xfrm>
            <a:prstGeom prst="rect">
              <a:avLst/>
            </a:prstGeom>
            <a:solidFill>
              <a:srgbClr val="595959"/>
            </a:solidFill>
            <a:ln w="12700">
              <a:solidFill>
                <a:schemeClr val="bg1"/>
              </a:solidFill>
              <a:miter lim="800000"/>
              <a:headEnd/>
              <a:tailEnd/>
            </a:ln>
          </p:spPr>
          <p:txBody>
            <a:bodyPr anchor="ctr"/>
            <a:lstStyle/>
            <a:p>
              <a:endParaRPr lang="zh-CN" altLang="en-US" sz="2400" b="1">
                <a:latin typeface="Calibri" pitchFamily="34" charset="0"/>
              </a:endParaRPr>
            </a:p>
          </p:txBody>
        </p:sp>
        <p:sp>
          <p:nvSpPr>
            <p:cNvPr id="5139" name="AutoShape 3"/>
            <p:cNvSpPr>
              <a:spLocks noChangeArrowheads="1"/>
            </p:cNvSpPr>
            <p:nvPr/>
          </p:nvSpPr>
          <p:spPr bwMode="auto">
            <a:xfrm>
              <a:off x="64331" y="0"/>
              <a:ext cx="6433094" cy="482482"/>
            </a:xfrm>
            <a:prstGeom prst="rect">
              <a:avLst/>
            </a:prstGeom>
            <a:solidFill>
              <a:srgbClr val="007E00">
                <a:alpha val="79999"/>
              </a:srgbClr>
            </a:solidFill>
            <a:ln w="12700">
              <a:solidFill>
                <a:schemeClr val="bg1"/>
              </a:solidFill>
              <a:miter lim="800000"/>
              <a:headEnd/>
              <a:tailEnd/>
            </a:ln>
          </p:spPr>
          <p:txBody>
            <a:bodyPr wrap="none" anchor="ctr"/>
            <a:lstStyle/>
            <a:p>
              <a:pPr algn="ctr" eaLnBrk="0" hangingPunct="0"/>
              <a:endParaRPr lang="zh-CN" altLang="en-US" sz="2800" b="1">
                <a:solidFill>
                  <a:schemeClr val="tx2"/>
                </a:solidFill>
                <a:ea typeface="Microsoft YaHei" pitchFamily="34" charset="-122"/>
              </a:endParaRPr>
            </a:p>
          </p:txBody>
        </p:sp>
        <p:sp>
          <p:nvSpPr>
            <p:cNvPr id="5140" name="Rectangle 13"/>
            <p:cNvSpPr>
              <a:spLocks noChangeArrowheads="1"/>
            </p:cNvSpPr>
            <p:nvPr/>
          </p:nvSpPr>
          <p:spPr bwMode="auto">
            <a:xfrm>
              <a:off x="65079" y="85339"/>
              <a:ext cx="6431598" cy="461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a:r>
                <a:rPr lang="ar-EG" altLang="zh-CN" sz="2400" b="1" dirty="0" smtClean="0">
                  <a:solidFill>
                    <a:schemeClr val="bg1"/>
                  </a:solidFill>
                </a:rPr>
                <a:t>الميل </a:t>
              </a:r>
              <a:r>
                <a:rPr lang="ar-EG" altLang="zh-CN" sz="2400" b="1" dirty="0">
                  <a:solidFill>
                    <a:schemeClr val="bg1"/>
                  </a:solidFill>
                </a:rPr>
                <a:t>إلى الانحناء أو الانسحاب داخل نفسك </a:t>
              </a:r>
              <a:endParaRPr lang="zh-CN" altLang="en-US" sz="2400" b="1" dirty="0">
                <a:solidFill>
                  <a:schemeClr val="bg1"/>
                </a:solidFill>
              </a:endParaRPr>
            </a:p>
          </p:txBody>
        </p:sp>
      </p:grpSp>
      <p:grpSp>
        <p:nvGrpSpPr>
          <p:cNvPr id="7174" name="Group 6"/>
          <p:cNvGrpSpPr>
            <a:grpSpLocks/>
          </p:cNvGrpSpPr>
          <p:nvPr/>
        </p:nvGrpSpPr>
        <p:grpSpPr bwMode="auto">
          <a:xfrm>
            <a:off x="1290638" y="2798985"/>
            <a:ext cx="6562725" cy="547010"/>
            <a:chOff x="0" y="0"/>
            <a:chExt cx="6561756" cy="546970"/>
          </a:xfrm>
        </p:grpSpPr>
        <p:grpSp>
          <p:nvGrpSpPr>
            <p:cNvPr id="5134" name="Group 7"/>
            <p:cNvGrpSpPr>
              <a:grpSpLocks/>
            </p:cNvGrpSpPr>
            <p:nvPr/>
          </p:nvGrpSpPr>
          <p:grpSpPr bwMode="auto">
            <a:xfrm>
              <a:off x="0" y="0"/>
              <a:ext cx="6561756" cy="546060"/>
              <a:chOff x="0" y="0"/>
              <a:chExt cx="6561756" cy="546060"/>
            </a:xfrm>
          </p:grpSpPr>
          <p:sp>
            <p:nvSpPr>
              <p:cNvPr id="5136" name="AutoShape 3"/>
              <p:cNvSpPr>
                <a:spLocks noChangeArrowheads="1"/>
              </p:cNvSpPr>
              <p:nvPr/>
            </p:nvSpPr>
            <p:spPr bwMode="auto">
              <a:xfrm>
                <a:off x="0" y="192074"/>
                <a:ext cx="6561756" cy="353986"/>
              </a:xfrm>
              <a:prstGeom prst="rect">
                <a:avLst/>
              </a:prstGeom>
              <a:solidFill>
                <a:srgbClr val="595959"/>
              </a:solidFill>
              <a:ln w="12700">
                <a:solidFill>
                  <a:schemeClr val="bg1"/>
                </a:solidFill>
                <a:miter lim="800000"/>
                <a:headEnd/>
                <a:tailEnd/>
              </a:ln>
            </p:spPr>
            <p:txBody>
              <a:bodyPr anchor="ctr"/>
              <a:lstStyle/>
              <a:p>
                <a:endParaRPr lang="zh-CN" altLang="en-US" sz="2400" b="1">
                  <a:latin typeface="Calibri" pitchFamily="34" charset="0"/>
                </a:endParaRPr>
              </a:p>
            </p:txBody>
          </p:sp>
          <p:sp>
            <p:nvSpPr>
              <p:cNvPr id="5137" name="AutoShape 3"/>
              <p:cNvSpPr>
                <a:spLocks noChangeArrowheads="1"/>
              </p:cNvSpPr>
              <p:nvPr/>
            </p:nvSpPr>
            <p:spPr bwMode="auto">
              <a:xfrm>
                <a:off x="65077" y="0"/>
                <a:ext cx="6431600" cy="482565"/>
              </a:xfrm>
              <a:prstGeom prst="rect">
                <a:avLst/>
              </a:prstGeom>
              <a:solidFill>
                <a:srgbClr val="7F7F7F">
                  <a:alpha val="87842"/>
                </a:srgbClr>
              </a:solidFill>
              <a:ln w="12700">
                <a:solidFill>
                  <a:schemeClr val="bg1"/>
                </a:solidFill>
                <a:miter lim="800000"/>
                <a:headEnd/>
                <a:tailEnd/>
              </a:ln>
            </p:spPr>
            <p:txBody>
              <a:bodyPr wrap="none" anchor="ctr"/>
              <a:lstStyle/>
              <a:p>
                <a:pPr algn="ctr" eaLnBrk="0" hangingPunct="0"/>
                <a:endParaRPr lang="zh-CN" altLang="en-US" sz="2800" b="1">
                  <a:solidFill>
                    <a:schemeClr val="tx2"/>
                  </a:solidFill>
                  <a:latin typeface="Calibri" pitchFamily="34" charset="0"/>
                  <a:ea typeface="Microsoft YaHei" pitchFamily="34" charset="-122"/>
                </a:endParaRPr>
              </a:p>
            </p:txBody>
          </p:sp>
        </p:grpSp>
        <p:sp>
          <p:nvSpPr>
            <p:cNvPr id="5135" name="Rectangle 13"/>
            <p:cNvSpPr>
              <a:spLocks noChangeArrowheads="1"/>
            </p:cNvSpPr>
            <p:nvPr/>
          </p:nvSpPr>
          <p:spPr bwMode="auto">
            <a:xfrm>
              <a:off x="65079" y="85339"/>
              <a:ext cx="6431598" cy="461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a:r>
                <a:rPr lang="ar-EG" altLang="zh-CN" sz="2400" b="1" dirty="0" smtClean="0">
                  <a:solidFill>
                    <a:schemeClr val="bg1"/>
                  </a:solidFill>
                </a:rPr>
                <a:t>عدم </a:t>
              </a:r>
              <a:r>
                <a:rPr lang="ar-EG" altLang="zh-CN" sz="2400" b="1" dirty="0">
                  <a:solidFill>
                    <a:schemeClr val="bg1"/>
                  </a:solidFill>
                </a:rPr>
                <a:t>النظر إلى الناس في عيونهم </a:t>
              </a:r>
              <a:endParaRPr lang="zh-CN" altLang="en-US" sz="2400" b="1" dirty="0">
                <a:solidFill>
                  <a:schemeClr val="bg1"/>
                </a:solidFill>
              </a:endParaRPr>
            </a:p>
          </p:txBody>
        </p:sp>
      </p:grpSp>
      <p:grpSp>
        <p:nvGrpSpPr>
          <p:cNvPr id="7179" name="Group 11"/>
          <p:cNvGrpSpPr>
            <a:grpSpLocks/>
          </p:cNvGrpSpPr>
          <p:nvPr/>
        </p:nvGrpSpPr>
        <p:grpSpPr bwMode="auto">
          <a:xfrm>
            <a:off x="1290638" y="3670523"/>
            <a:ext cx="6562725" cy="547010"/>
            <a:chOff x="0" y="0"/>
            <a:chExt cx="6561756" cy="546970"/>
          </a:xfrm>
        </p:grpSpPr>
        <p:sp>
          <p:nvSpPr>
            <p:cNvPr id="5131" name="AutoShape 3"/>
            <p:cNvSpPr>
              <a:spLocks noChangeArrowheads="1"/>
            </p:cNvSpPr>
            <p:nvPr/>
          </p:nvSpPr>
          <p:spPr bwMode="auto">
            <a:xfrm>
              <a:off x="0" y="192073"/>
              <a:ext cx="6561756" cy="353987"/>
            </a:xfrm>
            <a:prstGeom prst="rect">
              <a:avLst/>
            </a:prstGeom>
            <a:solidFill>
              <a:srgbClr val="595959"/>
            </a:solidFill>
            <a:ln w="12700">
              <a:solidFill>
                <a:schemeClr val="bg1"/>
              </a:solidFill>
              <a:miter lim="800000"/>
              <a:headEnd/>
              <a:tailEnd/>
            </a:ln>
          </p:spPr>
          <p:txBody>
            <a:bodyPr anchor="ctr"/>
            <a:lstStyle/>
            <a:p>
              <a:endParaRPr lang="zh-CN" altLang="en-US" sz="2400" b="1">
                <a:latin typeface="Calibri" pitchFamily="34" charset="0"/>
              </a:endParaRPr>
            </a:p>
          </p:txBody>
        </p:sp>
        <p:sp>
          <p:nvSpPr>
            <p:cNvPr id="5132" name="AutoShape 3"/>
            <p:cNvSpPr>
              <a:spLocks noChangeArrowheads="1"/>
            </p:cNvSpPr>
            <p:nvPr/>
          </p:nvSpPr>
          <p:spPr bwMode="auto">
            <a:xfrm>
              <a:off x="64331" y="0"/>
              <a:ext cx="6433094" cy="482482"/>
            </a:xfrm>
            <a:prstGeom prst="rect">
              <a:avLst/>
            </a:prstGeom>
            <a:solidFill>
              <a:srgbClr val="007E00">
                <a:alpha val="79999"/>
              </a:srgbClr>
            </a:solidFill>
            <a:ln w="12700">
              <a:solidFill>
                <a:schemeClr val="bg1"/>
              </a:solidFill>
              <a:miter lim="800000"/>
              <a:headEnd/>
              <a:tailEnd/>
            </a:ln>
          </p:spPr>
          <p:txBody>
            <a:bodyPr wrap="none" anchor="ctr"/>
            <a:lstStyle/>
            <a:p>
              <a:pPr algn="ctr" eaLnBrk="0" hangingPunct="0"/>
              <a:endParaRPr lang="zh-CN" altLang="en-US" sz="2800" b="1">
                <a:solidFill>
                  <a:schemeClr val="tx2"/>
                </a:solidFill>
                <a:ea typeface="Microsoft YaHei" pitchFamily="34" charset="-122"/>
              </a:endParaRPr>
            </a:p>
          </p:txBody>
        </p:sp>
        <p:sp>
          <p:nvSpPr>
            <p:cNvPr id="5133" name="Rectangle 13"/>
            <p:cNvSpPr>
              <a:spLocks noChangeArrowheads="1"/>
            </p:cNvSpPr>
            <p:nvPr/>
          </p:nvSpPr>
          <p:spPr bwMode="auto">
            <a:xfrm>
              <a:off x="65079" y="85339"/>
              <a:ext cx="6431598" cy="461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a:r>
                <a:rPr lang="ar-EG" altLang="zh-CN" sz="2400" b="1" dirty="0" smtClean="0">
                  <a:solidFill>
                    <a:schemeClr val="bg1"/>
                  </a:solidFill>
                </a:rPr>
                <a:t>أحاسيس </a:t>
              </a:r>
              <a:r>
                <a:rPr lang="ar-EG" altLang="zh-CN" sz="2400" b="1" dirty="0">
                  <a:solidFill>
                    <a:schemeClr val="bg1"/>
                  </a:solidFill>
                </a:rPr>
                <a:t>التوتر والعصبية </a:t>
              </a:r>
              <a:endParaRPr lang="zh-CN" altLang="en-US" sz="2400" b="1" dirty="0">
                <a:solidFill>
                  <a:schemeClr val="bg1"/>
                </a:solidFill>
              </a:endParaRPr>
            </a:p>
          </p:txBody>
        </p:sp>
      </p:grpSp>
      <p:grpSp>
        <p:nvGrpSpPr>
          <p:cNvPr id="7183" name="Group 15"/>
          <p:cNvGrpSpPr>
            <a:grpSpLocks/>
          </p:cNvGrpSpPr>
          <p:nvPr/>
        </p:nvGrpSpPr>
        <p:grpSpPr bwMode="auto">
          <a:xfrm>
            <a:off x="1290638" y="4543648"/>
            <a:ext cx="6562725" cy="547010"/>
            <a:chOff x="0" y="0"/>
            <a:chExt cx="6561756" cy="546970"/>
          </a:xfrm>
        </p:grpSpPr>
        <p:grpSp>
          <p:nvGrpSpPr>
            <p:cNvPr id="5127" name="Group 16"/>
            <p:cNvGrpSpPr>
              <a:grpSpLocks/>
            </p:cNvGrpSpPr>
            <p:nvPr/>
          </p:nvGrpSpPr>
          <p:grpSpPr bwMode="auto">
            <a:xfrm>
              <a:off x="0" y="0"/>
              <a:ext cx="6561756" cy="546060"/>
              <a:chOff x="0" y="0"/>
              <a:chExt cx="6448390" cy="611157"/>
            </a:xfrm>
          </p:grpSpPr>
          <p:sp>
            <p:nvSpPr>
              <p:cNvPr id="5129" name="AutoShape 3"/>
              <p:cNvSpPr>
                <a:spLocks noChangeArrowheads="1"/>
              </p:cNvSpPr>
              <p:nvPr/>
            </p:nvSpPr>
            <p:spPr bwMode="auto">
              <a:xfrm>
                <a:off x="0" y="214970"/>
                <a:ext cx="6448390" cy="396187"/>
              </a:xfrm>
              <a:prstGeom prst="rect">
                <a:avLst/>
              </a:prstGeom>
              <a:solidFill>
                <a:srgbClr val="595959"/>
              </a:solidFill>
              <a:ln w="12700">
                <a:solidFill>
                  <a:schemeClr val="bg1"/>
                </a:solidFill>
                <a:miter lim="800000"/>
                <a:headEnd/>
                <a:tailEnd/>
              </a:ln>
            </p:spPr>
            <p:txBody>
              <a:bodyPr anchor="ctr"/>
              <a:lstStyle/>
              <a:p>
                <a:endParaRPr lang="zh-CN" altLang="en-US" sz="2400" b="1">
                  <a:latin typeface="Calibri" pitchFamily="34" charset="0"/>
                </a:endParaRPr>
              </a:p>
            </p:txBody>
          </p:sp>
          <p:sp>
            <p:nvSpPr>
              <p:cNvPr id="5130" name="AutoShape 3"/>
              <p:cNvSpPr>
                <a:spLocks noChangeArrowheads="1"/>
              </p:cNvSpPr>
              <p:nvPr/>
            </p:nvSpPr>
            <p:spPr bwMode="auto">
              <a:xfrm>
                <a:off x="63953" y="0"/>
                <a:ext cx="6320483" cy="540092"/>
              </a:xfrm>
              <a:prstGeom prst="rect">
                <a:avLst/>
              </a:prstGeom>
              <a:solidFill>
                <a:srgbClr val="7F7F7F">
                  <a:alpha val="87842"/>
                </a:srgbClr>
              </a:solidFill>
              <a:ln w="12700">
                <a:solidFill>
                  <a:schemeClr val="bg1"/>
                </a:solidFill>
                <a:miter lim="800000"/>
                <a:headEnd/>
                <a:tailEnd/>
              </a:ln>
            </p:spPr>
            <p:txBody>
              <a:bodyPr wrap="none" anchor="ctr"/>
              <a:lstStyle/>
              <a:p>
                <a:pPr algn="ctr" eaLnBrk="0" hangingPunct="0"/>
                <a:endParaRPr lang="zh-CN" altLang="en-US" sz="2800" b="1">
                  <a:solidFill>
                    <a:schemeClr val="tx2"/>
                  </a:solidFill>
                  <a:latin typeface="Calibri" pitchFamily="34" charset="0"/>
                  <a:ea typeface="Microsoft YaHei" pitchFamily="34" charset="-122"/>
                </a:endParaRPr>
              </a:p>
            </p:txBody>
          </p:sp>
        </p:grpSp>
        <p:sp>
          <p:nvSpPr>
            <p:cNvPr id="5128" name="Rectangle 13"/>
            <p:cNvSpPr>
              <a:spLocks noChangeArrowheads="1"/>
            </p:cNvSpPr>
            <p:nvPr/>
          </p:nvSpPr>
          <p:spPr bwMode="auto">
            <a:xfrm>
              <a:off x="64331" y="85339"/>
              <a:ext cx="6433094" cy="461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a:r>
                <a:rPr lang="ar-EG" altLang="zh-CN" sz="2400" b="1" dirty="0" smtClean="0">
                  <a:solidFill>
                    <a:schemeClr val="bg1"/>
                  </a:solidFill>
                </a:rPr>
                <a:t>الكسل </a:t>
              </a:r>
              <a:r>
                <a:rPr lang="ar-EG" altLang="zh-CN" sz="2400" b="1" dirty="0">
                  <a:solidFill>
                    <a:schemeClr val="bg1"/>
                  </a:solidFill>
                </a:rPr>
                <a:t>والخمول </a:t>
              </a:r>
              <a:endParaRPr lang="zh-CN" altLang="en-US" sz="2400" b="1" dirty="0">
                <a:solidFill>
                  <a:schemeClr val="bg1"/>
                </a:solidFill>
              </a:endParaRPr>
            </a:p>
          </p:txBody>
        </p:sp>
      </p:grpSp>
      <p:sp>
        <p:nvSpPr>
          <p:cNvPr id="21" name="TextBox 13" descr="B56F103BB23E47beACAB404F50AF11BD# #TextBox 13"/>
          <p:cNvSpPr txBox="1">
            <a:spLocks noChangeArrowheads="1"/>
          </p:cNvSpPr>
          <p:nvPr/>
        </p:nvSpPr>
        <p:spPr bwMode="auto">
          <a:xfrm>
            <a:off x="755576" y="86004"/>
            <a:ext cx="8388425" cy="628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algn="l" rtl="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algn="l" rtl="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algn="l" rtl="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algn="l" rtl="0" eaLnBrk="0" fontAlgn="base" hangingPunct="0">
              <a:spcBef>
                <a:spcPct val="0"/>
              </a:spcBef>
              <a:spcAft>
                <a:spcPct val="0"/>
              </a:spcAft>
              <a:defRPr>
                <a:solidFill>
                  <a:schemeClr val="tx1"/>
                </a:solidFill>
                <a:latin typeface="Arial" pitchFamily="34" charset="0"/>
                <a:ea typeface="SimSun" pitchFamily="2" charset="-122"/>
              </a:defRPr>
            </a:lvl9pPr>
          </a:lstStyle>
          <a:p>
            <a:pPr algn="r" rtl="1">
              <a:lnSpc>
                <a:spcPct val="120000"/>
              </a:lnSpc>
              <a:spcBef>
                <a:spcPct val="50000"/>
              </a:spcBef>
            </a:pPr>
            <a:r>
              <a:rPr lang="ar-EG" altLang="zh-CN" sz="3200" b="1" dirty="0">
                <a:solidFill>
                  <a:schemeClr val="bg1"/>
                </a:solidFill>
                <a:latin typeface="Microsoft YaHei" pitchFamily="34" charset="-122"/>
                <a:ea typeface="Microsoft YaHei" pitchFamily="34" charset="-122"/>
              </a:rPr>
              <a:t> بعض اثار انخفاض الثقة بالنفس</a:t>
            </a:r>
          </a:p>
        </p:txBody>
      </p:sp>
      <p:sp>
        <p:nvSpPr>
          <p:cNvPr id="22" name="Round Diagonal Corner Rectangle 21"/>
          <p:cNvSpPr/>
          <p:nvPr/>
        </p:nvSpPr>
        <p:spPr bwMode="auto">
          <a:xfrm>
            <a:off x="2427096" y="1031156"/>
            <a:ext cx="4161128" cy="648072"/>
          </a:xfrm>
          <a:prstGeom prst="round2DiagRect">
            <a:avLst/>
          </a:prstGeom>
          <a:solidFill>
            <a:srgbClr val="22BAD8"/>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algn="ctr" rtl="1"/>
            <a:r>
              <a:rPr lang="ar-EG" sz="2800" b="1" dirty="0" smtClean="0">
                <a:solidFill>
                  <a:srgbClr val="002060"/>
                </a:solidFill>
              </a:rPr>
              <a:t>دلائل </a:t>
            </a:r>
            <a:r>
              <a:rPr lang="ar-EG" sz="2800" b="1" dirty="0">
                <a:solidFill>
                  <a:srgbClr val="002060"/>
                </a:solidFill>
              </a:rPr>
              <a:t>جسدية على هبوط الثقة</a:t>
            </a:r>
            <a:endParaRPr kumimoji="0" lang="ar-EG" sz="2800" b="1" i="0" u="none" strike="noStrike" cap="none" normalizeH="0" baseline="0" dirty="0" smtClean="0">
              <a:ln>
                <a:noFill/>
              </a:ln>
              <a:solidFill>
                <a:srgbClr val="002060"/>
              </a:solidFill>
              <a:effectLst/>
            </a:endParaRPr>
          </a:p>
        </p:txBody>
      </p:sp>
    </p:spTree>
    <p:extLst>
      <p:ext uri="{BB962C8B-B14F-4D97-AF65-F5344CB8AC3E}">
        <p14:creationId xmlns:p14="http://schemas.microsoft.com/office/powerpoint/2010/main" val="2849380054"/>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slide(fromLeft)">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nodeType="clickEffect">
                                  <p:stCondLst>
                                    <p:cond delay="0"/>
                                  </p:stCondLst>
                                  <p:childTnLst>
                                    <p:set>
                                      <p:cBhvr>
                                        <p:cTn id="11" dur="1" fill="hold">
                                          <p:stCondLst>
                                            <p:cond delay="0"/>
                                          </p:stCondLst>
                                        </p:cTn>
                                        <p:tgtEl>
                                          <p:spTgt spid="7170"/>
                                        </p:tgtEl>
                                        <p:attrNameLst>
                                          <p:attrName>style.visibility</p:attrName>
                                        </p:attrNameLst>
                                      </p:cBhvr>
                                      <p:to>
                                        <p:strVal val="visible"/>
                                      </p:to>
                                    </p:set>
                                    <p:anim calcmode="lin" valueType="num">
                                      <p:cBhvr>
                                        <p:cTn id="12" dur="500" fill="hold"/>
                                        <p:tgtEl>
                                          <p:spTgt spid="7170"/>
                                        </p:tgtEl>
                                        <p:attrNameLst>
                                          <p:attrName>ppt_w</p:attrName>
                                        </p:attrNameLst>
                                      </p:cBhvr>
                                      <p:tavLst>
                                        <p:tav tm="0">
                                          <p:val>
                                            <p:fltVal val="0"/>
                                          </p:val>
                                        </p:tav>
                                        <p:tav tm="100000">
                                          <p:val>
                                            <p:strVal val="#ppt_w"/>
                                          </p:val>
                                        </p:tav>
                                      </p:tavLst>
                                    </p:anim>
                                    <p:anim calcmode="lin" valueType="num">
                                      <p:cBhvr>
                                        <p:cTn id="13" dur="500" fill="hold"/>
                                        <p:tgtEl>
                                          <p:spTgt spid="7170"/>
                                        </p:tgtEl>
                                        <p:attrNameLst>
                                          <p:attrName>ppt_h</p:attrName>
                                        </p:attrNameLst>
                                      </p:cBhvr>
                                      <p:tavLst>
                                        <p:tav tm="0">
                                          <p:val>
                                            <p:fltVal val="0"/>
                                          </p:val>
                                        </p:tav>
                                        <p:tav tm="100000">
                                          <p:val>
                                            <p:strVal val="#ppt_h"/>
                                          </p:val>
                                        </p:tav>
                                      </p:tavLst>
                                    </p:anim>
                                  </p:childTnLst>
                                </p:cTn>
                              </p:par>
                              <p:par>
                                <p:cTn id="14" presetID="2" presetClass="entr" presetSubtype="4" fill="hold" nodeType="withEffect">
                                  <p:stCondLst>
                                    <p:cond delay="0"/>
                                  </p:stCondLst>
                                  <p:childTnLst>
                                    <p:set>
                                      <p:cBhvr>
                                        <p:cTn id="15" dur="1" fill="hold">
                                          <p:stCondLst>
                                            <p:cond delay="0"/>
                                          </p:stCondLst>
                                        </p:cTn>
                                        <p:tgtEl>
                                          <p:spTgt spid="7170"/>
                                        </p:tgtEl>
                                        <p:attrNameLst>
                                          <p:attrName>style.visibility</p:attrName>
                                        </p:attrNameLst>
                                      </p:cBhvr>
                                      <p:to>
                                        <p:strVal val="visible"/>
                                      </p:to>
                                    </p:set>
                                    <p:anim calcmode="lin" valueType="num">
                                      <p:cBhvr additive="base">
                                        <p:cTn id="16" dur="1000" fill="hold"/>
                                        <p:tgtEl>
                                          <p:spTgt spid="7170"/>
                                        </p:tgtEl>
                                        <p:attrNameLst>
                                          <p:attrName>ppt_x</p:attrName>
                                        </p:attrNameLst>
                                      </p:cBhvr>
                                      <p:tavLst>
                                        <p:tav tm="0">
                                          <p:val>
                                            <p:strVal val="#ppt_x"/>
                                          </p:val>
                                        </p:tav>
                                        <p:tav tm="100000">
                                          <p:val>
                                            <p:strVal val="#ppt_x"/>
                                          </p:val>
                                        </p:tav>
                                      </p:tavLst>
                                    </p:anim>
                                    <p:anim calcmode="lin" valueType="num">
                                      <p:cBhvr additive="base">
                                        <p:cTn id="17" dur="1000" fill="hold"/>
                                        <p:tgtEl>
                                          <p:spTgt spid="7170"/>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3" presetClass="entr" presetSubtype="16" fill="hold" nodeType="clickEffect">
                                  <p:stCondLst>
                                    <p:cond delay="0"/>
                                  </p:stCondLst>
                                  <p:childTnLst>
                                    <p:set>
                                      <p:cBhvr>
                                        <p:cTn id="21" dur="1" fill="hold">
                                          <p:stCondLst>
                                            <p:cond delay="0"/>
                                          </p:stCondLst>
                                        </p:cTn>
                                        <p:tgtEl>
                                          <p:spTgt spid="7174"/>
                                        </p:tgtEl>
                                        <p:attrNameLst>
                                          <p:attrName>style.visibility</p:attrName>
                                        </p:attrNameLst>
                                      </p:cBhvr>
                                      <p:to>
                                        <p:strVal val="visible"/>
                                      </p:to>
                                    </p:set>
                                    <p:anim calcmode="lin" valueType="num">
                                      <p:cBhvr>
                                        <p:cTn id="22" dur="500" fill="hold"/>
                                        <p:tgtEl>
                                          <p:spTgt spid="7174"/>
                                        </p:tgtEl>
                                        <p:attrNameLst>
                                          <p:attrName>ppt_w</p:attrName>
                                        </p:attrNameLst>
                                      </p:cBhvr>
                                      <p:tavLst>
                                        <p:tav tm="0">
                                          <p:val>
                                            <p:fltVal val="0"/>
                                          </p:val>
                                        </p:tav>
                                        <p:tav tm="100000">
                                          <p:val>
                                            <p:strVal val="#ppt_w"/>
                                          </p:val>
                                        </p:tav>
                                      </p:tavLst>
                                    </p:anim>
                                    <p:anim calcmode="lin" valueType="num">
                                      <p:cBhvr>
                                        <p:cTn id="23" dur="500" fill="hold"/>
                                        <p:tgtEl>
                                          <p:spTgt spid="7174"/>
                                        </p:tgtEl>
                                        <p:attrNameLst>
                                          <p:attrName>ppt_h</p:attrName>
                                        </p:attrNameLst>
                                      </p:cBhvr>
                                      <p:tavLst>
                                        <p:tav tm="0">
                                          <p:val>
                                            <p:fltVal val="0"/>
                                          </p:val>
                                        </p:tav>
                                        <p:tav tm="100000">
                                          <p:val>
                                            <p:strVal val="#ppt_h"/>
                                          </p:val>
                                        </p:tav>
                                      </p:tavLst>
                                    </p:anim>
                                  </p:childTnLst>
                                </p:cTn>
                              </p:par>
                              <p:par>
                                <p:cTn id="24" presetID="2" presetClass="entr" presetSubtype="4" fill="hold" nodeType="withEffect">
                                  <p:stCondLst>
                                    <p:cond delay="100"/>
                                  </p:stCondLst>
                                  <p:childTnLst>
                                    <p:set>
                                      <p:cBhvr>
                                        <p:cTn id="25" dur="1" fill="hold">
                                          <p:stCondLst>
                                            <p:cond delay="0"/>
                                          </p:stCondLst>
                                        </p:cTn>
                                        <p:tgtEl>
                                          <p:spTgt spid="7174"/>
                                        </p:tgtEl>
                                        <p:attrNameLst>
                                          <p:attrName>style.visibility</p:attrName>
                                        </p:attrNameLst>
                                      </p:cBhvr>
                                      <p:to>
                                        <p:strVal val="visible"/>
                                      </p:to>
                                    </p:set>
                                    <p:anim calcmode="lin" valueType="num">
                                      <p:cBhvr additive="base">
                                        <p:cTn id="26" dur="1000" fill="hold"/>
                                        <p:tgtEl>
                                          <p:spTgt spid="7174"/>
                                        </p:tgtEl>
                                        <p:attrNameLst>
                                          <p:attrName>ppt_x</p:attrName>
                                        </p:attrNameLst>
                                      </p:cBhvr>
                                      <p:tavLst>
                                        <p:tav tm="0">
                                          <p:val>
                                            <p:strVal val="#ppt_x"/>
                                          </p:val>
                                        </p:tav>
                                        <p:tav tm="100000">
                                          <p:val>
                                            <p:strVal val="#ppt_x"/>
                                          </p:val>
                                        </p:tav>
                                      </p:tavLst>
                                    </p:anim>
                                    <p:anim calcmode="lin" valueType="num">
                                      <p:cBhvr additive="base">
                                        <p:cTn id="27" dur="1000" fill="hold"/>
                                        <p:tgtEl>
                                          <p:spTgt spid="7174"/>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3" presetClass="entr" presetSubtype="16" fill="hold" nodeType="clickEffect">
                                  <p:stCondLst>
                                    <p:cond delay="0"/>
                                  </p:stCondLst>
                                  <p:childTnLst>
                                    <p:set>
                                      <p:cBhvr>
                                        <p:cTn id="31" dur="1" fill="hold">
                                          <p:stCondLst>
                                            <p:cond delay="0"/>
                                          </p:stCondLst>
                                        </p:cTn>
                                        <p:tgtEl>
                                          <p:spTgt spid="7179"/>
                                        </p:tgtEl>
                                        <p:attrNameLst>
                                          <p:attrName>style.visibility</p:attrName>
                                        </p:attrNameLst>
                                      </p:cBhvr>
                                      <p:to>
                                        <p:strVal val="visible"/>
                                      </p:to>
                                    </p:set>
                                    <p:anim calcmode="lin" valueType="num">
                                      <p:cBhvr>
                                        <p:cTn id="32" dur="500" fill="hold"/>
                                        <p:tgtEl>
                                          <p:spTgt spid="7179"/>
                                        </p:tgtEl>
                                        <p:attrNameLst>
                                          <p:attrName>ppt_w</p:attrName>
                                        </p:attrNameLst>
                                      </p:cBhvr>
                                      <p:tavLst>
                                        <p:tav tm="0">
                                          <p:val>
                                            <p:fltVal val="0"/>
                                          </p:val>
                                        </p:tav>
                                        <p:tav tm="100000">
                                          <p:val>
                                            <p:strVal val="#ppt_w"/>
                                          </p:val>
                                        </p:tav>
                                      </p:tavLst>
                                    </p:anim>
                                    <p:anim calcmode="lin" valueType="num">
                                      <p:cBhvr>
                                        <p:cTn id="33" dur="500" fill="hold"/>
                                        <p:tgtEl>
                                          <p:spTgt spid="7179"/>
                                        </p:tgtEl>
                                        <p:attrNameLst>
                                          <p:attrName>ppt_h</p:attrName>
                                        </p:attrNameLst>
                                      </p:cBhvr>
                                      <p:tavLst>
                                        <p:tav tm="0">
                                          <p:val>
                                            <p:fltVal val="0"/>
                                          </p:val>
                                        </p:tav>
                                        <p:tav tm="100000">
                                          <p:val>
                                            <p:strVal val="#ppt_h"/>
                                          </p:val>
                                        </p:tav>
                                      </p:tavLst>
                                    </p:anim>
                                  </p:childTnLst>
                                </p:cTn>
                              </p:par>
                              <p:par>
                                <p:cTn id="34" presetID="2" presetClass="entr" presetSubtype="4" fill="hold" nodeType="withEffect">
                                  <p:stCondLst>
                                    <p:cond delay="200"/>
                                  </p:stCondLst>
                                  <p:childTnLst>
                                    <p:set>
                                      <p:cBhvr>
                                        <p:cTn id="35" dur="1" fill="hold">
                                          <p:stCondLst>
                                            <p:cond delay="0"/>
                                          </p:stCondLst>
                                        </p:cTn>
                                        <p:tgtEl>
                                          <p:spTgt spid="7179"/>
                                        </p:tgtEl>
                                        <p:attrNameLst>
                                          <p:attrName>style.visibility</p:attrName>
                                        </p:attrNameLst>
                                      </p:cBhvr>
                                      <p:to>
                                        <p:strVal val="visible"/>
                                      </p:to>
                                    </p:set>
                                    <p:anim calcmode="lin" valueType="num">
                                      <p:cBhvr additive="base">
                                        <p:cTn id="36" dur="1000" fill="hold"/>
                                        <p:tgtEl>
                                          <p:spTgt spid="7179"/>
                                        </p:tgtEl>
                                        <p:attrNameLst>
                                          <p:attrName>ppt_x</p:attrName>
                                        </p:attrNameLst>
                                      </p:cBhvr>
                                      <p:tavLst>
                                        <p:tav tm="0">
                                          <p:val>
                                            <p:strVal val="#ppt_x"/>
                                          </p:val>
                                        </p:tav>
                                        <p:tav tm="100000">
                                          <p:val>
                                            <p:strVal val="#ppt_x"/>
                                          </p:val>
                                        </p:tav>
                                      </p:tavLst>
                                    </p:anim>
                                    <p:anim calcmode="lin" valueType="num">
                                      <p:cBhvr additive="base">
                                        <p:cTn id="37" dur="1000" fill="hold"/>
                                        <p:tgtEl>
                                          <p:spTgt spid="7179"/>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3" presetClass="entr" presetSubtype="16" fill="hold" nodeType="clickEffect">
                                  <p:stCondLst>
                                    <p:cond delay="0"/>
                                  </p:stCondLst>
                                  <p:childTnLst>
                                    <p:set>
                                      <p:cBhvr>
                                        <p:cTn id="41" dur="1" fill="hold">
                                          <p:stCondLst>
                                            <p:cond delay="0"/>
                                          </p:stCondLst>
                                        </p:cTn>
                                        <p:tgtEl>
                                          <p:spTgt spid="7183"/>
                                        </p:tgtEl>
                                        <p:attrNameLst>
                                          <p:attrName>style.visibility</p:attrName>
                                        </p:attrNameLst>
                                      </p:cBhvr>
                                      <p:to>
                                        <p:strVal val="visible"/>
                                      </p:to>
                                    </p:set>
                                    <p:anim calcmode="lin" valueType="num">
                                      <p:cBhvr>
                                        <p:cTn id="42" dur="500" fill="hold"/>
                                        <p:tgtEl>
                                          <p:spTgt spid="7183"/>
                                        </p:tgtEl>
                                        <p:attrNameLst>
                                          <p:attrName>ppt_w</p:attrName>
                                        </p:attrNameLst>
                                      </p:cBhvr>
                                      <p:tavLst>
                                        <p:tav tm="0">
                                          <p:val>
                                            <p:fltVal val="0"/>
                                          </p:val>
                                        </p:tav>
                                        <p:tav tm="100000">
                                          <p:val>
                                            <p:strVal val="#ppt_w"/>
                                          </p:val>
                                        </p:tav>
                                      </p:tavLst>
                                    </p:anim>
                                    <p:anim calcmode="lin" valueType="num">
                                      <p:cBhvr>
                                        <p:cTn id="43" dur="500" fill="hold"/>
                                        <p:tgtEl>
                                          <p:spTgt spid="7183"/>
                                        </p:tgtEl>
                                        <p:attrNameLst>
                                          <p:attrName>ppt_h</p:attrName>
                                        </p:attrNameLst>
                                      </p:cBhvr>
                                      <p:tavLst>
                                        <p:tav tm="0">
                                          <p:val>
                                            <p:fltVal val="0"/>
                                          </p:val>
                                        </p:tav>
                                        <p:tav tm="100000">
                                          <p:val>
                                            <p:strVal val="#ppt_h"/>
                                          </p:val>
                                        </p:tav>
                                      </p:tavLst>
                                    </p:anim>
                                  </p:childTnLst>
                                </p:cTn>
                              </p:par>
                              <p:par>
                                <p:cTn id="44" presetID="2" presetClass="entr" presetSubtype="4" fill="hold" nodeType="withEffect">
                                  <p:stCondLst>
                                    <p:cond delay="300"/>
                                  </p:stCondLst>
                                  <p:childTnLst>
                                    <p:set>
                                      <p:cBhvr>
                                        <p:cTn id="45" dur="1" fill="hold">
                                          <p:stCondLst>
                                            <p:cond delay="0"/>
                                          </p:stCondLst>
                                        </p:cTn>
                                        <p:tgtEl>
                                          <p:spTgt spid="7183"/>
                                        </p:tgtEl>
                                        <p:attrNameLst>
                                          <p:attrName>style.visibility</p:attrName>
                                        </p:attrNameLst>
                                      </p:cBhvr>
                                      <p:to>
                                        <p:strVal val="visible"/>
                                      </p:to>
                                    </p:set>
                                    <p:anim calcmode="lin" valueType="num">
                                      <p:cBhvr additive="base">
                                        <p:cTn id="46" dur="1000" fill="hold"/>
                                        <p:tgtEl>
                                          <p:spTgt spid="7183"/>
                                        </p:tgtEl>
                                        <p:attrNameLst>
                                          <p:attrName>ppt_x</p:attrName>
                                        </p:attrNameLst>
                                      </p:cBhvr>
                                      <p:tavLst>
                                        <p:tav tm="0">
                                          <p:val>
                                            <p:strVal val="#ppt_x"/>
                                          </p:val>
                                        </p:tav>
                                        <p:tav tm="100000">
                                          <p:val>
                                            <p:strVal val="#ppt_x"/>
                                          </p:val>
                                        </p:tav>
                                      </p:tavLst>
                                    </p:anim>
                                    <p:anim calcmode="lin" valueType="num">
                                      <p:cBhvr additive="base">
                                        <p:cTn id="47" dur="1000" fill="hold"/>
                                        <p:tgtEl>
                                          <p:spTgt spid="718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utoUpdateAnimBg="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Multidocument 1"/>
          <p:cNvSpPr/>
          <p:nvPr/>
        </p:nvSpPr>
        <p:spPr bwMode="auto">
          <a:xfrm>
            <a:off x="1747168" y="857236"/>
            <a:ext cx="6065192" cy="2160240"/>
          </a:xfrm>
          <a:prstGeom prst="flowChartMultidocument">
            <a:avLst/>
          </a:prstGeom>
          <a:solidFill>
            <a:srgbClr val="33CC33"/>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algn="ctr" rtl="1">
              <a:lnSpc>
                <a:spcPct val="150000"/>
              </a:lnSpc>
            </a:pPr>
            <a:endParaRPr lang="ar-EG" sz="1400" b="1" dirty="0" smtClean="0"/>
          </a:p>
          <a:p>
            <a:pPr algn="ctr" rtl="1">
              <a:lnSpc>
                <a:spcPct val="150000"/>
              </a:lnSpc>
            </a:pPr>
            <a:r>
              <a:rPr lang="ar-EG" sz="3200" b="1" dirty="0" smtClean="0"/>
              <a:t>علامات </a:t>
            </a:r>
            <a:r>
              <a:rPr lang="ar-EG" sz="3200" b="1" dirty="0"/>
              <a:t>فقد الثقة بالنفس</a:t>
            </a:r>
          </a:p>
        </p:txBody>
      </p:sp>
      <p:pic>
        <p:nvPicPr>
          <p:cNvPr id="3" name="صورة 2" descr="13 ‫(5)‬.jpg"/>
          <p:cNvPicPr>
            <a:picLocks noChangeAspect="1"/>
          </p:cNvPicPr>
          <p:nvPr/>
        </p:nvPicPr>
        <p:blipFill>
          <a:blip r:embed="rId2"/>
          <a:stretch>
            <a:fillRect/>
          </a:stretch>
        </p:blipFill>
        <p:spPr>
          <a:xfrm>
            <a:off x="3357554" y="3143252"/>
            <a:ext cx="2466975" cy="1857375"/>
          </a:xfrm>
          <a:prstGeom prst="rect">
            <a:avLst/>
          </a:prstGeom>
        </p:spPr>
      </p:pic>
    </p:spTree>
    <p:extLst>
      <p:ext uri="{BB962C8B-B14F-4D97-AF65-F5344CB8AC3E}">
        <p14:creationId xmlns:p14="http://schemas.microsoft.com/office/powerpoint/2010/main" val="861475816"/>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70" name="Group 2"/>
          <p:cNvGrpSpPr>
            <a:grpSpLocks/>
          </p:cNvGrpSpPr>
          <p:nvPr/>
        </p:nvGrpSpPr>
        <p:grpSpPr bwMode="auto">
          <a:xfrm>
            <a:off x="1290638" y="1417340"/>
            <a:ext cx="6562725" cy="547010"/>
            <a:chOff x="0" y="0"/>
            <a:chExt cx="6561756" cy="546970"/>
          </a:xfrm>
        </p:grpSpPr>
        <p:sp>
          <p:nvSpPr>
            <p:cNvPr id="5138" name="AutoShape 3"/>
            <p:cNvSpPr>
              <a:spLocks noChangeArrowheads="1"/>
            </p:cNvSpPr>
            <p:nvPr/>
          </p:nvSpPr>
          <p:spPr bwMode="auto">
            <a:xfrm>
              <a:off x="0" y="192074"/>
              <a:ext cx="6561756" cy="353986"/>
            </a:xfrm>
            <a:prstGeom prst="rect">
              <a:avLst/>
            </a:prstGeom>
            <a:solidFill>
              <a:srgbClr val="595959"/>
            </a:solidFill>
            <a:ln w="12700">
              <a:solidFill>
                <a:schemeClr val="bg1"/>
              </a:solidFill>
              <a:miter lim="800000"/>
              <a:headEnd/>
              <a:tailEnd/>
            </a:ln>
          </p:spPr>
          <p:txBody>
            <a:bodyPr anchor="ctr"/>
            <a:lstStyle/>
            <a:p>
              <a:endParaRPr lang="zh-CN" altLang="en-US" sz="2400" b="1">
                <a:latin typeface="Calibri" pitchFamily="34" charset="0"/>
              </a:endParaRPr>
            </a:p>
          </p:txBody>
        </p:sp>
        <p:sp>
          <p:nvSpPr>
            <p:cNvPr id="5139" name="AutoShape 3"/>
            <p:cNvSpPr>
              <a:spLocks noChangeArrowheads="1"/>
            </p:cNvSpPr>
            <p:nvPr/>
          </p:nvSpPr>
          <p:spPr bwMode="auto">
            <a:xfrm>
              <a:off x="64331" y="0"/>
              <a:ext cx="6433094" cy="482482"/>
            </a:xfrm>
            <a:prstGeom prst="rect">
              <a:avLst/>
            </a:prstGeom>
            <a:solidFill>
              <a:srgbClr val="007E00">
                <a:alpha val="79999"/>
              </a:srgbClr>
            </a:solidFill>
            <a:ln w="12700">
              <a:solidFill>
                <a:schemeClr val="bg1"/>
              </a:solidFill>
              <a:miter lim="800000"/>
              <a:headEnd/>
              <a:tailEnd/>
            </a:ln>
          </p:spPr>
          <p:txBody>
            <a:bodyPr wrap="none" anchor="ctr"/>
            <a:lstStyle/>
            <a:p>
              <a:pPr algn="ctr" eaLnBrk="0" hangingPunct="0"/>
              <a:endParaRPr lang="zh-CN" altLang="en-US" sz="2800" b="1">
                <a:solidFill>
                  <a:schemeClr val="tx2"/>
                </a:solidFill>
                <a:ea typeface="Microsoft YaHei" pitchFamily="34" charset="-122"/>
              </a:endParaRPr>
            </a:p>
          </p:txBody>
        </p:sp>
        <p:sp>
          <p:nvSpPr>
            <p:cNvPr id="5140" name="Rectangle 13"/>
            <p:cNvSpPr>
              <a:spLocks noChangeArrowheads="1"/>
            </p:cNvSpPr>
            <p:nvPr/>
          </p:nvSpPr>
          <p:spPr bwMode="auto">
            <a:xfrm>
              <a:off x="65079" y="85339"/>
              <a:ext cx="6431598" cy="461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a:r>
                <a:rPr lang="ar-EG" altLang="zh-CN" sz="2400" b="1" dirty="0">
                  <a:solidFill>
                    <a:schemeClr val="bg1"/>
                  </a:solidFill>
                </a:rPr>
                <a:t>تبرير أفعالك للأغراب</a:t>
              </a:r>
              <a:endParaRPr lang="zh-CN" altLang="en-US" sz="2400" b="1" dirty="0">
                <a:solidFill>
                  <a:schemeClr val="bg1"/>
                </a:solidFill>
              </a:endParaRPr>
            </a:p>
          </p:txBody>
        </p:sp>
      </p:grpSp>
      <p:grpSp>
        <p:nvGrpSpPr>
          <p:cNvPr id="7174" name="Group 6"/>
          <p:cNvGrpSpPr>
            <a:grpSpLocks/>
          </p:cNvGrpSpPr>
          <p:nvPr/>
        </p:nvGrpSpPr>
        <p:grpSpPr bwMode="auto">
          <a:xfrm>
            <a:off x="1290638" y="2290465"/>
            <a:ext cx="6562725" cy="547010"/>
            <a:chOff x="0" y="0"/>
            <a:chExt cx="6561756" cy="546970"/>
          </a:xfrm>
        </p:grpSpPr>
        <p:grpSp>
          <p:nvGrpSpPr>
            <p:cNvPr id="5134" name="Group 7"/>
            <p:cNvGrpSpPr>
              <a:grpSpLocks/>
            </p:cNvGrpSpPr>
            <p:nvPr/>
          </p:nvGrpSpPr>
          <p:grpSpPr bwMode="auto">
            <a:xfrm>
              <a:off x="0" y="0"/>
              <a:ext cx="6561756" cy="546060"/>
              <a:chOff x="0" y="0"/>
              <a:chExt cx="6561756" cy="546060"/>
            </a:xfrm>
          </p:grpSpPr>
          <p:sp>
            <p:nvSpPr>
              <p:cNvPr id="5136" name="AutoShape 3"/>
              <p:cNvSpPr>
                <a:spLocks noChangeArrowheads="1"/>
              </p:cNvSpPr>
              <p:nvPr/>
            </p:nvSpPr>
            <p:spPr bwMode="auto">
              <a:xfrm>
                <a:off x="0" y="192074"/>
                <a:ext cx="6561756" cy="353986"/>
              </a:xfrm>
              <a:prstGeom prst="rect">
                <a:avLst/>
              </a:prstGeom>
              <a:solidFill>
                <a:srgbClr val="595959"/>
              </a:solidFill>
              <a:ln w="12700">
                <a:solidFill>
                  <a:schemeClr val="bg1"/>
                </a:solidFill>
                <a:miter lim="800000"/>
                <a:headEnd/>
                <a:tailEnd/>
              </a:ln>
            </p:spPr>
            <p:txBody>
              <a:bodyPr anchor="ctr"/>
              <a:lstStyle/>
              <a:p>
                <a:endParaRPr lang="zh-CN" altLang="en-US" sz="2400" b="1">
                  <a:latin typeface="Calibri" pitchFamily="34" charset="0"/>
                </a:endParaRPr>
              </a:p>
            </p:txBody>
          </p:sp>
          <p:sp>
            <p:nvSpPr>
              <p:cNvPr id="5137" name="AutoShape 3"/>
              <p:cNvSpPr>
                <a:spLocks noChangeArrowheads="1"/>
              </p:cNvSpPr>
              <p:nvPr/>
            </p:nvSpPr>
            <p:spPr bwMode="auto">
              <a:xfrm>
                <a:off x="65077" y="0"/>
                <a:ext cx="6431600" cy="482565"/>
              </a:xfrm>
              <a:prstGeom prst="rect">
                <a:avLst/>
              </a:prstGeom>
              <a:solidFill>
                <a:srgbClr val="7F7F7F">
                  <a:alpha val="87842"/>
                </a:srgbClr>
              </a:solidFill>
              <a:ln w="12700">
                <a:solidFill>
                  <a:schemeClr val="bg1"/>
                </a:solidFill>
                <a:miter lim="800000"/>
                <a:headEnd/>
                <a:tailEnd/>
              </a:ln>
            </p:spPr>
            <p:txBody>
              <a:bodyPr wrap="none" anchor="ctr"/>
              <a:lstStyle/>
              <a:p>
                <a:pPr algn="ctr" eaLnBrk="0" hangingPunct="0"/>
                <a:endParaRPr lang="zh-CN" altLang="en-US" sz="2800" b="1">
                  <a:solidFill>
                    <a:schemeClr val="tx2"/>
                  </a:solidFill>
                  <a:latin typeface="Calibri" pitchFamily="34" charset="0"/>
                  <a:ea typeface="Microsoft YaHei" pitchFamily="34" charset="-122"/>
                </a:endParaRPr>
              </a:p>
            </p:txBody>
          </p:sp>
        </p:grpSp>
        <p:sp>
          <p:nvSpPr>
            <p:cNvPr id="5135" name="Rectangle 13"/>
            <p:cNvSpPr>
              <a:spLocks noChangeArrowheads="1"/>
            </p:cNvSpPr>
            <p:nvPr/>
          </p:nvSpPr>
          <p:spPr bwMode="auto">
            <a:xfrm>
              <a:off x="65079" y="85339"/>
              <a:ext cx="6431598" cy="461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a:r>
                <a:rPr lang="ar-EG" altLang="zh-CN" sz="2400" b="1" dirty="0">
                  <a:solidFill>
                    <a:schemeClr val="bg1"/>
                  </a:solidFill>
                </a:rPr>
                <a:t>الرد بعصبيه على النقد</a:t>
              </a:r>
              <a:endParaRPr lang="zh-CN" altLang="en-US" sz="2400" b="1" dirty="0">
                <a:solidFill>
                  <a:schemeClr val="bg1"/>
                </a:solidFill>
              </a:endParaRPr>
            </a:p>
          </p:txBody>
        </p:sp>
      </p:grpSp>
      <p:grpSp>
        <p:nvGrpSpPr>
          <p:cNvPr id="7179" name="Group 11"/>
          <p:cNvGrpSpPr>
            <a:grpSpLocks/>
          </p:cNvGrpSpPr>
          <p:nvPr/>
        </p:nvGrpSpPr>
        <p:grpSpPr bwMode="auto">
          <a:xfrm>
            <a:off x="1290638" y="3162003"/>
            <a:ext cx="6562725" cy="547010"/>
            <a:chOff x="0" y="0"/>
            <a:chExt cx="6561756" cy="546970"/>
          </a:xfrm>
        </p:grpSpPr>
        <p:sp>
          <p:nvSpPr>
            <p:cNvPr id="5131" name="AutoShape 3"/>
            <p:cNvSpPr>
              <a:spLocks noChangeArrowheads="1"/>
            </p:cNvSpPr>
            <p:nvPr/>
          </p:nvSpPr>
          <p:spPr bwMode="auto">
            <a:xfrm>
              <a:off x="0" y="192073"/>
              <a:ext cx="6561756" cy="353987"/>
            </a:xfrm>
            <a:prstGeom prst="rect">
              <a:avLst/>
            </a:prstGeom>
            <a:solidFill>
              <a:srgbClr val="595959"/>
            </a:solidFill>
            <a:ln w="12700">
              <a:solidFill>
                <a:schemeClr val="bg1"/>
              </a:solidFill>
              <a:miter lim="800000"/>
              <a:headEnd/>
              <a:tailEnd/>
            </a:ln>
          </p:spPr>
          <p:txBody>
            <a:bodyPr anchor="ctr"/>
            <a:lstStyle/>
            <a:p>
              <a:endParaRPr lang="zh-CN" altLang="en-US" sz="2400" b="1">
                <a:latin typeface="Calibri" pitchFamily="34" charset="0"/>
              </a:endParaRPr>
            </a:p>
          </p:txBody>
        </p:sp>
        <p:sp>
          <p:nvSpPr>
            <p:cNvPr id="5132" name="AutoShape 3"/>
            <p:cNvSpPr>
              <a:spLocks noChangeArrowheads="1"/>
            </p:cNvSpPr>
            <p:nvPr/>
          </p:nvSpPr>
          <p:spPr bwMode="auto">
            <a:xfrm>
              <a:off x="64331" y="0"/>
              <a:ext cx="6433094" cy="482482"/>
            </a:xfrm>
            <a:prstGeom prst="rect">
              <a:avLst/>
            </a:prstGeom>
            <a:solidFill>
              <a:srgbClr val="007E00">
                <a:alpha val="79999"/>
              </a:srgbClr>
            </a:solidFill>
            <a:ln w="12700">
              <a:solidFill>
                <a:schemeClr val="bg1"/>
              </a:solidFill>
              <a:miter lim="800000"/>
              <a:headEnd/>
              <a:tailEnd/>
            </a:ln>
          </p:spPr>
          <p:txBody>
            <a:bodyPr wrap="none" anchor="ctr"/>
            <a:lstStyle/>
            <a:p>
              <a:pPr algn="ctr" eaLnBrk="0" hangingPunct="0"/>
              <a:endParaRPr lang="zh-CN" altLang="en-US" sz="2800" b="1">
                <a:solidFill>
                  <a:schemeClr val="tx2"/>
                </a:solidFill>
                <a:ea typeface="Microsoft YaHei" pitchFamily="34" charset="-122"/>
              </a:endParaRPr>
            </a:p>
          </p:txBody>
        </p:sp>
        <p:sp>
          <p:nvSpPr>
            <p:cNvPr id="5133" name="Rectangle 13"/>
            <p:cNvSpPr>
              <a:spLocks noChangeArrowheads="1"/>
            </p:cNvSpPr>
            <p:nvPr/>
          </p:nvSpPr>
          <p:spPr bwMode="auto">
            <a:xfrm>
              <a:off x="65079" y="85339"/>
              <a:ext cx="6431598" cy="461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a:r>
                <a:rPr lang="ar-EG" altLang="zh-CN" sz="2400" b="1" dirty="0">
                  <a:solidFill>
                    <a:schemeClr val="bg1"/>
                  </a:solidFill>
                </a:rPr>
                <a:t>التعويض</a:t>
              </a:r>
              <a:endParaRPr lang="zh-CN" altLang="en-US" sz="2400" b="1" dirty="0">
                <a:solidFill>
                  <a:schemeClr val="bg1"/>
                </a:solidFill>
              </a:endParaRPr>
            </a:p>
          </p:txBody>
        </p:sp>
      </p:grpSp>
      <p:grpSp>
        <p:nvGrpSpPr>
          <p:cNvPr id="7183" name="Group 15"/>
          <p:cNvGrpSpPr>
            <a:grpSpLocks/>
          </p:cNvGrpSpPr>
          <p:nvPr/>
        </p:nvGrpSpPr>
        <p:grpSpPr bwMode="auto">
          <a:xfrm>
            <a:off x="1290638" y="4035128"/>
            <a:ext cx="6562725" cy="547010"/>
            <a:chOff x="0" y="0"/>
            <a:chExt cx="6561756" cy="546970"/>
          </a:xfrm>
        </p:grpSpPr>
        <p:grpSp>
          <p:nvGrpSpPr>
            <p:cNvPr id="5127" name="Group 16"/>
            <p:cNvGrpSpPr>
              <a:grpSpLocks/>
            </p:cNvGrpSpPr>
            <p:nvPr/>
          </p:nvGrpSpPr>
          <p:grpSpPr bwMode="auto">
            <a:xfrm>
              <a:off x="0" y="0"/>
              <a:ext cx="6561756" cy="546060"/>
              <a:chOff x="0" y="0"/>
              <a:chExt cx="6448390" cy="611157"/>
            </a:xfrm>
          </p:grpSpPr>
          <p:sp>
            <p:nvSpPr>
              <p:cNvPr id="5129" name="AutoShape 3"/>
              <p:cNvSpPr>
                <a:spLocks noChangeArrowheads="1"/>
              </p:cNvSpPr>
              <p:nvPr/>
            </p:nvSpPr>
            <p:spPr bwMode="auto">
              <a:xfrm>
                <a:off x="0" y="214970"/>
                <a:ext cx="6448390" cy="396187"/>
              </a:xfrm>
              <a:prstGeom prst="rect">
                <a:avLst/>
              </a:prstGeom>
              <a:solidFill>
                <a:srgbClr val="595959"/>
              </a:solidFill>
              <a:ln w="12700">
                <a:solidFill>
                  <a:schemeClr val="bg1"/>
                </a:solidFill>
                <a:miter lim="800000"/>
                <a:headEnd/>
                <a:tailEnd/>
              </a:ln>
            </p:spPr>
            <p:txBody>
              <a:bodyPr anchor="ctr"/>
              <a:lstStyle/>
              <a:p>
                <a:endParaRPr lang="zh-CN" altLang="en-US" sz="2400" b="1">
                  <a:latin typeface="Calibri" pitchFamily="34" charset="0"/>
                </a:endParaRPr>
              </a:p>
            </p:txBody>
          </p:sp>
          <p:sp>
            <p:nvSpPr>
              <p:cNvPr id="5130" name="AutoShape 3"/>
              <p:cNvSpPr>
                <a:spLocks noChangeArrowheads="1"/>
              </p:cNvSpPr>
              <p:nvPr/>
            </p:nvSpPr>
            <p:spPr bwMode="auto">
              <a:xfrm>
                <a:off x="63953" y="0"/>
                <a:ext cx="6320483" cy="540092"/>
              </a:xfrm>
              <a:prstGeom prst="rect">
                <a:avLst/>
              </a:prstGeom>
              <a:solidFill>
                <a:srgbClr val="7F7F7F">
                  <a:alpha val="87842"/>
                </a:srgbClr>
              </a:solidFill>
              <a:ln w="12700">
                <a:solidFill>
                  <a:schemeClr val="bg1"/>
                </a:solidFill>
                <a:miter lim="800000"/>
                <a:headEnd/>
                <a:tailEnd/>
              </a:ln>
            </p:spPr>
            <p:txBody>
              <a:bodyPr wrap="none" anchor="ctr"/>
              <a:lstStyle/>
              <a:p>
                <a:pPr algn="ctr" eaLnBrk="0" hangingPunct="0"/>
                <a:endParaRPr lang="zh-CN" altLang="en-US" sz="2800" b="1">
                  <a:solidFill>
                    <a:schemeClr val="tx2"/>
                  </a:solidFill>
                  <a:latin typeface="Calibri" pitchFamily="34" charset="0"/>
                  <a:ea typeface="Microsoft YaHei" pitchFamily="34" charset="-122"/>
                </a:endParaRPr>
              </a:p>
            </p:txBody>
          </p:sp>
        </p:grpSp>
        <p:sp>
          <p:nvSpPr>
            <p:cNvPr id="5128" name="Rectangle 13"/>
            <p:cNvSpPr>
              <a:spLocks noChangeArrowheads="1"/>
            </p:cNvSpPr>
            <p:nvPr/>
          </p:nvSpPr>
          <p:spPr bwMode="auto">
            <a:xfrm>
              <a:off x="64331" y="85339"/>
              <a:ext cx="6433094" cy="461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a:r>
                <a:rPr lang="ar-EG" altLang="zh-CN" sz="2400" b="1">
                  <a:solidFill>
                    <a:schemeClr val="bg1"/>
                  </a:solidFill>
                </a:rPr>
                <a:t>المثالية العمياء</a:t>
              </a:r>
              <a:endParaRPr lang="zh-CN" altLang="en-US" sz="2400" b="1" dirty="0">
                <a:solidFill>
                  <a:schemeClr val="bg1"/>
                </a:solidFill>
              </a:endParaRPr>
            </a:p>
          </p:txBody>
        </p:sp>
      </p:grpSp>
      <p:sp>
        <p:nvSpPr>
          <p:cNvPr id="21" name="TextBox 13" descr="B56F103BB23E47beACAB404F50AF11BD# #TextBox 13"/>
          <p:cNvSpPr txBox="1">
            <a:spLocks noChangeArrowheads="1"/>
          </p:cNvSpPr>
          <p:nvPr/>
        </p:nvSpPr>
        <p:spPr bwMode="auto">
          <a:xfrm>
            <a:off x="755576" y="86004"/>
            <a:ext cx="8388425" cy="628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algn="l" rtl="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algn="l" rtl="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algn="l" rtl="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algn="l" rtl="0" eaLnBrk="0" fontAlgn="base" hangingPunct="0">
              <a:spcBef>
                <a:spcPct val="0"/>
              </a:spcBef>
              <a:spcAft>
                <a:spcPct val="0"/>
              </a:spcAft>
              <a:defRPr>
                <a:solidFill>
                  <a:schemeClr val="tx1"/>
                </a:solidFill>
                <a:latin typeface="Arial" pitchFamily="34" charset="0"/>
                <a:ea typeface="SimSun" pitchFamily="2" charset="-122"/>
              </a:defRPr>
            </a:lvl9pPr>
          </a:lstStyle>
          <a:p>
            <a:pPr algn="r" rtl="1">
              <a:lnSpc>
                <a:spcPct val="120000"/>
              </a:lnSpc>
              <a:spcBef>
                <a:spcPct val="50000"/>
              </a:spcBef>
            </a:pPr>
            <a:r>
              <a:rPr lang="ar-EG" altLang="zh-CN" sz="3200" b="1" dirty="0">
                <a:solidFill>
                  <a:schemeClr val="bg1"/>
                </a:solidFill>
                <a:latin typeface="Microsoft YaHei" pitchFamily="34" charset="-122"/>
                <a:ea typeface="Microsoft YaHei" pitchFamily="34" charset="-122"/>
              </a:rPr>
              <a:t> </a:t>
            </a:r>
            <a:r>
              <a:rPr lang="ar-EG" altLang="zh-CN" sz="3200" b="1" dirty="0" smtClean="0">
                <a:solidFill>
                  <a:schemeClr val="bg1"/>
                </a:solidFill>
                <a:latin typeface="Microsoft YaHei" pitchFamily="34" charset="-122"/>
                <a:ea typeface="Microsoft YaHei" pitchFamily="34" charset="-122"/>
              </a:rPr>
              <a:t>علامات </a:t>
            </a:r>
            <a:r>
              <a:rPr lang="ar-EG" altLang="zh-CN" sz="3200" b="1" dirty="0">
                <a:solidFill>
                  <a:schemeClr val="bg1"/>
                </a:solidFill>
                <a:latin typeface="Microsoft YaHei" pitchFamily="34" charset="-122"/>
                <a:ea typeface="Microsoft YaHei" pitchFamily="34" charset="-122"/>
              </a:rPr>
              <a:t>فقد الثقة بالنفس</a:t>
            </a:r>
          </a:p>
        </p:txBody>
      </p:sp>
    </p:spTree>
    <p:extLst>
      <p:ext uri="{BB962C8B-B14F-4D97-AF65-F5344CB8AC3E}">
        <p14:creationId xmlns:p14="http://schemas.microsoft.com/office/powerpoint/2010/main" val="1779351634"/>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slide(fromLeft)">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nodeType="clickEffect">
                                  <p:stCondLst>
                                    <p:cond delay="0"/>
                                  </p:stCondLst>
                                  <p:childTnLst>
                                    <p:set>
                                      <p:cBhvr>
                                        <p:cTn id="11" dur="1" fill="hold">
                                          <p:stCondLst>
                                            <p:cond delay="0"/>
                                          </p:stCondLst>
                                        </p:cTn>
                                        <p:tgtEl>
                                          <p:spTgt spid="7170"/>
                                        </p:tgtEl>
                                        <p:attrNameLst>
                                          <p:attrName>style.visibility</p:attrName>
                                        </p:attrNameLst>
                                      </p:cBhvr>
                                      <p:to>
                                        <p:strVal val="visible"/>
                                      </p:to>
                                    </p:set>
                                    <p:anim calcmode="lin" valueType="num">
                                      <p:cBhvr>
                                        <p:cTn id="12" dur="500" fill="hold"/>
                                        <p:tgtEl>
                                          <p:spTgt spid="7170"/>
                                        </p:tgtEl>
                                        <p:attrNameLst>
                                          <p:attrName>ppt_w</p:attrName>
                                        </p:attrNameLst>
                                      </p:cBhvr>
                                      <p:tavLst>
                                        <p:tav tm="0">
                                          <p:val>
                                            <p:fltVal val="0"/>
                                          </p:val>
                                        </p:tav>
                                        <p:tav tm="100000">
                                          <p:val>
                                            <p:strVal val="#ppt_w"/>
                                          </p:val>
                                        </p:tav>
                                      </p:tavLst>
                                    </p:anim>
                                    <p:anim calcmode="lin" valueType="num">
                                      <p:cBhvr>
                                        <p:cTn id="13" dur="500" fill="hold"/>
                                        <p:tgtEl>
                                          <p:spTgt spid="7170"/>
                                        </p:tgtEl>
                                        <p:attrNameLst>
                                          <p:attrName>ppt_h</p:attrName>
                                        </p:attrNameLst>
                                      </p:cBhvr>
                                      <p:tavLst>
                                        <p:tav tm="0">
                                          <p:val>
                                            <p:fltVal val="0"/>
                                          </p:val>
                                        </p:tav>
                                        <p:tav tm="100000">
                                          <p:val>
                                            <p:strVal val="#ppt_h"/>
                                          </p:val>
                                        </p:tav>
                                      </p:tavLst>
                                    </p:anim>
                                  </p:childTnLst>
                                </p:cTn>
                              </p:par>
                              <p:par>
                                <p:cTn id="14" presetID="2" presetClass="entr" presetSubtype="4" fill="hold" nodeType="withEffect">
                                  <p:stCondLst>
                                    <p:cond delay="0"/>
                                  </p:stCondLst>
                                  <p:childTnLst>
                                    <p:set>
                                      <p:cBhvr>
                                        <p:cTn id="15" dur="1" fill="hold">
                                          <p:stCondLst>
                                            <p:cond delay="0"/>
                                          </p:stCondLst>
                                        </p:cTn>
                                        <p:tgtEl>
                                          <p:spTgt spid="7170"/>
                                        </p:tgtEl>
                                        <p:attrNameLst>
                                          <p:attrName>style.visibility</p:attrName>
                                        </p:attrNameLst>
                                      </p:cBhvr>
                                      <p:to>
                                        <p:strVal val="visible"/>
                                      </p:to>
                                    </p:set>
                                    <p:anim calcmode="lin" valueType="num">
                                      <p:cBhvr additive="base">
                                        <p:cTn id="16" dur="1000" fill="hold"/>
                                        <p:tgtEl>
                                          <p:spTgt spid="7170"/>
                                        </p:tgtEl>
                                        <p:attrNameLst>
                                          <p:attrName>ppt_x</p:attrName>
                                        </p:attrNameLst>
                                      </p:cBhvr>
                                      <p:tavLst>
                                        <p:tav tm="0">
                                          <p:val>
                                            <p:strVal val="#ppt_x"/>
                                          </p:val>
                                        </p:tav>
                                        <p:tav tm="100000">
                                          <p:val>
                                            <p:strVal val="#ppt_x"/>
                                          </p:val>
                                        </p:tav>
                                      </p:tavLst>
                                    </p:anim>
                                    <p:anim calcmode="lin" valueType="num">
                                      <p:cBhvr additive="base">
                                        <p:cTn id="17" dur="1000" fill="hold"/>
                                        <p:tgtEl>
                                          <p:spTgt spid="7170"/>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3" presetClass="entr" presetSubtype="16" fill="hold" nodeType="clickEffect">
                                  <p:stCondLst>
                                    <p:cond delay="0"/>
                                  </p:stCondLst>
                                  <p:childTnLst>
                                    <p:set>
                                      <p:cBhvr>
                                        <p:cTn id="21" dur="1" fill="hold">
                                          <p:stCondLst>
                                            <p:cond delay="0"/>
                                          </p:stCondLst>
                                        </p:cTn>
                                        <p:tgtEl>
                                          <p:spTgt spid="7174"/>
                                        </p:tgtEl>
                                        <p:attrNameLst>
                                          <p:attrName>style.visibility</p:attrName>
                                        </p:attrNameLst>
                                      </p:cBhvr>
                                      <p:to>
                                        <p:strVal val="visible"/>
                                      </p:to>
                                    </p:set>
                                    <p:anim calcmode="lin" valueType="num">
                                      <p:cBhvr>
                                        <p:cTn id="22" dur="500" fill="hold"/>
                                        <p:tgtEl>
                                          <p:spTgt spid="7174"/>
                                        </p:tgtEl>
                                        <p:attrNameLst>
                                          <p:attrName>ppt_w</p:attrName>
                                        </p:attrNameLst>
                                      </p:cBhvr>
                                      <p:tavLst>
                                        <p:tav tm="0">
                                          <p:val>
                                            <p:fltVal val="0"/>
                                          </p:val>
                                        </p:tav>
                                        <p:tav tm="100000">
                                          <p:val>
                                            <p:strVal val="#ppt_w"/>
                                          </p:val>
                                        </p:tav>
                                      </p:tavLst>
                                    </p:anim>
                                    <p:anim calcmode="lin" valueType="num">
                                      <p:cBhvr>
                                        <p:cTn id="23" dur="500" fill="hold"/>
                                        <p:tgtEl>
                                          <p:spTgt spid="7174"/>
                                        </p:tgtEl>
                                        <p:attrNameLst>
                                          <p:attrName>ppt_h</p:attrName>
                                        </p:attrNameLst>
                                      </p:cBhvr>
                                      <p:tavLst>
                                        <p:tav tm="0">
                                          <p:val>
                                            <p:fltVal val="0"/>
                                          </p:val>
                                        </p:tav>
                                        <p:tav tm="100000">
                                          <p:val>
                                            <p:strVal val="#ppt_h"/>
                                          </p:val>
                                        </p:tav>
                                      </p:tavLst>
                                    </p:anim>
                                  </p:childTnLst>
                                </p:cTn>
                              </p:par>
                              <p:par>
                                <p:cTn id="24" presetID="2" presetClass="entr" presetSubtype="4" fill="hold" nodeType="withEffect">
                                  <p:stCondLst>
                                    <p:cond delay="100"/>
                                  </p:stCondLst>
                                  <p:childTnLst>
                                    <p:set>
                                      <p:cBhvr>
                                        <p:cTn id="25" dur="1" fill="hold">
                                          <p:stCondLst>
                                            <p:cond delay="0"/>
                                          </p:stCondLst>
                                        </p:cTn>
                                        <p:tgtEl>
                                          <p:spTgt spid="7174"/>
                                        </p:tgtEl>
                                        <p:attrNameLst>
                                          <p:attrName>style.visibility</p:attrName>
                                        </p:attrNameLst>
                                      </p:cBhvr>
                                      <p:to>
                                        <p:strVal val="visible"/>
                                      </p:to>
                                    </p:set>
                                    <p:anim calcmode="lin" valueType="num">
                                      <p:cBhvr additive="base">
                                        <p:cTn id="26" dur="1000" fill="hold"/>
                                        <p:tgtEl>
                                          <p:spTgt spid="7174"/>
                                        </p:tgtEl>
                                        <p:attrNameLst>
                                          <p:attrName>ppt_x</p:attrName>
                                        </p:attrNameLst>
                                      </p:cBhvr>
                                      <p:tavLst>
                                        <p:tav tm="0">
                                          <p:val>
                                            <p:strVal val="#ppt_x"/>
                                          </p:val>
                                        </p:tav>
                                        <p:tav tm="100000">
                                          <p:val>
                                            <p:strVal val="#ppt_x"/>
                                          </p:val>
                                        </p:tav>
                                      </p:tavLst>
                                    </p:anim>
                                    <p:anim calcmode="lin" valueType="num">
                                      <p:cBhvr additive="base">
                                        <p:cTn id="27" dur="1000" fill="hold"/>
                                        <p:tgtEl>
                                          <p:spTgt spid="7174"/>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3" presetClass="entr" presetSubtype="16" fill="hold" nodeType="clickEffect">
                                  <p:stCondLst>
                                    <p:cond delay="0"/>
                                  </p:stCondLst>
                                  <p:childTnLst>
                                    <p:set>
                                      <p:cBhvr>
                                        <p:cTn id="31" dur="1" fill="hold">
                                          <p:stCondLst>
                                            <p:cond delay="0"/>
                                          </p:stCondLst>
                                        </p:cTn>
                                        <p:tgtEl>
                                          <p:spTgt spid="7179"/>
                                        </p:tgtEl>
                                        <p:attrNameLst>
                                          <p:attrName>style.visibility</p:attrName>
                                        </p:attrNameLst>
                                      </p:cBhvr>
                                      <p:to>
                                        <p:strVal val="visible"/>
                                      </p:to>
                                    </p:set>
                                    <p:anim calcmode="lin" valueType="num">
                                      <p:cBhvr>
                                        <p:cTn id="32" dur="500" fill="hold"/>
                                        <p:tgtEl>
                                          <p:spTgt spid="7179"/>
                                        </p:tgtEl>
                                        <p:attrNameLst>
                                          <p:attrName>ppt_w</p:attrName>
                                        </p:attrNameLst>
                                      </p:cBhvr>
                                      <p:tavLst>
                                        <p:tav tm="0">
                                          <p:val>
                                            <p:fltVal val="0"/>
                                          </p:val>
                                        </p:tav>
                                        <p:tav tm="100000">
                                          <p:val>
                                            <p:strVal val="#ppt_w"/>
                                          </p:val>
                                        </p:tav>
                                      </p:tavLst>
                                    </p:anim>
                                    <p:anim calcmode="lin" valueType="num">
                                      <p:cBhvr>
                                        <p:cTn id="33" dur="500" fill="hold"/>
                                        <p:tgtEl>
                                          <p:spTgt spid="7179"/>
                                        </p:tgtEl>
                                        <p:attrNameLst>
                                          <p:attrName>ppt_h</p:attrName>
                                        </p:attrNameLst>
                                      </p:cBhvr>
                                      <p:tavLst>
                                        <p:tav tm="0">
                                          <p:val>
                                            <p:fltVal val="0"/>
                                          </p:val>
                                        </p:tav>
                                        <p:tav tm="100000">
                                          <p:val>
                                            <p:strVal val="#ppt_h"/>
                                          </p:val>
                                        </p:tav>
                                      </p:tavLst>
                                    </p:anim>
                                  </p:childTnLst>
                                </p:cTn>
                              </p:par>
                              <p:par>
                                <p:cTn id="34" presetID="2" presetClass="entr" presetSubtype="4" fill="hold" nodeType="withEffect">
                                  <p:stCondLst>
                                    <p:cond delay="200"/>
                                  </p:stCondLst>
                                  <p:childTnLst>
                                    <p:set>
                                      <p:cBhvr>
                                        <p:cTn id="35" dur="1" fill="hold">
                                          <p:stCondLst>
                                            <p:cond delay="0"/>
                                          </p:stCondLst>
                                        </p:cTn>
                                        <p:tgtEl>
                                          <p:spTgt spid="7179"/>
                                        </p:tgtEl>
                                        <p:attrNameLst>
                                          <p:attrName>style.visibility</p:attrName>
                                        </p:attrNameLst>
                                      </p:cBhvr>
                                      <p:to>
                                        <p:strVal val="visible"/>
                                      </p:to>
                                    </p:set>
                                    <p:anim calcmode="lin" valueType="num">
                                      <p:cBhvr additive="base">
                                        <p:cTn id="36" dur="1000" fill="hold"/>
                                        <p:tgtEl>
                                          <p:spTgt spid="7179"/>
                                        </p:tgtEl>
                                        <p:attrNameLst>
                                          <p:attrName>ppt_x</p:attrName>
                                        </p:attrNameLst>
                                      </p:cBhvr>
                                      <p:tavLst>
                                        <p:tav tm="0">
                                          <p:val>
                                            <p:strVal val="#ppt_x"/>
                                          </p:val>
                                        </p:tav>
                                        <p:tav tm="100000">
                                          <p:val>
                                            <p:strVal val="#ppt_x"/>
                                          </p:val>
                                        </p:tav>
                                      </p:tavLst>
                                    </p:anim>
                                    <p:anim calcmode="lin" valueType="num">
                                      <p:cBhvr additive="base">
                                        <p:cTn id="37" dur="1000" fill="hold"/>
                                        <p:tgtEl>
                                          <p:spTgt spid="7179"/>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3" presetClass="entr" presetSubtype="16" fill="hold" nodeType="clickEffect">
                                  <p:stCondLst>
                                    <p:cond delay="0"/>
                                  </p:stCondLst>
                                  <p:childTnLst>
                                    <p:set>
                                      <p:cBhvr>
                                        <p:cTn id="41" dur="1" fill="hold">
                                          <p:stCondLst>
                                            <p:cond delay="0"/>
                                          </p:stCondLst>
                                        </p:cTn>
                                        <p:tgtEl>
                                          <p:spTgt spid="7183"/>
                                        </p:tgtEl>
                                        <p:attrNameLst>
                                          <p:attrName>style.visibility</p:attrName>
                                        </p:attrNameLst>
                                      </p:cBhvr>
                                      <p:to>
                                        <p:strVal val="visible"/>
                                      </p:to>
                                    </p:set>
                                    <p:anim calcmode="lin" valueType="num">
                                      <p:cBhvr>
                                        <p:cTn id="42" dur="500" fill="hold"/>
                                        <p:tgtEl>
                                          <p:spTgt spid="7183"/>
                                        </p:tgtEl>
                                        <p:attrNameLst>
                                          <p:attrName>ppt_w</p:attrName>
                                        </p:attrNameLst>
                                      </p:cBhvr>
                                      <p:tavLst>
                                        <p:tav tm="0">
                                          <p:val>
                                            <p:fltVal val="0"/>
                                          </p:val>
                                        </p:tav>
                                        <p:tav tm="100000">
                                          <p:val>
                                            <p:strVal val="#ppt_w"/>
                                          </p:val>
                                        </p:tav>
                                      </p:tavLst>
                                    </p:anim>
                                    <p:anim calcmode="lin" valueType="num">
                                      <p:cBhvr>
                                        <p:cTn id="43" dur="500" fill="hold"/>
                                        <p:tgtEl>
                                          <p:spTgt spid="7183"/>
                                        </p:tgtEl>
                                        <p:attrNameLst>
                                          <p:attrName>ppt_h</p:attrName>
                                        </p:attrNameLst>
                                      </p:cBhvr>
                                      <p:tavLst>
                                        <p:tav tm="0">
                                          <p:val>
                                            <p:fltVal val="0"/>
                                          </p:val>
                                        </p:tav>
                                        <p:tav tm="100000">
                                          <p:val>
                                            <p:strVal val="#ppt_h"/>
                                          </p:val>
                                        </p:tav>
                                      </p:tavLst>
                                    </p:anim>
                                  </p:childTnLst>
                                </p:cTn>
                              </p:par>
                              <p:par>
                                <p:cTn id="44" presetID="2" presetClass="entr" presetSubtype="4" fill="hold" nodeType="withEffect">
                                  <p:stCondLst>
                                    <p:cond delay="300"/>
                                  </p:stCondLst>
                                  <p:childTnLst>
                                    <p:set>
                                      <p:cBhvr>
                                        <p:cTn id="45" dur="1" fill="hold">
                                          <p:stCondLst>
                                            <p:cond delay="0"/>
                                          </p:stCondLst>
                                        </p:cTn>
                                        <p:tgtEl>
                                          <p:spTgt spid="7183"/>
                                        </p:tgtEl>
                                        <p:attrNameLst>
                                          <p:attrName>style.visibility</p:attrName>
                                        </p:attrNameLst>
                                      </p:cBhvr>
                                      <p:to>
                                        <p:strVal val="visible"/>
                                      </p:to>
                                    </p:set>
                                    <p:anim calcmode="lin" valueType="num">
                                      <p:cBhvr additive="base">
                                        <p:cTn id="46" dur="1000" fill="hold"/>
                                        <p:tgtEl>
                                          <p:spTgt spid="7183"/>
                                        </p:tgtEl>
                                        <p:attrNameLst>
                                          <p:attrName>ppt_x</p:attrName>
                                        </p:attrNameLst>
                                      </p:cBhvr>
                                      <p:tavLst>
                                        <p:tav tm="0">
                                          <p:val>
                                            <p:strVal val="#ppt_x"/>
                                          </p:val>
                                        </p:tav>
                                        <p:tav tm="100000">
                                          <p:val>
                                            <p:strVal val="#ppt_x"/>
                                          </p:val>
                                        </p:tav>
                                      </p:tavLst>
                                    </p:anim>
                                    <p:anim calcmode="lin" valueType="num">
                                      <p:cBhvr additive="base">
                                        <p:cTn id="47" dur="1000" fill="hold"/>
                                        <p:tgtEl>
                                          <p:spTgt spid="718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utoUpdateAnimBg="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Multidocument 1"/>
          <p:cNvSpPr/>
          <p:nvPr/>
        </p:nvSpPr>
        <p:spPr bwMode="auto">
          <a:xfrm>
            <a:off x="1747168" y="857236"/>
            <a:ext cx="6065192" cy="2160240"/>
          </a:xfrm>
          <a:prstGeom prst="flowChartMultidocument">
            <a:avLst/>
          </a:prstGeom>
          <a:solidFill>
            <a:srgbClr val="33CC33"/>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algn="ctr" rtl="1">
              <a:lnSpc>
                <a:spcPct val="150000"/>
              </a:lnSpc>
            </a:pPr>
            <a:endParaRPr lang="ar-EG" sz="1400" b="1" dirty="0" smtClean="0"/>
          </a:p>
          <a:p>
            <a:pPr algn="ctr" rtl="1">
              <a:lnSpc>
                <a:spcPct val="150000"/>
              </a:lnSpc>
            </a:pPr>
            <a:r>
              <a:rPr lang="ar-EG" sz="3200" b="1" dirty="0"/>
              <a:t> الحديث السلبى مع النفس</a:t>
            </a:r>
          </a:p>
        </p:txBody>
      </p:sp>
      <p:pic>
        <p:nvPicPr>
          <p:cNvPr id="3" name="صورة 2" descr="24 ‫‬.jpg"/>
          <p:cNvPicPr>
            <a:picLocks noChangeAspect="1"/>
          </p:cNvPicPr>
          <p:nvPr/>
        </p:nvPicPr>
        <p:blipFill>
          <a:blip r:embed="rId2"/>
          <a:stretch>
            <a:fillRect/>
          </a:stretch>
        </p:blipFill>
        <p:spPr>
          <a:xfrm>
            <a:off x="3428992" y="3143252"/>
            <a:ext cx="1905000" cy="1905000"/>
          </a:xfrm>
          <a:prstGeom prst="rect">
            <a:avLst/>
          </a:prstGeom>
        </p:spPr>
      </p:pic>
    </p:spTree>
    <p:extLst>
      <p:ext uri="{BB962C8B-B14F-4D97-AF65-F5344CB8AC3E}">
        <p14:creationId xmlns:p14="http://schemas.microsoft.com/office/powerpoint/2010/main" val="1913188843"/>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779912" y="1705372"/>
            <a:ext cx="4572000" cy="1938992"/>
          </a:xfrm>
          <a:prstGeom prst="rect">
            <a:avLst/>
          </a:prstGeom>
        </p:spPr>
        <p:txBody>
          <a:bodyPr>
            <a:spAutoFit/>
          </a:bodyPr>
          <a:lstStyle/>
          <a:p>
            <a:pPr algn="justLow" rtl="1"/>
            <a:r>
              <a:rPr lang="ar-EG" sz="2400" b="1" dirty="0">
                <a:solidFill>
                  <a:srgbClr val="002060"/>
                </a:solidFill>
                <a:latin typeface="Simplified Arabic" pitchFamily="18" charset="-78"/>
                <a:cs typeface="Simplified Arabic" pitchFamily="18" charset="-78"/>
              </a:rPr>
              <a:t>التحدث للنفس هي العملية التي تحدث طبيعيا لجميع الناس أثناء التفكير ولكن المشكلة الحقيقية تحدث حينما يتحول هذا التحدث الى لغة سلبيه تجعلك تشعر بالحزن وتؤكد معتقداتك الخاطئة عن نفسك. </a:t>
            </a: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7564" y="1345332"/>
            <a:ext cx="3347412" cy="3347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36690373"/>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70" name="Group 2"/>
          <p:cNvGrpSpPr>
            <a:grpSpLocks/>
          </p:cNvGrpSpPr>
          <p:nvPr/>
        </p:nvGrpSpPr>
        <p:grpSpPr bwMode="auto">
          <a:xfrm>
            <a:off x="1290638" y="1417340"/>
            <a:ext cx="6562725" cy="547010"/>
            <a:chOff x="0" y="0"/>
            <a:chExt cx="6561756" cy="546970"/>
          </a:xfrm>
        </p:grpSpPr>
        <p:sp>
          <p:nvSpPr>
            <p:cNvPr id="5138" name="AutoShape 3"/>
            <p:cNvSpPr>
              <a:spLocks noChangeArrowheads="1"/>
            </p:cNvSpPr>
            <p:nvPr/>
          </p:nvSpPr>
          <p:spPr bwMode="auto">
            <a:xfrm>
              <a:off x="0" y="192074"/>
              <a:ext cx="6561756" cy="353986"/>
            </a:xfrm>
            <a:prstGeom prst="rect">
              <a:avLst/>
            </a:prstGeom>
            <a:solidFill>
              <a:srgbClr val="595959"/>
            </a:solidFill>
            <a:ln w="12700">
              <a:solidFill>
                <a:schemeClr val="bg1"/>
              </a:solidFill>
              <a:miter lim="800000"/>
              <a:headEnd/>
              <a:tailEnd/>
            </a:ln>
          </p:spPr>
          <p:txBody>
            <a:bodyPr anchor="ctr"/>
            <a:lstStyle/>
            <a:p>
              <a:endParaRPr lang="zh-CN" altLang="en-US" sz="2400" b="1">
                <a:latin typeface="Calibri" pitchFamily="34" charset="0"/>
              </a:endParaRPr>
            </a:p>
          </p:txBody>
        </p:sp>
        <p:sp>
          <p:nvSpPr>
            <p:cNvPr id="5139" name="AutoShape 3"/>
            <p:cNvSpPr>
              <a:spLocks noChangeArrowheads="1"/>
            </p:cNvSpPr>
            <p:nvPr/>
          </p:nvSpPr>
          <p:spPr bwMode="auto">
            <a:xfrm>
              <a:off x="64331" y="0"/>
              <a:ext cx="6433094" cy="482482"/>
            </a:xfrm>
            <a:prstGeom prst="rect">
              <a:avLst/>
            </a:prstGeom>
            <a:solidFill>
              <a:srgbClr val="007E00">
                <a:alpha val="79999"/>
              </a:srgbClr>
            </a:solidFill>
            <a:ln w="12700">
              <a:solidFill>
                <a:schemeClr val="bg1"/>
              </a:solidFill>
              <a:miter lim="800000"/>
              <a:headEnd/>
              <a:tailEnd/>
            </a:ln>
          </p:spPr>
          <p:txBody>
            <a:bodyPr wrap="none" anchor="ctr"/>
            <a:lstStyle/>
            <a:p>
              <a:pPr algn="ctr" eaLnBrk="0" hangingPunct="0"/>
              <a:endParaRPr lang="zh-CN" altLang="en-US" sz="2800" b="1">
                <a:solidFill>
                  <a:schemeClr val="tx2"/>
                </a:solidFill>
                <a:ea typeface="Microsoft YaHei" pitchFamily="34" charset="-122"/>
              </a:endParaRPr>
            </a:p>
          </p:txBody>
        </p:sp>
        <p:sp>
          <p:nvSpPr>
            <p:cNvPr id="5140" name="Rectangle 13"/>
            <p:cNvSpPr>
              <a:spLocks noChangeArrowheads="1"/>
            </p:cNvSpPr>
            <p:nvPr/>
          </p:nvSpPr>
          <p:spPr bwMode="auto">
            <a:xfrm>
              <a:off x="65079" y="85339"/>
              <a:ext cx="6431598" cy="461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a:r>
                <a:rPr lang="ar-EG" altLang="zh-CN" sz="2400" b="1" dirty="0" smtClean="0">
                  <a:solidFill>
                    <a:schemeClr val="bg1"/>
                  </a:solidFill>
                </a:rPr>
                <a:t>ملابسي </a:t>
              </a:r>
              <a:r>
                <a:rPr lang="ar-EG" altLang="zh-CN" sz="2400" b="1" dirty="0">
                  <a:solidFill>
                    <a:schemeClr val="bg1"/>
                  </a:solidFill>
                </a:rPr>
                <a:t>سيئة جدا اليوم، كان يجب أن أرتدى شيء أخر</a:t>
              </a:r>
              <a:endParaRPr lang="zh-CN" altLang="en-US" sz="2400" b="1" dirty="0">
                <a:solidFill>
                  <a:schemeClr val="bg1"/>
                </a:solidFill>
              </a:endParaRPr>
            </a:p>
          </p:txBody>
        </p:sp>
      </p:grpSp>
      <p:grpSp>
        <p:nvGrpSpPr>
          <p:cNvPr id="7174" name="Group 6"/>
          <p:cNvGrpSpPr>
            <a:grpSpLocks/>
          </p:cNvGrpSpPr>
          <p:nvPr/>
        </p:nvGrpSpPr>
        <p:grpSpPr bwMode="auto">
          <a:xfrm>
            <a:off x="1290638" y="2290465"/>
            <a:ext cx="6562725" cy="547010"/>
            <a:chOff x="0" y="0"/>
            <a:chExt cx="6561756" cy="546970"/>
          </a:xfrm>
        </p:grpSpPr>
        <p:grpSp>
          <p:nvGrpSpPr>
            <p:cNvPr id="5134" name="Group 7"/>
            <p:cNvGrpSpPr>
              <a:grpSpLocks/>
            </p:cNvGrpSpPr>
            <p:nvPr/>
          </p:nvGrpSpPr>
          <p:grpSpPr bwMode="auto">
            <a:xfrm>
              <a:off x="0" y="0"/>
              <a:ext cx="6561756" cy="546060"/>
              <a:chOff x="0" y="0"/>
              <a:chExt cx="6561756" cy="546060"/>
            </a:xfrm>
          </p:grpSpPr>
          <p:sp>
            <p:nvSpPr>
              <p:cNvPr id="5136" name="AutoShape 3"/>
              <p:cNvSpPr>
                <a:spLocks noChangeArrowheads="1"/>
              </p:cNvSpPr>
              <p:nvPr/>
            </p:nvSpPr>
            <p:spPr bwMode="auto">
              <a:xfrm>
                <a:off x="0" y="192074"/>
                <a:ext cx="6561756" cy="353986"/>
              </a:xfrm>
              <a:prstGeom prst="rect">
                <a:avLst/>
              </a:prstGeom>
              <a:solidFill>
                <a:srgbClr val="595959"/>
              </a:solidFill>
              <a:ln w="12700">
                <a:solidFill>
                  <a:schemeClr val="bg1"/>
                </a:solidFill>
                <a:miter lim="800000"/>
                <a:headEnd/>
                <a:tailEnd/>
              </a:ln>
            </p:spPr>
            <p:txBody>
              <a:bodyPr anchor="ctr"/>
              <a:lstStyle/>
              <a:p>
                <a:endParaRPr lang="zh-CN" altLang="en-US" sz="2400" b="1">
                  <a:latin typeface="Calibri" pitchFamily="34" charset="0"/>
                </a:endParaRPr>
              </a:p>
            </p:txBody>
          </p:sp>
          <p:sp>
            <p:nvSpPr>
              <p:cNvPr id="5137" name="AutoShape 3"/>
              <p:cNvSpPr>
                <a:spLocks noChangeArrowheads="1"/>
              </p:cNvSpPr>
              <p:nvPr/>
            </p:nvSpPr>
            <p:spPr bwMode="auto">
              <a:xfrm>
                <a:off x="65077" y="0"/>
                <a:ext cx="6431600" cy="482565"/>
              </a:xfrm>
              <a:prstGeom prst="rect">
                <a:avLst/>
              </a:prstGeom>
              <a:solidFill>
                <a:srgbClr val="7F7F7F">
                  <a:alpha val="87842"/>
                </a:srgbClr>
              </a:solidFill>
              <a:ln w="12700">
                <a:solidFill>
                  <a:schemeClr val="bg1"/>
                </a:solidFill>
                <a:miter lim="800000"/>
                <a:headEnd/>
                <a:tailEnd/>
              </a:ln>
            </p:spPr>
            <p:txBody>
              <a:bodyPr wrap="none" anchor="ctr"/>
              <a:lstStyle/>
              <a:p>
                <a:pPr algn="ctr" eaLnBrk="0" hangingPunct="0"/>
                <a:endParaRPr lang="zh-CN" altLang="en-US" sz="2800" b="1">
                  <a:solidFill>
                    <a:schemeClr val="tx2"/>
                  </a:solidFill>
                  <a:latin typeface="Calibri" pitchFamily="34" charset="0"/>
                  <a:ea typeface="Microsoft YaHei" pitchFamily="34" charset="-122"/>
                </a:endParaRPr>
              </a:p>
            </p:txBody>
          </p:sp>
        </p:grpSp>
        <p:sp>
          <p:nvSpPr>
            <p:cNvPr id="5135" name="Rectangle 13"/>
            <p:cNvSpPr>
              <a:spLocks noChangeArrowheads="1"/>
            </p:cNvSpPr>
            <p:nvPr/>
          </p:nvSpPr>
          <p:spPr bwMode="auto">
            <a:xfrm>
              <a:off x="65079" y="85339"/>
              <a:ext cx="6431598" cy="461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a:r>
                <a:rPr lang="ar-EG" altLang="zh-CN" sz="2400" b="1" dirty="0" smtClean="0">
                  <a:solidFill>
                    <a:schemeClr val="bg1"/>
                  </a:solidFill>
                </a:rPr>
                <a:t>لماذا </a:t>
              </a:r>
              <a:r>
                <a:rPr lang="ar-EG" altLang="zh-CN" sz="2400" b="1" dirty="0">
                  <a:solidFill>
                    <a:schemeClr val="bg1"/>
                  </a:solidFill>
                </a:rPr>
                <a:t>لم يبتسم في وجهي؟ بالتأكيد يكرهني </a:t>
              </a:r>
              <a:endParaRPr lang="zh-CN" altLang="en-US" sz="2400" b="1" dirty="0">
                <a:solidFill>
                  <a:schemeClr val="bg1"/>
                </a:solidFill>
              </a:endParaRPr>
            </a:p>
          </p:txBody>
        </p:sp>
      </p:grpSp>
      <p:grpSp>
        <p:nvGrpSpPr>
          <p:cNvPr id="7179" name="Group 11"/>
          <p:cNvGrpSpPr>
            <a:grpSpLocks/>
          </p:cNvGrpSpPr>
          <p:nvPr/>
        </p:nvGrpSpPr>
        <p:grpSpPr bwMode="auto">
          <a:xfrm>
            <a:off x="1290638" y="3162003"/>
            <a:ext cx="6562725" cy="547010"/>
            <a:chOff x="0" y="0"/>
            <a:chExt cx="6561756" cy="546970"/>
          </a:xfrm>
        </p:grpSpPr>
        <p:sp>
          <p:nvSpPr>
            <p:cNvPr id="5131" name="AutoShape 3"/>
            <p:cNvSpPr>
              <a:spLocks noChangeArrowheads="1"/>
            </p:cNvSpPr>
            <p:nvPr/>
          </p:nvSpPr>
          <p:spPr bwMode="auto">
            <a:xfrm>
              <a:off x="0" y="192073"/>
              <a:ext cx="6561756" cy="353987"/>
            </a:xfrm>
            <a:prstGeom prst="rect">
              <a:avLst/>
            </a:prstGeom>
            <a:solidFill>
              <a:srgbClr val="595959"/>
            </a:solidFill>
            <a:ln w="12700">
              <a:solidFill>
                <a:schemeClr val="bg1"/>
              </a:solidFill>
              <a:miter lim="800000"/>
              <a:headEnd/>
              <a:tailEnd/>
            </a:ln>
          </p:spPr>
          <p:txBody>
            <a:bodyPr anchor="ctr"/>
            <a:lstStyle/>
            <a:p>
              <a:endParaRPr lang="zh-CN" altLang="en-US" sz="2400" b="1">
                <a:latin typeface="Calibri" pitchFamily="34" charset="0"/>
              </a:endParaRPr>
            </a:p>
          </p:txBody>
        </p:sp>
        <p:sp>
          <p:nvSpPr>
            <p:cNvPr id="5132" name="AutoShape 3"/>
            <p:cNvSpPr>
              <a:spLocks noChangeArrowheads="1"/>
            </p:cNvSpPr>
            <p:nvPr/>
          </p:nvSpPr>
          <p:spPr bwMode="auto">
            <a:xfrm>
              <a:off x="64331" y="0"/>
              <a:ext cx="6433094" cy="482482"/>
            </a:xfrm>
            <a:prstGeom prst="rect">
              <a:avLst/>
            </a:prstGeom>
            <a:solidFill>
              <a:srgbClr val="007E00">
                <a:alpha val="79999"/>
              </a:srgbClr>
            </a:solidFill>
            <a:ln w="12700">
              <a:solidFill>
                <a:schemeClr val="bg1"/>
              </a:solidFill>
              <a:miter lim="800000"/>
              <a:headEnd/>
              <a:tailEnd/>
            </a:ln>
          </p:spPr>
          <p:txBody>
            <a:bodyPr wrap="none" anchor="ctr"/>
            <a:lstStyle/>
            <a:p>
              <a:pPr algn="ctr" eaLnBrk="0" hangingPunct="0"/>
              <a:endParaRPr lang="zh-CN" altLang="en-US" sz="2800" b="1">
                <a:solidFill>
                  <a:schemeClr val="tx2"/>
                </a:solidFill>
                <a:ea typeface="Microsoft YaHei" pitchFamily="34" charset="-122"/>
              </a:endParaRPr>
            </a:p>
          </p:txBody>
        </p:sp>
        <p:sp>
          <p:nvSpPr>
            <p:cNvPr id="5133" name="Rectangle 13"/>
            <p:cNvSpPr>
              <a:spLocks noChangeArrowheads="1"/>
            </p:cNvSpPr>
            <p:nvPr/>
          </p:nvSpPr>
          <p:spPr bwMode="auto">
            <a:xfrm>
              <a:off x="65079" y="85339"/>
              <a:ext cx="6431598" cy="461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a:r>
                <a:rPr lang="ar-EG" altLang="zh-CN" sz="2400" b="1" dirty="0" smtClean="0">
                  <a:solidFill>
                    <a:schemeClr val="bg1"/>
                  </a:solidFill>
                </a:rPr>
                <a:t>كيف </a:t>
              </a:r>
              <a:r>
                <a:rPr lang="ar-EG" altLang="zh-CN" sz="2400" b="1" dirty="0">
                  <a:solidFill>
                    <a:schemeClr val="bg1"/>
                  </a:solidFill>
                </a:rPr>
                <a:t>لم انجح في هذا، بالتأكيد أنا فاشل</a:t>
              </a:r>
              <a:endParaRPr lang="zh-CN" altLang="en-US" sz="2400" b="1" dirty="0">
                <a:solidFill>
                  <a:schemeClr val="bg1"/>
                </a:solidFill>
              </a:endParaRPr>
            </a:p>
          </p:txBody>
        </p:sp>
      </p:grpSp>
      <p:grpSp>
        <p:nvGrpSpPr>
          <p:cNvPr id="7183" name="Group 15"/>
          <p:cNvGrpSpPr>
            <a:grpSpLocks/>
          </p:cNvGrpSpPr>
          <p:nvPr/>
        </p:nvGrpSpPr>
        <p:grpSpPr bwMode="auto">
          <a:xfrm>
            <a:off x="1290638" y="4035128"/>
            <a:ext cx="6562725" cy="547010"/>
            <a:chOff x="0" y="0"/>
            <a:chExt cx="6561756" cy="546970"/>
          </a:xfrm>
        </p:grpSpPr>
        <p:grpSp>
          <p:nvGrpSpPr>
            <p:cNvPr id="5127" name="Group 16"/>
            <p:cNvGrpSpPr>
              <a:grpSpLocks/>
            </p:cNvGrpSpPr>
            <p:nvPr/>
          </p:nvGrpSpPr>
          <p:grpSpPr bwMode="auto">
            <a:xfrm>
              <a:off x="0" y="0"/>
              <a:ext cx="6561756" cy="546060"/>
              <a:chOff x="0" y="0"/>
              <a:chExt cx="6448390" cy="611157"/>
            </a:xfrm>
          </p:grpSpPr>
          <p:sp>
            <p:nvSpPr>
              <p:cNvPr id="5129" name="AutoShape 3"/>
              <p:cNvSpPr>
                <a:spLocks noChangeArrowheads="1"/>
              </p:cNvSpPr>
              <p:nvPr/>
            </p:nvSpPr>
            <p:spPr bwMode="auto">
              <a:xfrm>
                <a:off x="0" y="214970"/>
                <a:ext cx="6448390" cy="396187"/>
              </a:xfrm>
              <a:prstGeom prst="rect">
                <a:avLst/>
              </a:prstGeom>
              <a:solidFill>
                <a:srgbClr val="595959"/>
              </a:solidFill>
              <a:ln w="12700">
                <a:solidFill>
                  <a:schemeClr val="bg1"/>
                </a:solidFill>
                <a:miter lim="800000"/>
                <a:headEnd/>
                <a:tailEnd/>
              </a:ln>
            </p:spPr>
            <p:txBody>
              <a:bodyPr anchor="ctr"/>
              <a:lstStyle/>
              <a:p>
                <a:endParaRPr lang="zh-CN" altLang="en-US" sz="2400" b="1">
                  <a:latin typeface="Calibri" pitchFamily="34" charset="0"/>
                </a:endParaRPr>
              </a:p>
            </p:txBody>
          </p:sp>
          <p:sp>
            <p:nvSpPr>
              <p:cNvPr id="5130" name="AutoShape 3"/>
              <p:cNvSpPr>
                <a:spLocks noChangeArrowheads="1"/>
              </p:cNvSpPr>
              <p:nvPr/>
            </p:nvSpPr>
            <p:spPr bwMode="auto">
              <a:xfrm>
                <a:off x="63953" y="0"/>
                <a:ext cx="6320483" cy="540092"/>
              </a:xfrm>
              <a:prstGeom prst="rect">
                <a:avLst/>
              </a:prstGeom>
              <a:solidFill>
                <a:srgbClr val="7F7F7F">
                  <a:alpha val="87842"/>
                </a:srgbClr>
              </a:solidFill>
              <a:ln w="12700">
                <a:solidFill>
                  <a:schemeClr val="bg1"/>
                </a:solidFill>
                <a:miter lim="800000"/>
                <a:headEnd/>
                <a:tailEnd/>
              </a:ln>
            </p:spPr>
            <p:txBody>
              <a:bodyPr wrap="none" anchor="ctr"/>
              <a:lstStyle/>
              <a:p>
                <a:pPr algn="ctr" eaLnBrk="0" hangingPunct="0"/>
                <a:endParaRPr lang="zh-CN" altLang="en-US" sz="2800" b="1">
                  <a:solidFill>
                    <a:schemeClr val="tx2"/>
                  </a:solidFill>
                  <a:latin typeface="Calibri" pitchFamily="34" charset="0"/>
                  <a:ea typeface="Microsoft YaHei" pitchFamily="34" charset="-122"/>
                </a:endParaRPr>
              </a:p>
            </p:txBody>
          </p:sp>
        </p:grpSp>
        <p:sp>
          <p:nvSpPr>
            <p:cNvPr id="5128" name="Rectangle 13"/>
            <p:cNvSpPr>
              <a:spLocks noChangeArrowheads="1"/>
            </p:cNvSpPr>
            <p:nvPr/>
          </p:nvSpPr>
          <p:spPr bwMode="auto">
            <a:xfrm>
              <a:off x="64331" y="85339"/>
              <a:ext cx="6433094" cy="461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a:r>
                <a:rPr lang="ar-EG" altLang="zh-CN" sz="2400" b="1" dirty="0" smtClean="0">
                  <a:solidFill>
                    <a:schemeClr val="bg1"/>
                  </a:solidFill>
                </a:rPr>
                <a:t>لقد </a:t>
              </a:r>
              <a:r>
                <a:rPr lang="ar-EG" altLang="zh-CN" sz="2400" b="1" dirty="0">
                  <a:solidFill>
                    <a:schemeClr val="bg1"/>
                  </a:solidFill>
                </a:rPr>
                <a:t>تأخرت بالتأكيد لن أصل في ميعادي</a:t>
              </a:r>
              <a:endParaRPr lang="zh-CN" altLang="en-US" sz="2400" b="1" dirty="0">
                <a:solidFill>
                  <a:schemeClr val="bg1"/>
                </a:solidFill>
              </a:endParaRPr>
            </a:p>
          </p:txBody>
        </p:sp>
      </p:grpSp>
      <p:sp>
        <p:nvSpPr>
          <p:cNvPr id="21" name="TextBox 13" descr="B56F103BB23E47beACAB404F50AF11BD# #TextBox 13"/>
          <p:cNvSpPr txBox="1">
            <a:spLocks noChangeArrowheads="1"/>
          </p:cNvSpPr>
          <p:nvPr/>
        </p:nvSpPr>
        <p:spPr bwMode="auto">
          <a:xfrm>
            <a:off x="755576" y="86004"/>
            <a:ext cx="8388425" cy="628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algn="l" rtl="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algn="l" rtl="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algn="l" rtl="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algn="l" rtl="0" eaLnBrk="0" fontAlgn="base" hangingPunct="0">
              <a:spcBef>
                <a:spcPct val="0"/>
              </a:spcBef>
              <a:spcAft>
                <a:spcPct val="0"/>
              </a:spcAft>
              <a:defRPr>
                <a:solidFill>
                  <a:schemeClr val="tx1"/>
                </a:solidFill>
                <a:latin typeface="Arial" pitchFamily="34" charset="0"/>
                <a:ea typeface="SimSun" pitchFamily="2" charset="-122"/>
              </a:defRPr>
            </a:lvl9pPr>
          </a:lstStyle>
          <a:p>
            <a:pPr algn="r" rtl="1">
              <a:lnSpc>
                <a:spcPct val="120000"/>
              </a:lnSpc>
              <a:spcBef>
                <a:spcPct val="50000"/>
              </a:spcBef>
            </a:pPr>
            <a:r>
              <a:rPr lang="ar-EG" altLang="zh-CN" sz="3200" b="1" dirty="0">
                <a:solidFill>
                  <a:schemeClr val="bg1"/>
                </a:solidFill>
                <a:latin typeface="Microsoft YaHei" pitchFamily="34" charset="-122"/>
                <a:ea typeface="Microsoft YaHei" pitchFamily="34" charset="-122"/>
              </a:rPr>
              <a:t>من أمثله التحدث السلبي للنفس</a:t>
            </a:r>
          </a:p>
        </p:txBody>
      </p:sp>
    </p:spTree>
    <p:extLst>
      <p:ext uri="{BB962C8B-B14F-4D97-AF65-F5344CB8AC3E}">
        <p14:creationId xmlns:p14="http://schemas.microsoft.com/office/powerpoint/2010/main" val="1893809906"/>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slide(fromLeft)">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nodeType="clickEffect">
                                  <p:stCondLst>
                                    <p:cond delay="0"/>
                                  </p:stCondLst>
                                  <p:childTnLst>
                                    <p:set>
                                      <p:cBhvr>
                                        <p:cTn id="11" dur="1" fill="hold">
                                          <p:stCondLst>
                                            <p:cond delay="0"/>
                                          </p:stCondLst>
                                        </p:cTn>
                                        <p:tgtEl>
                                          <p:spTgt spid="7170"/>
                                        </p:tgtEl>
                                        <p:attrNameLst>
                                          <p:attrName>style.visibility</p:attrName>
                                        </p:attrNameLst>
                                      </p:cBhvr>
                                      <p:to>
                                        <p:strVal val="visible"/>
                                      </p:to>
                                    </p:set>
                                    <p:anim calcmode="lin" valueType="num">
                                      <p:cBhvr>
                                        <p:cTn id="12" dur="500" fill="hold"/>
                                        <p:tgtEl>
                                          <p:spTgt spid="7170"/>
                                        </p:tgtEl>
                                        <p:attrNameLst>
                                          <p:attrName>ppt_w</p:attrName>
                                        </p:attrNameLst>
                                      </p:cBhvr>
                                      <p:tavLst>
                                        <p:tav tm="0">
                                          <p:val>
                                            <p:fltVal val="0"/>
                                          </p:val>
                                        </p:tav>
                                        <p:tav tm="100000">
                                          <p:val>
                                            <p:strVal val="#ppt_w"/>
                                          </p:val>
                                        </p:tav>
                                      </p:tavLst>
                                    </p:anim>
                                    <p:anim calcmode="lin" valueType="num">
                                      <p:cBhvr>
                                        <p:cTn id="13" dur="500" fill="hold"/>
                                        <p:tgtEl>
                                          <p:spTgt spid="7170"/>
                                        </p:tgtEl>
                                        <p:attrNameLst>
                                          <p:attrName>ppt_h</p:attrName>
                                        </p:attrNameLst>
                                      </p:cBhvr>
                                      <p:tavLst>
                                        <p:tav tm="0">
                                          <p:val>
                                            <p:fltVal val="0"/>
                                          </p:val>
                                        </p:tav>
                                        <p:tav tm="100000">
                                          <p:val>
                                            <p:strVal val="#ppt_h"/>
                                          </p:val>
                                        </p:tav>
                                      </p:tavLst>
                                    </p:anim>
                                  </p:childTnLst>
                                </p:cTn>
                              </p:par>
                              <p:par>
                                <p:cTn id="14" presetID="2" presetClass="entr" presetSubtype="4" fill="hold" nodeType="withEffect">
                                  <p:stCondLst>
                                    <p:cond delay="0"/>
                                  </p:stCondLst>
                                  <p:childTnLst>
                                    <p:set>
                                      <p:cBhvr>
                                        <p:cTn id="15" dur="1" fill="hold">
                                          <p:stCondLst>
                                            <p:cond delay="0"/>
                                          </p:stCondLst>
                                        </p:cTn>
                                        <p:tgtEl>
                                          <p:spTgt spid="7170"/>
                                        </p:tgtEl>
                                        <p:attrNameLst>
                                          <p:attrName>style.visibility</p:attrName>
                                        </p:attrNameLst>
                                      </p:cBhvr>
                                      <p:to>
                                        <p:strVal val="visible"/>
                                      </p:to>
                                    </p:set>
                                    <p:anim calcmode="lin" valueType="num">
                                      <p:cBhvr additive="base">
                                        <p:cTn id="16" dur="1000" fill="hold"/>
                                        <p:tgtEl>
                                          <p:spTgt spid="7170"/>
                                        </p:tgtEl>
                                        <p:attrNameLst>
                                          <p:attrName>ppt_x</p:attrName>
                                        </p:attrNameLst>
                                      </p:cBhvr>
                                      <p:tavLst>
                                        <p:tav tm="0">
                                          <p:val>
                                            <p:strVal val="#ppt_x"/>
                                          </p:val>
                                        </p:tav>
                                        <p:tav tm="100000">
                                          <p:val>
                                            <p:strVal val="#ppt_x"/>
                                          </p:val>
                                        </p:tav>
                                      </p:tavLst>
                                    </p:anim>
                                    <p:anim calcmode="lin" valueType="num">
                                      <p:cBhvr additive="base">
                                        <p:cTn id="17" dur="1000" fill="hold"/>
                                        <p:tgtEl>
                                          <p:spTgt spid="7170"/>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3" presetClass="entr" presetSubtype="16" fill="hold" nodeType="clickEffect">
                                  <p:stCondLst>
                                    <p:cond delay="0"/>
                                  </p:stCondLst>
                                  <p:childTnLst>
                                    <p:set>
                                      <p:cBhvr>
                                        <p:cTn id="21" dur="1" fill="hold">
                                          <p:stCondLst>
                                            <p:cond delay="0"/>
                                          </p:stCondLst>
                                        </p:cTn>
                                        <p:tgtEl>
                                          <p:spTgt spid="7174"/>
                                        </p:tgtEl>
                                        <p:attrNameLst>
                                          <p:attrName>style.visibility</p:attrName>
                                        </p:attrNameLst>
                                      </p:cBhvr>
                                      <p:to>
                                        <p:strVal val="visible"/>
                                      </p:to>
                                    </p:set>
                                    <p:anim calcmode="lin" valueType="num">
                                      <p:cBhvr>
                                        <p:cTn id="22" dur="500" fill="hold"/>
                                        <p:tgtEl>
                                          <p:spTgt spid="7174"/>
                                        </p:tgtEl>
                                        <p:attrNameLst>
                                          <p:attrName>ppt_w</p:attrName>
                                        </p:attrNameLst>
                                      </p:cBhvr>
                                      <p:tavLst>
                                        <p:tav tm="0">
                                          <p:val>
                                            <p:fltVal val="0"/>
                                          </p:val>
                                        </p:tav>
                                        <p:tav tm="100000">
                                          <p:val>
                                            <p:strVal val="#ppt_w"/>
                                          </p:val>
                                        </p:tav>
                                      </p:tavLst>
                                    </p:anim>
                                    <p:anim calcmode="lin" valueType="num">
                                      <p:cBhvr>
                                        <p:cTn id="23" dur="500" fill="hold"/>
                                        <p:tgtEl>
                                          <p:spTgt spid="7174"/>
                                        </p:tgtEl>
                                        <p:attrNameLst>
                                          <p:attrName>ppt_h</p:attrName>
                                        </p:attrNameLst>
                                      </p:cBhvr>
                                      <p:tavLst>
                                        <p:tav tm="0">
                                          <p:val>
                                            <p:fltVal val="0"/>
                                          </p:val>
                                        </p:tav>
                                        <p:tav tm="100000">
                                          <p:val>
                                            <p:strVal val="#ppt_h"/>
                                          </p:val>
                                        </p:tav>
                                      </p:tavLst>
                                    </p:anim>
                                  </p:childTnLst>
                                </p:cTn>
                              </p:par>
                              <p:par>
                                <p:cTn id="24" presetID="2" presetClass="entr" presetSubtype="4" fill="hold" nodeType="withEffect">
                                  <p:stCondLst>
                                    <p:cond delay="100"/>
                                  </p:stCondLst>
                                  <p:childTnLst>
                                    <p:set>
                                      <p:cBhvr>
                                        <p:cTn id="25" dur="1" fill="hold">
                                          <p:stCondLst>
                                            <p:cond delay="0"/>
                                          </p:stCondLst>
                                        </p:cTn>
                                        <p:tgtEl>
                                          <p:spTgt spid="7174"/>
                                        </p:tgtEl>
                                        <p:attrNameLst>
                                          <p:attrName>style.visibility</p:attrName>
                                        </p:attrNameLst>
                                      </p:cBhvr>
                                      <p:to>
                                        <p:strVal val="visible"/>
                                      </p:to>
                                    </p:set>
                                    <p:anim calcmode="lin" valueType="num">
                                      <p:cBhvr additive="base">
                                        <p:cTn id="26" dur="1000" fill="hold"/>
                                        <p:tgtEl>
                                          <p:spTgt spid="7174"/>
                                        </p:tgtEl>
                                        <p:attrNameLst>
                                          <p:attrName>ppt_x</p:attrName>
                                        </p:attrNameLst>
                                      </p:cBhvr>
                                      <p:tavLst>
                                        <p:tav tm="0">
                                          <p:val>
                                            <p:strVal val="#ppt_x"/>
                                          </p:val>
                                        </p:tav>
                                        <p:tav tm="100000">
                                          <p:val>
                                            <p:strVal val="#ppt_x"/>
                                          </p:val>
                                        </p:tav>
                                      </p:tavLst>
                                    </p:anim>
                                    <p:anim calcmode="lin" valueType="num">
                                      <p:cBhvr additive="base">
                                        <p:cTn id="27" dur="1000" fill="hold"/>
                                        <p:tgtEl>
                                          <p:spTgt spid="7174"/>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3" presetClass="entr" presetSubtype="16" fill="hold" nodeType="clickEffect">
                                  <p:stCondLst>
                                    <p:cond delay="0"/>
                                  </p:stCondLst>
                                  <p:childTnLst>
                                    <p:set>
                                      <p:cBhvr>
                                        <p:cTn id="31" dur="1" fill="hold">
                                          <p:stCondLst>
                                            <p:cond delay="0"/>
                                          </p:stCondLst>
                                        </p:cTn>
                                        <p:tgtEl>
                                          <p:spTgt spid="7179"/>
                                        </p:tgtEl>
                                        <p:attrNameLst>
                                          <p:attrName>style.visibility</p:attrName>
                                        </p:attrNameLst>
                                      </p:cBhvr>
                                      <p:to>
                                        <p:strVal val="visible"/>
                                      </p:to>
                                    </p:set>
                                    <p:anim calcmode="lin" valueType="num">
                                      <p:cBhvr>
                                        <p:cTn id="32" dur="500" fill="hold"/>
                                        <p:tgtEl>
                                          <p:spTgt spid="7179"/>
                                        </p:tgtEl>
                                        <p:attrNameLst>
                                          <p:attrName>ppt_w</p:attrName>
                                        </p:attrNameLst>
                                      </p:cBhvr>
                                      <p:tavLst>
                                        <p:tav tm="0">
                                          <p:val>
                                            <p:fltVal val="0"/>
                                          </p:val>
                                        </p:tav>
                                        <p:tav tm="100000">
                                          <p:val>
                                            <p:strVal val="#ppt_w"/>
                                          </p:val>
                                        </p:tav>
                                      </p:tavLst>
                                    </p:anim>
                                    <p:anim calcmode="lin" valueType="num">
                                      <p:cBhvr>
                                        <p:cTn id="33" dur="500" fill="hold"/>
                                        <p:tgtEl>
                                          <p:spTgt spid="7179"/>
                                        </p:tgtEl>
                                        <p:attrNameLst>
                                          <p:attrName>ppt_h</p:attrName>
                                        </p:attrNameLst>
                                      </p:cBhvr>
                                      <p:tavLst>
                                        <p:tav tm="0">
                                          <p:val>
                                            <p:fltVal val="0"/>
                                          </p:val>
                                        </p:tav>
                                        <p:tav tm="100000">
                                          <p:val>
                                            <p:strVal val="#ppt_h"/>
                                          </p:val>
                                        </p:tav>
                                      </p:tavLst>
                                    </p:anim>
                                  </p:childTnLst>
                                </p:cTn>
                              </p:par>
                              <p:par>
                                <p:cTn id="34" presetID="2" presetClass="entr" presetSubtype="4" fill="hold" nodeType="withEffect">
                                  <p:stCondLst>
                                    <p:cond delay="200"/>
                                  </p:stCondLst>
                                  <p:childTnLst>
                                    <p:set>
                                      <p:cBhvr>
                                        <p:cTn id="35" dur="1" fill="hold">
                                          <p:stCondLst>
                                            <p:cond delay="0"/>
                                          </p:stCondLst>
                                        </p:cTn>
                                        <p:tgtEl>
                                          <p:spTgt spid="7179"/>
                                        </p:tgtEl>
                                        <p:attrNameLst>
                                          <p:attrName>style.visibility</p:attrName>
                                        </p:attrNameLst>
                                      </p:cBhvr>
                                      <p:to>
                                        <p:strVal val="visible"/>
                                      </p:to>
                                    </p:set>
                                    <p:anim calcmode="lin" valueType="num">
                                      <p:cBhvr additive="base">
                                        <p:cTn id="36" dur="1000" fill="hold"/>
                                        <p:tgtEl>
                                          <p:spTgt spid="7179"/>
                                        </p:tgtEl>
                                        <p:attrNameLst>
                                          <p:attrName>ppt_x</p:attrName>
                                        </p:attrNameLst>
                                      </p:cBhvr>
                                      <p:tavLst>
                                        <p:tav tm="0">
                                          <p:val>
                                            <p:strVal val="#ppt_x"/>
                                          </p:val>
                                        </p:tav>
                                        <p:tav tm="100000">
                                          <p:val>
                                            <p:strVal val="#ppt_x"/>
                                          </p:val>
                                        </p:tav>
                                      </p:tavLst>
                                    </p:anim>
                                    <p:anim calcmode="lin" valueType="num">
                                      <p:cBhvr additive="base">
                                        <p:cTn id="37" dur="1000" fill="hold"/>
                                        <p:tgtEl>
                                          <p:spTgt spid="7179"/>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3" presetClass="entr" presetSubtype="16" fill="hold" nodeType="clickEffect">
                                  <p:stCondLst>
                                    <p:cond delay="0"/>
                                  </p:stCondLst>
                                  <p:childTnLst>
                                    <p:set>
                                      <p:cBhvr>
                                        <p:cTn id="41" dur="1" fill="hold">
                                          <p:stCondLst>
                                            <p:cond delay="0"/>
                                          </p:stCondLst>
                                        </p:cTn>
                                        <p:tgtEl>
                                          <p:spTgt spid="7183"/>
                                        </p:tgtEl>
                                        <p:attrNameLst>
                                          <p:attrName>style.visibility</p:attrName>
                                        </p:attrNameLst>
                                      </p:cBhvr>
                                      <p:to>
                                        <p:strVal val="visible"/>
                                      </p:to>
                                    </p:set>
                                    <p:anim calcmode="lin" valueType="num">
                                      <p:cBhvr>
                                        <p:cTn id="42" dur="500" fill="hold"/>
                                        <p:tgtEl>
                                          <p:spTgt spid="7183"/>
                                        </p:tgtEl>
                                        <p:attrNameLst>
                                          <p:attrName>ppt_w</p:attrName>
                                        </p:attrNameLst>
                                      </p:cBhvr>
                                      <p:tavLst>
                                        <p:tav tm="0">
                                          <p:val>
                                            <p:fltVal val="0"/>
                                          </p:val>
                                        </p:tav>
                                        <p:tav tm="100000">
                                          <p:val>
                                            <p:strVal val="#ppt_w"/>
                                          </p:val>
                                        </p:tav>
                                      </p:tavLst>
                                    </p:anim>
                                    <p:anim calcmode="lin" valueType="num">
                                      <p:cBhvr>
                                        <p:cTn id="43" dur="500" fill="hold"/>
                                        <p:tgtEl>
                                          <p:spTgt spid="7183"/>
                                        </p:tgtEl>
                                        <p:attrNameLst>
                                          <p:attrName>ppt_h</p:attrName>
                                        </p:attrNameLst>
                                      </p:cBhvr>
                                      <p:tavLst>
                                        <p:tav tm="0">
                                          <p:val>
                                            <p:fltVal val="0"/>
                                          </p:val>
                                        </p:tav>
                                        <p:tav tm="100000">
                                          <p:val>
                                            <p:strVal val="#ppt_h"/>
                                          </p:val>
                                        </p:tav>
                                      </p:tavLst>
                                    </p:anim>
                                  </p:childTnLst>
                                </p:cTn>
                              </p:par>
                              <p:par>
                                <p:cTn id="44" presetID="2" presetClass="entr" presetSubtype="4" fill="hold" nodeType="withEffect">
                                  <p:stCondLst>
                                    <p:cond delay="300"/>
                                  </p:stCondLst>
                                  <p:childTnLst>
                                    <p:set>
                                      <p:cBhvr>
                                        <p:cTn id="45" dur="1" fill="hold">
                                          <p:stCondLst>
                                            <p:cond delay="0"/>
                                          </p:stCondLst>
                                        </p:cTn>
                                        <p:tgtEl>
                                          <p:spTgt spid="7183"/>
                                        </p:tgtEl>
                                        <p:attrNameLst>
                                          <p:attrName>style.visibility</p:attrName>
                                        </p:attrNameLst>
                                      </p:cBhvr>
                                      <p:to>
                                        <p:strVal val="visible"/>
                                      </p:to>
                                    </p:set>
                                    <p:anim calcmode="lin" valueType="num">
                                      <p:cBhvr additive="base">
                                        <p:cTn id="46" dur="1000" fill="hold"/>
                                        <p:tgtEl>
                                          <p:spTgt spid="7183"/>
                                        </p:tgtEl>
                                        <p:attrNameLst>
                                          <p:attrName>ppt_x</p:attrName>
                                        </p:attrNameLst>
                                      </p:cBhvr>
                                      <p:tavLst>
                                        <p:tav tm="0">
                                          <p:val>
                                            <p:strVal val="#ppt_x"/>
                                          </p:val>
                                        </p:tav>
                                        <p:tav tm="100000">
                                          <p:val>
                                            <p:strVal val="#ppt_x"/>
                                          </p:val>
                                        </p:tav>
                                      </p:tavLst>
                                    </p:anim>
                                    <p:anim calcmode="lin" valueType="num">
                                      <p:cBhvr additive="base">
                                        <p:cTn id="47" dur="1000" fill="hold"/>
                                        <p:tgtEl>
                                          <p:spTgt spid="718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utoUpdateAnimBg="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13" descr="B56F103BB23E47beACAB404F50AF11BD# #TextBox 13"/>
          <p:cNvSpPr txBox="1">
            <a:spLocks noChangeArrowheads="1"/>
          </p:cNvSpPr>
          <p:nvPr/>
        </p:nvSpPr>
        <p:spPr bwMode="auto">
          <a:xfrm>
            <a:off x="755576" y="86004"/>
            <a:ext cx="8388425" cy="628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algn="l" rtl="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algn="l" rtl="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algn="l" rtl="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algn="l" rtl="0" eaLnBrk="0" fontAlgn="base" hangingPunct="0">
              <a:spcBef>
                <a:spcPct val="0"/>
              </a:spcBef>
              <a:spcAft>
                <a:spcPct val="0"/>
              </a:spcAft>
              <a:defRPr>
                <a:solidFill>
                  <a:schemeClr val="tx1"/>
                </a:solidFill>
                <a:latin typeface="Arial" pitchFamily="34" charset="0"/>
                <a:ea typeface="SimSun" pitchFamily="2" charset="-122"/>
              </a:defRPr>
            </a:lvl9pPr>
          </a:lstStyle>
          <a:p>
            <a:pPr algn="r" rtl="1">
              <a:lnSpc>
                <a:spcPct val="120000"/>
              </a:lnSpc>
              <a:spcBef>
                <a:spcPct val="50000"/>
              </a:spcBef>
            </a:pPr>
            <a:r>
              <a:rPr lang="ar-EG" altLang="zh-CN" sz="3200" b="1" dirty="0">
                <a:solidFill>
                  <a:schemeClr val="bg1"/>
                </a:solidFill>
                <a:latin typeface="Microsoft YaHei" pitchFamily="34" charset="-122"/>
                <a:ea typeface="Microsoft YaHei" pitchFamily="34" charset="-122"/>
              </a:rPr>
              <a:t>ما هي مخاطر التحدث السلبي للنفس؟</a:t>
            </a:r>
          </a:p>
        </p:txBody>
      </p:sp>
      <p:sp>
        <p:nvSpPr>
          <p:cNvPr id="22" name="Rectangle 21"/>
          <p:cNvSpPr/>
          <p:nvPr/>
        </p:nvSpPr>
        <p:spPr>
          <a:xfrm>
            <a:off x="3779912" y="1273324"/>
            <a:ext cx="4572000" cy="3416320"/>
          </a:xfrm>
          <a:prstGeom prst="rect">
            <a:avLst/>
          </a:prstGeom>
        </p:spPr>
        <p:txBody>
          <a:bodyPr>
            <a:spAutoFit/>
          </a:bodyPr>
          <a:lstStyle/>
          <a:p>
            <a:pPr algn="justLow" rtl="1"/>
            <a:r>
              <a:rPr lang="ar-EG" sz="2400" b="1" dirty="0">
                <a:solidFill>
                  <a:srgbClr val="002060"/>
                </a:solidFill>
                <a:latin typeface="Simplified Arabic" pitchFamily="18" charset="-78"/>
                <a:cs typeface="Simplified Arabic" pitchFamily="18" charset="-78"/>
              </a:rPr>
              <a:t>التحدث السلبي للنفس ينبع من المعتقدات الخاطئة التي تعتدها عن نفسك، فمثلا ان كنت تظن أنك شخص غير محبوب فمن الممكن ان يأخذ تحدثك السلبي هذا الشكل "بالتأكيد لن يتصل بي أحد لان الكل يكرهني". المشكلة هنا هي ان التحدث السلبي للنفس أصبح وسيله توكد بها تلك المعتقدات الخاطئة عن نفسك حتى يصبح من الصعب التخلص منها.</a:t>
            </a:r>
          </a:p>
        </p:txBody>
      </p:sp>
      <p:pic>
        <p:nvPicPr>
          <p:cNvPr id="2" name="Picture 2" descr="http://www.coyotecrk.com/wp-content/uploads/2013/05/Get-more-done.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1406055"/>
            <a:ext cx="3150858" cy="31508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5807336"/>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slide(fromLeft)">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صورة 15" descr="1 ‫‬.jpg"/>
          <p:cNvPicPr>
            <a:picLocks noChangeAspect="1"/>
          </p:cNvPicPr>
          <p:nvPr/>
        </p:nvPicPr>
        <p:blipFill>
          <a:blip r:embed="rId2"/>
          <a:stretch>
            <a:fillRect/>
          </a:stretch>
        </p:blipFill>
        <p:spPr>
          <a:xfrm>
            <a:off x="2000232" y="857236"/>
            <a:ext cx="4714908" cy="3968110"/>
          </a:xfrm>
          <a:prstGeom prst="rect">
            <a:avLst/>
          </a:prstGeom>
        </p:spPr>
      </p:pic>
    </p:spTree>
    <p:extLst>
      <p:ext uri="{BB962C8B-B14F-4D97-AF65-F5344CB8AC3E}">
        <p14:creationId xmlns:p14="http://schemas.microsoft.com/office/powerpoint/2010/main" val="535893649"/>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70" name="Group 2"/>
          <p:cNvGrpSpPr>
            <a:grpSpLocks/>
          </p:cNvGrpSpPr>
          <p:nvPr/>
        </p:nvGrpSpPr>
        <p:grpSpPr bwMode="auto">
          <a:xfrm>
            <a:off x="1290638" y="2510043"/>
            <a:ext cx="6562725" cy="547010"/>
            <a:chOff x="0" y="0"/>
            <a:chExt cx="6561756" cy="546970"/>
          </a:xfrm>
        </p:grpSpPr>
        <p:sp>
          <p:nvSpPr>
            <p:cNvPr id="5138" name="AutoShape 3"/>
            <p:cNvSpPr>
              <a:spLocks noChangeArrowheads="1"/>
            </p:cNvSpPr>
            <p:nvPr/>
          </p:nvSpPr>
          <p:spPr bwMode="auto">
            <a:xfrm>
              <a:off x="0" y="192074"/>
              <a:ext cx="6561756" cy="353986"/>
            </a:xfrm>
            <a:prstGeom prst="rect">
              <a:avLst/>
            </a:prstGeom>
            <a:solidFill>
              <a:srgbClr val="595959"/>
            </a:solidFill>
            <a:ln w="12700">
              <a:solidFill>
                <a:schemeClr val="bg1"/>
              </a:solidFill>
              <a:miter lim="800000"/>
              <a:headEnd/>
              <a:tailEnd/>
            </a:ln>
          </p:spPr>
          <p:txBody>
            <a:bodyPr anchor="ctr"/>
            <a:lstStyle/>
            <a:p>
              <a:endParaRPr lang="zh-CN" altLang="en-US" sz="2400" b="1">
                <a:latin typeface="Calibri" pitchFamily="34" charset="0"/>
              </a:endParaRPr>
            </a:p>
          </p:txBody>
        </p:sp>
        <p:sp>
          <p:nvSpPr>
            <p:cNvPr id="5139" name="AutoShape 3"/>
            <p:cNvSpPr>
              <a:spLocks noChangeArrowheads="1"/>
            </p:cNvSpPr>
            <p:nvPr/>
          </p:nvSpPr>
          <p:spPr bwMode="auto">
            <a:xfrm>
              <a:off x="64331" y="0"/>
              <a:ext cx="6433094" cy="482482"/>
            </a:xfrm>
            <a:prstGeom prst="rect">
              <a:avLst/>
            </a:prstGeom>
            <a:solidFill>
              <a:srgbClr val="007E00">
                <a:alpha val="79999"/>
              </a:srgbClr>
            </a:solidFill>
            <a:ln w="12700">
              <a:solidFill>
                <a:schemeClr val="bg1"/>
              </a:solidFill>
              <a:miter lim="800000"/>
              <a:headEnd/>
              <a:tailEnd/>
            </a:ln>
          </p:spPr>
          <p:txBody>
            <a:bodyPr wrap="none" anchor="ctr"/>
            <a:lstStyle/>
            <a:p>
              <a:pPr algn="ctr" eaLnBrk="0" hangingPunct="0"/>
              <a:endParaRPr lang="zh-CN" altLang="en-US" sz="2800" b="1">
                <a:solidFill>
                  <a:schemeClr val="tx2"/>
                </a:solidFill>
                <a:ea typeface="Microsoft YaHei" pitchFamily="34" charset="-122"/>
              </a:endParaRPr>
            </a:p>
          </p:txBody>
        </p:sp>
        <p:sp>
          <p:nvSpPr>
            <p:cNvPr id="5140" name="Rectangle 13"/>
            <p:cNvSpPr>
              <a:spLocks noChangeArrowheads="1"/>
            </p:cNvSpPr>
            <p:nvPr/>
          </p:nvSpPr>
          <p:spPr bwMode="auto">
            <a:xfrm>
              <a:off x="65079" y="85339"/>
              <a:ext cx="6431598" cy="461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a:r>
                <a:rPr lang="ar-EG" altLang="zh-CN" sz="2400" b="1" dirty="0">
                  <a:solidFill>
                    <a:schemeClr val="bg1"/>
                  </a:solidFill>
                </a:rPr>
                <a:t>هل الجميع يكرهني فعلا؟</a:t>
              </a:r>
              <a:endParaRPr lang="zh-CN" altLang="en-US" sz="2400" b="1" dirty="0">
                <a:solidFill>
                  <a:schemeClr val="bg1"/>
                </a:solidFill>
              </a:endParaRPr>
            </a:p>
          </p:txBody>
        </p:sp>
      </p:grpSp>
      <p:grpSp>
        <p:nvGrpSpPr>
          <p:cNvPr id="7174" name="Group 6"/>
          <p:cNvGrpSpPr>
            <a:grpSpLocks/>
          </p:cNvGrpSpPr>
          <p:nvPr/>
        </p:nvGrpSpPr>
        <p:grpSpPr bwMode="auto">
          <a:xfrm>
            <a:off x="1290638" y="3383168"/>
            <a:ext cx="6562725" cy="547010"/>
            <a:chOff x="0" y="0"/>
            <a:chExt cx="6561756" cy="546970"/>
          </a:xfrm>
        </p:grpSpPr>
        <p:grpSp>
          <p:nvGrpSpPr>
            <p:cNvPr id="5134" name="Group 7"/>
            <p:cNvGrpSpPr>
              <a:grpSpLocks/>
            </p:cNvGrpSpPr>
            <p:nvPr/>
          </p:nvGrpSpPr>
          <p:grpSpPr bwMode="auto">
            <a:xfrm>
              <a:off x="0" y="0"/>
              <a:ext cx="6561756" cy="546060"/>
              <a:chOff x="0" y="0"/>
              <a:chExt cx="6561756" cy="546060"/>
            </a:xfrm>
          </p:grpSpPr>
          <p:sp>
            <p:nvSpPr>
              <p:cNvPr id="5136" name="AutoShape 3"/>
              <p:cNvSpPr>
                <a:spLocks noChangeArrowheads="1"/>
              </p:cNvSpPr>
              <p:nvPr/>
            </p:nvSpPr>
            <p:spPr bwMode="auto">
              <a:xfrm>
                <a:off x="0" y="192074"/>
                <a:ext cx="6561756" cy="353986"/>
              </a:xfrm>
              <a:prstGeom prst="rect">
                <a:avLst/>
              </a:prstGeom>
              <a:solidFill>
                <a:srgbClr val="595959"/>
              </a:solidFill>
              <a:ln w="12700">
                <a:solidFill>
                  <a:schemeClr val="bg1"/>
                </a:solidFill>
                <a:miter lim="800000"/>
                <a:headEnd/>
                <a:tailEnd/>
              </a:ln>
            </p:spPr>
            <p:txBody>
              <a:bodyPr anchor="ctr"/>
              <a:lstStyle/>
              <a:p>
                <a:endParaRPr lang="zh-CN" altLang="en-US" sz="2400" b="1">
                  <a:latin typeface="Calibri" pitchFamily="34" charset="0"/>
                </a:endParaRPr>
              </a:p>
            </p:txBody>
          </p:sp>
          <p:sp>
            <p:nvSpPr>
              <p:cNvPr id="5137" name="AutoShape 3"/>
              <p:cNvSpPr>
                <a:spLocks noChangeArrowheads="1"/>
              </p:cNvSpPr>
              <p:nvPr/>
            </p:nvSpPr>
            <p:spPr bwMode="auto">
              <a:xfrm>
                <a:off x="65077" y="0"/>
                <a:ext cx="6431600" cy="482565"/>
              </a:xfrm>
              <a:prstGeom prst="rect">
                <a:avLst/>
              </a:prstGeom>
              <a:solidFill>
                <a:srgbClr val="7F7F7F">
                  <a:alpha val="87842"/>
                </a:srgbClr>
              </a:solidFill>
              <a:ln w="12700">
                <a:solidFill>
                  <a:schemeClr val="bg1"/>
                </a:solidFill>
                <a:miter lim="800000"/>
                <a:headEnd/>
                <a:tailEnd/>
              </a:ln>
            </p:spPr>
            <p:txBody>
              <a:bodyPr wrap="none" anchor="ctr"/>
              <a:lstStyle/>
              <a:p>
                <a:pPr algn="ctr" eaLnBrk="0" hangingPunct="0"/>
                <a:endParaRPr lang="zh-CN" altLang="en-US" sz="2800" b="1">
                  <a:solidFill>
                    <a:schemeClr val="tx2"/>
                  </a:solidFill>
                  <a:latin typeface="Calibri" pitchFamily="34" charset="0"/>
                  <a:ea typeface="Microsoft YaHei" pitchFamily="34" charset="-122"/>
                </a:endParaRPr>
              </a:p>
            </p:txBody>
          </p:sp>
        </p:grpSp>
        <p:sp>
          <p:nvSpPr>
            <p:cNvPr id="5135" name="Rectangle 13"/>
            <p:cNvSpPr>
              <a:spLocks noChangeArrowheads="1"/>
            </p:cNvSpPr>
            <p:nvPr/>
          </p:nvSpPr>
          <p:spPr bwMode="auto">
            <a:xfrm>
              <a:off x="65079" y="85339"/>
              <a:ext cx="6431598" cy="461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a:r>
                <a:rPr lang="ar-EG" altLang="zh-CN" sz="2400" b="1" dirty="0">
                  <a:solidFill>
                    <a:schemeClr val="bg1"/>
                  </a:solidFill>
                </a:rPr>
                <a:t>هل عندي دليل على ذلك؟</a:t>
              </a:r>
              <a:endParaRPr lang="zh-CN" altLang="en-US" sz="2400" b="1" dirty="0">
                <a:solidFill>
                  <a:schemeClr val="bg1"/>
                </a:solidFill>
              </a:endParaRPr>
            </a:p>
          </p:txBody>
        </p:sp>
      </p:grpSp>
      <p:grpSp>
        <p:nvGrpSpPr>
          <p:cNvPr id="7179" name="Group 11"/>
          <p:cNvGrpSpPr>
            <a:grpSpLocks/>
          </p:cNvGrpSpPr>
          <p:nvPr/>
        </p:nvGrpSpPr>
        <p:grpSpPr bwMode="auto">
          <a:xfrm>
            <a:off x="1290638" y="4254706"/>
            <a:ext cx="6562725" cy="547010"/>
            <a:chOff x="0" y="0"/>
            <a:chExt cx="6561756" cy="546970"/>
          </a:xfrm>
        </p:grpSpPr>
        <p:sp>
          <p:nvSpPr>
            <p:cNvPr id="5131" name="AutoShape 3"/>
            <p:cNvSpPr>
              <a:spLocks noChangeArrowheads="1"/>
            </p:cNvSpPr>
            <p:nvPr/>
          </p:nvSpPr>
          <p:spPr bwMode="auto">
            <a:xfrm>
              <a:off x="0" y="192073"/>
              <a:ext cx="6561756" cy="353987"/>
            </a:xfrm>
            <a:prstGeom prst="rect">
              <a:avLst/>
            </a:prstGeom>
            <a:solidFill>
              <a:srgbClr val="595959"/>
            </a:solidFill>
            <a:ln w="12700">
              <a:solidFill>
                <a:schemeClr val="bg1"/>
              </a:solidFill>
              <a:miter lim="800000"/>
              <a:headEnd/>
              <a:tailEnd/>
            </a:ln>
          </p:spPr>
          <p:txBody>
            <a:bodyPr anchor="ctr"/>
            <a:lstStyle/>
            <a:p>
              <a:endParaRPr lang="zh-CN" altLang="en-US" sz="2400" b="1">
                <a:latin typeface="Calibri" pitchFamily="34" charset="0"/>
              </a:endParaRPr>
            </a:p>
          </p:txBody>
        </p:sp>
        <p:sp>
          <p:nvSpPr>
            <p:cNvPr id="5132" name="AutoShape 3"/>
            <p:cNvSpPr>
              <a:spLocks noChangeArrowheads="1"/>
            </p:cNvSpPr>
            <p:nvPr/>
          </p:nvSpPr>
          <p:spPr bwMode="auto">
            <a:xfrm>
              <a:off x="64331" y="0"/>
              <a:ext cx="6433094" cy="482482"/>
            </a:xfrm>
            <a:prstGeom prst="rect">
              <a:avLst/>
            </a:prstGeom>
            <a:solidFill>
              <a:srgbClr val="007E00">
                <a:alpha val="79999"/>
              </a:srgbClr>
            </a:solidFill>
            <a:ln w="12700">
              <a:solidFill>
                <a:schemeClr val="bg1"/>
              </a:solidFill>
              <a:miter lim="800000"/>
              <a:headEnd/>
              <a:tailEnd/>
            </a:ln>
          </p:spPr>
          <p:txBody>
            <a:bodyPr wrap="none" anchor="ctr"/>
            <a:lstStyle/>
            <a:p>
              <a:pPr algn="ctr" eaLnBrk="0" hangingPunct="0"/>
              <a:endParaRPr lang="zh-CN" altLang="en-US" sz="2800" b="1">
                <a:solidFill>
                  <a:schemeClr val="tx2"/>
                </a:solidFill>
                <a:ea typeface="Microsoft YaHei" pitchFamily="34" charset="-122"/>
              </a:endParaRPr>
            </a:p>
          </p:txBody>
        </p:sp>
        <p:sp>
          <p:nvSpPr>
            <p:cNvPr id="5133" name="Rectangle 13"/>
            <p:cNvSpPr>
              <a:spLocks noChangeArrowheads="1"/>
            </p:cNvSpPr>
            <p:nvPr/>
          </p:nvSpPr>
          <p:spPr bwMode="auto">
            <a:xfrm>
              <a:off x="65079" y="85339"/>
              <a:ext cx="6431598" cy="461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a:r>
                <a:rPr lang="ar-EG" altLang="zh-CN" sz="2400" b="1" dirty="0">
                  <a:solidFill>
                    <a:schemeClr val="bg1"/>
                  </a:solidFill>
                </a:rPr>
                <a:t>هل هذا مجرد تفكيري ام ان أحد قال لي هذا فعلا؟</a:t>
              </a:r>
              <a:endParaRPr lang="zh-CN" altLang="en-US" sz="2400" b="1" dirty="0">
                <a:solidFill>
                  <a:schemeClr val="bg1"/>
                </a:solidFill>
              </a:endParaRPr>
            </a:p>
          </p:txBody>
        </p:sp>
      </p:grpSp>
      <p:sp>
        <p:nvSpPr>
          <p:cNvPr id="21" name="TextBox 13" descr="B56F103BB23E47beACAB404F50AF11BD# #TextBox 13"/>
          <p:cNvSpPr txBox="1">
            <a:spLocks noChangeArrowheads="1"/>
          </p:cNvSpPr>
          <p:nvPr/>
        </p:nvSpPr>
        <p:spPr bwMode="auto">
          <a:xfrm>
            <a:off x="755576" y="86004"/>
            <a:ext cx="8388425" cy="628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algn="l" rtl="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algn="l" rtl="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algn="l" rtl="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algn="l" rtl="0" eaLnBrk="0" fontAlgn="base" hangingPunct="0">
              <a:spcBef>
                <a:spcPct val="0"/>
              </a:spcBef>
              <a:spcAft>
                <a:spcPct val="0"/>
              </a:spcAft>
              <a:defRPr>
                <a:solidFill>
                  <a:schemeClr val="tx1"/>
                </a:solidFill>
                <a:latin typeface="Arial" pitchFamily="34" charset="0"/>
                <a:ea typeface="SimSun" pitchFamily="2" charset="-122"/>
              </a:defRPr>
            </a:lvl9pPr>
          </a:lstStyle>
          <a:p>
            <a:pPr algn="r" rtl="1">
              <a:lnSpc>
                <a:spcPct val="120000"/>
              </a:lnSpc>
              <a:spcBef>
                <a:spcPct val="50000"/>
              </a:spcBef>
            </a:pPr>
            <a:r>
              <a:rPr lang="ar-EG" altLang="zh-CN" sz="3200" b="1" dirty="0">
                <a:solidFill>
                  <a:schemeClr val="bg1"/>
                </a:solidFill>
                <a:latin typeface="Microsoft YaHei" pitchFamily="34" charset="-122"/>
                <a:ea typeface="Microsoft YaHei" pitchFamily="34" charset="-122"/>
              </a:rPr>
              <a:t>كيف أتغلب على التحدث السلبي للنفس</a:t>
            </a:r>
          </a:p>
        </p:txBody>
      </p:sp>
      <p:sp>
        <p:nvSpPr>
          <p:cNvPr id="2" name="Rectangle 1"/>
          <p:cNvSpPr/>
          <p:nvPr/>
        </p:nvSpPr>
        <p:spPr>
          <a:xfrm>
            <a:off x="2915816" y="1009099"/>
            <a:ext cx="5616624" cy="1200329"/>
          </a:xfrm>
          <a:prstGeom prst="rect">
            <a:avLst/>
          </a:prstGeom>
        </p:spPr>
        <p:txBody>
          <a:bodyPr wrap="square">
            <a:spAutoFit/>
          </a:bodyPr>
          <a:lstStyle/>
          <a:p>
            <a:pPr algn="justLow" rtl="1"/>
            <a:r>
              <a:rPr lang="ar-EG" sz="2400" b="1" dirty="0">
                <a:solidFill>
                  <a:srgbClr val="C00000"/>
                </a:solidFill>
              </a:rPr>
              <a:t>إذا أردت ان تتغلب على التحدث السلبي فعليك أن تواجهه بالأسئلة، فمثلا في المثال السابق كان يجب أن تسأل نفسك تلك الأسئلة على الفور:</a:t>
            </a:r>
          </a:p>
        </p:txBody>
      </p:sp>
    </p:spTree>
    <p:extLst>
      <p:ext uri="{BB962C8B-B14F-4D97-AF65-F5344CB8AC3E}">
        <p14:creationId xmlns:p14="http://schemas.microsoft.com/office/powerpoint/2010/main" val="4159507061"/>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slide(fromLeft)">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nodeType="clickEffect">
                                  <p:stCondLst>
                                    <p:cond delay="0"/>
                                  </p:stCondLst>
                                  <p:childTnLst>
                                    <p:set>
                                      <p:cBhvr>
                                        <p:cTn id="11" dur="1" fill="hold">
                                          <p:stCondLst>
                                            <p:cond delay="0"/>
                                          </p:stCondLst>
                                        </p:cTn>
                                        <p:tgtEl>
                                          <p:spTgt spid="7170"/>
                                        </p:tgtEl>
                                        <p:attrNameLst>
                                          <p:attrName>style.visibility</p:attrName>
                                        </p:attrNameLst>
                                      </p:cBhvr>
                                      <p:to>
                                        <p:strVal val="visible"/>
                                      </p:to>
                                    </p:set>
                                    <p:anim calcmode="lin" valueType="num">
                                      <p:cBhvr>
                                        <p:cTn id="12" dur="500" fill="hold"/>
                                        <p:tgtEl>
                                          <p:spTgt spid="7170"/>
                                        </p:tgtEl>
                                        <p:attrNameLst>
                                          <p:attrName>ppt_w</p:attrName>
                                        </p:attrNameLst>
                                      </p:cBhvr>
                                      <p:tavLst>
                                        <p:tav tm="0">
                                          <p:val>
                                            <p:fltVal val="0"/>
                                          </p:val>
                                        </p:tav>
                                        <p:tav tm="100000">
                                          <p:val>
                                            <p:strVal val="#ppt_w"/>
                                          </p:val>
                                        </p:tav>
                                      </p:tavLst>
                                    </p:anim>
                                    <p:anim calcmode="lin" valueType="num">
                                      <p:cBhvr>
                                        <p:cTn id="13" dur="500" fill="hold"/>
                                        <p:tgtEl>
                                          <p:spTgt spid="7170"/>
                                        </p:tgtEl>
                                        <p:attrNameLst>
                                          <p:attrName>ppt_h</p:attrName>
                                        </p:attrNameLst>
                                      </p:cBhvr>
                                      <p:tavLst>
                                        <p:tav tm="0">
                                          <p:val>
                                            <p:fltVal val="0"/>
                                          </p:val>
                                        </p:tav>
                                        <p:tav tm="100000">
                                          <p:val>
                                            <p:strVal val="#ppt_h"/>
                                          </p:val>
                                        </p:tav>
                                      </p:tavLst>
                                    </p:anim>
                                  </p:childTnLst>
                                </p:cTn>
                              </p:par>
                              <p:par>
                                <p:cTn id="14" presetID="2" presetClass="entr" presetSubtype="4" fill="hold" nodeType="withEffect">
                                  <p:stCondLst>
                                    <p:cond delay="0"/>
                                  </p:stCondLst>
                                  <p:childTnLst>
                                    <p:set>
                                      <p:cBhvr>
                                        <p:cTn id="15" dur="1" fill="hold">
                                          <p:stCondLst>
                                            <p:cond delay="0"/>
                                          </p:stCondLst>
                                        </p:cTn>
                                        <p:tgtEl>
                                          <p:spTgt spid="7170"/>
                                        </p:tgtEl>
                                        <p:attrNameLst>
                                          <p:attrName>style.visibility</p:attrName>
                                        </p:attrNameLst>
                                      </p:cBhvr>
                                      <p:to>
                                        <p:strVal val="visible"/>
                                      </p:to>
                                    </p:set>
                                    <p:anim calcmode="lin" valueType="num">
                                      <p:cBhvr additive="base">
                                        <p:cTn id="16" dur="1000" fill="hold"/>
                                        <p:tgtEl>
                                          <p:spTgt spid="7170"/>
                                        </p:tgtEl>
                                        <p:attrNameLst>
                                          <p:attrName>ppt_x</p:attrName>
                                        </p:attrNameLst>
                                      </p:cBhvr>
                                      <p:tavLst>
                                        <p:tav tm="0">
                                          <p:val>
                                            <p:strVal val="#ppt_x"/>
                                          </p:val>
                                        </p:tav>
                                        <p:tav tm="100000">
                                          <p:val>
                                            <p:strVal val="#ppt_x"/>
                                          </p:val>
                                        </p:tav>
                                      </p:tavLst>
                                    </p:anim>
                                    <p:anim calcmode="lin" valueType="num">
                                      <p:cBhvr additive="base">
                                        <p:cTn id="17" dur="1000" fill="hold"/>
                                        <p:tgtEl>
                                          <p:spTgt spid="7170"/>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3" presetClass="entr" presetSubtype="16" fill="hold" nodeType="clickEffect">
                                  <p:stCondLst>
                                    <p:cond delay="0"/>
                                  </p:stCondLst>
                                  <p:childTnLst>
                                    <p:set>
                                      <p:cBhvr>
                                        <p:cTn id="21" dur="1" fill="hold">
                                          <p:stCondLst>
                                            <p:cond delay="0"/>
                                          </p:stCondLst>
                                        </p:cTn>
                                        <p:tgtEl>
                                          <p:spTgt spid="7174"/>
                                        </p:tgtEl>
                                        <p:attrNameLst>
                                          <p:attrName>style.visibility</p:attrName>
                                        </p:attrNameLst>
                                      </p:cBhvr>
                                      <p:to>
                                        <p:strVal val="visible"/>
                                      </p:to>
                                    </p:set>
                                    <p:anim calcmode="lin" valueType="num">
                                      <p:cBhvr>
                                        <p:cTn id="22" dur="500" fill="hold"/>
                                        <p:tgtEl>
                                          <p:spTgt spid="7174"/>
                                        </p:tgtEl>
                                        <p:attrNameLst>
                                          <p:attrName>ppt_w</p:attrName>
                                        </p:attrNameLst>
                                      </p:cBhvr>
                                      <p:tavLst>
                                        <p:tav tm="0">
                                          <p:val>
                                            <p:fltVal val="0"/>
                                          </p:val>
                                        </p:tav>
                                        <p:tav tm="100000">
                                          <p:val>
                                            <p:strVal val="#ppt_w"/>
                                          </p:val>
                                        </p:tav>
                                      </p:tavLst>
                                    </p:anim>
                                    <p:anim calcmode="lin" valueType="num">
                                      <p:cBhvr>
                                        <p:cTn id="23" dur="500" fill="hold"/>
                                        <p:tgtEl>
                                          <p:spTgt spid="7174"/>
                                        </p:tgtEl>
                                        <p:attrNameLst>
                                          <p:attrName>ppt_h</p:attrName>
                                        </p:attrNameLst>
                                      </p:cBhvr>
                                      <p:tavLst>
                                        <p:tav tm="0">
                                          <p:val>
                                            <p:fltVal val="0"/>
                                          </p:val>
                                        </p:tav>
                                        <p:tav tm="100000">
                                          <p:val>
                                            <p:strVal val="#ppt_h"/>
                                          </p:val>
                                        </p:tav>
                                      </p:tavLst>
                                    </p:anim>
                                  </p:childTnLst>
                                </p:cTn>
                              </p:par>
                              <p:par>
                                <p:cTn id="24" presetID="2" presetClass="entr" presetSubtype="4" fill="hold" nodeType="withEffect">
                                  <p:stCondLst>
                                    <p:cond delay="100"/>
                                  </p:stCondLst>
                                  <p:childTnLst>
                                    <p:set>
                                      <p:cBhvr>
                                        <p:cTn id="25" dur="1" fill="hold">
                                          <p:stCondLst>
                                            <p:cond delay="0"/>
                                          </p:stCondLst>
                                        </p:cTn>
                                        <p:tgtEl>
                                          <p:spTgt spid="7174"/>
                                        </p:tgtEl>
                                        <p:attrNameLst>
                                          <p:attrName>style.visibility</p:attrName>
                                        </p:attrNameLst>
                                      </p:cBhvr>
                                      <p:to>
                                        <p:strVal val="visible"/>
                                      </p:to>
                                    </p:set>
                                    <p:anim calcmode="lin" valueType="num">
                                      <p:cBhvr additive="base">
                                        <p:cTn id="26" dur="1000" fill="hold"/>
                                        <p:tgtEl>
                                          <p:spTgt spid="7174"/>
                                        </p:tgtEl>
                                        <p:attrNameLst>
                                          <p:attrName>ppt_x</p:attrName>
                                        </p:attrNameLst>
                                      </p:cBhvr>
                                      <p:tavLst>
                                        <p:tav tm="0">
                                          <p:val>
                                            <p:strVal val="#ppt_x"/>
                                          </p:val>
                                        </p:tav>
                                        <p:tav tm="100000">
                                          <p:val>
                                            <p:strVal val="#ppt_x"/>
                                          </p:val>
                                        </p:tav>
                                      </p:tavLst>
                                    </p:anim>
                                    <p:anim calcmode="lin" valueType="num">
                                      <p:cBhvr additive="base">
                                        <p:cTn id="27" dur="1000" fill="hold"/>
                                        <p:tgtEl>
                                          <p:spTgt spid="7174"/>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3" presetClass="entr" presetSubtype="16" fill="hold" nodeType="clickEffect">
                                  <p:stCondLst>
                                    <p:cond delay="0"/>
                                  </p:stCondLst>
                                  <p:childTnLst>
                                    <p:set>
                                      <p:cBhvr>
                                        <p:cTn id="31" dur="1" fill="hold">
                                          <p:stCondLst>
                                            <p:cond delay="0"/>
                                          </p:stCondLst>
                                        </p:cTn>
                                        <p:tgtEl>
                                          <p:spTgt spid="7179"/>
                                        </p:tgtEl>
                                        <p:attrNameLst>
                                          <p:attrName>style.visibility</p:attrName>
                                        </p:attrNameLst>
                                      </p:cBhvr>
                                      <p:to>
                                        <p:strVal val="visible"/>
                                      </p:to>
                                    </p:set>
                                    <p:anim calcmode="lin" valueType="num">
                                      <p:cBhvr>
                                        <p:cTn id="32" dur="500" fill="hold"/>
                                        <p:tgtEl>
                                          <p:spTgt spid="7179"/>
                                        </p:tgtEl>
                                        <p:attrNameLst>
                                          <p:attrName>ppt_w</p:attrName>
                                        </p:attrNameLst>
                                      </p:cBhvr>
                                      <p:tavLst>
                                        <p:tav tm="0">
                                          <p:val>
                                            <p:fltVal val="0"/>
                                          </p:val>
                                        </p:tav>
                                        <p:tav tm="100000">
                                          <p:val>
                                            <p:strVal val="#ppt_w"/>
                                          </p:val>
                                        </p:tav>
                                      </p:tavLst>
                                    </p:anim>
                                    <p:anim calcmode="lin" valueType="num">
                                      <p:cBhvr>
                                        <p:cTn id="33" dur="500" fill="hold"/>
                                        <p:tgtEl>
                                          <p:spTgt spid="7179"/>
                                        </p:tgtEl>
                                        <p:attrNameLst>
                                          <p:attrName>ppt_h</p:attrName>
                                        </p:attrNameLst>
                                      </p:cBhvr>
                                      <p:tavLst>
                                        <p:tav tm="0">
                                          <p:val>
                                            <p:fltVal val="0"/>
                                          </p:val>
                                        </p:tav>
                                        <p:tav tm="100000">
                                          <p:val>
                                            <p:strVal val="#ppt_h"/>
                                          </p:val>
                                        </p:tav>
                                      </p:tavLst>
                                    </p:anim>
                                  </p:childTnLst>
                                </p:cTn>
                              </p:par>
                              <p:par>
                                <p:cTn id="34" presetID="2" presetClass="entr" presetSubtype="4" fill="hold" nodeType="withEffect">
                                  <p:stCondLst>
                                    <p:cond delay="200"/>
                                  </p:stCondLst>
                                  <p:childTnLst>
                                    <p:set>
                                      <p:cBhvr>
                                        <p:cTn id="35" dur="1" fill="hold">
                                          <p:stCondLst>
                                            <p:cond delay="0"/>
                                          </p:stCondLst>
                                        </p:cTn>
                                        <p:tgtEl>
                                          <p:spTgt spid="7179"/>
                                        </p:tgtEl>
                                        <p:attrNameLst>
                                          <p:attrName>style.visibility</p:attrName>
                                        </p:attrNameLst>
                                      </p:cBhvr>
                                      <p:to>
                                        <p:strVal val="visible"/>
                                      </p:to>
                                    </p:set>
                                    <p:anim calcmode="lin" valueType="num">
                                      <p:cBhvr additive="base">
                                        <p:cTn id="36" dur="1000" fill="hold"/>
                                        <p:tgtEl>
                                          <p:spTgt spid="7179"/>
                                        </p:tgtEl>
                                        <p:attrNameLst>
                                          <p:attrName>ppt_x</p:attrName>
                                        </p:attrNameLst>
                                      </p:cBhvr>
                                      <p:tavLst>
                                        <p:tav tm="0">
                                          <p:val>
                                            <p:strVal val="#ppt_x"/>
                                          </p:val>
                                        </p:tav>
                                        <p:tav tm="100000">
                                          <p:val>
                                            <p:strVal val="#ppt_x"/>
                                          </p:val>
                                        </p:tav>
                                      </p:tavLst>
                                    </p:anim>
                                    <p:anim calcmode="lin" valueType="num">
                                      <p:cBhvr additive="base">
                                        <p:cTn id="37" dur="1000" fill="hold"/>
                                        <p:tgtEl>
                                          <p:spTgt spid="717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utoUpdateAnimBg="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70" name="Group 2"/>
          <p:cNvGrpSpPr>
            <a:grpSpLocks/>
          </p:cNvGrpSpPr>
          <p:nvPr/>
        </p:nvGrpSpPr>
        <p:grpSpPr bwMode="auto">
          <a:xfrm>
            <a:off x="1290638" y="1417340"/>
            <a:ext cx="6562725" cy="547010"/>
            <a:chOff x="0" y="0"/>
            <a:chExt cx="6561756" cy="546970"/>
          </a:xfrm>
        </p:grpSpPr>
        <p:sp>
          <p:nvSpPr>
            <p:cNvPr id="5138" name="AutoShape 3"/>
            <p:cNvSpPr>
              <a:spLocks noChangeArrowheads="1"/>
            </p:cNvSpPr>
            <p:nvPr/>
          </p:nvSpPr>
          <p:spPr bwMode="auto">
            <a:xfrm>
              <a:off x="0" y="192074"/>
              <a:ext cx="6561756" cy="353986"/>
            </a:xfrm>
            <a:prstGeom prst="rect">
              <a:avLst/>
            </a:prstGeom>
            <a:solidFill>
              <a:srgbClr val="595959"/>
            </a:solidFill>
            <a:ln w="12700">
              <a:solidFill>
                <a:schemeClr val="bg1"/>
              </a:solidFill>
              <a:miter lim="800000"/>
              <a:headEnd/>
              <a:tailEnd/>
            </a:ln>
          </p:spPr>
          <p:txBody>
            <a:bodyPr anchor="ctr"/>
            <a:lstStyle/>
            <a:p>
              <a:endParaRPr lang="zh-CN" altLang="en-US" sz="2400" b="1">
                <a:latin typeface="Calibri" pitchFamily="34" charset="0"/>
              </a:endParaRPr>
            </a:p>
          </p:txBody>
        </p:sp>
        <p:sp>
          <p:nvSpPr>
            <p:cNvPr id="5139" name="AutoShape 3"/>
            <p:cNvSpPr>
              <a:spLocks noChangeArrowheads="1"/>
            </p:cNvSpPr>
            <p:nvPr/>
          </p:nvSpPr>
          <p:spPr bwMode="auto">
            <a:xfrm>
              <a:off x="64331" y="0"/>
              <a:ext cx="6433094" cy="482482"/>
            </a:xfrm>
            <a:prstGeom prst="rect">
              <a:avLst/>
            </a:prstGeom>
            <a:solidFill>
              <a:srgbClr val="007E00">
                <a:alpha val="79999"/>
              </a:srgbClr>
            </a:solidFill>
            <a:ln w="12700">
              <a:solidFill>
                <a:schemeClr val="bg1"/>
              </a:solidFill>
              <a:miter lim="800000"/>
              <a:headEnd/>
              <a:tailEnd/>
            </a:ln>
          </p:spPr>
          <p:txBody>
            <a:bodyPr wrap="none" anchor="ctr"/>
            <a:lstStyle/>
            <a:p>
              <a:pPr algn="ctr" eaLnBrk="0" hangingPunct="0"/>
              <a:endParaRPr lang="zh-CN" altLang="en-US" sz="2800" b="1">
                <a:solidFill>
                  <a:schemeClr val="tx2"/>
                </a:solidFill>
                <a:ea typeface="Microsoft YaHei" pitchFamily="34" charset="-122"/>
              </a:endParaRPr>
            </a:p>
          </p:txBody>
        </p:sp>
        <p:sp>
          <p:nvSpPr>
            <p:cNvPr id="5140" name="Rectangle 13"/>
            <p:cNvSpPr>
              <a:spLocks noChangeArrowheads="1"/>
            </p:cNvSpPr>
            <p:nvPr/>
          </p:nvSpPr>
          <p:spPr bwMode="auto">
            <a:xfrm>
              <a:off x="65079" y="85339"/>
              <a:ext cx="6431598" cy="461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a:r>
                <a:rPr lang="ar-EG" altLang="zh-CN" sz="2400" b="1" dirty="0" smtClean="0">
                  <a:solidFill>
                    <a:schemeClr val="bg1"/>
                  </a:solidFill>
                </a:rPr>
                <a:t>الجلوس </a:t>
              </a:r>
              <a:r>
                <a:rPr lang="ar-EG" altLang="zh-CN" sz="2400" b="1" dirty="0">
                  <a:solidFill>
                    <a:schemeClr val="bg1"/>
                  </a:solidFill>
                </a:rPr>
                <a:t>مع النفس واستغفار الله في لحظة صادقة</a:t>
              </a:r>
              <a:endParaRPr lang="zh-CN" altLang="en-US" sz="2400" b="1" dirty="0">
                <a:solidFill>
                  <a:schemeClr val="bg1"/>
                </a:solidFill>
              </a:endParaRPr>
            </a:p>
          </p:txBody>
        </p:sp>
      </p:grpSp>
      <p:grpSp>
        <p:nvGrpSpPr>
          <p:cNvPr id="7174" name="Group 6"/>
          <p:cNvGrpSpPr>
            <a:grpSpLocks/>
          </p:cNvGrpSpPr>
          <p:nvPr/>
        </p:nvGrpSpPr>
        <p:grpSpPr bwMode="auto">
          <a:xfrm>
            <a:off x="1290638" y="2290465"/>
            <a:ext cx="6562725" cy="546100"/>
            <a:chOff x="0" y="0"/>
            <a:chExt cx="6561756" cy="546060"/>
          </a:xfrm>
        </p:grpSpPr>
        <p:grpSp>
          <p:nvGrpSpPr>
            <p:cNvPr id="5134" name="Group 7"/>
            <p:cNvGrpSpPr>
              <a:grpSpLocks/>
            </p:cNvGrpSpPr>
            <p:nvPr/>
          </p:nvGrpSpPr>
          <p:grpSpPr bwMode="auto">
            <a:xfrm>
              <a:off x="0" y="0"/>
              <a:ext cx="6561756" cy="546060"/>
              <a:chOff x="0" y="0"/>
              <a:chExt cx="6561756" cy="546060"/>
            </a:xfrm>
          </p:grpSpPr>
          <p:sp>
            <p:nvSpPr>
              <p:cNvPr id="5136" name="AutoShape 3"/>
              <p:cNvSpPr>
                <a:spLocks noChangeArrowheads="1"/>
              </p:cNvSpPr>
              <p:nvPr/>
            </p:nvSpPr>
            <p:spPr bwMode="auto">
              <a:xfrm>
                <a:off x="0" y="192074"/>
                <a:ext cx="6561756" cy="353986"/>
              </a:xfrm>
              <a:prstGeom prst="rect">
                <a:avLst/>
              </a:prstGeom>
              <a:solidFill>
                <a:srgbClr val="595959"/>
              </a:solidFill>
              <a:ln w="12700">
                <a:solidFill>
                  <a:schemeClr val="bg1"/>
                </a:solidFill>
                <a:miter lim="800000"/>
                <a:headEnd/>
                <a:tailEnd/>
              </a:ln>
            </p:spPr>
            <p:txBody>
              <a:bodyPr anchor="ctr"/>
              <a:lstStyle/>
              <a:p>
                <a:endParaRPr lang="zh-CN" altLang="en-US" sz="2400" b="1">
                  <a:latin typeface="Calibri" pitchFamily="34" charset="0"/>
                </a:endParaRPr>
              </a:p>
            </p:txBody>
          </p:sp>
          <p:sp>
            <p:nvSpPr>
              <p:cNvPr id="5137" name="AutoShape 3"/>
              <p:cNvSpPr>
                <a:spLocks noChangeArrowheads="1"/>
              </p:cNvSpPr>
              <p:nvPr/>
            </p:nvSpPr>
            <p:spPr bwMode="auto">
              <a:xfrm>
                <a:off x="65077" y="0"/>
                <a:ext cx="6431600" cy="482565"/>
              </a:xfrm>
              <a:prstGeom prst="rect">
                <a:avLst/>
              </a:prstGeom>
              <a:solidFill>
                <a:srgbClr val="7F7F7F">
                  <a:alpha val="87842"/>
                </a:srgbClr>
              </a:solidFill>
              <a:ln w="12700">
                <a:solidFill>
                  <a:schemeClr val="bg1"/>
                </a:solidFill>
                <a:miter lim="800000"/>
                <a:headEnd/>
                <a:tailEnd/>
              </a:ln>
            </p:spPr>
            <p:txBody>
              <a:bodyPr wrap="none" anchor="ctr"/>
              <a:lstStyle/>
              <a:p>
                <a:pPr algn="ctr" eaLnBrk="0" hangingPunct="0"/>
                <a:endParaRPr lang="zh-CN" altLang="en-US" sz="2800" b="1">
                  <a:solidFill>
                    <a:schemeClr val="tx2"/>
                  </a:solidFill>
                  <a:latin typeface="Calibri" pitchFamily="34" charset="0"/>
                  <a:ea typeface="Microsoft YaHei" pitchFamily="34" charset="-122"/>
                </a:endParaRPr>
              </a:p>
            </p:txBody>
          </p:sp>
        </p:grpSp>
        <p:sp>
          <p:nvSpPr>
            <p:cNvPr id="5135" name="Rectangle 13"/>
            <p:cNvSpPr>
              <a:spLocks noChangeArrowheads="1"/>
            </p:cNvSpPr>
            <p:nvPr/>
          </p:nvSpPr>
          <p:spPr bwMode="auto">
            <a:xfrm>
              <a:off x="65079" y="85339"/>
              <a:ext cx="6431598" cy="400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a:r>
                <a:rPr lang="ar-EG" altLang="zh-CN" sz="2000" b="1" dirty="0" smtClean="0">
                  <a:solidFill>
                    <a:schemeClr val="bg1"/>
                  </a:solidFill>
                </a:rPr>
                <a:t>مشاهدة </a:t>
              </a:r>
              <a:r>
                <a:rPr lang="ar-EG" altLang="zh-CN" sz="2000" b="1" dirty="0">
                  <a:solidFill>
                    <a:schemeClr val="bg1"/>
                  </a:solidFill>
                </a:rPr>
                <a:t>الافلام الطويلة التي بها قصة ورسالة عندها يقل الحديث مع النفس</a:t>
              </a:r>
              <a:endParaRPr lang="zh-CN" altLang="en-US" sz="2000" b="1" dirty="0">
                <a:solidFill>
                  <a:schemeClr val="bg1"/>
                </a:solidFill>
              </a:endParaRPr>
            </a:p>
          </p:txBody>
        </p:sp>
      </p:grpSp>
      <p:grpSp>
        <p:nvGrpSpPr>
          <p:cNvPr id="7179" name="Group 11"/>
          <p:cNvGrpSpPr>
            <a:grpSpLocks/>
          </p:cNvGrpSpPr>
          <p:nvPr/>
        </p:nvGrpSpPr>
        <p:grpSpPr bwMode="auto">
          <a:xfrm>
            <a:off x="1290638" y="3162003"/>
            <a:ext cx="6562725" cy="547010"/>
            <a:chOff x="0" y="0"/>
            <a:chExt cx="6561756" cy="546970"/>
          </a:xfrm>
        </p:grpSpPr>
        <p:sp>
          <p:nvSpPr>
            <p:cNvPr id="5131" name="AutoShape 3"/>
            <p:cNvSpPr>
              <a:spLocks noChangeArrowheads="1"/>
            </p:cNvSpPr>
            <p:nvPr/>
          </p:nvSpPr>
          <p:spPr bwMode="auto">
            <a:xfrm>
              <a:off x="0" y="192073"/>
              <a:ext cx="6561756" cy="353987"/>
            </a:xfrm>
            <a:prstGeom prst="rect">
              <a:avLst/>
            </a:prstGeom>
            <a:solidFill>
              <a:srgbClr val="595959"/>
            </a:solidFill>
            <a:ln w="12700">
              <a:solidFill>
                <a:schemeClr val="bg1"/>
              </a:solidFill>
              <a:miter lim="800000"/>
              <a:headEnd/>
              <a:tailEnd/>
            </a:ln>
          </p:spPr>
          <p:txBody>
            <a:bodyPr anchor="ctr"/>
            <a:lstStyle/>
            <a:p>
              <a:endParaRPr lang="zh-CN" altLang="en-US" sz="2400" b="1">
                <a:latin typeface="Calibri" pitchFamily="34" charset="0"/>
              </a:endParaRPr>
            </a:p>
          </p:txBody>
        </p:sp>
        <p:sp>
          <p:nvSpPr>
            <p:cNvPr id="5132" name="AutoShape 3"/>
            <p:cNvSpPr>
              <a:spLocks noChangeArrowheads="1"/>
            </p:cNvSpPr>
            <p:nvPr/>
          </p:nvSpPr>
          <p:spPr bwMode="auto">
            <a:xfrm>
              <a:off x="64331" y="0"/>
              <a:ext cx="6433094" cy="482482"/>
            </a:xfrm>
            <a:prstGeom prst="rect">
              <a:avLst/>
            </a:prstGeom>
            <a:solidFill>
              <a:srgbClr val="007E00">
                <a:alpha val="79999"/>
              </a:srgbClr>
            </a:solidFill>
            <a:ln w="12700">
              <a:solidFill>
                <a:schemeClr val="bg1"/>
              </a:solidFill>
              <a:miter lim="800000"/>
              <a:headEnd/>
              <a:tailEnd/>
            </a:ln>
          </p:spPr>
          <p:txBody>
            <a:bodyPr wrap="none" anchor="ctr"/>
            <a:lstStyle/>
            <a:p>
              <a:pPr algn="ctr" eaLnBrk="0" hangingPunct="0"/>
              <a:endParaRPr lang="zh-CN" altLang="en-US" sz="2800" b="1">
                <a:solidFill>
                  <a:schemeClr val="tx2"/>
                </a:solidFill>
                <a:ea typeface="Microsoft YaHei" pitchFamily="34" charset="-122"/>
              </a:endParaRPr>
            </a:p>
          </p:txBody>
        </p:sp>
        <p:sp>
          <p:nvSpPr>
            <p:cNvPr id="5133" name="Rectangle 13"/>
            <p:cNvSpPr>
              <a:spLocks noChangeArrowheads="1"/>
            </p:cNvSpPr>
            <p:nvPr/>
          </p:nvSpPr>
          <p:spPr bwMode="auto">
            <a:xfrm>
              <a:off x="65079" y="85339"/>
              <a:ext cx="6431598" cy="461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a:r>
                <a:rPr lang="ar-EG" altLang="zh-CN" sz="2400" b="1" dirty="0" smtClean="0">
                  <a:solidFill>
                    <a:schemeClr val="bg1"/>
                  </a:solidFill>
                </a:rPr>
                <a:t>التقليل </a:t>
              </a:r>
              <a:r>
                <a:rPr lang="ar-EG" altLang="zh-CN" sz="2400" b="1" dirty="0">
                  <a:solidFill>
                    <a:schemeClr val="bg1"/>
                  </a:solidFill>
                </a:rPr>
                <a:t>من الجلوس منفردا وكثرة من الجلوس مع الناس</a:t>
              </a:r>
              <a:endParaRPr lang="zh-CN" altLang="en-US" sz="2400" b="1" dirty="0">
                <a:solidFill>
                  <a:schemeClr val="bg1"/>
                </a:solidFill>
              </a:endParaRPr>
            </a:p>
          </p:txBody>
        </p:sp>
      </p:grpSp>
      <p:grpSp>
        <p:nvGrpSpPr>
          <p:cNvPr id="7183" name="Group 15"/>
          <p:cNvGrpSpPr>
            <a:grpSpLocks/>
          </p:cNvGrpSpPr>
          <p:nvPr/>
        </p:nvGrpSpPr>
        <p:grpSpPr bwMode="auto">
          <a:xfrm>
            <a:off x="1290638" y="4035128"/>
            <a:ext cx="6562725" cy="547010"/>
            <a:chOff x="0" y="0"/>
            <a:chExt cx="6561756" cy="546970"/>
          </a:xfrm>
        </p:grpSpPr>
        <p:grpSp>
          <p:nvGrpSpPr>
            <p:cNvPr id="5127" name="Group 16"/>
            <p:cNvGrpSpPr>
              <a:grpSpLocks/>
            </p:cNvGrpSpPr>
            <p:nvPr/>
          </p:nvGrpSpPr>
          <p:grpSpPr bwMode="auto">
            <a:xfrm>
              <a:off x="0" y="0"/>
              <a:ext cx="6561756" cy="546060"/>
              <a:chOff x="0" y="0"/>
              <a:chExt cx="6448390" cy="611157"/>
            </a:xfrm>
          </p:grpSpPr>
          <p:sp>
            <p:nvSpPr>
              <p:cNvPr id="5129" name="AutoShape 3"/>
              <p:cNvSpPr>
                <a:spLocks noChangeArrowheads="1"/>
              </p:cNvSpPr>
              <p:nvPr/>
            </p:nvSpPr>
            <p:spPr bwMode="auto">
              <a:xfrm>
                <a:off x="0" y="214970"/>
                <a:ext cx="6448390" cy="396187"/>
              </a:xfrm>
              <a:prstGeom prst="rect">
                <a:avLst/>
              </a:prstGeom>
              <a:solidFill>
                <a:srgbClr val="595959"/>
              </a:solidFill>
              <a:ln w="12700">
                <a:solidFill>
                  <a:schemeClr val="bg1"/>
                </a:solidFill>
                <a:miter lim="800000"/>
                <a:headEnd/>
                <a:tailEnd/>
              </a:ln>
            </p:spPr>
            <p:txBody>
              <a:bodyPr anchor="ctr"/>
              <a:lstStyle/>
              <a:p>
                <a:endParaRPr lang="zh-CN" altLang="en-US" sz="2400" b="1">
                  <a:latin typeface="Calibri" pitchFamily="34" charset="0"/>
                </a:endParaRPr>
              </a:p>
            </p:txBody>
          </p:sp>
          <p:sp>
            <p:nvSpPr>
              <p:cNvPr id="5130" name="AutoShape 3"/>
              <p:cNvSpPr>
                <a:spLocks noChangeArrowheads="1"/>
              </p:cNvSpPr>
              <p:nvPr/>
            </p:nvSpPr>
            <p:spPr bwMode="auto">
              <a:xfrm>
                <a:off x="63953" y="0"/>
                <a:ext cx="6320483" cy="540092"/>
              </a:xfrm>
              <a:prstGeom prst="rect">
                <a:avLst/>
              </a:prstGeom>
              <a:solidFill>
                <a:srgbClr val="7F7F7F">
                  <a:alpha val="87842"/>
                </a:srgbClr>
              </a:solidFill>
              <a:ln w="12700">
                <a:solidFill>
                  <a:schemeClr val="bg1"/>
                </a:solidFill>
                <a:miter lim="800000"/>
                <a:headEnd/>
                <a:tailEnd/>
              </a:ln>
            </p:spPr>
            <p:txBody>
              <a:bodyPr wrap="none" anchor="ctr"/>
              <a:lstStyle/>
              <a:p>
                <a:pPr algn="ctr" eaLnBrk="0" hangingPunct="0"/>
                <a:endParaRPr lang="zh-CN" altLang="en-US" sz="2800" b="1">
                  <a:solidFill>
                    <a:schemeClr val="tx2"/>
                  </a:solidFill>
                  <a:latin typeface="Calibri" pitchFamily="34" charset="0"/>
                  <a:ea typeface="Microsoft YaHei" pitchFamily="34" charset="-122"/>
                </a:endParaRPr>
              </a:p>
            </p:txBody>
          </p:sp>
        </p:grpSp>
        <p:sp>
          <p:nvSpPr>
            <p:cNvPr id="5128" name="Rectangle 13"/>
            <p:cNvSpPr>
              <a:spLocks noChangeArrowheads="1"/>
            </p:cNvSpPr>
            <p:nvPr/>
          </p:nvSpPr>
          <p:spPr bwMode="auto">
            <a:xfrm>
              <a:off x="64331" y="85339"/>
              <a:ext cx="6433094" cy="461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a:r>
                <a:rPr lang="ar-EG" altLang="zh-CN" sz="2400" b="1" dirty="0" smtClean="0">
                  <a:solidFill>
                    <a:schemeClr val="bg1"/>
                  </a:solidFill>
                </a:rPr>
                <a:t>تحديث </a:t>
              </a:r>
              <a:r>
                <a:rPr lang="ar-EG" altLang="zh-CN" sz="2400" b="1" dirty="0">
                  <a:solidFill>
                    <a:schemeClr val="bg1"/>
                  </a:solidFill>
                </a:rPr>
                <a:t>النفس والعقل الباطن بالأشياء الإيجابية </a:t>
              </a:r>
              <a:endParaRPr lang="zh-CN" altLang="en-US" sz="2400" b="1" dirty="0">
                <a:solidFill>
                  <a:schemeClr val="bg1"/>
                </a:solidFill>
              </a:endParaRPr>
            </a:p>
          </p:txBody>
        </p:sp>
      </p:grpSp>
      <p:sp>
        <p:nvSpPr>
          <p:cNvPr id="21" name="TextBox 13" descr="B56F103BB23E47beACAB404F50AF11BD# #TextBox 13"/>
          <p:cNvSpPr txBox="1">
            <a:spLocks noChangeArrowheads="1"/>
          </p:cNvSpPr>
          <p:nvPr/>
        </p:nvSpPr>
        <p:spPr bwMode="auto">
          <a:xfrm>
            <a:off x="755576" y="86004"/>
            <a:ext cx="8388425" cy="628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algn="l" rtl="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algn="l" rtl="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algn="l" rtl="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algn="l" rtl="0" eaLnBrk="0" fontAlgn="base" hangingPunct="0">
              <a:spcBef>
                <a:spcPct val="0"/>
              </a:spcBef>
              <a:spcAft>
                <a:spcPct val="0"/>
              </a:spcAft>
              <a:defRPr>
                <a:solidFill>
                  <a:schemeClr val="tx1"/>
                </a:solidFill>
                <a:latin typeface="Arial" pitchFamily="34" charset="0"/>
                <a:ea typeface="SimSun" pitchFamily="2" charset="-122"/>
              </a:defRPr>
            </a:lvl9pPr>
          </a:lstStyle>
          <a:p>
            <a:pPr algn="r" rtl="1">
              <a:lnSpc>
                <a:spcPct val="120000"/>
              </a:lnSpc>
              <a:spcBef>
                <a:spcPct val="50000"/>
              </a:spcBef>
            </a:pPr>
            <a:r>
              <a:rPr lang="ar-EG" altLang="zh-CN" sz="3200" b="1" dirty="0">
                <a:solidFill>
                  <a:schemeClr val="bg1"/>
                </a:solidFill>
                <a:latin typeface="Microsoft YaHei" pitchFamily="34" charset="-122"/>
                <a:ea typeface="Microsoft YaHei" pitchFamily="34" charset="-122"/>
              </a:rPr>
              <a:t>نصائح للقضاء على الحديث السلبي مع النفس</a:t>
            </a:r>
          </a:p>
        </p:txBody>
      </p:sp>
    </p:spTree>
    <p:extLst>
      <p:ext uri="{BB962C8B-B14F-4D97-AF65-F5344CB8AC3E}">
        <p14:creationId xmlns:p14="http://schemas.microsoft.com/office/powerpoint/2010/main" val="3514653983"/>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slide(fromLeft)">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nodeType="clickEffect">
                                  <p:stCondLst>
                                    <p:cond delay="0"/>
                                  </p:stCondLst>
                                  <p:childTnLst>
                                    <p:set>
                                      <p:cBhvr>
                                        <p:cTn id="11" dur="1" fill="hold">
                                          <p:stCondLst>
                                            <p:cond delay="0"/>
                                          </p:stCondLst>
                                        </p:cTn>
                                        <p:tgtEl>
                                          <p:spTgt spid="7170"/>
                                        </p:tgtEl>
                                        <p:attrNameLst>
                                          <p:attrName>style.visibility</p:attrName>
                                        </p:attrNameLst>
                                      </p:cBhvr>
                                      <p:to>
                                        <p:strVal val="visible"/>
                                      </p:to>
                                    </p:set>
                                    <p:anim calcmode="lin" valueType="num">
                                      <p:cBhvr>
                                        <p:cTn id="12" dur="500" fill="hold"/>
                                        <p:tgtEl>
                                          <p:spTgt spid="7170"/>
                                        </p:tgtEl>
                                        <p:attrNameLst>
                                          <p:attrName>ppt_w</p:attrName>
                                        </p:attrNameLst>
                                      </p:cBhvr>
                                      <p:tavLst>
                                        <p:tav tm="0">
                                          <p:val>
                                            <p:fltVal val="0"/>
                                          </p:val>
                                        </p:tav>
                                        <p:tav tm="100000">
                                          <p:val>
                                            <p:strVal val="#ppt_w"/>
                                          </p:val>
                                        </p:tav>
                                      </p:tavLst>
                                    </p:anim>
                                    <p:anim calcmode="lin" valueType="num">
                                      <p:cBhvr>
                                        <p:cTn id="13" dur="500" fill="hold"/>
                                        <p:tgtEl>
                                          <p:spTgt spid="7170"/>
                                        </p:tgtEl>
                                        <p:attrNameLst>
                                          <p:attrName>ppt_h</p:attrName>
                                        </p:attrNameLst>
                                      </p:cBhvr>
                                      <p:tavLst>
                                        <p:tav tm="0">
                                          <p:val>
                                            <p:fltVal val="0"/>
                                          </p:val>
                                        </p:tav>
                                        <p:tav tm="100000">
                                          <p:val>
                                            <p:strVal val="#ppt_h"/>
                                          </p:val>
                                        </p:tav>
                                      </p:tavLst>
                                    </p:anim>
                                  </p:childTnLst>
                                </p:cTn>
                              </p:par>
                              <p:par>
                                <p:cTn id="14" presetID="2" presetClass="entr" presetSubtype="4" fill="hold" nodeType="withEffect">
                                  <p:stCondLst>
                                    <p:cond delay="0"/>
                                  </p:stCondLst>
                                  <p:childTnLst>
                                    <p:set>
                                      <p:cBhvr>
                                        <p:cTn id="15" dur="1" fill="hold">
                                          <p:stCondLst>
                                            <p:cond delay="0"/>
                                          </p:stCondLst>
                                        </p:cTn>
                                        <p:tgtEl>
                                          <p:spTgt spid="7170"/>
                                        </p:tgtEl>
                                        <p:attrNameLst>
                                          <p:attrName>style.visibility</p:attrName>
                                        </p:attrNameLst>
                                      </p:cBhvr>
                                      <p:to>
                                        <p:strVal val="visible"/>
                                      </p:to>
                                    </p:set>
                                    <p:anim calcmode="lin" valueType="num">
                                      <p:cBhvr additive="base">
                                        <p:cTn id="16" dur="1000" fill="hold"/>
                                        <p:tgtEl>
                                          <p:spTgt spid="7170"/>
                                        </p:tgtEl>
                                        <p:attrNameLst>
                                          <p:attrName>ppt_x</p:attrName>
                                        </p:attrNameLst>
                                      </p:cBhvr>
                                      <p:tavLst>
                                        <p:tav tm="0">
                                          <p:val>
                                            <p:strVal val="#ppt_x"/>
                                          </p:val>
                                        </p:tav>
                                        <p:tav tm="100000">
                                          <p:val>
                                            <p:strVal val="#ppt_x"/>
                                          </p:val>
                                        </p:tav>
                                      </p:tavLst>
                                    </p:anim>
                                    <p:anim calcmode="lin" valueType="num">
                                      <p:cBhvr additive="base">
                                        <p:cTn id="17" dur="1000" fill="hold"/>
                                        <p:tgtEl>
                                          <p:spTgt spid="7170"/>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3" presetClass="entr" presetSubtype="16" fill="hold" nodeType="clickEffect">
                                  <p:stCondLst>
                                    <p:cond delay="0"/>
                                  </p:stCondLst>
                                  <p:childTnLst>
                                    <p:set>
                                      <p:cBhvr>
                                        <p:cTn id="21" dur="1" fill="hold">
                                          <p:stCondLst>
                                            <p:cond delay="0"/>
                                          </p:stCondLst>
                                        </p:cTn>
                                        <p:tgtEl>
                                          <p:spTgt spid="7174"/>
                                        </p:tgtEl>
                                        <p:attrNameLst>
                                          <p:attrName>style.visibility</p:attrName>
                                        </p:attrNameLst>
                                      </p:cBhvr>
                                      <p:to>
                                        <p:strVal val="visible"/>
                                      </p:to>
                                    </p:set>
                                    <p:anim calcmode="lin" valueType="num">
                                      <p:cBhvr>
                                        <p:cTn id="22" dur="500" fill="hold"/>
                                        <p:tgtEl>
                                          <p:spTgt spid="7174"/>
                                        </p:tgtEl>
                                        <p:attrNameLst>
                                          <p:attrName>ppt_w</p:attrName>
                                        </p:attrNameLst>
                                      </p:cBhvr>
                                      <p:tavLst>
                                        <p:tav tm="0">
                                          <p:val>
                                            <p:fltVal val="0"/>
                                          </p:val>
                                        </p:tav>
                                        <p:tav tm="100000">
                                          <p:val>
                                            <p:strVal val="#ppt_w"/>
                                          </p:val>
                                        </p:tav>
                                      </p:tavLst>
                                    </p:anim>
                                    <p:anim calcmode="lin" valueType="num">
                                      <p:cBhvr>
                                        <p:cTn id="23" dur="500" fill="hold"/>
                                        <p:tgtEl>
                                          <p:spTgt spid="7174"/>
                                        </p:tgtEl>
                                        <p:attrNameLst>
                                          <p:attrName>ppt_h</p:attrName>
                                        </p:attrNameLst>
                                      </p:cBhvr>
                                      <p:tavLst>
                                        <p:tav tm="0">
                                          <p:val>
                                            <p:fltVal val="0"/>
                                          </p:val>
                                        </p:tav>
                                        <p:tav tm="100000">
                                          <p:val>
                                            <p:strVal val="#ppt_h"/>
                                          </p:val>
                                        </p:tav>
                                      </p:tavLst>
                                    </p:anim>
                                  </p:childTnLst>
                                </p:cTn>
                              </p:par>
                              <p:par>
                                <p:cTn id="24" presetID="2" presetClass="entr" presetSubtype="4" fill="hold" nodeType="withEffect">
                                  <p:stCondLst>
                                    <p:cond delay="100"/>
                                  </p:stCondLst>
                                  <p:childTnLst>
                                    <p:set>
                                      <p:cBhvr>
                                        <p:cTn id="25" dur="1" fill="hold">
                                          <p:stCondLst>
                                            <p:cond delay="0"/>
                                          </p:stCondLst>
                                        </p:cTn>
                                        <p:tgtEl>
                                          <p:spTgt spid="7174"/>
                                        </p:tgtEl>
                                        <p:attrNameLst>
                                          <p:attrName>style.visibility</p:attrName>
                                        </p:attrNameLst>
                                      </p:cBhvr>
                                      <p:to>
                                        <p:strVal val="visible"/>
                                      </p:to>
                                    </p:set>
                                    <p:anim calcmode="lin" valueType="num">
                                      <p:cBhvr additive="base">
                                        <p:cTn id="26" dur="1000" fill="hold"/>
                                        <p:tgtEl>
                                          <p:spTgt spid="7174"/>
                                        </p:tgtEl>
                                        <p:attrNameLst>
                                          <p:attrName>ppt_x</p:attrName>
                                        </p:attrNameLst>
                                      </p:cBhvr>
                                      <p:tavLst>
                                        <p:tav tm="0">
                                          <p:val>
                                            <p:strVal val="#ppt_x"/>
                                          </p:val>
                                        </p:tav>
                                        <p:tav tm="100000">
                                          <p:val>
                                            <p:strVal val="#ppt_x"/>
                                          </p:val>
                                        </p:tav>
                                      </p:tavLst>
                                    </p:anim>
                                    <p:anim calcmode="lin" valueType="num">
                                      <p:cBhvr additive="base">
                                        <p:cTn id="27" dur="1000" fill="hold"/>
                                        <p:tgtEl>
                                          <p:spTgt spid="7174"/>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3" presetClass="entr" presetSubtype="16" fill="hold" nodeType="clickEffect">
                                  <p:stCondLst>
                                    <p:cond delay="0"/>
                                  </p:stCondLst>
                                  <p:childTnLst>
                                    <p:set>
                                      <p:cBhvr>
                                        <p:cTn id="31" dur="1" fill="hold">
                                          <p:stCondLst>
                                            <p:cond delay="0"/>
                                          </p:stCondLst>
                                        </p:cTn>
                                        <p:tgtEl>
                                          <p:spTgt spid="7179"/>
                                        </p:tgtEl>
                                        <p:attrNameLst>
                                          <p:attrName>style.visibility</p:attrName>
                                        </p:attrNameLst>
                                      </p:cBhvr>
                                      <p:to>
                                        <p:strVal val="visible"/>
                                      </p:to>
                                    </p:set>
                                    <p:anim calcmode="lin" valueType="num">
                                      <p:cBhvr>
                                        <p:cTn id="32" dur="500" fill="hold"/>
                                        <p:tgtEl>
                                          <p:spTgt spid="7179"/>
                                        </p:tgtEl>
                                        <p:attrNameLst>
                                          <p:attrName>ppt_w</p:attrName>
                                        </p:attrNameLst>
                                      </p:cBhvr>
                                      <p:tavLst>
                                        <p:tav tm="0">
                                          <p:val>
                                            <p:fltVal val="0"/>
                                          </p:val>
                                        </p:tav>
                                        <p:tav tm="100000">
                                          <p:val>
                                            <p:strVal val="#ppt_w"/>
                                          </p:val>
                                        </p:tav>
                                      </p:tavLst>
                                    </p:anim>
                                    <p:anim calcmode="lin" valueType="num">
                                      <p:cBhvr>
                                        <p:cTn id="33" dur="500" fill="hold"/>
                                        <p:tgtEl>
                                          <p:spTgt spid="7179"/>
                                        </p:tgtEl>
                                        <p:attrNameLst>
                                          <p:attrName>ppt_h</p:attrName>
                                        </p:attrNameLst>
                                      </p:cBhvr>
                                      <p:tavLst>
                                        <p:tav tm="0">
                                          <p:val>
                                            <p:fltVal val="0"/>
                                          </p:val>
                                        </p:tav>
                                        <p:tav tm="100000">
                                          <p:val>
                                            <p:strVal val="#ppt_h"/>
                                          </p:val>
                                        </p:tav>
                                      </p:tavLst>
                                    </p:anim>
                                  </p:childTnLst>
                                </p:cTn>
                              </p:par>
                              <p:par>
                                <p:cTn id="34" presetID="2" presetClass="entr" presetSubtype="4" fill="hold" nodeType="withEffect">
                                  <p:stCondLst>
                                    <p:cond delay="200"/>
                                  </p:stCondLst>
                                  <p:childTnLst>
                                    <p:set>
                                      <p:cBhvr>
                                        <p:cTn id="35" dur="1" fill="hold">
                                          <p:stCondLst>
                                            <p:cond delay="0"/>
                                          </p:stCondLst>
                                        </p:cTn>
                                        <p:tgtEl>
                                          <p:spTgt spid="7179"/>
                                        </p:tgtEl>
                                        <p:attrNameLst>
                                          <p:attrName>style.visibility</p:attrName>
                                        </p:attrNameLst>
                                      </p:cBhvr>
                                      <p:to>
                                        <p:strVal val="visible"/>
                                      </p:to>
                                    </p:set>
                                    <p:anim calcmode="lin" valueType="num">
                                      <p:cBhvr additive="base">
                                        <p:cTn id="36" dur="1000" fill="hold"/>
                                        <p:tgtEl>
                                          <p:spTgt spid="7179"/>
                                        </p:tgtEl>
                                        <p:attrNameLst>
                                          <p:attrName>ppt_x</p:attrName>
                                        </p:attrNameLst>
                                      </p:cBhvr>
                                      <p:tavLst>
                                        <p:tav tm="0">
                                          <p:val>
                                            <p:strVal val="#ppt_x"/>
                                          </p:val>
                                        </p:tav>
                                        <p:tav tm="100000">
                                          <p:val>
                                            <p:strVal val="#ppt_x"/>
                                          </p:val>
                                        </p:tav>
                                      </p:tavLst>
                                    </p:anim>
                                    <p:anim calcmode="lin" valueType="num">
                                      <p:cBhvr additive="base">
                                        <p:cTn id="37" dur="1000" fill="hold"/>
                                        <p:tgtEl>
                                          <p:spTgt spid="7179"/>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3" presetClass="entr" presetSubtype="16" fill="hold" nodeType="clickEffect">
                                  <p:stCondLst>
                                    <p:cond delay="0"/>
                                  </p:stCondLst>
                                  <p:childTnLst>
                                    <p:set>
                                      <p:cBhvr>
                                        <p:cTn id="41" dur="1" fill="hold">
                                          <p:stCondLst>
                                            <p:cond delay="0"/>
                                          </p:stCondLst>
                                        </p:cTn>
                                        <p:tgtEl>
                                          <p:spTgt spid="7183"/>
                                        </p:tgtEl>
                                        <p:attrNameLst>
                                          <p:attrName>style.visibility</p:attrName>
                                        </p:attrNameLst>
                                      </p:cBhvr>
                                      <p:to>
                                        <p:strVal val="visible"/>
                                      </p:to>
                                    </p:set>
                                    <p:anim calcmode="lin" valueType="num">
                                      <p:cBhvr>
                                        <p:cTn id="42" dur="500" fill="hold"/>
                                        <p:tgtEl>
                                          <p:spTgt spid="7183"/>
                                        </p:tgtEl>
                                        <p:attrNameLst>
                                          <p:attrName>ppt_w</p:attrName>
                                        </p:attrNameLst>
                                      </p:cBhvr>
                                      <p:tavLst>
                                        <p:tav tm="0">
                                          <p:val>
                                            <p:fltVal val="0"/>
                                          </p:val>
                                        </p:tav>
                                        <p:tav tm="100000">
                                          <p:val>
                                            <p:strVal val="#ppt_w"/>
                                          </p:val>
                                        </p:tav>
                                      </p:tavLst>
                                    </p:anim>
                                    <p:anim calcmode="lin" valueType="num">
                                      <p:cBhvr>
                                        <p:cTn id="43" dur="500" fill="hold"/>
                                        <p:tgtEl>
                                          <p:spTgt spid="7183"/>
                                        </p:tgtEl>
                                        <p:attrNameLst>
                                          <p:attrName>ppt_h</p:attrName>
                                        </p:attrNameLst>
                                      </p:cBhvr>
                                      <p:tavLst>
                                        <p:tav tm="0">
                                          <p:val>
                                            <p:fltVal val="0"/>
                                          </p:val>
                                        </p:tav>
                                        <p:tav tm="100000">
                                          <p:val>
                                            <p:strVal val="#ppt_h"/>
                                          </p:val>
                                        </p:tav>
                                      </p:tavLst>
                                    </p:anim>
                                  </p:childTnLst>
                                </p:cTn>
                              </p:par>
                              <p:par>
                                <p:cTn id="44" presetID="2" presetClass="entr" presetSubtype="4" fill="hold" nodeType="withEffect">
                                  <p:stCondLst>
                                    <p:cond delay="300"/>
                                  </p:stCondLst>
                                  <p:childTnLst>
                                    <p:set>
                                      <p:cBhvr>
                                        <p:cTn id="45" dur="1" fill="hold">
                                          <p:stCondLst>
                                            <p:cond delay="0"/>
                                          </p:stCondLst>
                                        </p:cTn>
                                        <p:tgtEl>
                                          <p:spTgt spid="7183"/>
                                        </p:tgtEl>
                                        <p:attrNameLst>
                                          <p:attrName>style.visibility</p:attrName>
                                        </p:attrNameLst>
                                      </p:cBhvr>
                                      <p:to>
                                        <p:strVal val="visible"/>
                                      </p:to>
                                    </p:set>
                                    <p:anim calcmode="lin" valueType="num">
                                      <p:cBhvr additive="base">
                                        <p:cTn id="46" dur="1000" fill="hold"/>
                                        <p:tgtEl>
                                          <p:spTgt spid="7183"/>
                                        </p:tgtEl>
                                        <p:attrNameLst>
                                          <p:attrName>ppt_x</p:attrName>
                                        </p:attrNameLst>
                                      </p:cBhvr>
                                      <p:tavLst>
                                        <p:tav tm="0">
                                          <p:val>
                                            <p:strVal val="#ppt_x"/>
                                          </p:val>
                                        </p:tav>
                                        <p:tav tm="100000">
                                          <p:val>
                                            <p:strVal val="#ppt_x"/>
                                          </p:val>
                                        </p:tav>
                                      </p:tavLst>
                                    </p:anim>
                                    <p:anim calcmode="lin" valueType="num">
                                      <p:cBhvr additive="base">
                                        <p:cTn id="47" dur="1000" fill="hold"/>
                                        <p:tgtEl>
                                          <p:spTgt spid="718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utoUpdateAnimBg="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13" descr="B56F103BB23E47beACAB404F50AF11BD# #TextBox 13"/>
          <p:cNvSpPr txBox="1">
            <a:spLocks noChangeArrowheads="1"/>
          </p:cNvSpPr>
          <p:nvPr/>
        </p:nvSpPr>
        <p:spPr bwMode="auto">
          <a:xfrm>
            <a:off x="2771800" y="86004"/>
            <a:ext cx="6372201" cy="628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algn="l" rtl="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algn="l" rtl="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algn="l" rtl="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algn="l" rtl="0" eaLnBrk="0" fontAlgn="base" hangingPunct="0">
              <a:spcBef>
                <a:spcPct val="0"/>
              </a:spcBef>
              <a:spcAft>
                <a:spcPct val="0"/>
              </a:spcAft>
              <a:defRPr>
                <a:solidFill>
                  <a:schemeClr val="tx1"/>
                </a:solidFill>
                <a:latin typeface="Arial" pitchFamily="34" charset="0"/>
                <a:ea typeface="SimSun" pitchFamily="2" charset="-122"/>
              </a:defRPr>
            </a:lvl9pPr>
          </a:lstStyle>
          <a:p>
            <a:pPr algn="r" rtl="1">
              <a:lnSpc>
                <a:spcPct val="120000"/>
              </a:lnSpc>
              <a:spcBef>
                <a:spcPct val="50000"/>
              </a:spcBef>
            </a:pPr>
            <a:r>
              <a:rPr lang="ar-EG" altLang="zh-CN" sz="3200" b="1" dirty="0">
                <a:solidFill>
                  <a:schemeClr val="bg1"/>
                </a:solidFill>
                <a:latin typeface="Microsoft YaHei" pitchFamily="34" charset="-122"/>
                <a:ea typeface="Microsoft YaHei" pitchFamily="34" charset="-122"/>
              </a:rPr>
              <a:t>تذكر الحكمة التي تقول</a:t>
            </a:r>
          </a:p>
        </p:txBody>
      </p:sp>
      <p:sp>
        <p:nvSpPr>
          <p:cNvPr id="3" name="Folded Corner 2"/>
          <p:cNvSpPr/>
          <p:nvPr/>
        </p:nvSpPr>
        <p:spPr bwMode="auto">
          <a:xfrm>
            <a:off x="1403648" y="2918108"/>
            <a:ext cx="6552728" cy="1368152"/>
          </a:xfrm>
          <a:prstGeom prst="foldedCorner">
            <a:avLst/>
          </a:prstGeom>
          <a:ln>
            <a:headEnd type="none" w="med" len="med"/>
            <a:tailEnd type="none" w="med" len="med"/>
          </a:ln>
          <a:extLst/>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1" anchor="t" anchorCtr="0" compatLnSpc="1">
            <a:prstTxWarp prst="textNoShape">
              <a:avLst/>
            </a:prstTxWarp>
          </a:bodyPr>
          <a:lstStyle/>
          <a:p>
            <a:pPr algn="ctr" rtl="1">
              <a:lnSpc>
                <a:spcPct val="150000"/>
              </a:lnSpc>
            </a:pPr>
            <a:r>
              <a:rPr lang="ar-EG" sz="2800" b="1" dirty="0">
                <a:solidFill>
                  <a:srgbClr val="002060"/>
                </a:solidFill>
              </a:rPr>
              <a:t>لن تستطيع أن تمنع طيور الهم أن تحلق فوق رأسك ولكنك تستطيع أن تمنعها من أن تعشش في </a:t>
            </a:r>
            <a:r>
              <a:rPr lang="ar-EG" sz="2800" b="1" dirty="0" smtClean="0">
                <a:solidFill>
                  <a:srgbClr val="002060"/>
                </a:solidFill>
              </a:rPr>
              <a:t>رأسك</a:t>
            </a:r>
            <a:endParaRPr kumimoji="0" lang="ar-EG" sz="2800" b="1" i="0" u="none" strike="noStrike" cap="none" normalizeH="0" baseline="0" dirty="0" smtClean="0">
              <a:ln>
                <a:noFill/>
              </a:ln>
              <a:solidFill>
                <a:srgbClr val="002060"/>
              </a:solidFill>
              <a:effectLst/>
            </a:endParaRPr>
          </a:p>
        </p:txBody>
      </p:sp>
      <p:pic>
        <p:nvPicPr>
          <p:cNvPr id="4" name="صورة 3" descr="ggg.png"/>
          <p:cNvPicPr>
            <a:picLocks noChangeAspect="1"/>
          </p:cNvPicPr>
          <p:nvPr/>
        </p:nvPicPr>
        <p:blipFill>
          <a:blip r:embed="rId2"/>
          <a:stretch>
            <a:fillRect/>
          </a:stretch>
        </p:blipFill>
        <p:spPr>
          <a:xfrm>
            <a:off x="3143240" y="785798"/>
            <a:ext cx="2476500" cy="1847850"/>
          </a:xfrm>
          <a:prstGeom prst="rect">
            <a:avLst/>
          </a:prstGeom>
          <a:ln>
            <a:noFill/>
          </a:ln>
          <a:effectLst>
            <a:softEdge rad="112500"/>
          </a:effectLst>
        </p:spPr>
      </p:pic>
    </p:spTree>
    <p:extLst>
      <p:ext uri="{BB962C8B-B14F-4D97-AF65-F5344CB8AC3E}">
        <p14:creationId xmlns:p14="http://schemas.microsoft.com/office/powerpoint/2010/main" val="4286017454"/>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slide(fromLeft)">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utoUpdateAnimBg="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Multidocument 1"/>
          <p:cNvSpPr/>
          <p:nvPr/>
        </p:nvSpPr>
        <p:spPr bwMode="auto">
          <a:xfrm>
            <a:off x="1747168" y="928674"/>
            <a:ext cx="6065192" cy="2160240"/>
          </a:xfrm>
          <a:prstGeom prst="flowChartMultidocument">
            <a:avLst/>
          </a:prstGeom>
          <a:solidFill>
            <a:schemeClr val="accent2"/>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algn="ctr" rtl="1">
              <a:lnSpc>
                <a:spcPct val="150000"/>
              </a:lnSpc>
            </a:pPr>
            <a:endParaRPr lang="ar-EG" sz="1400" b="1" dirty="0" smtClean="0"/>
          </a:p>
          <a:p>
            <a:pPr algn="ctr" rtl="1">
              <a:lnSpc>
                <a:spcPct val="150000"/>
              </a:lnSpc>
            </a:pPr>
            <a:r>
              <a:rPr lang="ar-EG" sz="3200" b="1" dirty="0" smtClean="0">
                <a:solidFill>
                  <a:schemeClr val="bg1"/>
                </a:solidFill>
              </a:rPr>
              <a:t>كيف </a:t>
            </a:r>
            <a:r>
              <a:rPr lang="ar-EG" sz="3200" b="1" dirty="0">
                <a:solidFill>
                  <a:schemeClr val="bg1"/>
                </a:solidFill>
              </a:rPr>
              <a:t>تكتسب الثقة في النفس </a:t>
            </a:r>
          </a:p>
        </p:txBody>
      </p:sp>
      <p:pic>
        <p:nvPicPr>
          <p:cNvPr id="3" name="صورة 2" descr="19 ‫‬.jpg"/>
          <p:cNvPicPr>
            <a:picLocks noChangeAspect="1"/>
          </p:cNvPicPr>
          <p:nvPr/>
        </p:nvPicPr>
        <p:blipFill>
          <a:blip r:embed="rId2"/>
          <a:stretch>
            <a:fillRect/>
          </a:stretch>
        </p:blipFill>
        <p:spPr>
          <a:xfrm>
            <a:off x="3786182" y="3214690"/>
            <a:ext cx="2257437" cy="2100272"/>
          </a:xfrm>
          <a:prstGeom prst="rect">
            <a:avLst/>
          </a:prstGeom>
        </p:spPr>
      </p:pic>
    </p:spTree>
    <p:extLst>
      <p:ext uri="{BB962C8B-B14F-4D97-AF65-F5344CB8AC3E}">
        <p14:creationId xmlns:p14="http://schemas.microsoft.com/office/powerpoint/2010/main" val="946533362"/>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67944" y="1993404"/>
            <a:ext cx="4590256" cy="1938992"/>
          </a:xfrm>
          <a:prstGeom prst="rect">
            <a:avLst/>
          </a:prstGeom>
        </p:spPr>
        <p:txBody>
          <a:bodyPr wrap="square">
            <a:spAutoFit/>
          </a:bodyPr>
          <a:lstStyle/>
          <a:p>
            <a:pPr marL="285750" indent="-285750" algn="justLow" rtl="1">
              <a:buFont typeface="Wingdings" pitchFamily="2" charset="2"/>
              <a:buChar char="ü"/>
            </a:pPr>
            <a:r>
              <a:rPr lang="ar-EG" sz="2400" b="1" dirty="0" smtClean="0">
                <a:solidFill>
                  <a:srgbClr val="C00000"/>
                </a:solidFill>
              </a:rPr>
              <a:t>إن </a:t>
            </a:r>
            <a:r>
              <a:rPr lang="ar-EG" sz="2400" b="1" dirty="0">
                <a:solidFill>
                  <a:srgbClr val="C00000"/>
                </a:solidFill>
              </a:rPr>
              <a:t>الثقة بالنفس لا تغيرك عملياً ولا تجذر العادات الإيجابية في نفسك.</a:t>
            </a:r>
          </a:p>
          <a:p>
            <a:pPr marL="285750" indent="-285750" algn="justLow" rtl="1">
              <a:buFont typeface="Wingdings" pitchFamily="2" charset="2"/>
              <a:buChar char="ü"/>
            </a:pPr>
            <a:r>
              <a:rPr lang="ar-EG" sz="2400" b="1" dirty="0" smtClean="0">
                <a:solidFill>
                  <a:srgbClr val="C00000"/>
                </a:solidFill>
              </a:rPr>
              <a:t>المطلوب </a:t>
            </a:r>
            <a:r>
              <a:rPr lang="ar-EG" sz="2400" b="1" dirty="0">
                <a:solidFill>
                  <a:srgbClr val="C00000"/>
                </a:solidFill>
              </a:rPr>
              <a:t>هو التفاعل والتنفيذ، لا غير</a:t>
            </a:r>
            <a:r>
              <a:rPr lang="ar-EG" sz="2400" b="1" dirty="0" smtClean="0">
                <a:solidFill>
                  <a:srgbClr val="C00000"/>
                </a:solidFill>
              </a:rPr>
              <a:t>.</a:t>
            </a:r>
          </a:p>
          <a:p>
            <a:pPr marL="285750" indent="-285750" algn="justLow" rtl="1">
              <a:buFont typeface="Wingdings" pitchFamily="2" charset="2"/>
              <a:buChar char="ü"/>
            </a:pPr>
            <a:r>
              <a:rPr lang="ar-SA" sz="2400" b="1" dirty="0">
                <a:solidFill>
                  <a:srgbClr val="C00000"/>
                </a:solidFill>
              </a:rPr>
              <a:t>لابد لك أن تعوّد نفسك على السلوكيات الحسنة مثل الثقة بالنفس</a:t>
            </a:r>
            <a:endParaRPr lang="ar-EG" sz="2400" b="1" dirty="0">
              <a:solidFill>
                <a:srgbClr val="C00000"/>
              </a:solidFill>
            </a:endParaRP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1849388"/>
            <a:ext cx="3419475" cy="245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5987252"/>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70" name="Group 2"/>
          <p:cNvGrpSpPr>
            <a:grpSpLocks/>
          </p:cNvGrpSpPr>
          <p:nvPr/>
        </p:nvGrpSpPr>
        <p:grpSpPr bwMode="auto">
          <a:xfrm>
            <a:off x="1290638" y="1417340"/>
            <a:ext cx="6562725" cy="547010"/>
            <a:chOff x="0" y="0"/>
            <a:chExt cx="6561756" cy="546970"/>
          </a:xfrm>
        </p:grpSpPr>
        <p:sp>
          <p:nvSpPr>
            <p:cNvPr id="5138" name="AutoShape 3"/>
            <p:cNvSpPr>
              <a:spLocks noChangeArrowheads="1"/>
            </p:cNvSpPr>
            <p:nvPr/>
          </p:nvSpPr>
          <p:spPr bwMode="auto">
            <a:xfrm>
              <a:off x="0" y="192074"/>
              <a:ext cx="6561756" cy="353986"/>
            </a:xfrm>
            <a:prstGeom prst="rect">
              <a:avLst/>
            </a:prstGeom>
            <a:solidFill>
              <a:srgbClr val="595959"/>
            </a:solidFill>
            <a:ln w="12700">
              <a:solidFill>
                <a:schemeClr val="bg1"/>
              </a:solidFill>
              <a:miter lim="800000"/>
              <a:headEnd/>
              <a:tailEnd/>
            </a:ln>
          </p:spPr>
          <p:txBody>
            <a:bodyPr anchor="ctr"/>
            <a:lstStyle/>
            <a:p>
              <a:endParaRPr lang="zh-CN" altLang="en-US" sz="2400" b="1">
                <a:latin typeface="Calibri" pitchFamily="34" charset="0"/>
              </a:endParaRPr>
            </a:p>
          </p:txBody>
        </p:sp>
        <p:sp>
          <p:nvSpPr>
            <p:cNvPr id="5139" name="AutoShape 3"/>
            <p:cNvSpPr>
              <a:spLocks noChangeArrowheads="1"/>
            </p:cNvSpPr>
            <p:nvPr/>
          </p:nvSpPr>
          <p:spPr bwMode="auto">
            <a:xfrm>
              <a:off x="64331" y="0"/>
              <a:ext cx="6433094" cy="482482"/>
            </a:xfrm>
            <a:prstGeom prst="rect">
              <a:avLst/>
            </a:prstGeom>
            <a:solidFill>
              <a:srgbClr val="007E00">
                <a:alpha val="79999"/>
              </a:srgbClr>
            </a:solidFill>
            <a:ln w="12700">
              <a:solidFill>
                <a:schemeClr val="bg1"/>
              </a:solidFill>
              <a:miter lim="800000"/>
              <a:headEnd/>
              <a:tailEnd/>
            </a:ln>
          </p:spPr>
          <p:txBody>
            <a:bodyPr wrap="none" anchor="ctr"/>
            <a:lstStyle/>
            <a:p>
              <a:pPr algn="ctr" eaLnBrk="0" hangingPunct="0"/>
              <a:endParaRPr lang="zh-CN" altLang="en-US" sz="2800" b="1">
                <a:solidFill>
                  <a:schemeClr val="tx2"/>
                </a:solidFill>
                <a:ea typeface="Microsoft YaHei" pitchFamily="34" charset="-122"/>
              </a:endParaRPr>
            </a:p>
          </p:txBody>
        </p:sp>
        <p:sp>
          <p:nvSpPr>
            <p:cNvPr id="5140" name="Rectangle 13"/>
            <p:cNvSpPr>
              <a:spLocks noChangeArrowheads="1"/>
            </p:cNvSpPr>
            <p:nvPr/>
          </p:nvSpPr>
          <p:spPr bwMode="auto">
            <a:xfrm>
              <a:off x="65079" y="85339"/>
              <a:ext cx="6431598" cy="461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a:r>
                <a:rPr lang="ar-EG" altLang="zh-CN" sz="2400" b="1" dirty="0" smtClean="0">
                  <a:solidFill>
                    <a:schemeClr val="bg1"/>
                  </a:solidFill>
                </a:rPr>
                <a:t>إطلاق </a:t>
              </a:r>
              <a:r>
                <a:rPr lang="ar-EG" altLang="zh-CN" sz="2400" b="1" dirty="0">
                  <a:solidFill>
                    <a:schemeClr val="bg1"/>
                  </a:solidFill>
                </a:rPr>
                <a:t>إشعاعات الهدف في وجودك بادئاَ</a:t>
              </a:r>
              <a:endParaRPr lang="zh-CN" altLang="en-US" sz="2400" b="1" dirty="0">
                <a:solidFill>
                  <a:schemeClr val="bg1"/>
                </a:solidFill>
              </a:endParaRPr>
            </a:p>
          </p:txBody>
        </p:sp>
      </p:grpSp>
      <p:grpSp>
        <p:nvGrpSpPr>
          <p:cNvPr id="7174" name="Group 6"/>
          <p:cNvGrpSpPr>
            <a:grpSpLocks/>
          </p:cNvGrpSpPr>
          <p:nvPr/>
        </p:nvGrpSpPr>
        <p:grpSpPr bwMode="auto">
          <a:xfrm>
            <a:off x="1290638" y="2290465"/>
            <a:ext cx="6562725" cy="547010"/>
            <a:chOff x="0" y="0"/>
            <a:chExt cx="6561756" cy="546970"/>
          </a:xfrm>
        </p:grpSpPr>
        <p:grpSp>
          <p:nvGrpSpPr>
            <p:cNvPr id="5134" name="Group 7"/>
            <p:cNvGrpSpPr>
              <a:grpSpLocks/>
            </p:cNvGrpSpPr>
            <p:nvPr/>
          </p:nvGrpSpPr>
          <p:grpSpPr bwMode="auto">
            <a:xfrm>
              <a:off x="0" y="0"/>
              <a:ext cx="6561756" cy="546060"/>
              <a:chOff x="0" y="0"/>
              <a:chExt cx="6561756" cy="546060"/>
            </a:xfrm>
          </p:grpSpPr>
          <p:sp>
            <p:nvSpPr>
              <p:cNvPr id="5136" name="AutoShape 3"/>
              <p:cNvSpPr>
                <a:spLocks noChangeArrowheads="1"/>
              </p:cNvSpPr>
              <p:nvPr/>
            </p:nvSpPr>
            <p:spPr bwMode="auto">
              <a:xfrm>
                <a:off x="0" y="192074"/>
                <a:ext cx="6561756" cy="353986"/>
              </a:xfrm>
              <a:prstGeom prst="rect">
                <a:avLst/>
              </a:prstGeom>
              <a:solidFill>
                <a:srgbClr val="595959"/>
              </a:solidFill>
              <a:ln w="12700">
                <a:solidFill>
                  <a:schemeClr val="bg1"/>
                </a:solidFill>
                <a:miter lim="800000"/>
                <a:headEnd/>
                <a:tailEnd/>
              </a:ln>
            </p:spPr>
            <p:txBody>
              <a:bodyPr anchor="ctr"/>
              <a:lstStyle/>
              <a:p>
                <a:endParaRPr lang="zh-CN" altLang="en-US" sz="2400" b="1">
                  <a:latin typeface="Calibri" pitchFamily="34" charset="0"/>
                </a:endParaRPr>
              </a:p>
            </p:txBody>
          </p:sp>
          <p:sp>
            <p:nvSpPr>
              <p:cNvPr id="5137" name="AutoShape 3"/>
              <p:cNvSpPr>
                <a:spLocks noChangeArrowheads="1"/>
              </p:cNvSpPr>
              <p:nvPr/>
            </p:nvSpPr>
            <p:spPr bwMode="auto">
              <a:xfrm>
                <a:off x="65077" y="0"/>
                <a:ext cx="6431600" cy="482565"/>
              </a:xfrm>
              <a:prstGeom prst="rect">
                <a:avLst/>
              </a:prstGeom>
              <a:solidFill>
                <a:srgbClr val="7F7F7F">
                  <a:alpha val="87842"/>
                </a:srgbClr>
              </a:solidFill>
              <a:ln w="12700">
                <a:solidFill>
                  <a:schemeClr val="bg1"/>
                </a:solidFill>
                <a:miter lim="800000"/>
                <a:headEnd/>
                <a:tailEnd/>
              </a:ln>
            </p:spPr>
            <p:txBody>
              <a:bodyPr wrap="none" anchor="ctr"/>
              <a:lstStyle/>
              <a:p>
                <a:pPr algn="ctr" eaLnBrk="0" hangingPunct="0"/>
                <a:endParaRPr lang="zh-CN" altLang="en-US" sz="2800" b="1">
                  <a:solidFill>
                    <a:schemeClr val="tx2"/>
                  </a:solidFill>
                  <a:latin typeface="Calibri" pitchFamily="34" charset="0"/>
                  <a:ea typeface="Microsoft YaHei" pitchFamily="34" charset="-122"/>
                </a:endParaRPr>
              </a:p>
            </p:txBody>
          </p:sp>
        </p:grpSp>
        <p:sp>
          <p:nvSpPr>
            <p:cNvPr id="5135" name="Rectangle 13"/>
            <p:cNvSpPr>
              <a:spLocks noChangeArrowheads="1"/>
            </p:cNvSpPr>
            <p:nvPr/>
          </p:nvSpPr>
          <p:spPr bwMode="auto">
            <a:xfrm>
              <a:off x="65079" y="85339"/>
              <a:ext cx="6431598" cy="461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a:r>
                <a:rPr lang="ar-EG" altLang="zh-CN" sz="2400" b="1" dirty="0" smtClean="0">
                  <a:solidFill>
                    <a:schemeClr val="bg1"/>
                  </a:solidFill>
                </a:rPr>
                <a:t>لا </a:t>
              </a:r>
              <a:r>
                <a:rPr lang="ar-EG" altLang="zh-CN" sz="2400" b="1" dirty="0">
                  <a:solidFill>
                    <a:schemeClr val="bg1"/>
                  </a:solidFill>
                </a:rPr>
                <a:t>تتقد حتى الاحتراق</a:t>
              </a:r>
              <a:endParaRPr lang="zh-CN" altLang="en-US" sz="2400" b="1" dirty="0">
                <a:solidFill>
                  <a:schemeClr val="bg1"/>
                </a:solidFill>
              </a:endParaRPr>
            </a:p>
          </p:txBody>
        </p:sp>
      </p:grpSp>
      <p:grpSp>
        <p:nvGrpSpPr>
          <p:cNvPr id="7179" name="Group 11"/>
          <p:cNvGrpSpPr>
            <a:grpSpLocks/>
          </p:cNvGrpSpPr>
          <p:nvPr/>
        </p:nvGrpSpPr>
        <p:grpSpPr bwMode="auto">
          <a:xfrm>
            <a:off x="1290638" y="3162003"/>
            <a:ext cx="6562725" cy="547010"/>
            <a:chOff x="0" y="0"/>
            <a:chExt cx="6561756" cy="546970"/>
          </a:xfrm>
        </p:grpSpPr>
        <p:sp>
          <p:nvSpPr>
            <p:cNvPr id="5131" name="AutoShape 3"/>
            <p:cNvSpPr>
              <a:spLocks noChangeArrowheads="1"/>
            </p:cNvSpPr>
            <p:nvPr/>
          </p:nvSpPr>
          <p:spPr bwMode="auto">
            <a:xfrm>
              <a:off x="0" y="192073"/>
              <a:ext cx="6561756" cy="353987"/>
            </a:xfrm>
            <a:prstGeom prst="rect">
              <a:avLst/>
            </a:prstGeom>
            <a:solidFill>
              <a:srgbClr val="595959"/>
            </a:solidFill>
            <a:ln w="12700">
              <a:solidFill>
                <a:schemeClr val="bg1"/>
              </a:solidFill>
              <a:miter lim="800000"/>
              <a:headEnd/>
              <a:tailEnd/>
            </a:ln>
          </p:spPr>
          <p:txBody>
            <a:bodyPr anchor="ctr"/>
            <a:lstStyle/>
            <a:p>
              <a:endParaRPr lang="zh-CN" altLang="en-US" sz="2400" b="1">
                <a:latin typeface="Calibri" pitchFamily="34" charset="0"/>
              </a:endParaRPr>
            </a:p>
          </p:txBody>
        </p:sp>
        <p:sp>
          <p:nvSpPr>
            <p:cNvPr id="5132" name="AutoShape 3"/>
            <p:cNvSpPr>
              <a:spLocks noChangeArrowheads="1"/>
            </p:cNvSpPr>
            <p:nvPr/>
          </p:nvSpPr>
          <p:spPr bwMode="auto">
            <a:xfrm>
              <a:off x="64331" y="0"/>
              <a:ext cx="6433094" cy="482482"/>
            </a:xfrm>
            <a:prstGeom prst="rect">
              <a:avLst/>
            </a:prstGeom>
            <a:solidFill>
              <a:srgbClr val="007E00">
                <a:alpha val="79999"/>
              </a:srgbClr>
            </a:solidFill>
            <a:ln w="12700">
              <a:solidFill>
                <a:schemeClr val="bg1"/>
              </a:solidFill>
              <a:miter lim="800000"/>
              <a:headEnd/>
              <a:tailEnd/>
            </a:ln>
          </p:spPr>
          <p:txBody>
            <a:bodyPr wrap="none" anchor="ctr"/>
            <a:lstStyle/>
            <a:p>
              <a:pPr algn="ctr" eaLnBrk="0" hangingPunct="0"/>
              <a:endParaRPr lang="zh-CN" altLang="en-US" sz="2800" b="1">
                <a:solidFill>
                  <a:schemeClr val="tx2"/>
                </a:solidFill>
                <a:ea typeface="Microsoft YaHei" pitchFamily="34" charset="-122"/>
              </a:endParaRPr>
            </a:p>
          </p:txBody>
        </p:sp>
        <p:sp>
          <p:nvSpPr>
            <p:cNvPr id="5133" name="Rectangle 13"/>
            <p:cNvSpPr>
              <a:spLocks noChangeArrowheads="1"/>
            </p:cNvSpPr>
            <p:nvPr/>
          </p:nvSpPr>
          <p:spPr bwMode="auto">
            <a:xfrm>
              <a:off x="65079" y="85339"/>
              <a:ext cx="6431598" cy="461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a:r>
                <a:rPr lang="ar-EG" altLang="zh-CN" sz="2400" b="1" dirty="0" smtClean="0">
                  <a:solidFill>
                    <a:schemeClr val="bg1"/>
                  </a:solidFill>
                </a:rPr>
                <a:t>التزم </a:t>
              </a:r>
              <a:r>
                <a:rPr lang="ar-EG" altLang="zh-CN" sz="2400" b="1" dirty="0">
                  <a:solidFill>
                    <a:schemeClr val="bg1"/>
                  </a:solidFill>
                </a:rPr>
                <a:t>برنامجاً مصغراً ومرناً</a:t>
              </a:r>
              <a:endParaRPr lang="zh-CN" altLang="en-US" sz="2400" b="1" dirty="0">
                <a:solidFill>
                  <a:schemeClr val="bg1"/>
                </a:solidFill>
              </a:endParaRPr>
            </a:p>
          </p:txBody>
        </p:sp>
      </p:grpSp>
      <p:grpSp>
        <p:nvGrpSpPr>
          <p:cNvPr id="7183" name="Group 15"/>
          <p:cNvGrpSpPr>
            <a:grpSpLocks/>
          </p:cNvGrpSpPr>
          <p:nvPr/>
        </p:nvGrpSpPr>
        <p:grpSpPr bwMode="auto">
          <a:xfrm>
            <a:off x="1290638" y="4035128"/>
            <a:ext cx="6562725" cy="547010"/>
            <a:chOff x="0" y="0"/>
            <a:chExt cx="6561756" cy="546970"/>
          </a:xfrm>
        </p:grpSpPr>
        <p:grpSp>
          <p:nvGrpSpPr>
            <p:cNvPr id="5127" name="Group 16"/>
            <p:cNvGrpSpPr>
              <a:grpSpLocks/>
            </p:cNvGrpSpPr>
            <p:nvPr/>
          </p:nvGrpSpPr>
          <p:grpSpPr bwMode="auto">
            <a:xfrm>
              <a:off x="0" y="0"/>
              <a:ext cx="6561756" cy="546060"/>
              <a:chOff x="0" y="0"/>
              <a:chExt cx="6448390" cy="611157"/>
            </a:xfrm>
          </p:grpSpPr>
          <p:sp>
            <p:nvSpPr>
              <p:cNvPr id="5129" name="AutoShape 3"/>
              <p:cNvSpPr>
                <a:spLocks noChangeArrowheads="1"/>
              </p:cNvSpPr>
              <p:nvPr/>
            </p:nvSpPr>
            <p:spPr bwMode="auto">
              <a:xfrm>
                <a:off x="0" y="214970"/>
                <a:ext cx="6448390" cy="396187"/>
              </a:xfrm>
              <a:prstGeom prst="rect">
                <a:avLst/>
              </a:prstGeom>
              <a:solidFill>
                <a:srgbClr val="595959"/>
              </a:solidFill>
              <a:ln w="12700">
                <a:solidFill>
                  <a:schemeClr val="bg1"/>
                </a:solidFill>
                <a:miter lim="800000"/>
                <a:headEnd/>
                <a:tailEnd/>
              </a:ln>
            </p:spPr>
            <p:txBody>
              <a:bodyPr anchor="ctr"/>
              <a:lstStyle/>
              <a:p>
                <a:endParaRPr lang="zh-CN" altLang="en-US" sz="2400" b="1">
                  <a:latin typeface="Calibri" pitchFamily="34" charset="0"/>
                </a:endParaRPr>
              </a:p>
            </p:txBody>
          </p:sp>
          <p:sp>
            <p:nvSpPr>
              <p:cNvPr id="5130" name="AutoShape 3"/>
              <p:cNvSpPr>
                <a:spLocks noChangeArrowheads="1"/>
              </p:cNvSpPr>
              <p:nvPr/>
            </p:nvSpPr>
            <p:spPr bwMode="auto">
              <a:xfrm>
                <a:off x="63953" y="0"/>
                <a:ext cx="6320483" cy="540092"/>
              </a:xfrm>
              <a:prstGeom prst="rect">
                <a:avLst/>
              </a:prstGeom>
              <a:solidFill>
                <a:srgbClr val="7F7F7F">
                  <a:alpha val="87842"/>
                </a:srgbClr>
              </a:solidFill>
              <a:ln w="12700">
                <a:solidFill>
                  <a:schemeClr val="bg1"/>
                </a:solidFill>
                <a:miter lim="800000"/>
                <a:headEnd/>
                <a:tailEnd/>
              </a:ln>
            </p:spPr>
            <p:txBody>
              <a:bodyPr wrap="none" anchor="ctr"/>
              <a:lstStyle/>
              <a:p>
                <a:pPr algn="ctr" eaLnBrk="0" hangingPunct="0"/>
                <a:endParaRPr lang="zh-CN" altLang="en-US" sz="2800" b="1">
                  <a:solidFill>
                    <a:schemeClr val="tx2"/>
                  </a:solidFill>
                  <a:latin typeface="Calibri" pitchFamily="34" charset="0"/>
                  <a:ea typeface="Microsoft YaHei" pitchFamily="34" charset="-122"/>
                </a:endParaRPr>
              </a:p>
            </p:txBody>
          </p:sp>
        </p:grpSp>
        <p:sp>
          <p:nvSpPr>
            <p:cNvPr id="5128" name="Rectangle 13"/>
            <p:cNvSpPr>
              <a:spLocks noChangeArrowheads="1"/>
            </p:cNvSpPr>
            <p:nvPr/>
          </p:nvSpPr>
          <p:spPr bwMode="auto">
            <a:xfrm>
              <a:off x="64331" y="85339"/>
              <a:ext cx="6433094" cy="461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a:r>
                <a:rPr lang="ar-EG" altLang="zh-CN" sz="2400" b="1" dirty="0" smtClean="0">
                  <a:solidFill>
                    <a:schemeClr val="bg1"/>
                  </a:solidFill>
                </a:rPr>
                <a:t>تلق </a:t>
              </a:r>
              <a:r>
                <a:rPr lang="ar-EG" altLang="zh-CN" sz="2400" b="1" dirty="0">
                  <a:solidFill>
                    <a:schemeClr val="bg1"/>
                  </a:solidFill>
                </a:rPr>
                <a:t>الإيحاءات</a:t>
              </a:r>
              <a:endParaRPr lang="zh-CN" altLang="en-US" sz="2400" b="1" dirty="0">
                <a:solidFill>
                  <a:schemeClr val="bg1"/>
                </a:solidFill>
              </a:endParaRPr>
            </a:p>
          </p:txBody>
        </p:sp>
      </p:grpSp>
      <p:sp>
        <p:nvSpPr>
          <p:cNvPr id="21" name="TextBox 13" descr="B56F103BB23E47beACAB404F50AF11BD# #TextBox 13"/>
          <p:cNvSpPr txBox="1">
            <a:spLocks noChangeArrowheads="1"/>
          </p:cNvSpPr>
          <p:nvPr/>
        </p:nvSpPr>
        <p:spPr bwMode="auto">
          <a:xfrm>
            <a:off x="755576" y="86004"/>
            <a:ext cx="8388425" cy="628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algn="l" rtl="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algn="l" rtl="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algn="l" rtl="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algn="l" rtl="0" eaLnBrk="0" fontAlgn="base" hangingPunct="0">
              <a:spcBef>
                <a:spcPct val="0"/>
              </a:spcBef>
              <a:spcAft>
                <a:spcPct val="0"/>
              </a:spcAft>
              <a:defRPr>
                <a:solidFill>
                  <a:schemeClr val="tx1"/>
                </a:solidFill>
                <a:latin typeface="Arial" pitchFamily="34" charset="0"/>
                <a:ea typeface="SimSun" pitchFamily="2" charset="-122"/>
              </a:defRPr>
            </a:lvl9pPr>
          </a:lstStyle>
          <a:p>
            <a:pPr algn="r" rtl="1">
              <a:lnSpc>
                <a:spcPct val="120000"/>
              </a:lnSpc>
              <a:spcBef>
                <a:spcPct val="50000"/>
              </a:spcBef>
            </a:pPr>
            <a:r>
              <a:rPr lang="ar-EG" altLang="zh-CN" sz="3200" b="1" dirty="0">
                <a:solidFill>
                  <a:schemeClr val="bg1"/>
                </a:solidFill>
                <a:latin typeface="Microsoft YaHei" pitchFamily="34" charset="-122"/>
                <a:ea typeface="Microsoft YaHei" pitchFamily="34" charset="-122"/>
              </a:rPr>
              <a:t>كيف تكتسب الثقة في النفس </a:t>
            </a:r>
          </a:p>
        </p:txBody>
      </p:sp>
    </p:spTree>
    <p:extLst>
      <p:ext uri="{BB962C8B-B14F-4D97-AF65-F5344CB8AC3E}">
        <p14:creationId xmlns:p14="http://schemas.microsoft.com/office/powerpoint/2010/main" val="375855606"/>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slide(fromLeft)">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nodeType="clickEffect">
                                  <p:stCondLst>
                                    <p:cond delay="0"/>
                                  </p:stCondLst>
                                  <p:childTnLst>
                                    <p:set>
                                      <p:cBhvr>
                                        <p:cTn id="11" dur="1" fill="hold">
                                          <p:stCondLst>
                                            <p:cond delay="0"/>
                                          </p:stCondLst>
                                        </p:cTn>
                                        <p:tgtEl>
                                          <p:spTgt spid="7170"/>
                                        </p:tgtEl>
                                        <p:attrNameLst>
                                          <p:attrName>style.visibility</p:attrName>
                                        </p:attrNameLst>
                                      </p:cBhvr>
                                      <p:to>
                                        <p:strVal val="visible"/>
                                      </p:to>
                                    </p:set>
                                    <p:anim calcmode="lin" valueType="num">
                                      <p:cBhvr>
                                        <p:cTn id="12" dur="500" fill="hold"/>
                                        <p:tgtEl>
                                          <p:spTgt spid="7170"/>
                                        </p:tgtEl>
                                        <p:attrNameLst>
                                          <p:attrName>ppt_w</p:attrName>
                                        </p:attrNameLst>
                                      </p:cBhvr>
                                      <p:tavLst>
                                        <p:tav tm="0">
                                          <p:val>
                                            <p:fltVal val="0"/>
                                          </p:val>
                                        </p:tav>
                                        <p:tav tm="100000">
                                          <p:val>
                                            <p:strVal val="#ppt_w"/>
                                          </p:val>
                                        </p:tav>
                                      </p:tavLst>
                                    </p:anim>
                                    <p:anim calcmode="lin" valueType="num">
                                      <p:cBhvr>
                                        <p:cTn id="13" dur="500" fill="hold"/>
                                        <p:tgtEl>
                                          <p:spTgt spid="7170"/>
                                        </p:tgtEl>
                                        <p:attrNameLst>
                                          <p:attrName>ppt_h</p:attrName>
                                        </p:attrNameLst>
                                      </p:cBhvr>
                                      <p:tavLst>
                                        <p:tav tm="0">
                                          <p:val>
                                            <p:fltVal val="0"/>
                                          </p:val>
                                        </p:tav>
                                        <p:tav tm="100000">
                                          <p:val>
                                            <p:strVal val="#ppt_h"/>
                                          </p:val>
                                        </p:tav>
                                      </p:tavLst>
                                    </p:anim>
                                  </p:childTnLst>
                                </p:cTn>
                              </p:par>
                              <p:par>
                                <p:cTn id="14" presetID="2" presetClass="entr" presetSubtype="4" fill="hold" nodeType="withEffect">
                                  <p:stCondLst>
                                    <p:cond delay="0"/>
                                  </p:stCondLst>
                                  <p:childTnLst>
                                    <p:set>
                                      <p:cBhvr>
                                        <p:cTn id="15" dur="1" fill="hold">
                                          <p:stCondLst>
                                            <p:cond delay="0"/>
                                          </p:stCondLst>
                                        </p:cTn>
                                        <p:tgtEl>
                                          <p:spTgt spid="7170"/>
                                        </p:tgtEl>
                                        <p:attrNameLst>
                                          <p:attrName>style.visibility</p:attrName>
                                        </p:attrNameLst>
                                      </p:cBhvr>
                                      <p:to>
                                        <p:strVal val="visible"/>
                                      </p:to>
                                    </p:set>
                                    <p:anim calcmode="lin" valueType="num">
                                      <p:cBhvr additive="base">
                                        <p:cTn id="16" dur="1000" fill="hold"/>
                                        <p:tgtEl>
                                          <p:spTgt spid="7170"/>
                                        </p:tgtEl>
                                        <p:attrNameLst>
                                          <p:attrName>ppt_x</p:attrName>
                                        </p:attrNameLst>
                                      </p:cBhvr>
                                      <p:tavLst>
                                        <p:tav tm="0">
                                          <p:val>
                                            <p:strVal val="#ppt_x"/>
                                          </p:val>
                                        </p:tav>
                                        <p:tav tm="100000">
                                          <p:val>
                                            <p:strVal val="#ppt_x"/>
                                          </p:val>
                                        </p:tav>
                                      </p:tavLst>
                                    </p:anim>
                                    <p:anim calcmode="lin" valueType="num">
                                      <p:cBhvr additive="base">
                                        <p:cTn id="17" dur="1000" fill="hold"/>
                                        <p:tgtEl>
                                          <p:spTgt spid="7170"/>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3" presetClass="entr" presetSubtype="16" fill="hold" nodeType="clickEffect">
                                  <p:stCondLst>
                                    <p:cond delay="0"/>
                                  </p:stCondLst>
                                  <p:childTnLst>
                                    <p:set>
                                      <p:cBhvr>
                                        <p:cTn id="21" dur="1" fill="hold">
                                          <p:stCondLst>
                                            <p:cond delay="0"/>
                                          </p:stCondLst>
                                        </p:cTn>
                                        <p:tgtEl>
                                          <p:spTgt spid="7174"/>
                                        </p:tgtEl>
                                        <p:attrNameLst>
                                          <p:attrName>style.visibility</p:attrName>
                                        </p:attrNameLst>
                                      </p:cBhvr>
                                      <p:to>
                                        <p:strVal val="visible"/>
                                      </p:to>
                                    </p:set>
                                    <p:anim calcmode="lin" valueType="num">
                                      <p:cBhvr>
                                        <p:cTn id="22" dur="500" fill="hold"/>
                                        <p:tgtEl>
                                          <p:spTgt spid="7174"/>
                                        </p:tgtEl>
                                        <p:attrNameLst>
                                          <p:attrName>ppt_w</p:attrName>
                                        </p:attrNameLst>
                                      </p:cBhvr>
                                      <p:tavLst>
                                        <p:tav tm="0">
                                          <p:val>
                                            <p:fltVal val="0"/>
                                          </p:val>
                                        </p:tav>
                                        <p:tav tm="100000">
                                          <p:val>
                                            <p:strVal val="#ppt_w"/>
                                          </p:val>
                                        </p:tav>
                                      </p:tavLst>
                                    </p:anim>
                                    <p:anim calcmode="lin" valueType="num">
                                      <p:cBhvr>
                                        <p:cTn id="23" dur="500" fill="hold"/>
                                        <p:tgtEl>
                                          <p:spTgt spid="7174"/>
                                        </p:tgtEl>
                                        <p:attrNameLst>
                                          <p:attrName>ppt_h</p:attrName>
                                        </p:attrNameLst>
                                      </p:cBhvr>
                                      <p:tavLst>
                                        <p:tav tm="0">
                                          <p:val>
                                            <p:fltVal val="0"/>
                                          </p:val>
                                        </p:tav>
                                        <p:tav tm="100000">
                                          <p:val>
                                            <p:strVal val="#ppt_h"/>
                                          </p:val>
                                        </p:tav>
                                      </p:tavLst>
                                    </p:anim>
                                  </p:childTnLst>
                                </p:cTn>
                              </p:par>
                              <p:par>
                                <p:cTn id="24" presetID="2" presetClass="entr" presetSubtype="4" fill="hold" nodeType="withEffect">
                                  <p:stCondLst>
                                    <p:cond delay="100"/>
                                  </p:stCondLst>
                                  <p:childTnLst>
                                    <p:set>
                                      <p:cBhvr>
                                        <p:cTn id="25" dur="1" fill="hold">
                                          <p:stCondLst>
                                            <p:cond delay="0"/>
                                          </p:stCondLst>
                                        </p:cTn>
                                        <p:tgtEl>
                                          <p:spTgt spid="7174"/>
                                        </p:tgtEl>
                                        <p:attrNameLst>
                                          <p:attrName>style.visibility</p:attrName>
                                        </p:attrNameLst>
                                      </p:cBhvr>
                                      <p:to>
                                        <p:strVal val="visible"/>
                                      </p:to>
                                    </p:set>
                                    <p:anim calcmode="lin" valueType="num">
                                      <p:cBhvr additive="base">
                                        <p:cTn id="26" dur="1000" fill="hold"/>
                                        <p:tgtEl>
                                          <p:spTgt spid="7174"/>
                                        </p:tgtEl>
                                        <p:attrNameLst>
                                          <p:attrName>ppt_x</p:attrName>
                                        </p:attrNameLst>
                                      </p:cBhvr>
                                      <p:tavLst>
                                        <p:tav tm="0">
                                          <p:val>
                                            <p:strVal val="#ppt_x"/>
                                          </p:val>
                                        </p:tav>
                                        <p:tav tm="100000">
                                          <p:val>
                                            <p:strVal val="#ppt_x"/>
                                          </p:val>
                                        </p:tav>
                                      </p:tavLst>
                                    </p:anim>
                                    <p:anim calcmode="lin" valueType="num">
                                      <p:cBhvr additive="base">
                                        <p:cTn id="27" dur="1000" fill="hold"/>
                                        <p:tgtEl>
                                          <p:spTgt spid="7174"/>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3" presetClass="entr" presetSubtype="16" fill="hold" nodeType="clickEffect">
                                  <p:stCondLst>
                                    <p:cond delay="0"/>
                                  </p:stCondLst>
                                  <p:childTnLst>
                                    <p:set>
                                      <p:cBhvr>
                                        <p:cTn id="31" dur="1" fill="hold">
                                          <p:stCondLst>
                                            <p:cond delay="0"/>
                                          </p:stCondLst>
                                        </p:cTn>
                                        <p:tgtEl>
                                          <p:spTgt spid="7179"/>
                                        </p:tgtEl>
                                        <p:attrNameLst>
                                          <p:attrName>style.visibility</p:attrName>
                                        </p:attrNameLst>
                                      </p:cBhvr>
                                      <p:to>
                                        <p:strVal val="visible"/>
                                      </p:to>
                                    </p:set>
                                    <p:anim calcmode="lin" valueType="num">
                                      <p:cBhvr>
                                        <p:cTn id="32" dur="500" fill="hold"/>
                                        <p:tgtEl>
                                          <p:spTgt spid="7179"/>
                                        </p:tgtEl>
                                        <p:attrNameLst>
                                          <p:attrName>ppt_w</p:attrName>
                                        </p:attrNameLst>
                                      </p:cBhvr>
                                      <p:tavLst>
                                        <p:tav tm="0">
                                          <p:val>
                                            <p:fltVal val="0"/>
                                          </p:val>
                                        </p:tav>
                                        <p:tav tm="100000">
                                          <p:val>
                                            <p:strVal val="#ppt_w"/>
                                          </p:val>
                                        </p:tav>
                                      </p:tavLst>
                                    </p:anim>
                                    <p:anim calcmode="lin" valueType="num">
                                      <p:cBhvr>
                                        <p:cTn id="33" dur="500" fill="hold"/>
                                        <p:tgtEl>
                                          <p:spTgt spid="7179"/>
                                        </p:tgtEl>
                                        <p:attrNameLst>
                                          <p:attrName>ppt_h</p:attrName>
                                        </p:attrNameLst>
                                      </p:cBhvr>
                                      <p:tavLst>
                                        <p:tav tm="0">
                                          <p:val>
                                            <p:fltVal val="0"/>
                                          </p:val>
                                        </p:tav>
                                        <p:tav tm="100000">
                                          <p:val>
                                            <p:strVal val="#ppt_h"/>
                                          </p:val>
                                        </p:tav>
                                      </p:tavLst>
                                    </p:anim>
                                  </p:childTnLst>
                                </p:cTn>
                              </p:par>
                              <p:par>
                                <p:cTn id="34" presetID="2" presetClass="entr" presetSubtype="4" fill="hold" nodeType="withEffect">
                                  <p:stCondLst>
                                    <p:cond delay="200"/>
                                  </p:stCondLst>
                                  <p:childTnLst>
                                    <p:set>
                                      <p:cBhvr>
                                        <p:cTn id="35" dur="1" fill="hold">
                                          <p:stCondLst>
                                            <p:cond delay="0"/>
                                          </p:stCondLst>
                                        </p:cTn>
                                        <p:tgtEl>
                                          <p:spTgt spid="7179"/>
                                        </p:tgtEl>
                                        <p:attrNameLst>
                                          <p:attrName>style.visibility</p:attrName>
                                        </p:attrNameLst>
                                      </p:cBhvr>
                                      <p:to>
                                        <p:strVal val="visible"/>
                                      </p:to>
                                    </p:set>
                                    <p:anim calcmode="lin" valueType="num">
                                      <p:cBhvr additive="base">
                                        <p:cTn id="36" dur="1000" fill="hold"/>
                                        <p:tgtEl>
                                          <p:spTgt spid="7179"/>
                                        </p:tgtEl>
                                        <p:attrNameLst>
                                          <p:attrName>ppt_x</p:attrName>
                                        </p:attrNameLst>
                                      </p:cBhvr>
                                      <p:tavLst>
                                        <p:tav tm="0">
                                          <p:val>
                                            <p:strVal val="#ppt_x"/>
                                          </p:val>
                                        </p:tav>
                                        <p:tav tm="100000">
                                          <p:val>
                                            <p:strVal val="#ppt_x"/>
                                          </p:val>
                                        </p:tav>
                                      </p:tavLst>
                                    </p:anim>
                                    <p:anim calcmode="lin" valueType="num">
                                      <p:cBhvr additive="base">
                                        <p:cTn id="37" dur="1000" fill="hold"/>
                                        <p:tgtEl>
                                          <p:spTgt spid="7179"/>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3" presetClass="entr" presetSubtype="16" fill="hold" nodeType="clickEffect">
                                  <p:stCondLst>
                                    <p:cond delay="0"/>
                                  </p:stCondLst>
                                  <p:childTnLst>
                                    <p:set>
                                      <p:cBhvr>
                                        <p:cTn id="41" dur="1" fill="hold">
                                          <p:stCondLst>
                                            <p:cond delay="0"/>
                                          </p:stCondLst>
                                        </p:cTn>
                                        <p:tgtEl>
                                          <p:spTgt spid="7183"/>
                                        </p:tgtEl>
                                        <p:attrNameLst>
                                          <p:attrName>style.visibility</p:attrName>
                                        </p:attrNameLst>
                                      </p:cBhvr>
                                      <p:to>
                                        <p:strVal val="visible"/>
                                      </p:to>
                                    </p:set>
                                    <p:anim calcmode="lin" valueType="num">
                                      <p:cBhvr>
                                        <p:cTn id="42" dur="500" fill="hold"/>
                                        <p:tgtEl>
                                          <p:spTgt spid="7183"/>
                                        </p:tgtEl>
                                        <p:attrNameLst>
                                          <p:attrName>ppt_w</p:attrName>
                                        </p:attrNameLst>
                                      </p:cBhvr>
                                      <p:tavLst>
                                        <p:tav tm="0">
                                          <p:val>
                                            <p:fltVal val="0"/>
                                          </p:val>
                                        </p:tav>
                                        <p:tav tm="100000">
                                          <p:val>
                                            <p:strVal val="#ppt_w"/>
                                          </p:val>
                                        </p:tav>
                                      </p:tavLst>
                                    </p:anim>
                                    <p:anim calcmode="lin" valueType="num">
                                      <p:cBhvr>
                                        <p:cTn id="43" dur="500" fill="hold"/>
                                        <p:tgtEl>
                                          <p:spTgt spid="7183"/>
                                        </p:tgtEl>
                                        <p:attrNameLst>
                                          <p:attrName>ppt_h</p:attrName>
                                        </p:attrNameLst>
                                      </p:cBhvr>
                                      <p:tavLst>
                                        <p:tav tm="0">
                                          <p:val>
                                            <p:fltVal val="0"/>
                                          </p:val>
                                        </p:tav>
                                        <p:tav tm="100000">
                                          <p:val>
                                            <p:strVal val="#ppt_h"/>
                                          </p:val>
                                        </p:tav>
                                      </p:tavLst>
                                    </p:anim>
                                  </p:childTnLst>
                                </p:cTn>
                              </p:par>
                              <p:par>
                                <p:cTn id="44" presetID="2" presetClass="entr" presetSubtype="4" fill="hold" nodeType="withEffect">
                                  <p:stCondLst>
                                    <p:cond delay="300"/>
                                  </p:stCondLst>
                                  <p:childTnLst>
                                    <p:set>
                                      <p:cBhvr>
                                        <p:cTn id="45" dur="1" fill="hold">
                                          <p:stCondLst>
                                            <p:cond delay="0"/>
                                          </p:stCondLst>
                                        </p:cTn>
                                        <p:tgtEl>
                                          <p:spTgt spid="7183"/>
                                        </p:tgtEl>
                                        <p:attrNameLst>
                                          <p:attrName>style.visibility</p:attrName>
                                        </p:attrNameLst>
                                      </p:cBhvr>
                                      <p:to>
                                        <p:strVal val="visible"/>
                                      </p:to>
                                    </p:set>
                                    <p:anim calcmode="lin" valueType="num">
                                      <p:cBhvr additive="base">
                                        <p:cTn id="46" dur="1000" fill="hold"/>
                                        <p:tgtEl>
                                          <p:spTgt spid="7183"/>
                                        </p:tgtEl>
                                        <p:attrNameLst>
                                          <p:attrName>ppt_x</p:attrName>
                                        </p:attrNameLst>
                                      </p:cBhvr>
                                      <p:tavLst>
                                        <p:tav tm="0">
                                          <p:val>
                                            <p:strVal val="#ppt_x"/>
                                          </p:val>
                                        </p:tav>
                                        <p:tav tm="100000">
                                          <p:val>
                                            <p:strVal val="#ppt_x"/>
                                          </p:val>
                                        </p:tav>
                                      </p:tavLst>
                                    </p:anim>
                                    <p:anim calcmode="lin" valueType="num">
                                      <p:cBhvr additive="base">
                                        <p:cTn id="47" dur="1000" fill="hold"/>
                                        <p:tgtEl>
                                          <p:spTgt spid="718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utoUpdateAnimBg="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74" name="Group 6"/>
          <p:cNvGrpSpPr>
            <a:grpSpLocks/>
          </p:cNvGrpSpPr>
          <p:nvPr/>
        </p:nvGrpSpPr>
        <p:grpSpPr bwMode="auto">
          <a:xfrm>
            <a:off x="1290638" y="1643054"/>
            <a:ext cx="6562725" cy="547010"/>
            <a:chOff x="0" y="0"/>
            <a:chExt cx="6561756" cy="546970"/>
          </a:xfrm>
        </p:grpSpPr>
        <p:grpSp>
          <p:nvGrpSpPr>
            <p:cNvPr id="5134" name="Group 7"/>
            <p:cNvGrpSpPr>
              <a:grpSpLocks/>
            </p:cNvGrpSpPr>
            <p:nvPr/>
          </p:nvGrpSpPr>
          <p:grpSpPr bwMode="auto">
            <a:xfrm>
              <a:off x="0" y="0"/>
              <a:ext cx="6561756" cy="546060"/>
              <a:chOff x="0" y="0"/>
              <a:chExt cx="6561756" cy="546060"/>
            </a:xfrm>
          </p:grpSpPr>
          <p:sp>
            <p:nvSpPr>
              <p:cNvPr id="5136" name="AutoShape 3"/>
              <p:cNvSpPr>
                <a:spLocks noChangeArrowheads="1"/>
              </p:cNvSpPr>
              <p:nvPr/>
            </p:nvSpPr>
            <p:spPr bwMode="auto">
              <a:xfrm>
                <a:off x="0" y="192074"/>
                <a:ext cx="6561756" cy="353986"/>
              </a:xfrm>
              <a:prstGeom prst="rect">
                <a:avLst/>
              </a:prstGeom>
              <a:solidFill>
                <a:srgbClr val="595959"/>
              </a:solidFill>
              <a:ln w="12700">
                <a:solidFill>
                  <a:schemeClr val="bg1"/>
                </a:solidFill>
                <a:miter lim="800000"/>
                <a:headEnd/>
                <a:tailEnd/>
              </a:ln>
            </p:spPr>
            <p:txBody>
              <a:bodyPr anchor="ctr"/>
              <a:lstStyle/>
              <a:p>
                <a:endParaRPr lang="zh-CN" altLang="en-US" sz="2400" b="1">
                  <a:latin typeface="Calibri" pitchFamily="34" charset="0"/>
                </a:endParaRPr>
              </a:p>
            </p:txBody>
          </p:sp>
          <p:sp>
            <p:nvSpPr>
              <p:cNvPr id="5137" name="AutoShape 3"/>
              <p:cNvSpPr>
                <a:spLocks noChangeArrowheads="1"/>
              </p:cNvSpPr>
              <p:nvPr/>
            </p:nvSpPr>
            <p:spPr bwMode="auto">
              <a:xfrm>
                <a:off x="65077" y="0"/>
                <a:ext cx="6431600" cy="482565"/>
              </a:xfrm>
              <a:prstGeom prst="rect">
                <a:avLst/>
              </a:prstGeom>
              <a:solidFill>
                <a:srgbClr val="7F7F7F">
                  <a:alpha val="87842"/>
                </a:srgbClr>
              </a:solidFill>
              <a:ln w="12700">
                <a:solidFill>
                  <a:schemeClr val="bg1"/>
                </a:solidFill>
                <a:miter lim="800000"/>
                <a:headEnd/>
                <a:tailEnd/>
              </a:ln>
            </p:spPr>
            <p:txBody>
              <a:bodyPr wrap="none" anchor="ctr"/>
              <a:lstStyle/>
              <a:p>
                <a:pPr algn="ctr" eaLnBrk="0" hangingPunct="0"/>
                <a:endParaRPr lang="zh-CN" altLang="en-US" sz="2800" b="1">
                  <a:solidFill>
                    <a:schemeClr val="tx2"/>
                  </a:solidFill>
                  <a:latin typeface="Calibri" pitchFamily="34" charset="0"/>
                  <a:ea typeface="Microsoft YaHei" pitchFamily="34" charset="-122"/>
                </a:endParaRPr>
              </a:p>
            </p:txBody>
          </p:sp>
        </p:grpSp>
        <p:sp>
          <p:nvSpPr>
            <p:cNvPr id="5135" name="Rectangle 13"/>
            <p:cNvSpPr>
              <a:spLocks noChangeArrowheads="1"/>
            </p:cNvSpPr>
            <p:nvPr/>
          </p:nvSpPr>
          <p:spPr bwMode="auto">
            <a:xfrm>
              <a:off x="65079" y="85339"/>
              <a:ext cx="6431598" cy="461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a:r>
                <a:rPr lang="ar-EG" altLang="zh-CN" sz="2400" b="1" dirty="0" smtClean="0">
                  <a:solidFill>
                    <a:schemeClr val="bg1"/>
                  </a:solidFill>
                </a:rPr>
                <a:t>لا </a:t>
              </a:r>
              <a:r>
                <a:rPr lang="ar-EG" altLang="zh-CN" sz="2400" b="1" dirty="0">
                  <a:solidFill>
                    <a:schemeClr val="bg1"/>
                  </a:solidFill>
                </a:rPr>
                <a:t>تتخل عن برنامجك بمجرد عجزك ليوم واحد عن تنفيذه</a:t>
              </a:r>
              <a:endParaRPr lang="zh-CN" altLang="en-US" sz="2400" b="1" dirty="0">
                <a:solidFill>
                  <a:schemeClr val="bg1"/>
                </a:solidFill>
              </a:endParaRPr>
            </a:p>
          </p:txBody>
        </p:sp>
      </p:grpSp>
      <p:grpSp>
        <p:nvGrpSpPr>
          <p:cNvPr id="7179" name="Group 11"/>
          <p:cNvGrpSpPr>
            <a:grpSpLocks/>
          </p:cNvGrpSpPr>
          <p:nvPr/>
        </p:nvGrpSpPr>
        <p:grpSpPr bwMode="auto">
          <a:xfrm>
            <a:off x="1290638" y="2514592"/>
            <a:ext cx="6562725" cy="547010"/>
            <a:chOff x="0" y="0"/>
            <a:chExt cx="6561756" cy="546970"/>
          </a:xfrm>
        </p:grpSpPr>
        <p:sp>
          <p:nvSpPr>
            <p:cNvPr id="5131" name="AutoShape 3"/>
            <p:cNvSpPr>
              <a:spLocks noChangeArrowheads="1"/>
            </p:cNvSpPr>
            <p:nvPr/>
          </p:nvSpPr>
          <p:spPr bwMode="auto">
            <a:xfrm>
              <a:off x="0" y="192073"/>
              <a:ext cx="6561756" cy="353987"/>
            </a:xfrm>
            <a:prstGeom prst="rect">
              <a:avLst/>
            </a:prstGeom>
            <a:solidFill>
              <a:srgbClr val="595959"/>
            </a:solidFill>
            <a:ln w="12700">
              <a:solidFill>
                <a:schemeClr val="bg1"/>
              </a:solidFill>
              <a:miter lim="800000"/>
              <a:headEnd/>
              <a:tailEnd/>
            </a:ln>
          </p:spPr>
          <p:txBody>
            <a:bodyPr anchor="ctr"/>
            <a:lstStyle/>
            <a:p>
              <a:endParaRPr lang="zh-CN" altLang="en-US" sz="2400" b="1">
                <a:latin typeface="Calibri" pitchFamily="34" charset="0"/>
              </a:endParaRPr>
            </a:p>
          </p:txBody>
        </p:sp>
        <p:sp>
          <p:nvSpPr>
            <p:cNvPr id="5132" name="AutoShape 3"/>
            <p:cNvSpPr>
              <a:spLocks noChangeArrowheads="1"/>
            </p:cNvSpPr>
            <p:nvPr/>
          </p:nvSpPr>
          <p:spPr bwMode="auto">
            <a:xfrm>
              <a:off x="64331" y="0"/>
              <a:ext cx="6433094" cy="482482"/>
            </a:xfrm>
            <a:prstGeom prst="rect">
              <a:avLst/>
            </a:prstGeom>
            <a:solidFill>
              <a:srgbClr val="007E00">
                <a:alpha val="79999"/>
              </a:srgbClr>
            </a:solidFill>
            <a:ln w="12700">
              <a:solidFill>
                <a:schemeClr val="bg1"/>
              </a:solidFill>
              <a:miter lim="800000"/>
              <a:headEnd/>
              <a:tailEnd/>
            </a:ln>
          </p:spPr>
          <p:txBody>
            <a:bodyPr wrap="none" anchor="ctr"/>
            <a:lstStyle/>
            <a:p>
              <a:pPr algn="ctr" eaLnBrk="0" hangingPunct="0"/>
              <a:endParaRPr lang="zh-CN" altLang="en-US" sz="2800" b="1">
                <a:solidFill>
                  <a:schemeClr val="tx2"/>
                </a:solidFill>
                <a:ea typeface="Microsoft YaHei" pitchFamily="34" charset="-122"/>
              </a:endParaRPr>
            </a:p>
          </p:txBody>
        </p:sp>
        <p:sp>
          <p:nvSpPr>
            <p:cNvPr id="5133" name="Rectangle 13"/>
            <p:cNvSpPr>
              <a:spLocks noChangeArrowheads="1"/>
            </p:cNvSpPr>
            <p:nvPr/>
          </p:nvSpPr>
          <p:spPr bwMode="auto">
            <a:xfrm>
              <a:off x="65079" y="85339"/>
              <a:ext cx="6431598" cy="461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a:r>
                <a:rPr lang="ar-EG" altLang="zh-CN" sz="2400" b="1" dirty="0" smtClean="0">
                  <a:solidFill>
                    <a:schemeClr val="bg1"/>
                  </a:solidFill>
                </a:rPr>
                <a:t>الالتزام </a:t>
              </a:r>
              <a:r>
                <a:rPr lang="ar-EG" altLang="zh-CN" sz="2400" b="1" dirty="0">
                  <a:solidFill>
                    <a:schemeClr val="bg1"/>
                  </a:solidFill>
                </a:rPr>
                <a:t>ببرنامجك لعشرة أيام أو أي منهج آخر تختاره في حياتك </a:t>
              </a:r>
              <a:endParaRPr lang="zh-CN" altLang="en-US" sz="2400" b="1" dirty="0">
                <a:solidFill>
                  <a:schemeClr val="bg1"/>
                </a:solidFill>
              </a:endParaRPr>
            </a:p>
          </p:txBody>
        </p:sp>
      </p:grpSp>
      <p:grpSp>
        <p:nvGrpSpPr>
          <p:cNvPr id="7183" name="Group 15"/>
          <p:cNvGrpSpPr>
            <a:grpSpLocks/>
          </p:cNvGrpSpPr>
          <p:nvPr/>
        </p:nvGrpSpPr>
        <p:grpSpPr bwMode="auto">
          <a:xfrm>
            <a:off x="1290638" y="3387717"/>
            <a:ext cx="6562725" cy="547010"/>
            <a:chOff x="0" y="0"/>
            <a:chExt cx="6561756" cy="546970"/>
          </a:xfrm>
        </p:grpSpPr>
        <p:grpSp>
          <p:nvGrpSpPr>
            <p:cNvPr id="5127" name="Group 16"/>
            <p:cNvGrpSpPr>
              <a:grpSpLocks/>
            </p:cNvGrpSpPr>
            <p:nvPr/>
          </p:nvGrpSpPr>
          <p:grpSpPr bwMode="auto">
            <a:xfrm>
              <a:off x="0" y="0"/>
              <a:ext cx="6561756" cy="546060"/>
              <a:chOff x="0" y="0"/>
              <a:chExt cx="6448390" cy="611157"/>
            </a:xfrm>
          </p:grpSpPr>
          <p:sp>
            <p:nvSpPr>
              <p:cNvPr id="5129" name="AutoShape 3"/>
              <p:cNvSpPr>
                <a:spLocks noChangeArrowheads="1"/>
              </p:cNvSpPr>
              <p:nvPr/>
            </p:nvSpPr>
            <p:spPr bwMode="auto">
              <a:xfrm>
                <a:off x="0" y="214970"/>
                <a:ext cx="6448390" cy="396187"/>
              </a:xfrm>
              <a:prstGeom prst="rect">
                <a:avLst/>
              </a:prstGeom>
              <a:solidFill>
                <a:srgbClr val="595959"/>
              </a:solidFill>
              <a:ln w="12700">
                <a:solidFill>
                  <a:schemeClr val="bg1"/>
                </a:solidFill>
                <a:miter lim="800000"/>
                <a:headEnd/>
                <a:tailEnd/>
              </a:ln>
            </p:spPr>
            <p:txBody>
              <a:bodyPr anchor="ctr"/>
              <a:lstStyle/>
              <a:p>
                <a:endParaRPr lang="zh-CN" altLang="en-US" sz="2400" b="1">
                  <a:latin typeface="Calibri" pitchFamily="34" charset="0"/>
                </a:endParaRPr>
              </a:p>
            </p:txBody>
          </p:sp>
          <p:sp>
            <p:nvSpPr>
              <p:cNvPr id="5130" name="AutoShape 3"/>
              <p:cNvSpPr>
                <a:spLocks noChangeArrowheads="1"/>
              </p:cNvSpPr>
              <p:nvPr/>
            </p:nvSpPr>
            <p:spPr bwMode="auto">
              <a:xfrm>
                <a:off x="63953" y="0"/>
                <a:ext cx="6320483" cy="540092"/>
              </a:xfrm>
              <a:prstGeom prst="rect">
                <a:avLst/>
              </a:prstGeom>
              <a:solidFill>
                <a:srgbClr val="7F7F7F">
                  <a:alpha val="87842"/>
                </a:srgbClr>
              </a:solidFill>
              <a:ln w="12700">
                <a:solidFill>
                  <a:schemeClr val="bg1"/>
                </a:solidFill>
                <a:miter lim="800000"/>
                <a:headEnd/>
                <a:tailEnd/>
              </a:ln>
            </p:spPr>
            <p:txBody>
              <a:bodyPr wrap="none" anchor="ctr"/>
              <a:lstStyle/>
              <a:p>
                <a:pPr algn="ctr" eaLnBrk="0" hangingPunct="0"/>
                <a:endParaRPr lang="zh-CN" altLang="en-US" sz="2800" b="1">
                  <a:solidFill>
                    <a:schemeClr val="tx2"/>
                  </a:solidFill>
                  <a:latin typeface="Calibri" pitchFamily="34" charset="0"/>
                  <a:ea typeface="Microsoft YaHei" pitchFamily="34" charset="-122"/>
                </a:endParaRPr>
              </a:p>
            </p:txBody>
          </p:sp>
        </p:grpSp>
        <p:sp>
          <p:nvSpPr>
            <p:cNvPr id="5128" name="Rectangle 13"/>
            <p:cNvSpPr>
              <a:spLocks noChangeArrowheads="1"/>
            </p:cNvSpPr>
            <p:nvPr/>
          </p:nvSpPr>
          <p:spPr bwMode="auto">
            <a:xfrm>
              <a:off x="64331" y="85339"/>
              <a:ext cx="6433094" cy="461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a:r>
                <a:rPr lang="ar-EG" altLang="zh-CN" sz="2400" b="1" dirty="0" smtClean="0">
                  <a:solidFill>
                    <a:schemeClr val="bg1"/>
                  </a:solidFill>
                </a:rPr>
                <a:t>التزم </a:t>
              </a:r>
              <a:r>
                <a:rPr lang="ar-EG" altLang="zh-CN" sz="2400" b="1" dirty="0">
                  <a:solidFill>
                    <a:schemeClr val="bg1"/>
                  </a:solidFill>
                </a:rPr>
                <a:t>بالأمور التي ذكرتها</a:t>
              </a:r>
              <a:endParaRPr lang="zh-CN" altLang="en-US" sz="2400" b="1" dirty="0">
                <a:solidFill>
                  <a:schemeClr val="bg1"/>
                </a:solidFill>
              </a:endParaRPr>
            </a:p>
          </p:txBody>
        </p:sp>
      </p:grpSp>
      <p:sp>
        <p:nvSpPr>
          <p:cNvPr id="21" name="TextBox 13" descr="B56F103BB23E47beACAB404F50AF11BD# #TextBox 13"/>
          <p:cNvSpPr txBox="1">
            <a:spLocks noChangeArrowheads="1"/>
          </p:cNvSpPr>
          <p:nvPr/>
        </p:nvSpPr>
        <p:spPr bwMode="auto">
          <a:xfrm>
            <a:off x="755576" y="86004"/>
            <a:ext cx="8388425" cy="628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algn="l" rtl="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algn="l" rtl="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algn="l" rtl="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algn="l" rtl="0" eaLnBrk="0" fontAlgn="base" hangingPunct="0">
              <a:spcBef>
                <a:spcPct val="0"/>
              </a:spcBef>
              <a:spcAft>
                <a:spcPct val="0"/>
              </a:spcAft>
              <a:defRPr>
                <a:solidFill>
                  <a:schemeClr val="tx1"/>
                </a:solidFill>
                <a:latin typeface="Arial" pitchFamily="34" charset="0"/>
                <a:ea typeface="SimSun" pitchFamily="2" charset="-122"/>
              </a:defRPr>
            </a:lvl9pPr>
          </a:lstStyle>
          <a:p>
            <a:pPr algn="r" rtl="1">
              <a:lnSpc>
                <a:spcPct val="120000"/>
              </a:lnSpc>
              <a:spcBef>
                <a:spcPct val="50000"/>
              </a:spcBef>
            </a:pPr>
            <a:r>
              <a:rPr lang="ar-EG" altLang="zh-CN" sz="3200" b="1" dirty="0">
                <a:solidFill>
                  <a:schemeClr val="bg1"/>
                </a:solidFill>
                <a:latin typeface="Microsoft YaHei" pitchFamily="34" charset="-122"/>
                <a:ea typeface="Microsoft YaHei" pitchFamily="34" charset="-122"/>
              </a:rPr>
              <a:t>كيف تكتسب الثقة في النفس </a:t>
            </a:r>
          </a:p>
        </p:txBody>
      </p:sp>
    </p:spTree>
    <p:extLst>
      <p:ext uri="{BB962C8B-B14F-4D97-AF65-F5344CB8AC3E}">
        <p14:creationId xmlns:p14="http://schemas.microsoft.com/office/powerpoint/2010/main" val="4032406296"/>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slide(fromLeft)">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nodeType="clickEffect">
                                  <p:stCondLst>
                                    <p:cond delay="0"/>
                                  </p:stCondLst>
                                  <p:childTnLst>
                                    <p:set>
                                      <p:cBhvr>
                                        <p:cTn id="11" dur="1" fill="hold">
                                          <p:stCondLst>
                                            <p:cond delay="0"/>
                                          </p:stCondLst>
                                        </p:cTn>
                                        <p:tgtEl>
                                          <p:spTgt spid="7174"/>
                                        </p:tgtEl>
                                        <p:attrNameLst>
                                          <p:attrName>style.visibility</p:attrName>
                                        </p:attrNameLst>
                                      </p:cBhvr>
                                      <p:to>
                                        <p:strVal val="visible"/>
                                      </p:to>
                                    </p:set>
                                    <p:anim calcmode="lin" valueType="num">
                                      <p:cBhvr>
                                        <p:cTn id="12" dur="500" fill="hold"/>
                                        <p:tgtEl>
                                          <p:spTgt spid="7174"/>
                                        </p:tgtEl>
                                        <p:attrNameLst>
                                          <p:attrName>ppt_w</p:attrName>
                                        </p:attrNameLst>
                                      </p:cBhvr>
                                      <p:tavLst>
                                        <p:tav tm="0">
                                          <p:val>
                                            <p:fltVal val="0"/>
                                          </p:val>
                                        </p:tav>
                                        <p:tav tm="100000">
                                          <p:val>
                                            <p:strVal val="#ppt_w"/>
                                          </p:val>
                                        </p:tav>
                                      </p:tavLst>
                                    </p:anim>
                                    <p:anim calcmode="lin" valueType="num">
                                      <p:cBhvr>
                                        <p:cTn id="13" dur="500" fill="hold"/>
                                        <p:tgtEl>
                                          <p:spTgt spid="7174"/>
                                        </p:tgtEl>
                                        <p:attrNameLst>
                                          <p:attrName>ppt_h</p:attrName>
                                        </p:attrNameLst>
                                      </p:cBhvr>
                                      <p:tavLst>
                                        <p:tav tm="0">
                                          <p:val>
                                            <p:fltVal val="0"/>
                                          </p:val>
                                        </p:tav>
                                        <p:tav tm="100000">
                                          <p:val>
                                            <p:strVal val="#ppt_h"/>
                                          </p:val>
                                        </p:tav>
                                      </p:tavLst>
                                    </p:anim>
                                  </p:childTnLst>
                                </p:cTn>
                              </p:par>
                              <p:par>
                                <p:cTn id="14" presetID="2" presetClass="entr" presetSubtype="4" fill="hold" nodeType="withEffect">
                                  <p:stCondLst>
                                    <p:cond delay="100"/>
                                  </p:stCondLst>
                                  <p:childTnLst>
                                    <p:set>
                                      <p:cBhvr>
                                        <p:cTn id="15" dur="1" fill="hold">
                                          <p:stCondLst>
                                            <p:cond delay="0"/>
                                          </p:stCondLst>
                                        </p:cTn>
                                        <p:tgtEl>
                                          <p:spTgt spid="7174"/>
                                        </p:tgtEl>
                                        <p:attrNameLst>
                                          <p:attrName>style.visibility</p:attrName>
                                        </p:attrNameLst>
                                      </p:cBhvr>
                                      <p:to>
                                        <p:strVal val="visible"/>
                                      </p:to>
                                    </p:set>
                                    <p:anim calcmode="lin" valueType="num">
                                      <p:cBhvr additive="base">
                                        <p:cTn id="16" dur="1000" fill="hold"/>
                                        <p:tgtEl>
                                          <p:spTgt spid="7174"/>
                                        </p:tgtEl>
                                        <p:attrNameLst>
                                          <p:attrName>ppt_x</p:attrName>
                                        </p:attrNameLst>
                                      </p:cBhvr>
                                      <p:tavLst>
                                        <p:tav tm="0">
                                          <p:val>
                                            <p:strVal val="#ppt_x"/>
                                          </p:val>
                                        </p:tav>
                                        <p:tav tm="100000">
                                          <p:val>
                                            <p:strVal val="#ppt_x"/>
                                          </p:val>
                                        </p:tav>
                                      </p:tavLst>
                                    </p:anim>
                                    <p:anim calcmode="lin" valueType="num">
                                      <p:cBhvr additive="base">
                                        <p:cTn id="17" dur="1000" fill="hold"/>
                                        <p:tgtEl>
                                          <p:spTgt spid="7174"/>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3" presetClass="entr" presetSubtype="16" fill="hold" nodeType="clickEffect">
                                  <p:stCondLst>
                                    <p:cond delay="0"/>
                                  </p:stCondLst>
                                  <p:childTnLst>
                                    <p:set>
                                      <p:cBhvr>
                                        <p:cTn id="21" dur="1" fill="hold">
                                          <p:stCondLst>
                                            <p:cond delay="0"/>
                                          </p:stCondLst>
                                        </p:cTn>
                                        <p:tgtEl>
                                          <p:spTgt spid="7179"/>
                                        </p:tgtEl>
                                        <p:attrNameLst>
                                          <p:attrName>style.visibility</p:attrName>
                                        </p:attrNameLst>
                                      </p:cBhvr>
                                      <p:to>
                                        <p:strVal val="visible"/>
                                      </p:to>
                                    </p:set>
                                    <p:anim calcmode="lin" valueType="num">
                                      <p:cBhvr>
                                        <p:cTn id="22" dur="500" fill="hold"/>
                                        <p:tgtEl>
                                          <p:spTgt spid="7179"/>
                                        </p:tgtEl>
                                        <p:attrNameLst>
                                          <p:attrName>ppt_w</p:attrName>
                                        </p:attrNameLst>
                                      </p:cBhvr>
                                      <p:tavLst>
                                        <p:tav tm="0">
                                          <p:val>
                                            <p:fltVal val="0"/>
                                          </p:val>
                                        </p:tav>
                                        <p:tav tm="100000">
                                          <p:val>
                                            <p:strVal val="#ppt_w"/>
                                          </p:val>
                                        </p:tav>
                                      </p:tavLst>
                                    </p:anim>
                                    <p:anim calcmode="lin" valueType="num">
                                      <p:cBhvr>
                                        <p:cTn id="23" dur="500" fill="hold"/>
                                        <p:tgtEl>
                                          <p:spTgt spid="7179"/>
                                        </p:tgtEl>
                                        <p:attrNameLst>
                                          <p:attrName>ppt_h</p:attrName>
                                        </p:attrNameLst>
                                      </p:cBhvr>
                                      <p:tavLst>
                                        <p:tav tm="0">
                                          <p:val>
                                            <p:fltVal val="0"/>
                                          </p:val>
                                        </p:tav>
                                        <p:tav tm="100000">
                                          <p:val>
                                            <p:strVal val="#ppt_h"/>
                                          </p:val>
                                        </p:tav>
                                      </p:tavLst>
                                    </p:anim>
                                  </p:childTnLst>
                                </p:cTn>
                              </p:par>
                              <p:par>
                                <p:cTn id="24" presetID="2" presetClass="entr" presetSubtype="4" fill="hold" nodeType="withEffect">
                                  <p:stCondLst>
                                    <p:cond delay="200"/>
                                  </p:stCondLst>
                                  <p:childTnLst>
                                    <p:set>
                                      <p:cBhvr>
                                        <p:cTn id="25" dur="1" fill="hold">
                                          <p:stCondLst>
                                            <p:cond delay="0"/>
                                          </p:stCondLst>
                                        </p:cTn>
                                        <p:tgtEl>
                                          <p:spTgt spid="7179"/>
                                        </p:tgtEl>
                                        <p:attrNameLst>
                                          <p:attrName>style.visibility</p:attrName>
                                        </p:attrNameLst>
                                      </p:cBhvr>
                                      <p:to>
                                        <p:strVal val="visible"/>
                                      </p:to>
                                    </p:set>
                                    <p:anim calcmode="lin" valueType="num">
                                      <p:cBhvr additive="base">
                                        <p:cTn id="26" dur="1000" fill="hold"/>
                                        <p:tgtEl>
                                          <p:spTgt spid="7179"/>
                                        </p:tgtEl>
                                        <p:attrNameLst>
                                          <p:attrName>ppt_x</p:attrName>
                                        </p:attrNameLst>
                                      </p:cBhvr>
                                      <p:tavLst>
                                        <p:tav tm="0">
                                          <p:val>
                                            <p:strVal val="#ppt_x"/>
                                          </p:val>
                                        </p:tav>
                                        <p:tav tm="100000">
                                          <p:val>
                                            <p:strVal val="#ppt_x"/>
                                          </p:val>
                                        </p:tav>
                                      </p:tavLst>
                                    </p:anim>
                                    <p:anim calcmode="lin" valueType="num">
                                      <p:cBhvr additive="base">
                                        <p:cTn id="27" dur="1000" fill="hold"/>
                                        <p:tgtEl>
                                          <p:spTgt spid="7179"/>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3" presetClass="entr" presetSubtype="16" fill="hold" nodeType="clickEffect">
                                  <p:stCondLst>
                                    <p:cond delay="0"/>
                                  </p:stCondLst>
                                  <p:childTnLst>
                                    <p:set>
                                      <p:cBhvr>
                                        <p:cTn id="31" dur="1" fill="hold">
                                          <p:stCondLst>
                                            <p:cond delay="0"/>
                                          </p:stCondLst>
                                        </p:cTn>
                                        <p:tgtEl>
                                          <p:spTgt spid="7183"/>
                                        </p:tgtEl>
                                        <p:attrNameLst>
                                          <p:attrName>style.visibility</p:attrName>
                                        </p:attrNameLst>
                                      </p:cBhvr>
                                      <p:to>
                                        <p:strVal val="visible"/>
                                      </p:to>
                                    </p:set>
                                    <p:anim calcmode="lin" valueType="num">
                                      <p:cBhvr>
                                        <p:cTn id="32" dur="500" fill="hold"/>
                                        <p:tgtEl>
                                          <p:spTgt spid="7183"/>
                                        </p:tgtEl>
                                        <p:attrNameLst>
                                          <p:attrName>ppt_w</p:attrName>
                                        </p:attrNameLst>
                                      </p:cBhvr>
                                      <p:tavLst>
                                        <p:tav tm="0">
                                          <p:val>
                                            <p:fltVal val="0"/>
                                          </p:val>
                                        </p:tav>
                                        <p:tav tm="100000">
                                          <p:val>
                                            <p:strVal val="#ppt_w"/>
                                          </p:val>
                                        </p:tav>
                                      </p:tavLst>
                                    </p:anim>
                                    <p:anim calcmode="lin" valueType="num">
                                      <p:cBhvr>
                                        <p:cTn id="33" dur="500" fill="hold"/>
                                        <p:tgtEl>
                                          <p:spTgt spid="7183"/>
                                        </p:tgtEl>
                                        <p:attrNameLst>
                                          <p:attrName>ppt_h</p:attrName>
                                        </p:attrNameLst>
                                      </p:cBhvr>
                                      <p:tavLst>
                                        <p:tav tm="0">
                                          <p:val>
                                            <p:fltVal val="0"/>
                                          </p:val>
                                        </p:tav>
                                        <p:tav tm="100000">
                                          <p:val>
                                            <p:strVal val="#ppt_h"/>
                                          </p:val>
                                        </p:tav>
                                      </p:tavLst>
                                    </p:anim>
                                  </p:childTnLst>
                                </p:cTn>
                              </p:par>
                              <p:par>
                                <p:cTn id="34" presetID="2" presetClass="entr" presetSubtype="4" fill="hold" nodeType="withEffect">
                                  <p:stCondLst>
                                    <p:cond delay="300"/>
                                  </p:stCondLst>
                                  <p:childTnLst>
                                    <p:set>
                                      <p:cBhvr>
                                        <p:cTn id="35" dur="1" fill="hold">
                                          <p:stCondLst>
                                            <p:cond delay="0"/>
                                          </p:stCondLst>
                                        </p:cTn>
                                        <p:tgtEl>
                                          <p:spTgt spid="7183"/>
                                        </p:tgtEl>
                                        <p:attrNameLst>
                                          <p:attrName>style.visibility</p:attrName>
                                        </p:attrNameLst>
                                      </p:cBhvr>
                                      <p:to>
                                        <p:strVal val="visible"/>
                                      </p:to>
                                    </p:set>
                                    <p:anim calcmode="lin" valueType="num">
                                      <p:cBhvr additive="base">
                                        <p:cTn id="36" dur="1000" fill="hold"/>
                                        <p:tgtEl>
                                          <p:spTgt spid="7183"/>
                                        </p:tgtEl>
                                        <p:attrNameLst>
                                          <p:attrName>ppt_x</p:attrName>
                                        </p:attrNameLst>
                                      </p:cBhvr>
                                      <p:tavLst>
                                        <p:tav tm="0">
                                          <p:val>
                                            <p:strVal val="#ppt_x"/>
                                          </p:val>
                                        </p:tav>
                                        <p:tav tm="100000">
                                          <p:val>
                                            <p:strVal val="#ppt_x"/>
                                          </p:val>
                                        </p:tav>
                                      </p:tavLst>
                                    </p:anim>
                                    <p:anim calcmode="lin" valueType="num">
                                      <p:cBhvr additive="base">
                                        <p:cTn id="37" dur="1000" fill="hold"/>
                                        <p:tgtEl>
                                          <p:spTgt spid="718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utoUpdateAnimBg="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orizontal Scroll 1"/>
          <p:cNvSpPr/>
          <p:nvPr/>
        </p:nvSpPr>
        <p:spPr bwMode="auto">
          <a:xfrm>
            <a:off x="1835696" y="1777380"/>
            <a:ext cx="5472608" cy="2232248"/>
          </a:xfrm>
          <a:prstGeom prst="horizontalScroll">
            <a:avLst/>
          </a:prstGeom>
          <a:solidFill>
            <a:schemeClr val="bg1">
              <a:lumMod val="65000"/>
            </a:scheme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algn="ctr" rtl="1"/>
            <a:endParaRPr lang="ar-EG" sz="16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a:p>
            <a:pPr algn="ctr" rtl="1"/>
            <a:r>
              <a:rPr lang="ar-EG" sz="32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تمرين</a:t>
            </a:r>
          </a:p>
          <a:p>
            <a:pPr algn="ctr" rtl="1"/>
            <a:r>
              <a:rPr lang="ar-EG" sz="32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مهارة الصندوق</a:t>
            </a:r>
          </a:p>
        </p:txBody>
      </p:sp>
    </p:spTree>
    <p:extLst>
      <p:ext uri="{BB962C8B-B14F-4D97-AF65-F5344CB8AC3E}">
        <p14:creationId xmlns:p14="http://schemas.microsoft.com/office/powerpoint/2010/main" val="3516391269"/>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Multidocument 1"/>
          <p:cNvSpPr/>
          <p:nvPr/>
        </p:nvSpPr>
        <p:spPr bwMode="auto">
          <a:xfrm>
            <a:off x="1531144" y="928674"/>
            <a:ext cx="6497240" cy="2160240"/>
          </a:xfrm>
          <a:prstGeom prst="flowChartMultidocument">
            <a:avLst/>
          </a:prstGeom>
          <a:solidFill>
            <a:srgbClr val="33CC33"/>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algn="ctr" rtl="1">
              <a:lnSpc>
                <a:spcPct val="150000"/>
              </a:lnSpc>
            </a:pPr>
            <a:endParaRPr lang="ar-EG" sz="1400" b="1" dirty="0" smtClean="0"/>
          </a:p>
          <a:p>
            <a:pPr algn="ctr" rtl="1">
              <a:lnSpc>
                <a:spcPct val="150000"/>
              </a:lnSpc>
            </a:pPr>
            <a:r>
              <a:rPr lang="ar-EG" sz="3200" b="1" dirty="0" smtClean="0"/>
              <a:t>قوانين </a:t>
            </a:r>
            <a:r>
              <a:rPr lang="ar-EG" sz="3200" b="1" dirty="0"/>
              <a:t>وخطوات لزيادة الثقة في النفس</a:t>
            </a:r>
          </a:p>
        </p:txBody>
      </p:sp>
      <p:pic>
        <p:nvPicPr>
          <p:cNvPr id="3" name="صورة 2" descr="imagesCA5MNS3M.jpg"/>
          <p:cNvPicPr>
            <a:picLocks noChangeAspect="1"/>
          </p:cNvPicPr>
          <p:nvPr/>
        </p:nvPicPr>
        <p:blipFill>
          <a:blip r:embed="rId2"/>
          <a:stretch>
            <a:fillRect/>
          </a:stretch>
        </p:blipFill>
        <p:spPr>
          <a:xfrm>
            <a:off x="2786050" y="3500442"/>
            <a:ext cx="2790825" cy="1638300"/>
          </a:xfrm>
          <a:prstGeom prst="rect">
            <a:avLst/>
          </a:prstGeom>
        </p:spPr>
      </p:pic>
    </p:spTree>
    <p:extLst>
      <p:ext uri="{BB962C8B-B14F-4D97-AF65-F5344CB8AC3E}">
        <p14:creationId xmlns:p14="http://schemas.microsoft.com/office/powerpoint/2010/main" val="938633041"/>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70" name="Group 2"/>
          <p:cNvGrpSpPr>
            <a:grpSpLocks/>
          </p:cNvGrpSpPr>
          <p:nvPr/>
        </p:nvGrpSpPr>
        <p:grpSpPr bwMode="auto">
          <a:xfrm>
            <a:off x="1290638" y="1417340"/>
            <a:ext cx="6562725" cy="547010"/>
            <a:chOff x="0" y="0"/>
            <a:chExt cx="6561756" cy="546970"/>
          </a:xfrm>
        </p:grpSpPr>
        <p:sp>
          <p:nvSpPr>
            <p:cNvPr id="5138" name="AutoShape 3"/>
            <p:cNvSpPr>
              <a:spLocks noChangeArrowheads="1"/>
            </p:cNvSpPr>
            <p:nvPr/>
          </p:nvSpPr>
          <p:spPr bwMode="auto">
            <a:xfrm>
              <a:off x="0" y="192074"/>
              <a:ext cx="6561756" cy="353986"/>
            </a:xfrm>
            <a:prstGeom prst="rect">
              <a:avLst/>
            </a:prstGeom>
            <a:solidFill>
              <a:srgbClr val="595959"/>
            </a:solidFill>
            <a:ln w="12700">
              <a:solidFill>
                <a:schemeClr val="bg1"/>
              </a:solidFill>
              <a:miter lim="800000"/>
              <a:headEnd/>
              <a:tailEnd/>
            </a:ln>
          </p:spPr>
          <p:txBody>
            <a:bodyPr anchor="ctr"/>
            <a:lstStyle/>
            <a:p>
              <a:endParaRPr lang="zh-CN" altLang="en-US" sz="2400" b="1">
                <a:latin typeface="Calibri" pitchFamily="34" charset="0"/>
              </a:endParaRPr>
            </a:p>
          </p:txBody>
        </p:sp>
        <p:sp>
          <p:nvSpPr>
            <p:cNvPr id="5139" name="AutoShape 3"/>
            <p:cNvSpPr>
              <a:spLocks noChangeArrowheads="1"/>
            </p:cNvSpPr>
            <p:nvPr/>
          </p:nvSpPr>
          <p:spPr bwMode="auto">
            <a:xfrm>
              <a:off x="64331" y="0"/>
              <a:ext cx="6433094" cy="482482"/>
            </a:xfrm>
            <a:prstGeom prst="rect">
              <a:avLst/>
            </a:prstGeom>
            <a:solidFill>
              <a:srgbClr val="007E00">
                <a:alpha val="79999"/>
              </a:srgbClr>
            </a:solidFill>
            <a:ln w="12700">
              <a:solidFill>
                <a:schemeClr val="bg1"/>
              </a:solidFill>
              <a:miter lim="800000"/>
              <a:headEnd/>
              <a:tailEnd/>
            </a:ln>
          </p:spPr>
          <p:txBody>
            <a:bodyPr wrap="none" anchor="ctr"/>
            <a:lstStyle/>
            <a:p>
              <a:pPr algn="ctr" eaLnBrk="0" hangingPunct="0"/>
              <a:endParaRPr lang="zh-CN" altLang="en-US" sz="2800" b="1">
                <a:solidFill>
                  <a:schemeClr val="tx2"/>
                </a:solidFill>
                <a:ea typeface="Microsoft YaHei" pitchFamily="34" charset="-122"/>
              </a:endParaRPr>
            </a:p>
          </p:txBody>
        </p:sp>
        <p:sp>
          <p:nvSpPr>
            <p:cNvPr id="5140" name="Rectangle 13"/>
            <p:cNvSpPr>
              <a:spLocks noChangeArrowheads="1"/>
            </p:cNvSpPr>
            <p:nvPr/>
          </p:nvSpPr>
          <p:spPr bwMode="auto">
            <a:xfrm>
              <a:off x="65079" y="85339"/>
              <a:ext cx="6431598" cy="461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a:r>
                <a:rPr lang="ar-EG" altLang="zh-CN" sz="2400" b="1" dirty="0" smtClean="0">
                  <a:solidFill>
                    <a:schemeClr val="bg1"/>
                  </a:solidFill>
                </a:rPr>
                <a:t>لا </a:t>
              </a:r>
              <a:r>
                <a:rPr lang="ar-EG" altLang="zh-CN" sz="2400" b="1" dirty="0">
                  <a:solidFill>
                    <a:schemeClr val="bg1"/>
                  </a:solidFill>
                </a:rPr>
                <a:t>تردد كلمة أنا فاشل تجاه ما لم تستطع إنجازه</a:t>
              </a:r>
              <a:endParaRPr lang="zh-CN" altLang="en-US" sz="2400" b="1" dirty="0">
                <a:solidFill>
                  <a:schemeClr val="bg1"/>
                </a:solidFill>
              </a:endParaRPr>
            </a:p>
          </p:txBody>
        </p:sp>
      </p:grpSp>
      <p:grpSp>
        <p:nvGrpSpPr>
          <p:cNvPr id="7174" name="Group 6"/>
          <p:cNvGrpSpPr>
            <a:grpSpLocks/>
          </p:cNvGrpSpPr>
          <p:nvPr/>
        </p:nvGrpSpPr>
        <p:grpSpPr bwMode="auto">
          <a:xfrm>
            <a:off x="1290638" y="2290465"/>
            <a:ext cx="6562725" cy="546100"/>
            <a:chOff x="0" y="0"/>
            <a:chExt cx="6561756" cy="546060"/>
          </a:xfrm>
        </p:grpSpPr>
        <p:grpSp>
          <p:nvGrpSpPr>
            <p:cNvPr id="5134" name="Group 7"/>
            <p:cNvGrpSpPr>
              <a:grpSpLocks/>
            </p:cNvGrpSpPr>
            <p:nvPr/>
          </p:nvGrpSpPr>
          <p:grpSpPr bwMode="auto">
            <a:xfrm>
              <a:off x="0" y="0"/>
              <a:ext cx="6561756" cy="546060"/>
              <a:chOff x="0" y="0"/>
              <a:chExt cx="6561756" cy="546060"/>
            </a:xfrm>
          </p:grpSpPr>
          <p:sp>
            <p:nvSpPr>
              <p:cNvPr id="5136" name="AutoShape 3"/>
              <p:cNvSpPr>
                <a:spLocks noChangeArrowheads="1"/>
              </p:cNvSpPr>
              <p:nvPr/>
            </p:nvSpPr>
            <p:spPr bwMode="auto">
              <a:xfrm>
                <a:off x="0" y="192074"/>
                <a:ext cx="6561756" cy="353986"/>
              </a:xfrm>
              <a:prstGeom prst="rect">
                <a:avLst/>
              </a:prstGeom>
              <a:solidFill>
                <a:srgbClr val="595959"/>
              </a:solidFill>
              <a:ln w="12700">
                <a:solidFill>
                  <a:schemeClr val="bg1"/>
                </a:solidFill>
                <a:miter lim="800000"/>
                <a:headEnd/>
                <a:tailEnd/>
              </a:ln>
            </p:spPr>
            <p:txBody>
              <a:bodyPr anchor="ctr"/>
              <a:lstStyle/>
              <a:p>
                <a:endParaRPr lang="zh-CN" altLang="en-US" sz="2400" b="1">
                  <a:latin typeface="Calibri" pitchFamily="34" charset="0"/>
                </a:endParaRPr>
              </a:p>
            </p:txBody>
          </p:sp>
          <p:sp>
            <p:nvSpPr>
              <p:cNvPr id="5137" name="AutoShape 3"/>
              <p:cNvSpPr>
                <a:spLocks noChangeArrowheads="1"/>
              </p:cNvSpPr>
              <p:nvPr/>
            </p:nvSpPr>
            <p:spPr bwMode="auto">
              <a:xfrm>
                <a:off x="65077" y="0"/>
                <a:ext cx="6431600" cy="482565"/>
              </a:xfrm>
              <a:prstGeom prst="rect">
                <a:avLst/>
              </a:prstGeom>
              <a:solidFill>
                <a:srgbClr val="7F7F7F">
                  <a:alpha val="87842"/>
                </a:srgbClr>
              </a:solidFill>
              <a:ln w="12700">
                <a:solidFill>
                  <a:schemeClr val="bg1"/>
                </a:solidFill>
                <a:miter lim="800000"/>
                <a:headEnd/>
                <a:tailEnd/>
              </a:ln>
            </p:spPr>
            <p:txBody>
              <a:bodyPr wrap="none" anchor="ctr"/>
              <a:lstStyle/>
              <a:p>
                <a:pPr algn="ctr" eaLnBrk="0" hangingPunct="0"/>
                <a:endParaRPr lang="zh-CN" altLang="en-US" sz="2800" b="1">
                  <a:solidFill>
                    <a:schemeClr val="tx2"/>
                  </a:solidFill>
                  <a:latin typeface="Calibri" pitchFamily="34" charset="0"/>
                  <a:ea typeface="Microsoft YaHei" pitchFamily="34" charset="-122"/>
                </a:endParaRPr>
              </a:p>
            </p:txBody>
          </p:sp>
        </p:grpSp>
        <p:sp>
          <p:nvSpPr>
            <p:cNvPr id="5135" name="Rectangle 13"/>
            <p:cNvSpPr>
              <a:spLocks noChangeArrowheads="1"/>
            </p:cNvSpPr>
            <p:nvPr/>
          </p:nvSpPr>
          <p:spPr bwMode="auto">
            <a:xfrm>
              <a:off x="65079" y="85339"/>
              <a:ext cx="6431598" cy="430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a:r>
                <a:rPr lang="ar-EG" altLang="zh-CN" sz="2200" b="1" dirty="0" smtClean="0">
                  <a:solidFill>
                    <a:schemeClr val="bg1"/>
                  </a:solidFill>
                </a:rPr>
                <a:t>لا </a:t>
              </a:r>
              <a:r>
                <a:rPr lang="ar-EG" altLang="zh-CN" sz="2200" b="1" dirty="0">
                  <a:solidFill>
                    <a:schemeClr val="bg1"/>
                  </a:solidFill>
                </a:rPr>
                <a:t>تعط فرصة أبداً للوهم أن يخلخل عزيمتك وللوهن أن يثني إرادتك</a:t>
              </a:r>
              <a:endParaRPr lang="zh-CN" altLang="en-US" sz="2200" b="1" dirty="0">
                <a:solidFill>
                  <a:schemeClr val="bg1"/>
                </a:solidFill>
              </a:endParaRPr>
            </a:p>
          </p:txBody>
        </p:sp>
      </p:grpSp>
      <p:grpSp>
        <p:nvGrpSpPr>
          <p:cNvPr id="7179" name="Group 11"/>
          <p:cNvGrpSpPr>
            <a:grpSpLocks/>
          </p:cNvGrpSpPr>
          <p:nvPr/>
        </p:nvGrpSpPr>
        <p:grpSpPr bwMode="auto">
          <a:xfrm>
            <a:off x="1290638" y="3162003"/>
            <a:ext cx="6562725" cy="547010"/>
            <a:chOff x="0" y="0"/>
            <a:chExt cx="6561756" cy="546970"/>
          </a:xfrm>
        </p:grpSpPr>
        <p:sp>
          <p:nvSpPr>
            <p:cNvPr id="5131" name="AutoShape 3"/>
            <p:cNvSpPr>
              <a:spLocks noChangeArrowheads="1"/>
            </p:cNvSpPr>
            <p:nvPr/>
          </p:nvSpPr>
          <p:spPr bwMode="auto">
            <a:xfrm>
              <a:off x="0" y="192073"/>
              <a:ext cx="6561756" cy="353987"/>
            </a:xfrm>
            <a:prstGeom prst="rect">
              <a:avLst/>
            </a:prstGeom>
            <a:solidFill>
              <a:srgbClr val="595959"/>
            </a:solidFill>
            <a:ln w="12700">
              <a:solidFill>
                <a:schemeClr val="bg1"/>
              </a:solidFill>
              <a:miter lim="800000"/>
              <a:headEnd/>
              <a:tailEnd/>
            </a:ln>
          </p:spPr>
          <p:txBody>
            <a:bodyPr anchor="ctr"/>
            <a:lstStyle/>
            <a:p>
              <a:endParaRPr lang="zh-CN" altLang="en-US" sz="2400" b="1">
                <a:latin typeface="Calibri" pitchFamily="34" charset="0"/>
              </a:endParaRPr>
            </a:p>
          </p:txBody>
        </p:sp>
        <p:sp>
          <p:nvSpPr>
            <p:cNvPr id="5132" name="AutoShape 3"/>
            <p:cNvSpPr>
              <a:spLocks noChangeArrowheads="1"/>
            </p:cNvSpPr>
            <p:nvPr/>
          </p:nvSpPr>
          <p:spPr bwMode="auto">
            <a:xfrm>
              <a:off x="64331" y="0"/>
              <a:ext cx="6433094" cy="482482"/>
            </a:xfrm>
            <a:prstGeom prst="rect">
              <a:avLst/>
            </a:prstGeom>
            <a:solidFill>
              <a:srgbClr val="007E00">
                <a:alpha val="79999"/>
              </a:srgbClr>
            </a:solidFill>
            <a:ln w="12700">
              <a:solidFill>
                <a:schemeClr val="bg1"/>
              </a:solidFill>
              <a:miter lim="800000"/>
              <a:headEnd/>
              <a:tailEnd/>
            </a:ln>
          </p:spPr>
          <p:txBody>
            <a:bodyPr wrap="none" anchor="ctr"/>
            <a:lstStyle/>
            <a:p>
              <a:pPr algn="ctr" eaLnBrk="0" hangingPunct="0"/>
              <a:endParaRPr lang="zh-CN" altLang="en-US" sz="2800" b="1">
                <a:solidFill>
                  <a:schemeClr val="tx2"/>
                </a:solidFill>
                <a:ea typeface="Microsoft YaHei" pitchFamily="34" charset="-122"/>
              </a:endParaRPr>
            </a:p>
          </p:txBody>
        </p:sp>
        <p:sp>
          <p:nvSpPr>
            <p:cNvPr id="5133" name="Rectangle 13"/>
            <p:cNvSpPr>
              <a:spLocks noChangeArrowheads="1"/>
            </p:cNvSpPr>
            <p:nvPr/>
          </p:nvSpPr>
          <p:spPr bwMode="auto">
            <a:xfrm>
              <a:off x="65079" y="85339"/>
              <a:ext cx="6431598" cy="461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a:r>
                <a:rPr lang="ar-EG" altLang="zh-CN" sz="2400" b="1" dirty="0" smtClean="0">
                  <a:solidFill>
                    <a:schemeClr val="bg1"/>
                  </a:solidFill>
                </a:rPr>
                <a:t>اشغل </a:t>
              </a:r>
              <a:r>
                <a:rPr lang="ar-EG" altLang="zh-CN" sz="2400" b="1" dirty="0">
                  <a:solidFill>
                    <a:schemeClr val="bg1"/>
                  </a:solidFill>
                </a:rPr>
                <a:t>نفسك بالتفكير في أي شيء نافع </a:t>
              </a:r>
              <a:endParaRPr lang="zh-CN" altLang="en-US" sz="2400" b="1" dirty="0">
                <a:solidFill>
                  <a:schemeClr val="bg1"/>
                </a:solidFill>
              </a:endParaRPr>
            </a:p>
          </p:txBody>
        </p:sp>
      </p:grpSp>
      <p:grpSp>
        <p:nvGrpSpPr>
          <p:cNvPr id="7183" name="Group 15"/>
          <p:cNvGrpSpPr>
            <a:grpSpLocks/>
          </p:cNvGrpSpPr>
          <p:nvPr/>
        </p:nvGrpSpPr>
        <p:grpSpPr bwMode="auto">
          <a:xfrm>
            <a:off x="1290638" y="4035128"/>
            <a:ext cx="6562725" cy="547010"/>
            <a:chOff x="0" y="0"/>
            <a:chExt cx="6561756" cy="546970"/>
          </a:xfrm>
        </p:grpSpPr>
        <p:grpSp>
          <p:nvGrpSpPr>
            <p:cNvPr id="5127" name="Group 16"/>
            <p:cNvGrpSpPr>
              <a:grpSpLocks/>
            </p:cNvGrpSpPr>
            <p:nvPr/>
          </p:nvGrpSpPr>
          <p:grpSpPr bwMode="auto">
            <a:xfrm>
              <a:off x="0" y="0"/>
              <a:ext cx="6561756" cy="546060"/>
              <a:chOff x="0" y="0"/>
              <a:chExt cx="6448390" cy="611157"/>
            </a:xfrm>
          </p:grpSpPr>
          <p:sp>
            <p:nvSpPr>
              <p:cNvPr id="5129" name="AutoShape 3"/>
              <p:cNvSpPr>
                <a:spLocks noChangeArrowheads="1"/>
              </p:cNvSpPr>
              <p:nvPr/>
            </p:nvSpPr>
            <p:spPr bwMode="auto">
              <a:xfrm>
                <a:off x="0" y="214970"/>
                <a:ext cx="6448390" cy="396187"/>
              </a:xfrm>
              <a:prstGeom prst="rect">
                <a:avLst/>
              </a:prstGeom>
              <a:solidFill>
                <a:srgbClr val="595959"/>
              </a:solidFill>
              <a:ln w="12700">
                <a:solidFill>
                  <a:schemeClr val="bg1"/>
                </a:solidFill>
                <a:miter lim="800000"/>
                <a:headEnd/>
                <a:tailEnd/>
              </a:ln>
            </p:spPr>
            <p:txBody>
              <a:bodyPr anchor="ctr"/>
              <a:lstStyle/>
              <a:p>
                <a:endParaRPr lang="zh-CN" altLang="en-US" sz="2400" b="1">
                  <a:latin typeface="Calibri" pitchFamily="34" charset="0"/>
                </a:endParaRPr>
              </a:p>
            </p:txBody>
          </p:sp>
          <p:sp>
            <p:nvSpPr>
              <p:cNvPr id="5130" name="AutoShape 3"/>
              <p:cNvSpPr>
                <a:spLocks noChangeArrowheads="1"/>
              </p:cNvSpPr>
              <p:nvPr/>
            </p:nvSpPr>
            <p:spPr bwMode="auto">
              <a:xfrm>
                <a:off x="63953" y="0"/>
                <a:ext cx="6320483" cy="540092"/>
              </a:xfrm>
              <a:prstGeom prst="rect">
                <a:avLst/>
              </a:prstGeom>
              <a:solidFill>
                <a:srgbClr val="7F7F7F">
                  <a:alpha val="87842"/>
                </a:srgbClr>
              </a:solidFill>
              <a:ln w="12700">
                <a:solidFill>
                  <a:schemeClr val="bg1"/>
                </a:solidFill>
                <a:miter lim="800000"/>
                <a:headEnd/>
                <a:tailEnd/>
              </a:ln>
            </p:spPr>
            <p:txBody>
              <a:bodyPr wrap="none" anchor="ctr"/>
              <a:lstStyle/>
              <a:p>
                <a:pPr algn="ctr" eaLnBrk="0" hangingPunct="0"/>
                <a:endParaRPr lang="zh-CN" altLang="en-US" sz="2800" b="1">
                  <a:solidFill>
                    <a:schemeClr val="tx2"/>
                  </a:solidFill>
                  <a:latin typeface="Calibri" pitchFamily="34" charset="0"/>
                  <a:ea typeface="Microsoft YaHei" pitchFamily="34" charset="-122"/>
                </a:endParaRPr>
              </a:p>
            </p:txBody>
          </p:sp>
        </p:grpSp>
        <p:sp>
          <p:nvSpPr>
            <p:cNvPr id="5128" name="Rectangle 13"/>
            <p:cNvSpPr>
              <a:spLocks noChangeArrowheads="1"/>
            </p:cNvSpPr>
            <p:nvPr/>
          </p:nvSpPr>
          <p:spPr bwMode="auto">
            <a:xfrm>
              <a:off x="64331" y="85339"/>
              <a:ext cx="6433094" cy="461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a:r>
                <a:rPr lang="ar-EG" altLang="zh-CN" sz="2400" b="1" dirty="0" smtClean="0">
                  <a:solidFill>
                    <a:schemeClr val="bg1"/>
                  </a:solidFill>
                </a:rPr>
                <a:t>لا </a:t>
              </a:r>
              <a:r>
                <a:rPr lang="ar-EG" altLang="zh-CN" sz="2400" b="1" dirty="0">
                  <a:solidFill>
                    <a:schemeClr val="bg1"/>
                  </a:solidFill>
                </a:rPr>
                <a:t>تنقل إخفاقك للآخرين وحافظ على هدوئك</a:t>
              </a:r>
              <a:endParaRPr lang="zh-CN" altLang="en-US" sz="2400" b="1" dirty="0">
                <a:solidFill>
                  <a:schemeClr val="bg1"/>
                </a:solidFill>
              </a:endParaRPr>
            </a:p>
          </p:txBody>
        </p:sp>
      </p:grpSp>
      <p:sp>
        <p:nvSpPr>
          <p:cNvPr id="21" name="TextBox 13" descr="B56F103BB23E47beACAB404F50AF11BD# #TextBox 13"/>
          <p:cNvSpPr txBox="1">
            <a:spLocks noChangeArrowheads="1"/>
          </p:cNvSpPr>
          <p:nvPr/>
        </p:nvSpPr>
        <p:spPr bwMode="auto">
          <a:xfrm>
            <a:off x="755576" y="86004"/>
            <a:ext cx="8388425" cy="628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algn="l" rtl="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algn="l" rtl="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algn="l" rtl="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algn="l" rtl="0" eaLnBrk="0" fontAlgn="base" hangingPunct="0">
              <a:spcBef>
                <a:spcPct val="0"/>
              </a:spcBef>
              <a:spcAft>
                <a:spcPct val="0"/>
              </a:spcAft>
              <a:defRPr>
                <a:solidFill>
                  <a:schemeClr val="tx1"/>
                </a:solidFill>
                <a:latin typeface="Arial" pitchFamily="34" charset="0"/>
                <a:ea typeface="SimSun" pitchFamily="2" charset="-122"/>
              </a:defRPr>
            </a:lvl9pPr>
          </a:lstStyle>
          <a:p>
            <a:pPr algn="r" rtl="1">
              <a:lnSpc>
                <a:spcPct val="120000"/>
              </a:lnSpc>
              <a:spcBef>
                <a:spcPct val="50000"/>
              </a:spcBef>
            </a:pPr>
            <a:r>
              <a:rPr lang="ar-EG" altLang="zh-CN" sz="3200" b="1" dirty="0">
                <a:solidFill>
                  <a:schemeClr val="bg1"/>
                </a:solidFill>
                <a:latin typeface="Microsoft YaHei" pitchFamily="34" charset="-122"/>
                <a:ea typeface="Microsoft YaHei" pitchFamily="34" charset="-122"/>
              </a:rPr>
              <a:t>قوانين وخطوات لزيادة الثقة في النفس</a:t>
            </a:r>
          </a:p>
        </p:txBody>
      </p:sp>
    </p:spTree>
    <p:extLst>
      <p:ext uri="{BB962C8B-B14F-4D97-AF65-F5344CB8AC3E}">
        <p14:creationId xmlns:p14="http://schemas.microsoft.com/office/powerpoint/2010/main" val="3144433575"/>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slide(fromLeft)">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nodeType="clickEffect">
                                  <p:stCondLst>
                                    <p:cond delay="0"/>
                                  </p:stCondLst>
                                  <p:childTnLst>
                                    <p:set>
                                      <p:cBhvr>
                                        <p:cTn id="11" dur="1" fill="hold">
                                          <p:stCondLst>
                                            <p:cond delay="0"/>
                                          </p:stCondLst>
                                        </p:cTn>
                                        <p:tgtEl>
                                          <p:spTgt spid="7170"/>
                                        </p:tgtEl>
                                        <p:attrNameLst>
                                          <p:attrName>style.visibility</p:attrName>
                                        </p:attrNameLst>
                                      </p:cBhvr>
                                      <p:to>
                                        <p:strVal val="visible"/>
                                      </p:to>
                                    </p:set>
                                    <p:anim calcmode="lin" valueType="num">
                                      <p:cBhvr>
                                        <p:cTn id="12" dur="500" fill="hold"/>
                                        <p:tgtEl>
                                          <p:spTgt spid="7170"/>
                                        </p:tgtEl>
                                        <p:attrNameLst>
                                          <p:attrName>ppt_w</p:attrName>
                                        </p:attrNameLst>
                                      </p:cBhvr>
                                      <p:tavLst>
                                        <p:tav tm="0">
                                          <p:val>
                                            <p:fltVal val="0"/>
                                          </p:val>
                                        </p:tav>
                                        <p:tav tm="100000">
                                          <p:val>
                                            <p:strVal val="#ppt_w"/>
                                          </p:val>
                                        </p:tav>
                                      </p:tavLst>
                                    </p:anim>
                                    <p:anim calcmode="lin" valueType="num">
                                      <p:cBhvr>
                                        <p:cTn id="13" dur="500" fill="hold"/>
                                        <p:tgtEl>
                                          <p:spTgt spid="7170"/>
                                        </p:tgtEl>
                                        <p:attrNameLst>
                                          <p:attrName>ppt_h</p:attrName>
                                        </p:attrNameLst>
                                      </p:cBhvr>
                                      <p:tavLst>
                                        <p:tav tm="0">
                                          <p:val>
                                            <p:fltVal val="0"/>
                                          </p:val>
                                        </p:tav>
                                        <p:tav tm="100000">
                                          <p:val>
                                            <p:strVal val="#ppt_h"/>
                                          </p:val>
                                        </p:tav>
                                      </p:tavLst>
                                    </p:anim>
                                  </p:childTnLst>
                                </p:cTn>
                              </p:par>
                              <p:par>
                                <p:cTn id="14" presetID="2" presetClass="entr" presetSubtype="4" fill="hold" nodeType="withEffect">
                                  <p:stCondLst>
                                    <p:cond delay="0"/>
                                  </p:stCondLst>
                                  <p:childTnLst>
                                    <p:set>
                                      <p:cBhvr>
                                        <p:cTn id="15" dur="1" fill="hold">
                                          <p:stCondLst>
                                            <p:cond delay="0"/>
                                          </p:stCondLst>
                                        </p:cTn>
                                        <p:tgtEl>
                                          <p:spTgt spid="7170"/>
                                        </p:tgtEl>
                                        <p:attrNameLst>
                                          <p:attrName>style.visibility</p:attrName>
                                        </p:attrNameLst>
                                      </p:cBhvr>
                                      <p:to>
                                        <p:strVal val="visible"/>
                                      </p:to>
                                    </p:set>
                                    <p:anim calcmode="lin" valueType="num">
                                      <p:cBhvr additive="base">
                                        <p:cTn id="16" dur="1000" fill="hold"/>
                                        <p:tgtEl>
                                          <p:spTgt spid="7170"/>
                                        </p:tgtEl>
                                        <p:attrNameLst>
                                          <p:attrName>ppt_x</p:attrName>
                                        </p:attrNameLst>
                                      </p:cBhvr>
                                      <p:tavLst>
                                        <p:tav tm="0">
                                          <p:val>
                                            <p:strVal val="#ppt_x"/>
                                          </p:val>
                                        </p:tav>
                                        <p:tav tm="100000">
                                          <p:val>
                                            <p:strVal val="#ppt_x"/>
                                          </p:val>
                                        </p:tav>
                                      </p:tavLst>
                                    </p:anim>
                                    <p:anim calcmode="lin" valueType="num">
                                      <p:cBhvr additive="base">
                                        <p:cTn id="17" dur="1000" fill="hold"/>
                                        <p:tgtEl>
                                          <p:spTgt spid="7170"/>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3" presetClass="entr" presetSubtype="16" fill="hold" nodeType="clickEffect">
                                  <p:stCondLst>
                                    <p:cond delay="0"/>
                                  </p:stCondLst>
                                  <p:childTnLst>
                                    <p:set>
                                      <p:cBhvr>
                                        <p:cTn id="21" dur="1" fill="hold">
                                          <p:stCondLst>
                                            <p:cond delay="0"/>
                                          </p:stCondLst>
                                        </p:cTn>
                                        <p:tgtEl>
                                          <p:spTgt spid="7174"/>
                                        </p:tgtEl>
                                        <p:attrNameLst>
                                          <p:attrName>style.visibility</p:attrName>
                                        </p:attrNameLst>
                                      </p:cBhvr>
                                      <p:to>
                                        <p:strVal val="visible"/>
                                      </p:to>
                                    </p:set>
                                    <p:anim calcmode="lin" valueType="num">
                                      <p:cBhvr>
                                        <p:cTn id="22" dur="500" fill="hold"/>
                                        <p:tgtEl>
                                          <p:spTgt spid="7174"/>
                                        </p:tgtEl>
                                        <p:attrNameLst>
                                          <p:attrName>ppt_w</p:attrName>
                                        </p:attrNameLst>
                                      </p:cBhvr>
                                      <p:tavLst>
                                        <p:tav tm="0">
                                          <p:val>
                                            <p:fltVal val="0"/>
                                          </p:val>
                                        </p:tav>
                                        <p:tav tm="100000">
                                          <p:val>
                                            <p:strVal val="#ppt_w"/>
                                          </p:val>
                                        </p:tav>
                                      </p:tavLst>
                                    </p:anim>
                                    <p:anim calcmode="lin" valueType="num">
                                      <p:cBhvr>
                                        <p:cTn id="23" dur="500" fill="hold"/>
                                        <p:tgtEl>
                                          <p:spTgt spid="7174"/>
                                        </p:tgtEl>
                                        <p:attrNameLst>
                                          <p:attrName>ppt_h</p:attrName>
                                        </p:attrNameLst>
                                      </p:cBhvr>
                                      <p:tavLst>
                                        <p:tav tm="0">
                                          <p:val>
                                            <p:fltVal val="0"/>
                                          </p:val>
                                        </p:tav>
                                        <p:tav tm="100000">
                                          <p:val>
                                            <p:strVal val="#ppt_h"/>
                                          </p:val>
                                        </p:tav>
                                      </p:tavLst>
                                    </p:anim>
                                  </p:childTnLst>
                                </p:cTn>
                              </p:par>
                              <p:par>
                                <p:cTn id="24" presetID="2" presetClass="entr" presetSubtype="4" fill="hold" nodeType="withEffect">
                                  <p:stCondLst>
                                    <p:cond delay="100"/>
                                  </p:stCondLst>
                                  <p:childTnLst>
                                    <p:set>
                                      <p:cBhvr>
                                        <p:cTn id="25" dur="1" fill="hold">
                                          <p:stCondLst>
                                            <p:cond delay="0"/>
                                          </p:stCondLst>
                                        </p:cTn>
                                        <p:tgtEl>
                                          <p:spTgt spid="7174"/>
                                        </p:tgtEl>
                                        <p:attrNameLst>
                                          <p:attrName>style.visibility</p:attrName>
                                        </p:attrNameLst>
                                      </p:cBhvr>
                                      <p:to>
                                        <p:strVal val="visible"/>
                                      </p:to>
                                    </p:set>
                                    <p:anim calcmode="lin" valueType="num">
                                      <p:cBhvr additive="base">
                                        <p:cTn id="26" dur="1000" fill="hold"/>
                                        <p:tgtEl>
                                          <p:spTgt spid="7174"/>
                                        </p:tgtEl>
                                        <p:attrNameLst>
                                          <p:attrName>ppt_x</p:attrName>
                                        </p:attrNameLst>
                                      </p:cBhvr>
                                      <p:tavLst>
                                        <p:tav tm="0">
                                          <p:val>
                                            <p:strVal val="#ppt_x"/>
                                          </p:val>
                                        </p:tav>
                                        <p:tav tm="100000">
                                          <p:val>
                                            <p:strVal val="#ppt_x"/>
                                          </p:val>
                                        </p:tav>
                                      </p:tavLst>
                                    </p:anim>
                                    <p:anim calcmode="lin" valueType="num">
                                      <p:cBhvr additive="base">
                                        <p:cTn id="27" dur="1000" fill="hold"/>
                                        <p:tgtEl>
                                          <p:spTgt spid="7174"/>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3" presetClass="entr" presetSubtype="16" fill="hold" nodeType="clickEffect">
                                  <p:stCondLst>
                                    <p:cond delay="0"/>
                                  </p:stCondLst>
                                  <p:childTnLst>
                                    <p:set>
                                      <p:cBhvr>
                                        <p:cTn id="31" dur="1" fill="hold">
                                          <p:stCondLst>
                                            <p:cond delay="0"/>
                                          </p:stCondLst>
                                        </p:cTn>
                                        <p:tgtEl>
                                          <p:spTgt spid="7179"/>
                                        </p:tgtEl>
                                        <p:attrNameLst>
                                          <p:attrName>style.visibility</p:attrName>
                                        </p:attrNameLst>
                                      </p:cBhvr>
                                      <p:to>
                                        <p:strVal val="visible"/>
                                      </p:to>
                                    </p:set>
                                    <p:anim calcmode="lin" valueType="num">
                                      <p:cBhvr>
                                        <p:cTn id="32" dur="500" fill="hold"/>
                                        <p:tgtEl>
                                          <p:spTgt spid="7179"/>
                                        </p:tgtEl>
                                        <p:attrNameLst>
                                          <p:attrName>ppt_w</p:attrName>
                                        </p:attrNameLst>
                                      </p:cBhvr>
                                      <p:tavLst>
                                        <p:tav tm="0">
                                          <p:val>
                                            <p:fltVal val="0"/>
                                          </p:val>
                                        </p:tav>
                                        <p:tav tm="100000">
                                          <p:val>
                                            <p:strVal val="#ppt_w"/>
                                          </p:val>
                                        </p:tav>
                                      </p:tavLst>
                                    </p:anim>
                                    <p:anim calcmode="lin" valueType="num">
                                      <p:cBhvr>
                                        <p:cTn id="33" dur="500" fill="hold"/>
                                        <p:tgtEl>
                                          <p:spTgt spid="7179"/>
                                        </p:tgtEl>
                                        <p:attrNameLst>
                                          <p:attrName>ppt_h</p:attrName>
                                        </p:attrNameLst>
                                      </p:cBhvr>
                                      <p:tavLst>
                                        <p:tav tm="0">
                                          <p:val>
                                            <p:fltVal val="0"/>
                                          </p:val>
                                        </p:tav>
                                        <p:tav tm="100000">
                                          <p:val>
                                            <p:strVal val="#ppt_h"/>
                                          </p:val>
                                        </p:tav>
                                      </p:tavLst>
                                    </p:anim>
                                  </p:childTnLst>
                                </p:cTn>
                              </p:par>
                              <p:par>
                                <p:cTn id="34" presetID="2" presetClass="entr" presetSubtype="4" fill="hold" nodeType="withEffect">
                                  <p:stCondLst>
                                    <p:cond delay="200"/>
                                  </p:stCondLst>
                                  <p:childTnLst>
                                    <p:set>
                                      <p:cBhvr>
                                        <p:cTn id="35" dur="1" fill="hold">
                                          <p:stCondLst>
                                            <p:cond delay="0"/>
                                          </p:stCondLst>
                                        </p:cTn>
                                        <p:tgtEl>
                                          <p:spTgt spid="7179"/>
                                        </p:tgtEl>
                                        <p:attrNameLst>
                                          <p:attrName>style.visibility</p:attrName>
                                        </p:attrNameLst>
                                      </p:cBhvr>
                                      <p:to>
                                        <p:strVal val="visible"/>
                                      </p:to>
                                    </p:set>
                                    <p:anim calcmode="lin" valueType="num">
                                      <p:cBhvr additive="base">
                                        <p:cTn id="36" dur="1000" fill="hold"/>
                                        <p:tgtEl>
                                          <p:spTgt spid="7179"/>
                                        </p:tgtEl>
                                        <p:attrNameLst>
                                          <p:attrName>ppt_x</p:attrName>
                                        </p:attrNameLst>
                                      </p:cBhvr>
                                      <p:tavLst>
                                        <p:tav tm="0">
                                          <p:val>
                                            <p:strVal val="#ppt_x"/>
                                          </p:val>
                                        </p:tav>
                                        <p:tav tm="100000">
                                          <p:val>
                                            <p:strVal val="#ppt_x"/>
                                          </p:val>
                                        </p:tav>
                                      </p:tavLst>
                                    </p:anim>
                                    <p:anim calcmode="lin" valueType="num">
                                      <p:cBhvr additive="base">
                                        <p:cTn id="37" dur="1000" fill="hold"/>
                                        <p:tgtEl>
                                          <p:spTgt spid="7179"/>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3" presetClass="entr" presetSubtype="16" fill="hold" nodeType="clickEffect">
                                  <p:stCondLst>
                                    <p:cond delay="0"/>
                                  </p:stCondLst>
                                  <p:childTnLst>
                                    <p:set>
                                      <p:cBhvr>
                                        <p:cTn id="41" dur="1" fill="hold">
                                          <p:stCondLst>
                                            <p:cond delay="0"/>
                                          </p:stCondLst>
                                        </p:cTn>
                                        <p:tgtEl>
                                          <p:spTgt spid="7183"/>
                                        </p:tgtEl>
                                        <p:attrNameLst>
                                          <p:attrName>style.visibility</p:attrName>
                                        </p:attrNameLst>
                                      </p:cBhvr>
                                      <p:to>
                                        <p:strVal val="visible"/>
                                      </p:to>
                                    </p:set>
                                    <p:anim calcmode="lin" valueType="num">
                                      <p:cBhvr>
                                        <p:cTn id="42" dur="500" fill="hold"/>
                                        <p:tgtEl>
                                          <p:spTgt spid="7183"/>
                                        </p:tgtEl>
                                        <p:attrNameLst>
                                          <p:attrName>ppt_w</p:attrName>
                                        </p:attrNameLst>
                                      </p:cBhvr>
                                      <p:tavLst>
                                        <p:tav tm="0">
                                          <p:val>
                                            <p:fltVal val="0"/>
                                          </p:val>
                                        </p:tav>
                                        <p:tav tm="100000">
                                          <p:val>
                                            <p:strVal val="#ppt_w"/>
                                          </p:val>
                                        </p:tav>
                                      </p:tavLst>
                                    </p:anim>
                                    <p:anim calcmode="lin" valueType="num">
                                      <p:cBhvr>
                                        <p:cTn id="43" dur="500" fill="hold"/>
                                        <p:tgtEl>
                                          <p:spTgt spid="7183"/>
                                        </p:tgtEl>
                                        <p:attrNameLst>
                                          <p:attrName>ppt_h</p:attrName>
                                        </p:attrNameLst>
                                      </p:cBhvr>
                                      <p:tavLst>
                                        <p:tav tm="0">
                                          <p:val>
                                            <p:fltVal val="0"/>
                                          </p:val>
                                        </p:tav>
                                        <p:tav tm="100000">
                                          <p:val>
                                            <p:strVal val="#ppt_h"/>
                                          </p:val>
                                        </p:tav>
                                      </p:tavLst>
                                    </p:anim>
                                  </p:childTnLst>
                                </p:cTn>
                              </p:par>
                              <p:par>
                                <p:cTn id="44" presetID="2" presetClass="entr" presetSubtype="4" fill="hold" nodeType="withEffect">
                                  <p:stCondLst>
                                    <p:cond delay="300"/>
                                  </p:stCondLst>
                                  <p:childTnLst>
                                    <p:set>
                                      <p:cBhvr>
                                        <p:cTn id="45" dur="1" fill="hold">
                                          <p:stCondLst>
                                            <p:cond delay="0"/>
                                          </p:stCondLst>
                                        </p:cTn>
                                        <p:tgtEl>
                                          <p:spTgt spid="7183"/>
                                        </p:tgtEl>
                                        <p:attrNameLst>
                                          <p:attrName>style.visibility</p:attrName>
                                        </p:attrNameLst>
                                      </p:cBhvr>
                                      <p:to>
                                        <p:strVal val="visible"/>
                                      </p:to>
                                    </p:set>
                                    <p:anim calcmode="lin" valueType="num">
                                      <p:cBhvr additive="base">
                                        <p:cTn id="46" dur="1000" fill="hold"/>
                                        <p:tgtEl>
                                          <p:spTgt spid="7183"/>
                                        </p:tgtEl>
                                        <p:attrNameLst>
                                          <p:attrName>ppt_x</p:attrName>
                                        </p:attrNameLst>
                                      </p:cBhvr>
                                      <p:tavLst>
                                        <p:tav tm="0">
                                          <p:val>
                                            <p:strVal val="#ppt_x"/>
                                          </p:val>
                                        </p:tav>
                                        <p:tav tm="100000">
                                          <p:val>
                                            <p:strVal val="#ppt_x"/>
                                          </p:val>
                                        </p:tav>
                                      </p:tavLst>
                                    </p:anim>
                                    <p:anim calcmode="lin" valueType="num">
                                      <p:cBhvr additive="base">
                                        <p:cTn id="47" dur="1000" fill="hold"/>
                                        <p:tgtEl>
                                          <p:spTgt spid="718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utoUpdateAnimBg="0"/>
    </p:bldLst>
  </p:timing>
</p:sld>
</file>

<file path=ppt/theme/theme1.xml><?xml version="1.0" encoding="utf-8"?>
<a:theme xmlns:a="http://schemas.openxmlformats.org/drawingml/2006/main" name="1_Office 主题">
  <a:themeElements>
    <a:clrScheme name="1_Office 主题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1_Office 主题">
      <a:majorFont>
        <a:latin typeface="Calibri"/>
        <a:ea typeface="SimSun"/>
        <a:cs typeface=""/>
      </a:majorFont>
      <a:minorFont>
        <a:latin typeface="Calibri"/>
        <a:ea typeface="SimSun"/>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zh-CN" sz="1800" b="0" i="0" u="none" strike="noStrike" cap="none" normalizeH="0" baseline="0" smtClean="0">
            <a:ln>
              <a:noFill/>
            </a:ln>
            <a:solidFill>
              <a:schemeClr val="tx1"/>
            </a:solidFill>
            <a:effectLst/>
            <a:latin typeface="Arial" pitchFamily="34" charset="0"/>
            <a:ea typeface="SimSun"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zh-CN" sz="1800" b="0" i="0" u="none" strike="noStrike" cap="none" normalizeH="0" baseline="0" smtClean="0">
            <a:ln>
              <a:noFill/>
            </a:ln>
            <a:solidFill>
              <a:schemeClr val="tx1"/>
            </a:solidFill>
            <a:effectLst/>
            <a:latin typeface="Arial" pitchFamily="34" charset="0"/>
            <a:ea typeface="SimSun" pitchFamily="2" charset="-122"/>
          </a:defRPr>
        </a:defPPr>
      </a:lstStyle>
    </a:lnDef>
  </a:objectDefaults>
  <a:extraClrSchemeLst>
    <a:extraClrScheme>
      <a:clrScheme name="1_Office 主题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Office 主题">
  <a:themeElements>
    <a:clrScheme name="2_Office 主题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2_Office 主题">
      <a:majorFont>
        <a:latin typeface="Calibri"/>
        <a:ea typeface="SimSun"/>
        <a:cs typeface=""/>
      </a:majorFont>
      <a:minorFont>
        <a:latin typeface="Calibri"/>
        <a:ea typeface="SimSun"/>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zh-CN" sz="1800" b="0" i="0" u="none" strike="noStrike" cap="none" normalizeH="0" baseline="0" smtClean="0">
            <a:ln>
              <a:noFill/>
            </a:ln>
            <a:solidFill>
              <a:schemeClr val="tx1"/>
            </a:solidFill>
            <a:effectLst/>
            <a:latin typeface="Arial" pitchFamily="34" charset="0"/>
            <a:ea typeface="SimSun"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zh-CN" sz="1800" b="0" i="0" u="none" strike="noStrike" cap="none" normalizeH="0" baseline="0" smtClean="0">
            <a:ln>
              <a:noFill/>
            </a:ln>
            <a:solidFill>
              <a:schemeClr val="tx1"/>
            </a:solidFill>
            <a:effectLst/>
            <a:latin typeface="Arial" pitchFamily="34" charset="0"/>
            <a:ea typeface="SimSun" pitchFamily="2" charset="-122"/>
          </a:defRPr>
        </a:defPPr>
      </a:lstStyle>
    </a:lnDef>
  </a:objectDefaults>
  <a:extraClrSchemeLst>
    <a:extraClrScheme>
      <a:clrScheme name="2_Office 主题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647</TotalTime>
  <Pages>0</Pages>
  <Words>3016</Words>
  <Characters>0</Characters>
  <Application>Microsoft Office PowerPoint</Application>
  <DocSecurity>0</DocSecurity>
  <PresentationFormat>عرض على الشاشة (10:16)‏</PresentationFormat>
  <Lines>0</Lines>
  <Paragraphs>408</Paragraphs>
  <Slides>111</Slides>
  <Notes>1</Notes>
  <HiddenSlides>0</HiddenSlides>
  <MMClips>1</MMClips>
  <ScaleCrop>false</ScaleCrop>
  <HeadingPairs>
    <vt:vector size="4" baseType="variant">
      <vt:variant>
        <vt:lpstr>نسق</vt:lpstr>
      </vt:variant>
      <vt:variant>
        <vt:i4>2</vt:i4>
      </vt:variant>
      <vt:variant>
        <vt:lpstr>عناوين الشرائح</vt:lpstr>
      </vt:variant>
      <vt:variant>
        <vt:i4>111</vt:i4>
      </vt:variant>
    </vt:vector>
  </HeadingPairs>
  <TitlesOfParts>
    <vt:vector size="113" baseType="lpstr">
      <vt:lpstr>1_Office 主题</vt:lpstr>
      <vt:lpstr>2_Office 主题</vt:lpstr>
      <vt:lpstr>عرض تقديمي في PowerPoint</vt:lpstr>
      <vt:lpstr>عرض تقديمي في PowerPoint</vt:lpstr>
      <vt:lpstr>تنبيهات قبل الدخول في الدورة</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vector>
  </TitlesOfParts>
  <Company>kingsoft</Company>
  <LinksUpToDate>false</LinksUpToDate>
  <CharactersWithSpaces>0</CharactersWithSpaces>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aly mostafa</dc:creator>
  <cp:lastModifiedBy>Toshiba</cp:lastModifiedBy>
  <cp:revision>102</cp:revision>
  <cp:lastPrinted>1899-12-30T00:00:00Z</cp:lastPrinted>
  <dcterms:created xsi:type="dcterms:W3CDTF">2010-06-08T02:33:18Z</dcterms:created>
  <dcterms:modified xsi:type="dcterms:W3CDTF">2014-05-27T13:49:44Z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1033-8.1.0.3018</vt:lpwstr>
  </property>
</Properties>
</file>