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6.xml" ContentType="application/vnd.openxmlformats-officedocument.themeOverr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0.xml" ContentType="application/vnd.openxmlformats-officedocument.themeOverr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1.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2.xml" ContentType="application/vnd.openxmlformats-officedocument.themeOverride+xml"/>
  <Override PartName="/ppt/notesSlides/notesSlide11.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15.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16.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17.xml" ContentType="application/vnd.openxmlformats-officedocument.themeOverr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Override18.xml" ContentType="application/vnd.openxmlformats-officedocument.themeOverr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heme/themeOverride19.xml" ContentType="application/vnd.openxmlformats-officedocument.themeOverr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20.xml" ContentType="application/vnd.openxmlformats-officedocument.themeOverr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heme/themeOverride21.xml" ContentType="application/vnd.openxmlformats-officedocument.themeOverr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heme/themeOverride22.xml" ContentType="application/vnd.openxmlformats-officedocument.themeOverride+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heme/themeOverride23.xml" ContentType="application/vnd.openxmlformats-officedocument.themeOverride+xml"/>
  <Override PartName="/ppt/notesSlides/notesSlide1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heme/themeOverride24.xml" ContentType="application/vnd.openxmlformats-officedocument.themeOverride+xml"/>
  <Override PartName="/ppt/theme/themeOverride25.xml" ContentType="application/vnd.openxmlformats-officedocument.themeOverr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heme/themeOverride26.xml" ContentType="application/vnd.openxmlformats-officedocument.themeOverr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heme/themeOverride27.xml" ContentType="application/vnd.openxmlformats-officedocument.themeOverr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heme/themeOverride28.xml" ContentType="application/vnd.openxmlformats-officedocument.themeOverr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heme/themeOverride29.xml" ContentType="application/vnd.openxmlformats-officedocument.themeOverride+xml"/>
  <Override PartName="/ppt/notesSlides/notesSlide1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heme/themeOverride30.xml" ContentType="application/vnd.openxmlformats-officedocument.themeOverr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heme/themeOverride31.xml" ContentType="application/vnd.openxmlformats-officedocument.themeOverr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heme/themeOverride32.xml" ContentType="application/vnd.openxmlformats-officedocument.themeOverr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heme/themeOverride33.xml" ContentType="application/vnd.openxmlformats-officedocument.themeOverride+xml"/>
  <Override PartName="/ppt/theme/themeOverride34.xml" ContentType="application/vnd.openxmlformats-officedocument.themeOverr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heme/themeOverride35.xml" ContentType="application/vnd.openxmlformats-officedocument.themeOverr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heme/themeOverride36.xml" ContentType="application/vnd.openxmlformats-officedocument.themeOverr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theme/themeOverride37.xml" ContentType="application/vnd.openxmlformats-officedocument.themeOverride+xml"/>
  <Override PartName="/ppt/notesSlides/notesSlide15.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heme/themeOverride38.xml" ContentType="application/vnd.openxmlformats-officedocument.themeOverride+xml"/>
  <Override PartName="/ppt/notesSlides/notesSlide16.xml" ContentType="application/vnd.openxmlformats-officedocument.presentationml.notesSlide+xml"/>
  <Override PartName="/ppt/theme/themeOverride39.xml" ContentType="application/vnd.openxmlformats-officedocument.themeOverr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theme/themeOverride40.xml" ContentType="application/vnd.openxmlformats-officedocument.themeOverride+xml"/>
  <Override PartName="/ppt/theme/themeOverride41.xml" ContentType="application/vnd.openxmlformats-officedocument.themeOverr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theme/themeOverride42.xml" ContentType="application/vnd.openxmlformats-officedocument.themeOverride+xml"/>
  <Override PartName="/ppt/notesSlides/notesSlide17.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heme/themeOverride43.xml" ContentType="application/vnd.openxmlformats-officedocument.themeOverride+xml"/>
  <Override PartName="/ppt/notesSlides/notesSlide18.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theme/themeOverride44.xml" ContentType="application/vnd.openxmlformats-officedocument.themeOverr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heme/themeOverride52.xml" ContentType="application/vnd.openxmlformats-officedocument.themeOverr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theme/themeOverride53.xml" ContentType="application/vnd.openxmlformats-officedocument.themeOverride+xml"/>
  <Override PartName="/ppt/theme/themeOverride54.xml" ContentType="application/vnd.openxmlformats-officedocument.themeOverr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theme/themeOverride55.xml" ContentType="application/vnd.openxmlformats-officedocument.themeOverr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theme/themeOverride56.xml" ContentType="application/vnd.openxmlformats-officedocument.themeOverride+xml"/>
  <Override PartName="/ppt/notesSlides/notesSlide19.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theme/themeOverride57.xml" ContentType="application/vnd.openxmlformats-officedocument.themeOverr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theme/themeOverride61.xml" ContentType="application/vnd.openxmlformats-officedocument.themeOverride+xml"/>
  <Override PartName="/ppt/theme/themeOverride62.xml" ContentType="application/vnd.openxmlformats-officedocument.themeOverr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theme/themeOverride63.xml" ContentType="application/vnd.openxmlformats-officedocument.themeOverr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theme/themeOverride64.xml" ContentType="application/vnd.openxmlformats-officedocument.themeOverr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theme/themeOverride65.xml" ContentType="application/vnd.openxmlformats-officedocument.themeOverr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theme/themeOverride66.xml" ContentType="application/vnd.openxmlformats-officedocument.themeOverr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theme/themeOverride67.xml" ContentType="application/vnd.openxmlformats-officedocument.themeOverr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theme/themeOverride68.xml" ContentType="application/vnd.openxmlformats-officedocument.themeOverr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theme/themeOverride69.xml" ContentType="application/vnd.openxmlformats-officedocument.themeOverr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theme/themeOverride70.xml" ContentType="application/vnd.openxmlformats-officedocument.themeOverr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theme/themeOverride71.xml" ContentType="application/vnd.openxmlformats-officedocument.themeOverr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theme/themeOverride72.xml" ContentType="application/vnd.openxmlformats-officedocument.themeOverr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theme/themeOverride73.xml" ContentType="application/vnd.openxmlformats-officedocument.themeOverr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theme/themeOverride80.xml" ContentType="application/vnd.openxmlformats-officedocument.themeOverr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theme/themeOverride81.xml" ContentType="application/vnd.openxmlformats-officedocument.themeOverr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theme/themeOverride89.xml" ContentType="application/vnd.openxmlformats-officedocument.themeOverride+xml"/>
  <Override PartName="/ppt/theme/themeOverride90.xml" ContentType="application/vnd.openxmlformats-officedocument.themeOverride+xml"/>
  <Override PartName="/ppt/theme/themeOverride91.xml" ContentType="application/vnd.openxmlformats-officedocument.themeOverride+xml"/>
  <Override PartName="/ppt/theme/themeOverride92.xml" ContentType="application/vnd.openxmlformats-officedocument.themeOverride+xml"/>
  <Override PartName="/ppt/theme/themeOverride93.xml" ContentType="application/vnd.openxmlformats-officedocument.themeOverride+xml"/>
  <Override PartName="/ppt/theme/themeOverride94.xml" ContentType="application/vnd.openxmlformats-officedocument.themeOverride+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theme/themeOverride95.xml" ContentType="application/vnd.openxmlformats-officedocument.themeOverr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theme/themeOverride96.xml" ContentType="application/vnd.openxmlformats-officedocument.themeOverr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theme/themeOverride97.xml" ContentType="application/vnd.openxmlformats-officedocument.themeOverr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theme/themeOverride98.xml" ContentType="application/vnd.openxmlformats-officedocument.themeOverride+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theme/themeOverride99.xml" ContentType="application/vnd.openxmlformats-officedocument.themeOverride+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theme/themeOverride100.xml" ContentType="application/vnd.openxmlformats-officedocument.themeOverride+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theme/themeOverride101.xml" ContentType="application/vnd.openxmlformats-officedocument.themeOverride+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theme/themeOverride102.xml" ContentType="application/vnd.openxmlformats-officedocument.themeOverride+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theme/themeOverride103.xml" ContentType="application/vnd.openxmlformats-officedocument.themeOverride+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theme/themeOverride104.xml" ContentType="application/vnd.openxmlformats-officedocument.themeOverride+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theme/themeOverride105.xml" ContentType="application/vnd.openxmlformats-officedocument.themeOverride+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theme/themeOverride106.xml" ContentType="application/vnd.openxmlformats-officedocument.themeOverride+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theme/themeOverride107.xml" ContentType="application/vnd.openxmlformats-officedocument.themeOverride+xml"/>
  <Override PartName="/ppt/theme/themeOverride108.xml" ContentType="application/vnd.openxmlformats-officedocument.themeOverride+xml"/>
  <Override PartName="/ppt/theme/themeOverride109.xml" ContentType="application/vnd.openxmlformats-officedocument.themeOverride+xml"/>
  <Override PartName="/ppt/theme/themeOverride110.xml" ContentType="application/vnd.openxmlformats-officedocument.themeOverride+xml"/>
  <Override PartName="/ppt/theme/themeOverride111.xml" ContentType="application/vnd.openxmlformats-officedocument.themeOverride+xml"/>
  <Override PartName="/ppt/theme/themeOverride1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256" r:id="rId2"/>
    <p:sldId id="454" r:id="rId3"/>
    <p:sldId id="455" r:id="rId4"/>
    <p:sldId id="456" r:id="rId5"/>
    <p:sldId id="457" r:id="rId6"/>
    <p:sldId id="262" r:id="rId7"/>
    <p:sldId id="395" r:id="rId8"/>
    <p:sldId id="264" r:id="rId9"/>
    <p:sldId id="265" r:id="rId10"/>
    <p:sldId id="266" r:id="rId11"/>
    <p:sldId id="396" r:id="rId12"/>
    <p:sldId id="269" r:id="rId13"/>
    <p:sldId id="397" r:id="rId14"/>
    <p:sldId id="272" r:id="rId15"/>
    <p:sldId id="398" r:id="rId16"/>
    <p:sldId id="274" r:id="rId17"/>
    <p:sldId id="275" r:id="rId18"/>
    <p:sldId id="399" r:id="rId19"/>
    <p:sldId id="400" r:id="rId20"/>
    <p:sldId id="401" r:id="rId21"/>
    <p:sldId id="402" r:id="rId22"/>
    <p:sldId id="403" r:id="rId23"/>
    <p:sldId id="404" r:id="rId24"/>
    <p:sldId id="405" r:id="rId25"/>
    <p:sldId id="285" r:id="rId26"/>
    <p:sldId id="406" r:id="rId27"/>
    <p:sldId id="407" r:id="rId28"/>
    <p:sldId id="409" r:id="rId29"/>
    <p:sldId id="408" r:id="rId30"/>
    <p:sldId id="410" r:id="rId31"/>
    <p:sldId id="295" r:id="rId32"/>
    <p:sldId id="296" r:id="rId33"/>
    <p:sldId id="297" r:id="rId34"/>
    <p:sldId id="298" r:id="rId35"/>
    <p:sldId id="411" r:id="rId36"/>
    <p:sldId id="412" r:id="rId37"/>
    <p:sldId id="413" r:id="rId38"/>
    <p:sldId id="414" r:id="rId39"/>
    <p:sldId id="415" r:id="rId40"/>
    <p:sldId id="416" r:id="rId41"/>
    <p:sldId id="417" r:id="rId42"/>
    <p:sldId id="418" r:id="rId43"/>
    <p:sldId id="419" r:id="rId44"/>
    <p:sldId id="420" r:id="rId45"/>
    <p:sldId id="315" r:id="rId46"/>
    <p:sldId id="316" r:id="rId47"/>
    <p:sldId id="421" r:id="rId48"/>
    <p:sldId id="422" r:id="rId49"/>
    <p:sldId id="318" r:id="rId50"/>
    <p:sldId id="423" r:id="rId51"/>
    <p:sldId id="424" r:id="rId52"/>
    <p:sldId id="425" r:id="rId53"/>
    <p:sldId id="426" r:id="rId54"/>
    <p:sldId id="324" r:id="rId55"/>
    <p:sldId id="427" r:id="rId56"/>
    <p:sldId id="428" r:id="rId57"/>
    <p:sldId id="429" r:id="rId58"/>
    <p:sldId id="430" r:id="rId59"/>
    <p:sldId id="330" r:id="rId60"/>
    <p:sldId id="331" r:id="rId61"/>
    <p:sldId id="431" r:id="rId62"/>
    <p:sldId id="432" r:id="rId63"/>
    <p:sldId id="433" r:id="rId64"/>
    <p:sldId id="434" r:id="rId65"/>
    <p:sldId id="435" r:id="rId66"/>
    <p:sldId id="436" r:id="rId67"/>
    <p:sldId id="341" r:id="rId68"/>
    <p:sldId id="342" r:id="rId69"/>
    <p:sldId id="343" r:id="rId70"/>
    <p:sldId id="344" r:id="rId71"/>
    <p:sldId id="345" r:id="rId72"/>
    <p:sldId id="346" r:id="rId73"/>
    <p:sldId id="437" r:id="rId74"/>
    <p:sldId id="438" r:id="rId75"/>
    <p:sldId id="350" r:id="rId76"/>
    <p:sldId id="351" r:id="rId77"/>
    <p:sldId id="439" r:id="rId78"/>
    <p:sldId id="353" r:id="rId79"/>
    <p:sldId id="440" r:id="rId80"/>
    <p:sldId id="441" r:id="rId81"/>
    <p:sldId id="356" r:id="rId82"/>
    <p:sldId id="442" r:id="rId83"/>
    <p:sldId id="447" r:id="rId84"/>
    <p:sldId id="448"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443" r:id="rId98"/>
    <p:sldId id="444" r:id="rId99"/>
    <p:sldId id="372" r:id="rId100"/>
    <p:sldId id="373" r:id="rId101"/>
    <p:sldId id="374" r:id="rId102"/>
    <p:sldId id="375" r:id="rId103"/>
    <p:sldId id="376" r:id="rId104"/>
    <p:sldId id="377" r:id="rId105"/>
    <p:sldId id="378" r:id="rId106"/>
    <p:sldId id="379" r:id="rId107"/>
    <p:sldId id="380" r:id="rId108"/>
    <p:sldId id="381" r:id="rId109"/>
    <p:sldId id="445" r:id="rId110"/>
    <p:sldId id="451" r:id="rId111"/>
    <p:sldId id="449" r:id="rId112"/>
    <p:sldId id="450" r:id="rId113"/>
    <p:sldId id="452" r:id="rId114"/>
    <p:sldId id="385" r:id="rId115"/>
    <p:sldId id="386" r:id="rId116"/>
    <p:sldId id="390" r:id="rId117"/>
    <p:sldId id="387" r:id="rId118"/>
    <p:sldId id="388" r:id="rId119"/>
    <p:sldId id="389" r:id="rId120"/>
    <p:sldId id="458" r:id="rId12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CC66"/>
    <a:srgbClr val="99FF99"/>
    <a:srgbClr val="8F3B6B"/>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p:cViewPr varScale="1">
        <p:scale>
          <a:sx n="75" d="100"/>
          <a:sy n="75" d="100"/>
        </p:scale>
        <p:origin x="-1260" y="-9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182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_rels/data1.xml.rels><?xml version="1.0" encoding="UTF-8" standalone="yes"?>
<Relationships xmlns="http://schemas.openxmlformats.org/package/2006/relationships"><Relationship Id="rId1" Type="http://schemas.openxmlformats.org/officeDocument/2006/relationships/image" Target="../media/image37.png"/></Relationships>
</file>

<file path=ppt/diagrams/_rels/data10.xml.rels><?xml version="1.0" encoding="UTF-8" standalone="yes"?>
<Relationships xmlns="http://schemas.openxmlformats.org/package/2006/relationships"><Relationship Id="rId1" Type="http://schemas.openxmlformats.org/officeDocument/2006/relationships/image" Target="../media/image48.png"/></Relationships>
</file>

<file path=ppt/diagrams/_rels/data11.xml.rels><?xml version="1.0" encoding="UTF-8" standalone="yes"?>
<Relationships xmlns="http://schemas.openxmlformats.org/package/2006/relationships"><Relationship Id="rId1" Type="http://schemas.openxmlformats.org/officeDocument/2006/relationships/image" Target="../media/image49.png"/></Relationships>
</file>

<file path=ppt/diagrams/_rels/data12.xml.rels><?xml version="1.0" encoding="UTF-8" standalone="yes"?>
<Relationships xmlns="http://schemas.openxmlformats.org/package/2006/relationships"><Relationship Id="rId1" Type="http://schemas.openxmlformats.org/officeDocument/2006/relationships/image" Target="../media/image50.png"/></Relationships>
</file>

<file path=ppt/diagrams/_rels/data13.xml.rels><?xml version="1.0" encoding="UTF-8" standalone="yes"?>
<Relationships xmlns="http://schemas.openxmlformats.org/package/2006/relationships"><Relationship Id="rId1" Type="http://schemas.openxmlformats.org/officeDocument/2006/relationships/image" Target="../media/image51.png"/></Relationships>
</file>

<file path=ppt/diagrams/_rels/data14.xml.rels><?xml version="1.0" encoding="UTF-8" standalone="yes"?>
<Relationships xmlns="http://schemas.openxmlformats.org/package/2006/relationships"><Relationship Id="rId1" Type="http://schemas.openxmlformats.org/officeDocument/2006/relationships/image" Target="../media/image52.png"/></Relationships>
</file>

<file path=ppt/diagrams/_rels/data15.xml.rels><?xml version="1.0" encoding="UTF-8" standalone="yes"?>
<Relationships xmlns="http://schemas.openxmlformats.org/package/2006/relationships"><Relationship Id="rId1" Type="http://schemas.openxmlformats.org/officeDocument/2006/relationships/image" Target="../media/image48.png"/></Relationships>
</file>

<file path=ppt/diagrams/_rels/data16.xml.rels><?xml version="1.0" encoding="UTF-8" standalone="yes"?>
<Relationships xmlns="http://schemas.openxmlformats.org/package/2006/relationships"><Relationship Id="rId1" Type="http://schemas.openxmlformats.org/officeDocument/2006/relationships/image" Target="../media/image53.png"/></Relationships>
</file>

<file path=ppt/diagrams/_rels/data17.xml.rels><?xml version="1.0" encoding="UTF-8" standalone="yes"?>
<Relationships xmlns="http://schemas.openxmlformats.org/package/2006/relationships"><Relationship Id="rId1" Type="http://schemas.openxmlformats.org/officeDocument/2006/relationships/image" Target="../media/image38.png"/></Relationships>
</file>

<file path=ppt/diagrams/_rels/data18.xml.rels><?xml version="1.0" encoding="UTF-8" standalone="yes"?>
<Relationships xmlns="http://schemas.openxmlformats.org/package/2006/relationships"><Relationship Id="rId1" Type="http://schemas.openxmlformats.org/officeDocument/2006/relationships/image" Target="../media/image54.png"/></Relationships>
</file>

<file path=ppt/diagrams/_rels/data19.xml.rels><?xml version="1.0" encoding="UTF-8" standalone="yes"?>
<Relationships xmlns="http://schemas.openxmlformats.org/package/2006/relationships"><Relationship Id="rId1" Type="http://schemas.openxmlformats.org/officeDocument/2006/relationships/image" Target="../media/image48.png"/></Relationships>
</file>

<file path=ppt/diagrams/_rels/data2.xml.rels><?xml version="1.0" encoding="UTF-8" standalone="yes"?>
<Relationships xmlns="http://schemas.openxmlformats.org/package/2006/relationships"><Relationship Id="rId1" Type="http://schemas.openxmlformats.org/officeDocument/2006/relationships/image" Target="../media/image38.png"/></Relationships>
</file>

<file path=ppt/diagrams/_rels/data20.xml.rels><?xml version="1.0" encoding="UTF-8" standalone="yes"?>
<Relationships xmlns="http://schemas.openxmlformats.org/package/2006/relationships"><Relationship Id="rId1" Type="http://schemas.openxmlformats.org/officeDocument/2006/relationships/image" Target="../media/image55.png"/></Relationships>
</file>

<file path=ppt/diagrams/_rels/data21.xml.rels><?xml version="1.0" encoding="UTF-8" standalone="yes"?>
<Relationships xmlns="http://schemas.openxmlformats.org/package/2006/relationships"><Relationship Id="rId1" Type="http://schemas.openxmlformats.org/officeDocument/2006/relationships/image" Target="../media/image48.png"/></Relationships>
</file>

<file path=ppt/diagrams/_rels/data22.xml.rels><?xml version="1.0" encoding="UTF-8" standalone="yes"?>
<Relationships xmlns="http://schemas.openxmlformats.org/package/2006/relationships"><Relationship Id="rId1" Type="http://schemas.openxmlformats.org/officeDocument/2006/relationships/image" Target="../media/image55.png"/></Relationships>
</file>

<file path=ppt/diagrams/_rels/data23.xml.rels><?xml version="1.0" encoding="UTF-8" standalone="yes"?>
<Relationships xmlns="http://schemas.openxmlformats.org/package/2006/relationships"><Relationship Id="rId1" Type="http://schemas.openxmlformats.org/officeDocument/2006/relationships/image" Target="../media/image48.png"/></Relationships>
</file>

<file path=ppt/diagrams/_rels/data24.xml.rels><?xml version="1.0" encoding="UTF-8" standalone="yes"?>
<Relationships xmlns="http://schemas.openxmlformats.org/package/2006/relationships"><Relationship Id="rId1" Type="http://schemas.openxmlformats.org/officeDocument/2006/relationships/image" Target="../media/image55.png"/></Relationships>
</file>

<file path=ppt/diagrams/_rels/data25.xml.rels><?xml version="1.0" encoding="UTF-8" standalone="yes"?>
<Relationships xmlns="http://schemas.openxmlformats.org/package/2006/relationships"><Relationship Id="rId1" Type="http://schemas.openxmlformats.org/officeDocument/2006/relationships/image" Target="../media/image48.png"/></Relationships>
</file>

<file path=ppt/diagrams/_rels/data26.xml.rels><?xml version="1.0" encoding="UTF-8" standalone="yes"?>
<Relationships xmlns="http://schemas.openxmlformats.org/package/2006/relationships"><Relationship Id="rId1" Type="http://schemas.openxmlformats.org/officeDocument/2006/relationships/image" Target="../media/image56.png"/></Relationships>
</file>

<file path=ppt/diagrams/_rels/data27.xml.rels><?xml version="1.0" encoding="UTF-8" standalone="yes"?>
<Relationships xmlns="http://schemas.openxmlformats.org/package/2006/relationships"><Relationship Id="rId1" Type="http://schemas.openxmlformats.org/officeDocument/2006/relationships/image" Target="../media/image57.png"/></Relationships>
</file>

<file path=ppt/diagrams/_rels/data28.xml.rels><?xml version="1.0" encoding="UTF-8" standalone="yes"?>
<Relationships xmlns="http://schemas.openxmlformats.org/package/2006/relationships"><Relationship Id="rId1" Type="http://schemas.openxmlformats.org/officeDocument/2006/relationships/image" Target="../media/image58.pn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_rels/data30.xml.rels><?xml version="1.0" encoding="UTF-8" standalone="yes"?>
<Relationships xmlns="http://schemas.openxmlformats.org/package/2006/relationships"><Relationship Id="rId1" Type="http://schemas.openxmlformats.org/officeDocument/2006/relationships/image" Target="../media/image59.png"/></Relationships>
</file>

<file path=ppt/diagrams/_rels/data31.xml.rels><?xml version="1.0" encoding="UTF-8" standalone="yes"?>
<Relationships xmlns="http://schemas.openxmlformats.org/package/2006/relationships"><Relationship Id="rId1" Type="http://schemas.openxmlformats.org/officeDocument/2006/relationships/image" Target="../media/image48.png"/></Relationships>
</file>

<file path=ppt/diagrams/_rels/data32.xml.rels><?xml version="1.0" encoding="UTF-8" standalone="yes"?>
<Relationships xmlns="http://schemas.openxmlformats.org/package/2006/relationships"><Relationship Id="rId1" Type="http://schemas.openxmlformats.org/officeDocument/2006/relationships/image" Target="../media/image60.png"/></Relationships>
</file>

<file path=ppt/diagrams/_rels/data33.xml.rels><?xml version="1.0" encoding="UTF-8" standalone="yes"?>
<Relationships xmlns="http://schemas.openxmlformats.org/package/2006/relationships"><Relationship Id="rId1" Type="http://schemas.openxmlformats.org/officeDocument/2006/relationships/image" Target="../media/image48.png"/></Relationships>
</file>

<file path=ppt/diagrams/_rels/data34.xml.rels><?xml version="1.0" encoding="UTF-8" standalone="yes"?>
<Relationships xmlns="http://schemas.openxmlformats.org/package/2006/relationships"><Relationship Id="rId1" Type="http://schemas.openxmlformats.org/officeDocument/2006/relationships/image" Target="../media/image61.png"/></Relationships>
</file>

<file path=ppt/diagrams/_rels/data35.xml.rels><?xml version="1.0" encoding="UTF-8" standalone="yes"?>
<Relationships xmlns="http://schemas.openxmlformats.org/package/2006/relationships"><Relationship Id="rId1" Type="http://schemas.openxmlformats.org/officeDocument/2006/relationships/image" Target="../media/image48.png"/></Relationships>
</file>

<file path=ppt/diagrams/_rels/data36.xml.rels><?xml version="1.0" encoding="UTF-8" standalone="yes"?>
<Relationships xmlns="http://schemas.openxmlformats.org/package/2006/relationships"><Relationship Id="rId1" Type="http://schemas.openxmlformats.org/officeDocument/2006/relationships/image" Target="../media/image62.png"/></Relationships>
</file>

<file path=ppt/diagrams/_rels/data37.xml.rels><?xml version="1.0" encoding="UTF-8" standalone="yes"?>
<Relationships xmlns="http://schemas.openxmlformats.org/package/2006/relationships"><Relationship Id="rId1" Type="http://schemas.openxmlformats.org/officeDocument/2006/relationships/image" Target="../media/image61.png"/></Relationships>
</file>

<file path=ppt/diagrams/_rels/data38.xml.rels><?xml version="1.0" encoding="UTF-8" standalone="yes"?>
<Relationships xmlns="http://schemas.openxmlformats.org/package/2006/relationships"><Relationship Id="rId1" Type="http://schemas.openxmlformats.org/officeDocument/2006/relationships/image" Target="../media/image48.png"/></Relationships>
</file>

<file path=ppt/diagrams/_rels/data39.xml.rels><?xml version="1.0" encoding="UTF-8" standalone="yes"?>
<Relationships xmlns="http://schemas.openxmlformats.org/package/2006/relationships"><Relationship Id="rId1" Type="http://schemas.openxmlformats.org/officeDocument/2006/relationships/image" Target="../media/image63.png"/></Relationships>
</file>

<file path=ppt/diagrams/_rels/data4.xml.rels><?xml version="1.0" encoding="UTF-8" standalone="yes"?>
<Relationships xmlns="http://schemas.openxmlformats.org/package/2006/relationships"><Relationship Id="rId1" Type="http://schemas.openxmlformats.org/officeDocument/2006/relationships/image" Target="../media/image43.png"/></Relationships>
</file>

<file path=ppt/diagrams/_rels/data40.xml.rels><?xml version="1.0" encoding="UTF-8" standalone="yes"?>
<Relationships xmlns="http://schemas.openxmlformats.org/package/2006/relationships"><Relationship Id="rId1" Type="http://schemas.openxmlformats.org/officeDocument/2006/relationships/image" Target="../media/image48.png"/></Relationships>
</file>

<file path=ppt/diagrams/_rels/data41.xml.rels><?xml version="1.0" encoding="UTF-8" standalone="yes"?>
<Relationships xmlns="http://schemas.openxmlformats.org/package/2006/relationships"><Relationship Id="rId1" Type="http://schemas.openxmlformats.org/officeDocument/2006/relationships/image" Target="../media/image64.png"/></Relationships>
</file>

<file path=ppt/diagrams/_rels/data42.xml.rels><?xml version="1.0" encoding="UTF-8" standalone="yes"?>
<Relationships xmlns="http://schemas.openxmlformats.org/package/2006/relationships"><Relationship Id="rId1" Type="http://schemas.openxmlformats.org/officeDocument/2006/relationships/image" Target="../media/image65.png"/></Relationships>
</file>

<file path=ppt/diagrams/_rels/data44.xml.rels><?xml version="1.0" encoding="UTF-8" standalone="yes"?>
<Relationships xmlns="http://schemas.openxmlformats.org/package/2006/relationships"><Relationship Id="rId1" Type="http://schemas.openxmlformats.org/officeDocument/2006/relationships/image" Target="../media/image66.png"/></Relationships>
</file>

<file path=ppt/diagrams/_rels/data45.xml.rels><?xml version="1.0" encoding="UTF-8" standalone="yes"?>
<Relationships xmlns="http://schemas.openxmlformats.org/package/2006/relationships"><Relationship Id="rId1" Type="http://schemas.openxmlformats.org/officeDocument/2006/relationships/image" Target="../media/image48.png"/></Relationships>
</file>

<file path=ppt/diagrams/_rels/data47.xml.rels><?xml version="1.0" encoding="UTF-8" standalone="yes"?>
<Relationships xmlns="http://schemas.openxmlformats.org/package/2006/relationships"><Relationship Id="rId1" Type="http://schemas.openxmlformats.org/officeDocument/2006/relationships/image" Target="../media/image67.png"/></Relationships>
</file>

<file path=ppt/diagrams/_rels/data48.xml.rels><?xml version="1.0" encoding="UTF-8" standalone="yes"?>
<Relationships xmlns="http://schemas.openxmlformats.org/package/2006/relationships"><Relationship Id="rId1" Type="http://schemas.openxmlformats.org/officeDocument/2006/relationships/image" Target="../media/image68.png"/></Relationships>
</file>

<file path=ppt/diagrams/_rels/data49.xml.rels><?xml version="1.0" encoding="UTF-8" standalone="yes"?>
<Relationships xmlns="http://schemas.openxmlformats.org/package/2006/relationships"><Relationship Id="rId1" Type="http://schemas.openxmlformats.org/officeDocument/2006/relationships/image" Target="../media/image48.png"/></Relationships>
</file>

<file path=ppt/diagrams/_rels/data50.xml.rels><?xml version="1.0" encoding="UTF-8" standalone="yes"?>
<Relationships xmlns="http://schemas.openxmlformats.org/package/2006/relationships"><Relationship Id="rId1" Type="http://schemas.openxmlformats.org/officeDocument/2006/relationships/image" Target="../media/image69.png"/></Relationships>
</file>

<file path=ppt/diagrams/_rels/data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diagrams/_rels/data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_rels/data53.xml.rels><?xml version="1.0" encoding="UTF-8" standalone="yes"?>
<Relationships xmlns="http://schemas.openxmlformats.org/package/2006/relationships"><Relationship Id="rId1" Type="http://schemas.openxmlformats.org/officeDocument/2006/relationships/image" Target="../media/image77.png"/></Relationships>
</file>

<file path=ppt/diagrams/_rels/data54.xml.rels><?xml version="1.0" encoding="UTF-8" standalone="yes"?>
<Relationships xmlns="http://schemas.openxmlformats.org/package/2006/relationships"><Relationship Id="rId1" Type="http://schemas.openxmlformats.org/officeDocument/2006/relationships/image" Target="../media/image48.png"/></Relationships>
</file>

<file path=ppt/diagrams/_rels/data55.xml.rels><?xml version="1.0" encoding="UTF-8" standalone="yes"?>
<Relationships xmlns="http://schemas.openxmlformats.org/package/2006/relationships"><Relationship Id="rId1" Type="http://schemas.openxmlformats.org/officeDocument/2006/relationships/image" Target="../media/image78.png"/></Relationships>
</file>

<file path=ppt/diagrams/_rels/data56.xml.rels><?xml version="1.0" encoding="UTF-8" standalone="yes"?>
<Relationships xmlns="http://schemas.openxmlformats.org/package/2006/relationships"><Relationship Id="rId1" Type="http://schemas.openxmlformats.org/officeDocument/2006/relationships/image" Target="../media/image48.png"/></Relationships>
</file>

<file path=ppt/diagrams/_rels/data57.xml.rels><?xml version="1.0" encoding="UTF-8" standalone="yes"?>
<Relationships xmlns="http://schemas.openxmlformats.org/package/2006/relationships"><Relationship Id="rId1" Type="http://schemas.openxmlformats.org/officeDocument/2006/relationships/image" Target="../media/image79.png"/></Relationships>
</file>

<file path=ppt/diagrams/_rels/data58.xml.rels><?xml version="1.0" encoding="UTF-8" standalone="yes"?>
<Relationships xmlns="http://schemas.openxmlformats.org/package/2006/relationships"><Relationship Id="rId1" Type="http://schemas.openxmlformats.org/officeDocument/2006/relationships/image" Target="../media/image48.png"/></Relationships>
</file>

<file path=ppt/diagrams/_rels/data59.xml.rels><?xml version="1.0" encoding="UTF-8" standalone="yes"?>
<Relationships xmlns="http://schemas.openxmlformats.org/package/2006/relationships"><Relationship Id="rId1" Type="http://schemas.openxmlformats.org/officeDocument/2006/relationships/image" Target="../media/image80.png"/></Relationships>
</file>

<file path=ppt/diagrams/_rels/data6.xml.rels><?xml version="1.0" encoding="UTF-8" standalone="yes"?>
<Relationships xmlns="http://schemas.openxmlformats.org/package/2006/relationships"><Relationship Id="rId1" Type="http://schemas.openxmlformats.org/officeDocument/2006/relationships/image" Target="../media/image45.png"/></Relationships>
</file>

<file path=ppt/diagrams/_rels/data60.xml.rels><?xml version="1.0" encoding="UTF-8" standalone="yes"?>
<Relationships xmlns="http://schemas.openxmlformats.org/package/2006/relationships"><Relationship Id="rId1" Type="http://schemas.openxmlformats.org/officeDocument/2006/relationships/image" Target="../media/image81.png"/></Relationships>
</file>

<file path=ppt/diagrams/_rels/data61.xml.rels><?xml version="1.0" encoding="UTF-8" standalone="yes"?>
<Relationships xmlns="http://schemas.openxmlformats.org/package/2006/relationships"><Relationship Id="rId1" Type="http://schemas.openxmlformats.org/officeDocument/2006/relationships/image" Target="../media/image82.png"/></Relationships>
</file>

<file path=ppt/diagrams/_rels/data62.xml.rels><?xml version="1.0" encoding="UTF-8" standalone="yes"?>
<Relationships xmlns="http://schemas.openxmlformats.org/package/2006/relationships"><Relationship Id="rId1" Type="http://schemas.openxmlformats.org/officeDocument/2006/relationships/image" Target="../media/image83.png"/></Relationships>
</file>

<file path=ppt/diagrams/_rels/data63.xml.rels><?xml version="1.0" encoding="UTF-8" standalone="yes"?>
<Relationships xmlns="http://schemas.openxmlformats.org/package/2006/relationships"><Relationship Id="rId1" Type="http://schemas.openxmlformats.org/officeDocument/2006/relationships/image" Target="../media/image84.png"/></Relationships>
</file>

<file path=ppt/diagrams/_rels/data64.xml.rels><?xml version="1.0" encoding="UTF-8" standalone="yes"?>
<Relationships xmlns="http://schemas.openxmlformats.org/package/2006/relationships"><Relationship Id="rId1" Type="http://schemas.openxmlformats.org/officeDocument/2006/relationships/image" Target="../media/image85.png"/></Relationships>
</file>

<file path=ppt/diagrams/_rels/data65.xml.rels><?xml version="1.0" encoding="UTF-8" standalone="yes"?>
<Relationships xmlns="http://schemas.openxmlformats.org/package/2006/relationships"><Relationship Id="rId1" Type="http://schemas.openxmlformats.org/officeDocument/2006/relationships/image" Target="../media/image86.png"/></Relationships>
</file>

<file path=ppt/diagrams/_rels/data66.xml.rels><?xml version="1.0" encoding="UTF-8" standalone="yes"?>
<Relationships xmlns="http://schemas.openxmlformats.org/package/2006/relationships"><Relationship Id="rId1" Type="http://schemas.openxmlformats.org/officeDocument/2006/relationships/image" Target="../media/image87.png"/></Relationships>
</file>

<file path=ppt/diagrams/_rels/data67.xml.rels><?xml version="1.0" encoding="UTF-8" standalone="yes"?>
<Relationships xmlns="http://schemas.openxmlformats.org/package/2006/relationships"><Relationship Id="rId1" Type="http://schemas.openxmlformats.org/officeDocument/2006/relationships/image" Target="../media/image48.png"/></Relationships>
</file>

<file path=ppt/diagrams/_rels/data68.xml.rels><?xml version="1.0" encoding="UTF-8" standalone="yes"?>
<Relationships xmlns="http://schemas.openxmlformats.org/package/2006/relationships"><Relationship Id="rId1" Type="http://schemas.openxmlformats.org/officeDocument/2006/relationships/image" Target="../media/image88.png"/></Relationships>
</file>

<file path=ppt/diagrams/_rels/data69.xml.rels><?xml version="1.0" encoding="UTF-8" standalone="yes"?>
<Relationships xmlns="http://schemas.openxmlformats.org/package/2006/relationships"><Relationship Id="rId1" Type="http://schemas.openxmlformats.org/officeDocument/2006/relationships/image" Target="../media/image92.png"/></Relationships>
</file>

<file path=ppt/diagrams/_rels/data7.xml.rels><?xml version="1.0" encoding="UTF-8" standalone="yes"?>
<Relationships xmlns="http://schemas.openxmlformats.org/package/2006/relationships"><Relationship Id="rId1" Type="http://schemas.openxmlformats.org/officeDocument/2006/relationships/image" Target="../media/image46.png"/></Relationships>
</file>

<file path=ppt/diagrams/_rels/data70.xml.rels><?xml version="1.0" encoding="UTF-8" standalone="yes"?>
<Relationships xmlns="http://schemas.openxmlformats.org/package/2006/relationships"><Relationship Id="rId1" Type="http://schemas.openxmlformats.org/officeDocument/2006/relationships/image" Target="../media/image93.png"/></Relationships>
</file>

<file path=ppt/diagrams/_rels/data71.xml.rels><?xml version="1.0" encoding="UTF-8" standalone="yes"?>
<Relationships xmlns="http://schemas.openxmlformats.org/package/2006/relationships"><Relationship Id="rId1" Type="http://schemas.openxmlformats.org/officeDocument/2006/relationships/image" Target="../media/image94.png"/></Relationships>
</file>

<file path=ppt/diagrams/_rels/data72.xml.rels><?xml version="1.0" encoding="UTF-8" standalone="yes"?>
<Relationships xmlns="http://schemas.openxmlformats.org/package/2006/relationships"><Relationship Id="rId1" Type="http://schemas.openxmlformats.org/officeDocument/2006/relationships/image" Target="../media/image95.png"/></Relationships>
</file>

<file path=ppt/diagrams/_rels/data73.xml.rels><?xml version="1.0" encoding="UTF-8" standalone="yes"?>
<Relationships xmlns="http://schemas.openxmlformats.org/package/2006/relationships"><Relationship Id="rId1" Type="http://schemas.openxmlformats.org/officeDocument/2006/relationships/image" Target="../media/image108.png"/></Relationships>
</file>

<file path=ppt/diagrams/_rels/data74.xml.rels><?xml version="1.0" encoding="UTF-8" standalone="yes"?>
<Relationships xmlns="http://schemas.openxmlformats.org/package/2006/relationships"><Relationship Id="rId1" Type="http://schemas.openxmlformats.org/officeDocument/2006/relationships/image" Target="../media/image109.png"/></Relationships>
</file>

<file path=ppt/diagrams/_rels/data75.xml.rels><?xml version="1.0" encoding="UTF-8" standalone="yes"?>
<Relationships xmlns="http://schemas.openxmlformats.org/package/2006/relationships"><Relationship Id="rId1" Type="http://schemas.openxmlformats.org/officeDocument/2006/relationships/image" Target="../media/image110.png"/></Relationships>
</file>

<file path=ppt/diagrams/_rels/data76.xml.rels><?xml version="1.0" encoding="UTF-8" standalone="yes"?>
<Relationships xmlns="http://schemas.openxmlformats.org/package/2006/relationships"><Relationship Id="rId1" Type="http://schemas.openxmlformats.org/officeDocument/2006/relationships/image" Target="../media/image111.png"/></Relationships>
</file>

<file path=ppt/diagrams/_rels/data77.xml.rels><?xml version="1.0" encoding="UTF-8" standalone="yes"?>
<Relationships xmlns="http://schemas.openxmlformats.org/package/2006/relationships"><Relationship Id="rId1" Type="http://schemas.openxmlformats.org/officeDocument/2006/relationships/image" Target="../media/image112.png"/></Relationships>
</file>

<file path=ppt/diagrams/_rels/data78.xml.rels><?xml version="1.0" encoding="UTF-8" standalone="yes"?>
<Relationships xmlns="http://schemas.openxmlformats.org/package/2006/relationships"><Relationship Id="rId1" Type="http://schemas.openxmlformats.org/officeDocument/2006/relationships/image" Target="../media/image113.png"/></Relationships>
</file>

<file path=ppt/diagrams/_rels/data79.xml.rels><?xml version="1.0" encoding="UTF-8" standalone="yes"?>
<Relationships xmlns="http://schemas.openxmlformats.org/package/2006/relationships"><Relationship Id="rId1" Type="http://schemas.openxmlformats.org/officeDocument/2006/relationships/image" Target="../media/image114.png"/></Relationships>
</file>

<file path=ppt/diagrams/_rels/data80.xml.rels><?xml version="1.0" encoding="UTF-8" standalone="yes"?>
<Relationships xmlns="http://schemas.openxmlformats.org/package/2006/relationships"><Relationship Id="rId1" Type="http://schemas.openxmlformats.org/officeDocument/2006/relationships/image" Target="../media/image115.png"/></Relationships>
</file>

<file path=ppt/diagrams/_rels/data81.xml.rels><?xml version="1.0" encoding="UTF-8" standalone="yes"?>
<Relationships xmlns="http://schemas.openxmlformats.org/package/2006/relationships"><Relationship Id="rId1" Type="http://schemas.openxmlformats.org/officeDocument/2006/relationships/image" Target="../media/image116.png"/></Relationships>
</file>

<file path=ppt/diagrams/_rels/data82.xml.rels><?xml version="1.0" encoding="UTF-8" standalone="yes"?>
<Relationships xmlns="http://schemas.openxmlformats.org/package/2006/relationships"><Relationship Id="rId1" Type="http://schemas.openxmlformats.org/officeDocument/2006/relationships/image" Target="../media/image117.png"/></Relationships>
</file>

<file path=ppt/diagrams/_rels/data83.xml.rels><?xml version="1.0" encoding="UTF-8" standalone="yes"?>
<Relationships xmlns="http://schemas.openxmlformats.org/package/2006/relationships"><Relationship Id="rId1" Type="http://schemas.openxmlformats.org/officeDocument/2006/relationships/image" Target="../media/image118.png"/></Relationships>
</file>

<file path=ppt/diagrams/_rels/data84.xml.rels><?xml version="1.0" encoding="UTF-8" standalone="yes"?>
<Relationships xmlns="http://schemas.openxmlformats.org/package/2006/relationships"><Relationship Id="rId1" Type="http://schemas.openxmlformats.org/officeDocument/2006/relationships/image" Target="../media/image119.png"/></Relationships>
</file>

<file path=ppt/diagrams/_rels/data85.xml.rels><?xml version="1.0" encoding="UTF-8" standalone="yes"?>
<Relationships xmlns="http://schemas.openxmlformats.org/package/2006/relationships"><Relationship Id="rId1" Type="http://schemas.openxmlformats.org/officeDocument/2006/relationships/image" Target="../media/image108.png"/></Relationships>
</file>

<file path=ppt/diagrams/_rels/data9.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50.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20.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56.png"/></Relationships>
</file>

<file path=ppt/diagrams/_rels/drawing27.xml.rels><?xml version="1.0" encoding="UTF-8" standalone="yes"?>
<Relationships xmlns="http://schemas.openxmlformats.org/package/2006/relationships"><Relationship Id="rId1" Type="http://schemas.openxmlformats.org/officeDocument/2006/relationships/image" Target="../media/image57.png"/></Relationships>
</file>

<file path=ppt/diagrams/_rels/drawing28.xml.rels><?xml version="1.0" encoding="UTF-8" standalone="yes"?>
<Relationships xmlns="http://schemas.openxmlformats.org/package/2006/relationships"><Relationship Id="rId1" Type="http://schemas.openxmlformats.org/officeDocument/2006/relationships/image" Target="../media/image5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_rels/drawing30.xml.rels><?xml version="1.0" encoding="UTF-8" standalone="yes"?>
<Relationships xmlns="http://schemas.openxmlformats.org/package/2006/relationships"><Relationship Id="rId1" Type="http://schemas.openxmlformats.org/officeDocument/2006/relationships/image" Target="../media/image59.png"/></Relationships>
</file>

<file path=ppt/diagrams/_rels/drawing31.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32.xml.rels><?xml version="1.0" encoding="UTF-8" standalone="yes"?>
<Relationships xmlns="http://schemas.openxmlformats.org/package/2006/relationships"><Relationship Id="rId1" Type="http://schemas.openxmlformats.org/officeDocument/2006/relationships/image" Target="../media/image60.png"/></Relationships>
</file>

<file path=ppt/diagrams/_rels/drawing33.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34.xml.rels><?xml version="1.0" encoding="UTF-8" standalone="yes"?>
<Relationships xmlns="http://schemas.openxmlformats.org/package/2006/relationships"><Relationship Id="rId1" Type="http://schemas.openxmlformats.org/officeDocument/2006/relationships/image" Target="../media/image61.png"/></Relationships>
</file>

<file path=ppt/diagrams/_rels/drawing35.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36.xml.rels><?xml version="1.0" encoding="UTF-8" standalone="yes"?>
<Relationships xmlns="http://schemas.openxmlformats.org/package/2006/relationships"><Relationship Id="rId1" Type="http://schemas.openxmlformats.org/officeDocument/2006/relationships/image" Target="../media/image62.png"/></Relationships>
</file>

<file path=ppt/diagrams/_rels/drawing37.xml.rels><?xml version="1.0" encoding="UTF-8" standalone="yes"?>
<Relationships xmlns="http://schemas.openxmlformats.org/package/2006/relationships"><Relationship Id="rId1" Type="http://schemas.openxmlformats.org/officeDocument/2006/relationships/image" Target="../media/image61.png"/></Relationships>
</file>

<file path=ppt/diagrams/_rels/drawing38.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39.xml.rels><?xml version="1.0" encoding="UTF-8" standalone="yes"?>
<Relationships xmlns="http://schemas.openxmlformats.org/package/2006/relationships"><Relationship Id="rId1" Type="http://schemas.openxmlformats.org/officeDocument/2006/relationships/image" Target="../media/image6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40.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41.xml.rels><?xml version="1.0" encoding="UTF-8" standalone="yes"?>
<Relationships xmlns="http://schemas.openxmlformats.org/package/2006/relationships"><Relationship Id="rId1" Type="http://schemas.openxmlformats.org/officeDocument/2006/relationships/image" Target="../media/image64.png"/></Relationships>
</file>

<file path=ppt/diagrams/_rels/drawing42.xml.rels><?xml version="1.0" encoding="UTF-8" standalone="yes"?>
<Relationships xmlns="http://schemas.openxmlformats.org/package/2006/relationships"><Relationship Id="rId1" Type="http://schemas.openxmlformats.org/officeDocument/2006/relationships/image" Target="../media/image65.png"/></Relationships>
</file>

<file path=ppt/diagrams/_rels/drawing44.xml.rels><?xml version="1.0" encoding="UTF-8" standalone="yes"?>
<Relationships xmlns="http://schemas.openxmlformats.org/package/2006/relationships"><Relationship Id="rId1" Type="http://schemas.openxmlformats.org/officeDocument/2006/relationships/image" Target="../media/image66.png"/></Relationships>
</file>

<file path=ppt/diagrams/_rels/drawing45.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47.xml.rels><?xml version="1.0" encoding="UTF-8" standalone="yes"?>
<Relationships xmlns="http://schemas.openxmlformats.org/package/2006/relationships"><Relationship Id="rId1" Type="http://schemas.openxmlformats.org/officeDocument/2006/relationships/image" Target="../media/image67.png"/></Relationships>
</file>

<file path=ppt/diagrams/_rels/drawing48.xml.rels><?xml version="1.0" encoding="UTF-8" standalone="yes"?>
<Relationships xmlns="http://schemas.openxmlformats.org/package/2006/relationships"><Relationship Id="rId1" Type="http://schemas.openxmlformats.org/officeDocument/2006/relationships/image" Target="../media/image68.png"/></Relationships>
</file>

<file path=ppt/diagrams/_rels/drawing49.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50.xml.rels><?xml version="1.0" encoding="UTF-8" standalone="yes"?>
<Relationships xmlns="http://schemas.openxmlformats.org/package/2006/relationships"><Relationship Id="rId1" Type="http://schemas.openxmlformats.org/officeDocument/2006/relationships/image" Target="../media/image69.png"/></Relationships>
</file>

<file path=ppt/diagrams/_rels/drawing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diagrams/_rels/drawing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_rels/drawing53.xml.rels><?xml version="1.0" encoding="UTF-8" standalone="yes"?>
<Relationships xmlns="http://schemas.openxmlformats.org/package/2006/relationships"><Relationship Id="rId1" Type="http://schemas.openxmlformats.org/officeDocument/2006/relationships/image" Target="../media/image77.png"/></Relationships>
</file>

<file path=ppt/diagrams/_rels/drawing54.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55.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56.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57.xml.rels><?xml version="1.0" encoding="UTF-8" standalone="yes"?>
<Relationships xmlns="http://schemas.openxmlformats.org/package/2006/relationships"><Relationship Id="rId1" Type="http://schemas.openxmlformats.org/officeDocument/2006/relationships/image" Target="../media/image79.png"/></Relationships>
</file>

<file path=ppt/diagrams/_rels/drawing58.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59.xml.rels><?xml version="1.0" encoding="UTF-8" standalone="yes"?>
<Relationships xmlns="http://schemas.openxmlformats.org/package/2006/relationships"><Relationship Id="rId1" Type="http://schemas.openxmlformats.org/officeDocument/2006/relationships/image" Target="../media/image80.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60.xml.rels><?xml version="1.0" encoding="UTF-8" standalone="yes"?>
<Relationships xmlns="http://schemas.openxmlformats.org/package/2006/relationships"><Relationship Id="rId1" Type="http://schemas.openxmlformats.org/officeDocument/2006/relationships/image" Target="../media/image81.png"/></Relationships>
</file>

<file path=ppt/diagrams/_rels/drawing61.xml.rels><?xml version="1.0" encoding="UTF-8" standalone="yes"?>
<Relationships xmlns="http://schemas.openxmlformats.org/package/2006/relationships"><Relationship Id="rId1" Type="http://schemas.openxmlformats.org/officeDocument/2006/relationships/image" Target="../media/image82.png"/></Relationships>
</file>

<file path=ppt/diagrams/_rels/drawing62.xml.rels><?xml version="1.0" encoding="UTF-8" standalone="yes"?>
<Relationships xmlns="http://schemas.openxmlformats.org/package/2006/relationships"><Relationship Id="rId1" Type="http://schemas.openxmlformats.org/officeDocument/2006/relationships/image" Target="../media/image83.png"/></Relationships>
</file>

<file path=ppt/diagrams/_rels/drawing63.xml.rels><?xml version="1.0" encoding="UTF-8" standalone="yes"?>
<Relationships xmlns="http://schemas.openxmlformats.org/package/2006/relationships"><Relationship Id="rId1" Type="http://schemas.openxmlformats.org/officeDocument/2006/relationships/image" Target="../media/image84.png"/></Relationships>
</file>

<file path=ppt/diagrams/_rels/drawing64.xml.rels><?xml version="1.0" encoding="UTF-8" standalone="yes"?>
<Relationships xmlns="http://schemas.openxmlformats.org/package/2006/relationships"><Relationship Id="rId1" Type="http://schemas.openxmlformats.org/officeDocument/2006/relationships/image" Target="../media/image85.png"/></Relationships>
</file>

<file path=ppt/diagrams/_rels/drawing65.xml.rels><?xml version="1.0" encoding="UTF-8" standalone="yes"?>
<Relationships xmlns="http://schemas.openxmlformats.org/package/2006/relationships"><Relationship Id="rId1" Type="http://schemas.openxmlformats.org/officeDocument/2006/relationships/image" Target="../media/image86.png"/></Relationships>
</file>

<file path=ppt/diagrams/_rels/drawing66.xml.rels><?xml version="1.0" encoding="UTF-8" standalone="yes"?>
<Relationships xmlns="http://schemas.openxmlformats.org/package/2006/relationships"><Relationship Id="rId1" Type="http://schemas.openxmlformats.org/officeDocument/2006/relationships/image" Target="../media/image87.png"/></Relationships>
</file>

<file path=ppt/diagrams/_rels/drawing67.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68.xml.rels><?xml version="1.0" encoding="UTF-8" standalone="yes"?>
<Relationships xmlns="http://schemas.openxmlformats.org/package/2006/relationships"><Relationship Id="rId1" Type="http://schemas.openxmlformats.org/officeDocument/2006/relationships/image" Target="../media/image88.png"/></Relationships>
</file>

<file path=ppt/diagrams/_rels/drawing69.xml.rels><?xml version="1.0" encoding="UTF-8" standalone="yes"?>
<Relationships xmlns="http://schemas.openxmlformats.org/package/2006/relationships"><Relationship Id="rId1" Type="http://schemas.openxmlformats.org/officeDocument/2006/relationships/image" Target="../media/image9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70.xml.rels><?xml version="1.0" encoding="UTF-8" standalone="yes"?>
<Relationships xmlns="http://schemas.openxmlformats.org/package/2006/relationships"><Relationship Id="rId1" Type="http://schemas.openxmlformats.org/officeDocument/2006/relationships/image" Target="../media/image93.png"/></Relationships>
</file>

<file path=ppt/diagrams/_rels/drawing71.xml.rels><?xml version="1.0" encoding="UTF-8" standalone="yes"?>
<Relationships xmlns="http://schemas.openxmlformats.org/package/2006/relationships"><Relationship Id="rId1" Type="http://schemas.openxmlformats.org/officeDocument/2006/relationships/image" Target="../media/image94.png"/></Relationships>
</file>

<file path=ppt/diagrams/_rels/drawing72.xml.rels><?xml version="1.0" encoding="UTF-8" standalone="yes"?>
<Relationships xmlns="http://schemas.openxmlformats.org/package/2006/relationships"><Relationship Id="rId1" Type="http://schemas.openxmlformats.org/officeDocument/2006/relationships/image" Target="../media/image95.png"/></Relationships>
</file>

<file path=ppt/diagrams/_rels/drawing73.xml.rels><?xml version="1.0" encoding="UTF-8" standalone="yes"?>
<Relationships xmlns="http://schemas.openxmlformats.org/package/2006/relationships"><Relationship Id="rId1" Type="http://schemas.openxmlformats.org/officeDocument/2006/relationships/image" Target="../media/image108.png"/></Relationships>
</file>

<file path=ppt/diagrams/_rels/drawing74.xml.rels><?xml version="1.0" encoding="UTF-8" standalone="yes"?>
<Relationships xmlns="http://schemas.openxmlformats.org/package/2006/relationships"><Relationship Id="rId1" Type="http://schemas.openxmlformats.org/officeDocument/2006/relationships/image" Target="../media/image109.png"/></Relationships>
</file>

<file path=ppt/diagrams/_rels/drawing75.xml.rels><?xml version="1.0" encoding="UTF-8" standalone="yes"?>
<Relationships xmlns="http://schemas.openxmlformats.org/package/2006/relationships"><Relationship Id="rId1" Type="http://schemas.openxmlformats.org/officeDocument/2006/relationships/image" Target="../media/image110.png"/></Relationships>
</file>

<file path=ppt/diagrams/_rels/drawing76.xml.rels><?xml version="1.0" encoding="UTF-8" standalone="yes"?>
<Relationships xmlns="http://schemas.openxmlformats.org/package/2006/relationships"><Relationship Id="rId1" Type="http://schemas.openxmlformats.org/officeDocument/2006/relationships/image" Target="../media/image111.png"/></Relationships>
</file>

<file path=ppt/diagrams/_rels/drawing77.xml.rels><?xml version="1.0" encoding="UTF-8" standalone="yes"?>
<Relationships xmlns="http://schemas.openxmlformats.org/package/2006/relationships"><Relationship Id="rId1" Type="http://schemas.openxmlformats.org/officeDocument/2006/relationships/image" Target="../media/image112.png"/></Relationships>
</file>

<file path=ppt/diagrams/_rels/drawing78.xml.rels><?xml version="1.0" encoding="UTF-8" standalone="yes"?>
<Relationships xmlns="http://schemas.openxmlformats.org/package/2006/relationships"><Relationship Id="rId1" Type="http://schemas.openxmlformats.org/officeDocument/2006/relationships/image" Target="../media/image113.png"/></Relationships>
</file>

<file path=ppt/diagrams/_rels/drawing79.xml.rels><?xml version="1.0" encoding="UTF-8" standalone="yes"?>
<Relationships xmlns="http://schemas.openxmlformats.org/package/2006/relationships"><Relationship Id="rId1" Type="http://schemas.openxmlformats.org/officeDocument/2006/relationships/image" Target="../media/image114.png"/></Relationships>
</file>

<file path=ppt/diagrams/_rels/drawing80.xml.rels><?xml version="1.0" encoding="UTF-8" standalone="yes"?>
<Relationships xmlns="http://schemas.openxmlformats.org/package/2006/relationships"><Relationship Id="rId1" Type="http://schemas.openxmlformats.org/officeDocument/2006/relationships/image" Target="../media/image115.png"/></Relationships>
</file>

<file path=ppt/diagrams/_rels/drawing81.xml.rels><?xml version="1.0" encoding="UTF-8" standalone="yes"?>
<Relationships xmlns="http://schemas.openxmlformats.org/package/2006/relationships"><Relationship Id="rId1" Type="http://schemas.openxmlformats.org/officeDocument/2006/relationships/image" Target="../media/image116.png"/></Relationships>
</file>

<file path=ppt/diagrams/_rels/drawing82.xml.rels><?xml version="1.0" encoding="UTF-8" standalone="yes"?>
<Relationships xmlns="http://schemas.openxmlformats.org/package/2006/relationships"><Relationship Id="rId1" Type="http://schemas.openxmlformats.org/officeDocument/2006/relationships/image" Target="../media/image117.png"/></Relationships>
</file>

<file path=ppt/diagrams/_rels/drawing83.xml.rels><?xml version="1.0" encoding="UTF-8" standalone="yes"?>
<Relationships xmlns="http://schemas.openxmlformats.org/package/2006/relationships"><Relationship Id="rId1" Type="http://schemas.openxmlformats.org/officeDocument/2006/relationships/image" Target="../media/image118.png"/></Relationships>
</file>

<file path=ppt/diagrams/_rels/drawing84.xml.rels><?xml version="1.0" encoding="UTF-8" standalone="yes"?>
<Relationships xmlns="http://schemas.openxmlformats.org/package/2006/relationships"><Relationship Id="rId1" Type="http://schemas.openxmlformats.org/officeDocument/2006/relationships/image" Target="../media/image119.png"/></Relationships>
</file>

<file path=ppt/diagrams/_rels/drawing85.xml.rels><?xml version="1.0" encoding="UTF-8" standalone="yes"?>
<Relationships xmlns="http://schemas.openxmlformats.org/package/2006/relationships"><Relationship Id="rId1" Type="http://schemas.openxmlformats.org/officeDocument/2006/relationships/image" Target="../media/image108.png"/></Relationships>
</file>

<file path=ppt/diagrams/_rels/drawing9.xml.rels><?xml version="1.0" encoding="UTF-8" standalone="yes"?>
<Relationships xmlns="http://schemas.openxmlformats.org/package/2006/relationships"><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SA" b="1" dirty="0" smtClean="0"/>
            <a:t>تعريف الذات</a:t>
          </a:r>
          <a:endParaRPr lang="ar-EG" dirty="0"/>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32208D60-F395-4A08-85CE-5BA22DE411A0}" type="presOf" srcId="{F5419C58-518A-42D6-8C6E-704B01322DD9}" destId="{D18363BB-A723-441D-A312-E4303F814F91}" srcOrd="0" destOrd="0" presId="urn:microsoft.com/office/officeart/2008/layout/AlternatingPictureCircles"/>
    <dgm:cxn modelId="{1379567F-8FAF-4B59-9BC8-507D1B282596}" type="presOf" srcId="{FF524F7B-D789-4D38-A5A6-76F5DD74DA2F}" destId="{50BBD94E-E67F-4FF9-8E41-8AF7CC32ED7A}" srcOrd="0" destOrd="0" presId="urn:microsoft.com/office/officeart/2008/layout/AlternatingPictureCircles"/>
    <dgm:cxn modelId="{D45011A3-078A-47E1-AD06-5C5CEB460A95}" type="presParOf" srcId="{D18363BB-A723-441D-A312-E4303F814F91}" destId="{D830ADCD-A655-42A7-AE6B-E53E553206D0}" srcOrd="0" destOrd="0" presId="urn:microsoft.com/office/officeart/2008/layout/AlternatingPictureCircles"/>
    <dgm:cxn modelId="{3A4E7262-462F-4321-BB8F-35C42166E51C}" type="presParOf" srcId="{D830ADCD-A655-42A7-AE6B-E53E553206D0}" destId="{CD9D0425-DAA2-4704-AAD6-5490DE744D68}" srcOrd="0" destOrd="0" presId="urn:microsoft.com/office/officeart/2008/layout/AlternatingPictureCircles"/>
    <dgm:cxn modelId="{948C5836-0185-460E-A190-B76FDF87E5B3}" type="presParOf" srcId="{D830ADCD-A655-42A7-AE6B-E53E553206D0}" destId="{C4179DE5-6A3D-4254-AFFA-8A7A06E77845}" srcOrd="1" destOrd="0" presId="urn:microsoft.com/office/officeart/2008/layout/AlternatingPictureCircles"/>
    <dgm:cxn modelId="{EA336C5B-1E50-4A8B-BB46-BE7F24E1800C}" type="presParOf" srcId="{D830ADCD-A655-42A7-AE6B-E53E553206D0}" destId="{50BBD94E-E67F-4FF9-8E41-8AF7CC32ED7A}" srcOrd="2" destOrd="0" presId="urn:microsoft.com/office/officeart/2008/layout/AlternatingPictureCircles"/>
    <dgm:cxn modelId="{CA694D65-9323-4D97-81D5-162ECEA3052D}"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66E73C34-2768-4675-855E-9E111978C7CE}"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3BE020E6-C0AB-4844-8D27-C0503A6A914D}" type="presOf" srcId="{49AA1EEC-8DF3-4AF6-9EAE-F32C46461938}" destId="{4A9B6344-C74D-4BDB-832D-FD0C0F7BE2CE}" srcOrd="0" destOrd="0" presId="urn:microsoft.com/office/officeart/2005/8/layout/vList3"/>
    <dgm:cxn modelId="{8B7A5A23-FA7A-4E8E-B292-3709379C8F46}" type="presParOf" srcId="{3ACB3F72-0124-4692-9CF3-A8D3AD378D7F}" destId="{8845D2A9-48E3-4F87-8867-54F7D3423298}" srcOrd="0" destOrd="0" presId="urn:microsoft.com/office/officeart/2005/8/layout/vList3"/>
    <dgm:cxn modelId="{6D53F349-5508-4114-8A8C-185E9C4FFC09}" type="presParOf" srcId="{8845D2A9-48E3-4F87-8867-54F7D3423298}" destId="{6A6C3F77-6544-4CB4-9212-C482180DB076}" srcOrd="0" destOrd="0" presId="urn:microsoft.com/office/officeart/2005/8/layout/vList3"/>
    <dgm:cxn modelId="{956FF155-7A93-4D07-B54F-CCDAF54E5FC9}"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تصنيف القيم من حيث الأهمية</a:t>
          </a:r>
          <a:endParaRPr lang="ar-EG" dirty="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1D37B277-57D2-435D-B1D9-41CEE0079410}" srcId="{853012C3-48B0-4A93-822B-065966BF1FDB}" destId="{8A88757E-81B0-4C9E-BF63-85A8F08A6C43}" srcOrd="0" destOrd="0" parTransId="{863034F7-4571-48F1-B6F9-25E74A8383B9}" sibTransId="{569CE1CA-C507-4DF8-AE12-2FF7EE1C962F}"/>
    <dgm:cxn modelId="{00A86B5E-B0EE-4207-B6C6-D5490CA2C1AC}" type="presOf" srcId="{853012C3-48B0-4A93-822B-065966BF1FDB}" destId="{77D43D8B-5EEA-4D20-9410-87A60AA2756D}" srcOrd="0" destOrd="0" presId="urn:microsoft.com/office/officeart/2005/8/layout/pList2"/>
    <dgm:cxn modelId="{04BF0918-469C-4A0D-8E32-FD2D8E0A494D}" type="presOf" srcId="{8A88757E-81B0-4C9E-BF63-85A8F08A6C43}" destId="{56E4CD28-9E98-4878-BD88-454782EC4CC9}" srcOrd="0" destOrd="0" presId="urn:microsoft.com/office/officeart/2005/8/layout/pList2"/>
    <dgm:cxn modelId="{EC4A75B9-6A50-46E2-95D0-1FCC5C5C751F}" type="presParOf" srcId="{77D43D8B-5EEA-4D20-9410-87A60AA2756D}" destId="{A5296957-6FB5-4EEE-BD70-2ECE84E3EB43}" srcOrd="0" destOrd="0" presId="urn:microsoft.com/office/officeart/2005/8/layout/pList2"/>
    <dgm:cxn modelId="{A848288B-B746-4DD3-A03F-3FFD3177BD7B}" type="presParOf" srcId="{77D43D8B-5EEA-4D20-9410-87A60AA2756D}" destId="{37700839-E042-4D59-9610-9A83D552D23D}" srcOrd="1" destOrd="0" presId="urn:microsoft.com/office/officeart/2005/8/layout/pList2"/>
    <dgm:cxn modelId="{8D3A745E-F39D-471A-A705-5E79A2B2EA79}" type="presParOf" srcId="{37700839-E042-4D59-9610-9A83D552D23D}" destId="{D7C2D4E1-4C0F-4E09-9211-8C2023BFBD27}" srcOrd="0" destOrd="0" presId="urn:microsoft.com/office/officeart/2005/8/layout/pList2"/>
    <dgm:cxn modelId="{BB4A8997-5E71-4FA9-BAF4-E578C4D90C22}" type="presParOf" srcId="{D7C2D4E1-4C0F-4E09-9211-8C2023BFBD27}" destId="{56E4CD28-9E98-4878-BD88-454782EC4CC9}" srcOrd="0" destOrd="0" presId="urn:microsoft.com/office/officeart/2005/8/layout/pList2"/>
    <dgm:cxn modelId="{28FC6EE0-7876-4630-9E38-E7D8FE089FE5}" type="presParOf" srcId="{D7C2D4E1-4C0F-4E09-9211-8C2023BFBD27}" destId="{A07C2608-F12F-4F74-B103-7CF5E58106C7}" srcOrd="1" destOrd="0" presId="urn:microsoft.com/office/officeart/2005/8/layout/pList2"/>
    <dgm:cxn modelId="{86B92E20-80FB-4FC2-980D-B97ED98C2AF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معرفة المؤثرات في بناء القيم</a:t>
          </a:r>
          <a:endParaRPr lang="ar-EG" dirty="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74A77AE0-07F8-496C-AD4A-73A4A24CA9E8}" type="presOf" srcId="{853012C3-48B0-4A93-822B-065966BF1FDB}" destId="{77D43D8B-5EEA-4D20-9410-87A60AA2756D}" srcOrd="0" destOrd="0" presId="urn:microsoft.com/office/officeart/2005/8/layout/pList2"/>
    <dgm:cxn modelId="{DC2A3670-0A8D-4C31-89A1-D7AB45D0DB90}"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281A99B7-3709-48DF-8B56-6C8315B2F6A2}" type="presParOf" srcId="{77D43D8B-5EEA-4D20-9410-87A60AA2756D}" destId="{A5296957-6FB5-4EEE-BD70-2ECE84E3EB43}" srcOrd="0" destOrd="0" presId="urn:microsoft.com/office/officeart/2005/8/layout/pList2"/>
    <dgm:cxn modelId="{6A281EB9-B1E0-4158-B1A0-3EAA67953266}" type="presParOf" srcId="{77D43D8B-5EEA-4D20-9410-87A60AA2756D}" destId="{37700839-E042-4D59-9610-9A83D552D23D}" srcOrd="1" destOrd="0" presId="urn:microsoft.com/office/officeart/2005/8/layout/pList2"/>
    <dgm:cxn modelId="{2D4600D4-C10C-4256-92C7-C0B4E325FF6D}" type="presParOf" srcId="{37700839-E042-4D59-9610-9A83D552D23D}" destId="{D7C2D4E1-4C0F-4E09-9211-8C2023BFBD27}" srcOrd="0" destOrd="0" presId="urn:microsoft.com/office/officeart/2005/8/layout/pList2"/>
    <dgm:cxn modelId="{13C444C9-A07D-4278-A63A-E3E23FDEC400}" type="presParOf" srcId="{D7C2D4E1-4C0F-4E09-9211-8C2023BFBD27}" destId="{56E4CD28-9E98-4878-BD88-454782EC4CC9}" srcOrd="0" destOrd="0" presId="urn:microsoft.com/office/officeart/2005/8/layout/pList2"/>
    <dgm:cxn modelId="{EE44BA4A-BAED-4F96-971A-80CE15EE379C}" type="presParOf" srcId="{D7C2D4E1-4C0F-4E09-9211-8C2023BFBD27}" destId="{A07C2608-F12F-4F74-B103-7CF5E58106C7}" srcOrd="1" destOrd="0" presId="urn:microsoft.com/office/officeart/2005/8/layout/pList2"/>
    <dgm:cxn modelId="{67F18856-E6A4-48C0-80E3-A088E03D73AF}"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المؤثرين في اتخاذ القرارات الحياتية</a:t>
          </a:r>
          <a:endParaRPr lang="ar-EG" dirty="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1D37B277-57D2-435D-B1D9-41CEE0079410}" srcId="{853012C3-48B0-4A93-822B-065966BF1FDB}" destId="{8A88757E-81B0-4C9E-BF63-85A8F08A6C43}" srcOrd="0" destOrd="0" parTransId="{863034F7-4571-48F1-B6F9-25E74A8383B9}" sibTransId="{569CE1CA-C507-4DF8-AE12-2FF7EE1C962F}"/>
    <dgm:cxn modelId="{1C90FC04-9D2D-4747-83B4-5697583D11EA}" type="presOf" srcId="{853012C3-48B0-4A93-822B-065966BF1FDB}" destId="{77D43D8B-5EEA-4D20-9410-87A60AA2756D}" srcOrd="0" destOrd="0" presId="urn:microsoft.com/office/officeart/2005/8/layout/pList2"/>
    <dgm:cxn modelId="{9A5633A8-F5D2-43A7-8F88-886B8DCE3541}" type="presOf" srcId="{8A88757E-81B0-4C9E-BF63-85A8F08A6C43}" destId="{56E4CD28-9E98-4878-BD88-454782EC4CC9}" srcOrd="0" destOrd="0" presId="urn:microsoft.com/office/officeart/2005/8/layout/pList2"/>
    <dgm:cxn modelId="{025281DE-FC12-4FDD-81AE-CE5D117DDD25}" type="presParOf" srcId="{77D43D8B-5EEA-4D20-9410-87A60AA2756D}" destId="{A5296957-6FB5-4EEE-BD70-2ECE84E3EB43}" srcOrd="0" destOrd="0" presId="urn:microsoft.com/office/officeart/2005/8/layout/pList2"/>
    <dgm:cxn modelId="{0B832BCB-2203-46AC-B7EA-C4B8662A4975}" type="presParOf" srcId="{77D43D8B-5EEA-4D20-9410-87A60AA2756D}" destId="{37700839-E042-4D59-9610-9A83D552D23D}" srcOrd="1" destOrd="0" presId="urn:microsoft.com/office/officeart/2005/8/layout/pList2"/>
    <dgm:cxn modelId="{5CF859F4-FFEA-437C-B550-116A00564400}" type="presParOf" srcId="{37700839-E042-4D59-9610-9A83D552D23D}" destId="{D7C2D4E1-4C0F-4E09-9211-8C2023BFBD27}" srcOrd="0" destOrd="0" presId="urn:microsoft.com/office/officeart/2005/8/layout/pList2"/>
    <dgm:cxn modelId="{BE35AC50-E3F2-4000-AA01-327E83092B10}" type="presParOf" srcId="{D7C2D4E1-4C0F-4E09-9211-8C2023BFBD27}" destId="{56E4CD28-9E98-4878-BD88-454782EC4CC9}" srcOrd="0" destOrd="0" presId="urn:microsoft.com/office/officeart/2005/8/layout/pList2"/>
    <dgm:cxn modelId="{9D251816-0554-45CC-B9C0-6A6B36AE6FB3}" type="presParOf" srcId="{D7C2D4E1-4C0F-4E09-9211-8C2023BFBD27}" destId="{A07C2608-F12F-4F74-B103-7CF5E58106C7}" srcOrd="1" destOrd="0" presId="urn:microsoft.com/office/officeart/2005/8/layout/pList2"/>
    <dgm:cxn modelId="{EFEDF9B0-645A-4993-9963-9D246A977749}"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مغلفات التغذية الراجعة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90E1BBA3-FA57-46FC-A7EC-79C86E4B7454}"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BF85E869-46C1-4B61-B6FD-3FDF53308111}" type="presOf" srcId="{8A88757E-81B0-4C9E-BF63-85A8F08A6C43}" destId="{56E4CD28-9E98-4878-BD88-454782EC4CC9}" srcOrd="0" destOrd="0" presId="urn:microsoft.com/office/officeart/2005/8/layout/pList2"/>
    <dgm:cxn modelId="{0CD68919-42B4-4349-B9FF-528B1CE47D96}" type="presParOf" srcId="{77D43D8B-5EEA-4D20-9410-87A60AA2756D}" destId="{A5296957-6FB5-4EEE-BD70-2ECE84E3EB43}" srcOrd="0" destOrd="0" presId="urn:microsoft.com/office/officeart/2005/8/layout/pList2"/>
    <dgm:cxn modelId="{E36DF9DB-D32F-49DC-8C6B-DE6A95BC2D50}" type="presParOf" srcId="{77D43D8B-5EEA-4D20-9410-87A60AA2756D}" destId="{37700839-E042-4D59-9610-9A83D552D23D}" srcOrd="1" destOrd="0" presId="urn:microsoft.com/office/officeart/2005/8/layout/pList2"/>
    <dgm:cxn modelId="{BD65D5B6-F6ED-4157-BF69-68A6CD257DE4}" type="presParOf" srcId="{37700839-E042-4D59-9610-9A83D552D23D}" destId="{D7C2D4E1-4C0F-4E09-9211-8C2023BFBD27}" srcOrd="0" destOrd="0" presId="urn:microsoft.com/office/officeart/2005/8/layout/pList2"/>
    <dgm:cxn modelId="{5EADB0AC-8D0E-4457-B12F-4C62B75F81D9}" type="presParOf" srcId="{D7C2D4E1-4C0F-4E09-9211-8C2023BFBD27}" destId="{56E4CD28-9E98-4878-BD88-454782EC4CC9}" srcOrd="0" destOrd="0" presId="urn:microsoft.com/office/officeart/2005/8/layout/pList2"/>
    <dgm:cxn modelId="{EBFF70E4-631A-4EC0-AD74-43D7453AF3DD}" type="presParOf" srcId="{D7C2D4E1-4C0F-4E09-9211-8C2023BFBD27}" destId="{A07C2608-F12F-4F74-B103-7CF5E58106C7}" srcOrd="1" destOrd="0" presId="urn:microsoft.com/office/officeart/2005/8/layout/pList2"/>
    <dgm:cxn modelId="{5469CB57-7BD5-4B30-9BF6-E4C8D1FE25C0}"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AD6605BF-B735-4BAA-9EBE-FEBDFBFF08FB}"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6F2386BE-2BC7-4C46-88CA-8286D2F55719}" type="presOf" srcId="{49AA1EEC-8DF3-4AF6-9EAE-F32C46461938}" destId="{4A9B6344-C74D-4BDB-832D-FD0C0F7BE2CE}" srcOrd="0" destOrd="0" presId="urn:microsoft.com/office/officeart/2005/8/layout/vList3"/>
    <dgm:cxn modelId="{9B41D93A-C4D2-475C-B47C-A31B99B2E8EB}" type="presParOf" srcId="{3ACB3F72-0124-4692-9CF3-A8D3AD378D7F}" destId="{8845D2A9-48E3-4F87-8867-54F7D3423298}" srcOrd="0" destOrd="0" presId="urn:microsoft.com/office/officeart/2005/8/layout/vList3"/>
    <dgm:cxn modelId="{38D8F7BA-74D4-41B1-A9F9-8FB5CAE6CC21}" type="presParOf" srcId="{8845D2A9-48E3-4F87-8867-54F7D3423298}" destId="{6A6C3F77-6544-4CB4-9212-C482180DB076}" srcOrd="0" destOrd="0" presId="urn:microsoft.com/office/officeart/2005/8/layout/vList3"/>
    <dgm:cxn modelId="{520C3710-5431-4467-B537-4DEB98E21171}"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مهارات بناء وزيادة الثقة بالنفس</a:t>
          </a:r>
          <a:endParaRPr lang="ar-EG" dirty="0"/>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3A464756-D5F9-4D93-A646-C061E34C5C89}" type="presOf" srcId="{FF524F7B-D789-4D38-A5A6-76F5DD74DA2F}" destId="{50BBD94E-E67F-4FF9-8E41-8AF7CC32ED7A}" srcOrd="0" destOrd="0" presId="urn:microsoft.com/office/officeart/2008/layout/AlternatingPictureCircles"/>
    <dgm:cxn modelId="{E9E6594A-B750-4329-9D0C-FABEC378949E}" type="presOf" srcId="{F5419C58-518A-42D6-8C6E-704B01322DD9}" destId="{D18363BB-A723-441D-A312-E4303F814F91}" srcOrd="0" destOrd="0" presId="urn:microsoft.com/office/officeart/2008/layout/AlternatingPictureCircles"/>
    <dgm:cxn modelId="{EBF56967-8B49-4E1C-8CF8-9192E5A41C42}" type="presParOf" srcId="{D18363BB-A723-441D-A312-E4303F814F91}" destId="{D830ADCD-A655-42A7-AE6B-E53E553206D0}" srcOrd="0" destOrd="0" presId="urn:microsoft.com/office/officeart/2008/layout/AlternatingPictureCircles"/>
    <dgm:cxn modelId="{F5FFC547-EFB7-4624-AFD2-73DC84F42027}" type="presParOf" srcId="{D830ADCD-A655-42A7-AE6B-E53E553206D0}" destId="{CD9D0425-DAA2-4704-AAD6-5490DE744D68}" srcOrd="0" destOrd="0" presId="urn:microsoft.com/office/officeart/2008/layout/AlternatingPictureCircles"/>
    <dgm:cxn modelId="{1785BA58-7C4D-48D3-9A43-DA01D568818D}" type="presParOf" srcId="{D830ADCD-A655-42A7-AE6B-E53E553206D0}" destId="{C4179DE5-6A3D-4254-AFFA-8A7A06E77845}" srcOrd="1" destOrd="0" presId="urn:microsoft.com/office/officeart/2008/layout/AlternatingPictureCircles"/>
    <dgm:cxn modelId="{00E4974C-B155-4B93-96AB-63058D7A7BB4}" type="presParOf" srcId="{D830ADCD-A655-42A7-AE6B-E53E553206D0}" destId="{50BBD94E-E67F-4FF9-8E41-8AF7CC32ED7A}" srcOrd="2" destOrd="0" presId="urn:microsoft.com/office/officeart/2008/layout/AlternatingPictureCircles"/>
    <dgm:cxn modelId="{F8FFD7D8-265C-4DCE-A8D0-E807188AA3E5}"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65F052A-330A-4BF9-9697-2CCB8B5F396E}" type="doc">
      <dgm:prSet loTypeId="urn:microsoft.com/office/officeart/2008/layout/TitledPictureBlocks" loCatId="picture" qsTypeId="urn:microsoft.com/office/officeart/2005/8/quickstyle/simple1" qsCatId="simple" csTypeId="urn:microsoft.com/office/officeart/2005/8/colors/colorful5" csCatId="colorful" phldr="1"/>
      <dgm:spPr/>
      <dgm:t>
        <a:bodyPr/>
        <a:lstStyle/>
        <a:p>
          <a:pPr rtl="1"/>
          <a:endParaRPr lang="ar-EG"/>
        </a:p>
      </dgm:t>
    </dgm:pt>
    <dgm:pt modelId="{061DFEB4-DA7B-456F-88B0-B4F4FD2BBCA4}">
      <dgm:prSet phldrT="[Text]"/>
      <dgm:spPr/>
      <dgm:t>
        <a:bodyPr/>
        <a:lstStyle/>
        <a:p>
          <a:pPr rtl="1"/>
          <a:r>
            <a:rPr lang="ar-EG" dirty="0" smtClean="0"/>
            <a:t>تقدير الذات</a:t>
          </a:r>
        </a:p>
      </dgm:t>
    </dgm:pt>
    <dgm:pt modelId="{DFC8AF74-4492-4747-8C03-C3F859B36DA7}" type="parTrans" cxnId="{4F79163E-822B-45F3-BB6F-7CCB415040AF}">
      <dgm:prSet/>
      <dgm:spPr/>
      <dgm:t>
        <a:bodyPr/>
        <a:lstStyle/>
        <a:p>
          <a:pPr rtl="1"/>
          <a:endParaRPr lang="ar-EG"/>
        </a:p>
      </dgm:t>
    </dgm:pt>
    <dgm:pt modelId="{63918863-2079-48A2-86AA-52F56FD78E01}" type="sibTrans" cxnId="{4F79163E-822B-45F3-BB6F-7CCB415040AF}">
      <dgm:prSet/>
      <dgm:spPr/>
      <dgm:t>
        <a:bodyPr/>
        <a:lstStyle/>
        <a:p>
          <a:pPr rtl="1"/>
          <a:endParaRPr lang="ar-EG"/>
        </a:p>
      </dgm:t>
    </dgm:pt>
    <dgm:pt modelId="{860E235F-2BDE-4F4B-AB36-CE02BC65152C}">
      <dgm:prSet phldrT="[Text]"/>
      <dgm:spPr/>
      <dgm:t>
        <a:bodyPr/>
        <a:lstStyle/>
        <a:p>
          <a:pPr rtl="1"/>
          <a:r>
            <a:rPr lang="ar-EG" dirty="0" smtClean="0"/>
            <a:t>هو مجمل الاحاسيس والأفكار المرتبطة بقيمة الذات ومكانتها</a:t>
          </a:r>
          <a:endParaRPr lang="ar-EG" dirty="0"/>
        </a:p>
      </dgm:t>
    </dgm:pt>
    <dgm:pt modelId="{8E8A2D27-5D9E-44C7-B6BD-6ECAB16834CC}" type="parTrans" cxnId="{3FDE3687-766D-4C0C-A634-6C44ACA63798}">
      <dgm:prSet/>
      <dgm:spPr/>
      <dgm:t>
        <a:bodyPr/>
        <a:lstStyle/>
        <a:p>
          <a:pPr rtl="1"/>
          <a:endParaRPr lang="ar-EG"/>
        </a:p>
      </dgm:t>
    </dgm:pt>
    <dgm:pt modelId="{C9426E6B-219D-4621-BE5A-CA32BCFB7F67}" type="sibTrans" cxnId="{3FDE3687-766D-4C0C-A634-6C44ACA63798}">
      <dgm:prSet/>
      <dgm:spPr/>
      <dgm:t>
        <a:bodyPr/>
        <a:lstStyle/>
        <a:p>
          <a:pPr rtl="1"/>
          <a:endParaRPr lang="ar-EG"/>
        </a:p>
      </dgm:t>
    </dgm:pt>
    <dgm:pt modelId="{93408CB6-E9BD-49FA-A019-F747C614C650}" type="pres">
      <dgm:prSet presAssocID="{B65F052A-330A-4BF9-9697-2CCB8B5F396E}" presName="rootNode" presStyleCnt="0">
        <dgm:presLayoutVars>
          <dgm:chMax/>
          <dgm:chPref/>
          <dgm:dir/>
          <dgm:animLvl val="lvl"/>
        </dgm:presLayoutVars>
      </dgm:prSet>
      <dgm:spPr/>
      <dgm:t>
        <a:bodyPr/>
        <a:lstStyle/>
        <a:p>
          <a:pPr rtl="1"/>
          <a:endParaRPr lang="ar-EG"/>
        </a:p>
      </dgm:t>
    </dgm:pt>
    <dgm:pt modelId="{FE73A1EB-55D2-4F9E-B189-41D2658B71F3}" type="pres">
      <dgm:prSet presAssocID="{061DFEB4-DA7B-456F-88B0-B4F4FD2BBCA4}" presName="composite" presStyleCnt="0"/>
      <dgm:spPr/>
    </dgm:pt>
    <dgm:pt modelId="{509644A3-35AE-4560-A7AF-ED3E6267F3CE}" type="pres">
      <dgm:prSet presAssocID="{061DFEB4-DA7B-456F-88B0-B4F4FD2BBCA4}" presName="ParentText" presStyleLbl="node1" presStyleIdx="0" presStyleCnt="1">
        <dgm:presLayoutVars>
          <dgm:chMax val="1"/>
          <dgm:chPref val="1"/>
          <dgm:bulletEnabled val="1"/>
        </dgm:presLayoutVars>
      </dgm:prSet>
      <dgm:spPr/>
      <dgm:t>
        <a:bodyPr/>
        <a:lstStyle/>
        <a:p>
          <a:pPr rtl="1"/>
          <a:endParaRPr lang="ar-EG"/>
        </a:p>
      </dgm:t>
    </dgm:pt>
    <dgm:pt modelId="{AE41CB79-6AFD-4069-BAC7-4D8ABB2FBBEA}" type="pres">
      <dgm:prSet presAssocID="{061DFEB4-DA7B-456F-88B0-B4F4FD2BBCA4}" presName="Image" presStyleLbl="bgImgPlace1" presStyleIdx="0" presStyleCnt="1"/>
      <dgm:spPr>
        <a:blipFill rotWithShape="1">
          <a:blip xmlns:r="http://schemas.openxmlformats.org/officeDocument/2006/relationships" r:embed="rId1"/>
          <a:stretch>
            <a:fillRect/>
          </a:stretch>
        </a:blipFill>
      </dgm:spPr>
    </dgm:pt>
    <dgm:pt modelId="{198C368B-72AF-42C1-934B-9BE4595C43E6}" type="pres">
      <dgm:prSet presAssocID="{061DFEB4-DA7B-456F-88B0-B4F4FD2BBCA4}" presName="ChildText" presStyleLbl="fgAcc1" presStyleIdx="0" presStyleCnt="1">
        <dgm:presLayoutVars>
          <dgm:chMax val="0"/>
          <dgm:chPref val="0"/>
          <dgm:bulletEnabled val="1"/>
        </dgm:presLayoutVars>
      </dgm:prSet>
      <dgm:spPr/>
      <dgm:t>
        <a:bodyPr/>
        <a:lstStyle/>
        <a:p>
          <a:pPr rtl="1"/>
          <a:endParaRPr lang="ar-EG"/>
        </a:p>
      </dgm:t>
    </dgm:pt>
  </dgm:ptLst>
  <dgm:cxnLst>
    <dgm:cxn modelId="{B63642FB-3A1F-40FB-BA97-1F060340B9F1}" type="presOf" srcId="{860E235F-2BDE-4F4B-AB36-CE02BC65152C}" destId="{198C368B-72AF-42C1-934B-9BE4595C43E6}" srcOrd="0" destOrd="0" presId="urn:microsoft.com/office/officeart/2008/layout/TitledPictureBlocks"/>
    <dgm:cxn modelId="{9A9F39EF-816B-4F17-A717-6C8059C2DE60}" type="presOf" srcId="{B65F052A-330A-4BF9-9697-2CCB8B5F396E}" destId="{93408CB6-E9BD-49FA-A019-F747C614C650}" srcOrd="0" destOrd="0" presId="urn:microsoft.com/office/officeart/2008/layout/TitledPictureBlocks"/>
    <dgm:cxn modelId="{4F79163E-822B-45F3-BB6F-7CCB415040AF}" srcId="{B65F052A-330A-4BF9-9697-2CCB8B5F396E}" destId="{061DFEB4-DA7B-456F-88B0-B4F4FD2BBCA4}" srcOrd="0" destOrd="0" parTransId="{DFC8AF74-4492-4747-8C03-C3F859B36DA7}" sibTransId="{63918863-2079-48A2-86AA-52F56FD78E01}"/>
    <dgm:cxn modelId="{3FDE3687-766D-4C0C-A634-6C44ACA63798}" srcId="{061DFEB4-DA7B-456F-88B0-B4F4FD2BBCA4}" destId="{860E235F-2BDE-4F4B-AB36-CE02BC65152C}" srcOrd="0" destOrd="0" parTransId="{8E8A2D27-5D9E-44C7-B6BD-6ECAB16834CC}" sibTransId="{C9426E6B-219D-4621-BE5A-CA32BCFB7F67}"/>
    <dgm:cxn modelId="{B6F0AE60-DD11-49FA-A893-B37466FDDE0D}" type="presOf" srcId="{061DFEB4-DA7B-456F-88B0-B4F4FD2BBCA4}" destId="{509644A3-35AE-4560-A7AF-ED3E6267F3CE}" srcOrd="0" destOrd="0" presId="urn:microsoft.com/office/officeart/2008/layout/TitledPictureBlocks"/>
    <dgm:cxn modelId="{B288B27F-BF06-4E98-96AA-AF2334A0011E}" type="presParOf" srcId="{93408CB6-E9BD-49FA-A019-F747C614C650}" destId="{FE73A1EB-55D2-4F9E-B189-41D2658B71F3}" srcOrd="0" destOrd="0" presId="urn:microsoft.com/office/officeart/2008/layout/TitledPictureBlocks"/>
    <dgm:cxn modelId="{327D3A4C-B220-462C-81B2-EA9ABA7BB71C}" type="presParOf" srcId="{FE73A1EB-55D2-4F9E-B189-41D2658B71F3}" destId="{509644A3-35AE-4560-A7AF-ED3E6267F3CE}" srcOrd="0" destOrd="0" presId="urn:microsoft.com/office/officeart/2008/layout/TitledPictureBlocks"/>
    <dgm:cxn modelId="{490ADDD0-C075-4CD8-BD97-A3A1EA8C303D}" type="presParOf" srcId="{FE73A1EB-55D2-4F9E-B189-41D2658B71F3}" destId="{AE41CB79-6AFD-4069-BAC7-4D8ABB2FBBEA}" srcOrd="1" destOrd="0" presId="urn:microsoft.com/office/officeart/2008/layout/TitledPictureBlocks"/>
    <dgm:cxn modelId="{F5501099-B1D4-4D29-8A05-95CBBDA8DCAF}" type="presParOf" srcId="{FE73A1EB-55D2-4F9E-B189-41D2658B71F3}" destId="{198C368B-72AF-42C1-934B-9BE4595C43E6}" srcOrd="2" destOrd="0" presId="urn:microsoft.com/office/officeart/2008/layout/Titled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مخزون الايجابيات</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0A695BE5-A938-40BD-8D28-E2AC1A3C787C}"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011D0FAE-117B-47F9-8689-DEBD1C1DFEE8}" type="presOf" srcId="{853012C3-48B0-4A93-822B-065966BF1FDB}" destId="{77D43D8B-5EEA-4D20-9410-87A60AA2756D}" srcOrd="0" destOrd="0" presId="urn:microsoft.com/office/officeart/2005/8/layout/pList2"/>
    <dgm:cxn modelId="{34F7EA36-2C5C-45F5-BFD3-2C52F106385C}" type="presParOf" srcId="{77D43D8B-5EEA-4D20-9410-87A60AA2756D}" destId="{A5296957-6FB5-4EEE-BD70-2ECE84E3EB43}" srcOrd="0" destOrd="0" presId="urn:microsoft.com/office/officeart/2005/8/layout/pList2"/>
    <dgm:cxn modelId="{2662E4CB-8FB4-407B-981D-574097BAE7F4}" type="presParOf" srcId="{77D43D8B-5EEA-4D20-9410-87A60AA2756D}" destId="{37700839-E042-4D59-9610-9A83D552D23D}" srcOrd="1" destOrd="0" presId="urn:microsoft.com/office/officeart/2005/8/layout/pList2"/>
    <dgm:cxn modelId="{BBA47B2C-4643-4554-870C-1E3721154934}" type="presParOf" srcId="{37700839-E042-4D59-9610-9A83D552D23D}" destId="{D7C2D4E1-4C0F-4E09-9211-8C2023BFBD27}" srcOrd="0" destOrd="0" presId="urn:microsoft.com/office/officeart/2005/8/layout/pList2"/>
    <dgm:cxn modelId="{952707F8-5F98-497F-865C-C51937F22DD0}" type="presParOf" srcId="{D7C2D4E1-4C0F-4E09-9211-8C2023BFBD27}" destId="{56E4CD28-9E98-4878-BD88-454782EC4CC9}" srcOrd="0" destOrd="0" presId="urn:microsoft.com/office/officeart/2005/8/layout/pList2"/>
    <dgm:cxn modelId="{112F3D03-7579-4E9A-A8DB-01ADFAD1EACD}" type="presParOf" srcId="{D7C2D4E1-4C0F-4E09-9211-8C2023BFBD27}" destId="{A07C2608-F12F-4F74-B103-7CF5E58106C7}" srcOrd="1" destOrd="0" presId="urn:microsoft.com/office/officeart/2005/8/layout/pList2"/>
    <dgm:cxn modelId="{35A7A682-461D-4CBE-B345-D74C2207D57D}"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33764B02-E9E8-4DA5-812E-77B2ED7DD796}"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685CD514-A052-4973-87EE-147C3866A7D9}" type="presOf" srcId="{5AB220D7-A135-41DA-832D-3C88947C3E1A}" destId="{3ACB3F72-0124-4692-9CF3-A8D3AD378D7F}" srcOrd="0" destOrd="0" presId="urn:microsoft.com/office/officeart/2005/8/layout/vList3"/>
    <dgm:cxn modelId="{DE4B53D8-A0D2-4C3F-9A81-7EE31E848F5E}" type="presParOf" srcId="{3ACB3F72-0124-4692-9CF3-A8D3AD378D7F}" destId="{8845D2A9-48E3-4F87-8867-54F7D3423298}" srcOrd="0" destOrd="0" presId="urn:microsoft.com/office/officeart/2005/8/layout/vList3"/>
    <dgm:cxn modelId="{EAF0EA41-9FEF-46A0-9E27-229C9451AACB}" type="presParOf" srcId="{8845D2A9-48E3-4F87-8867-54F7D3423298}" destId="{6A6C3F77-6544-4CB4-9212-C482180DB076}" srcOrd="0" destOrd="0" presId="urn:microsoft.com/office/officeart/2005/8/layout/vList3"/>
    <dgm:cxn modelId="{4D0C0BAD-4FAB-40BB-9114-30696764EF7E}"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5F052A-330A-4BF9-9697-2CCB8B5F396E}" type="doc">
      <dgm:prSet loTypeId="urn:microsoft.com/office/officeart/2008/layout/TitledPictureBlocks" loCatId="picture" qsTypeId="urn:microsoft.com/office/officeart/2005/8/quickstyle/simple1" qsCatId="simple" csTypeId="urn:microsoft.com/office/officeart/2005/8/colors/colorful5" csCatId="colorful" phldr="1"/>
      <dgm:spPr/>
      <dgm:t>
        <a:bodyPr/>
        <a:lstStyle/>
        <a:p>
          <a:pPr rtl="1"/>
          <a:endParaRPr lang="ar-EG"/>
        </a:p>
      </dgm:t>
    </dgm:pt>
    <dgm:pt modelId="{061DFEB4-DA7B-456F-88B0-B4F4FD2BBCA4}">
      <dgm:prSet phldrT="[Text]"/>
      <dgm:spPr/>
      <dgm:t>
        <a:bodyPr/>
        <a:lstStyle/>
        <a:p>
          <a:pPr rtl="1"/>
          <a:r>
            <a:rPr lang="ar-EG" dirty="0" smtClean="0"/>
            <a:t>تعريف الذات</a:t>
          </a:r>
          <a:endParaRPr lang="ar-EG" dirty="0"/>
        </a:p>
      </dgm:t>
    </dgm:pt>
    <dgm:pt modelId="{DFC8AF74-4492-4747-8C03-C3F859B36DA7}" type="parTrans" cxnId="{4F79163E-822B-45F3-BB6F-7CCB415040AF}">
      <dgm:prSet/>
      <dgm:spPr/>
      <dgm:t>
        <a:bodyPr/>
        <a:lstStyle/>
        <a:p>
          <a:pPr rtl="1"/>
          <a:endParaRPr lang="ar-EG"/>
        </a:p>
      </dgm:t>
    </dgm:pt>
    <dgm:pt modelId="{63918863-2079-48A2-86AA-52F56FD78E01}" type="sibTrans" cxnId="{4F79163E-822B-45F3-BB6F-7CCB415040AF}">
      <dgm:prSet/>
      <dgm:spPr/>
      <dgm:t>
        <a:bodyPr/>
        <a:lstStyle/>
        <a:p>
          <a:pPr rtl="1"/>
          <a:endParaRPr lang="ar-EG"/>
        </a:p>
      </dgm:t>
    </dgm:pt>
    <dgm:pt modelId="{860E235F-2BDE-4F4B-AB36-CE02BC65152C}">
      <dgm:prSet phldrT="[Text]"/>
      <dgm:spPr/>
      <dgm:t>
        <a:bodyPr/>
        <a:lstStyle/>
        <a:p>
          <a:pPr rtl="1"/>
          <a:r>
            <a:rPr lang="ar-EG" dirty="0" smtClean="0"/>
            <a:t>هي الفرد (الكيان) كانعكاس للوعي الداخلي</a:t>
          </a:r>
          <a:endParaRPr lang="ar-EG" dirty="0"/>
        </a:p>
      </dgm:t>
    </dgm:pt>
    <dgm:pt modelId="{8E8A2D27-5D9E-44C7-B6BD-6ECAB16834CC}" type="parTrans" cxnId="{3FDE3687-766D-4C0C-A634-6C44ACA63798}">
      <dgm:prSet/>
      <dgm:spPr/>
      <dgm:t>
        <a:bodyPr/>
        <a:lstStyle/>
        <a:p>
          <a:pPr rtl="1"/>
          <a:endParaRPr lang="ar-EG"/>
        </a:p>
      </dgm:t>
    </dgm:pt>
    <dgm:pt modelId="{C9426E6B-219D-4621-BE5A-CA32BCFB7F67}" type="sibTrans" cxnId="{3FDE3687-766D-4C0C-A634-6C44ACA63798}">
      <dgm:prSet/>
      <dgm:spPr/>
      <dgm:t>
        <a:bodyPr/>
        <a:lstStyle/>
        <a:p>
          <a:pPr rtl="1"/>
          <a:endParaRPr lang="ar-EG"/>
        </a:p>
      </dgm:t>
    </dgm:pt>
    <dgm:pt modelId="{93408CB6-E9BD-49FA-A019-F747C614C650}" type="pres">
      <dgm:prSet presAssocID="{B65F052A-330A-4BF9-9697-2CCB8B5F396E}" presName="rootNode" presStyleCnt="0">
        <dgm:presLayoutVars>
          <dgm:chMax/>
          <dgm:chPref/>
          <dgm:dir/>
          <dgm:animLvl val="lvl"/>
        </dgm:presLayoutVars>
      </dgm:prSet>
      <dgm:spPr/>
      <dgm:t>
        <a:bodyPr/>
        <a:lstStyle/>
        <a:p>
          <a:pPr rtl="1"/>
          <a:endParaRPr lang="ar-EG"/>
        </a:p>
      </dgm:t>
    </dgm:pt>
    <dgm:pt modelId="{FE73A1EB-55D2-4F9E-B189-41D2658B71F3}" type="pres">
      <dgm:prSet presAssocID="{061DFEB4-DA7B-456F-88B0-B4F4FD2BBCA4}" presName="composite" presStyleCnt="0"/>
      <dgm:spPr/>
    </dgm:pt>
    <dgm:pt modelId="{509644A3-35AE-4560-A7AF-ED3E6267F3CE}" type="pres">
      <dgm:prSet presAssocID="{061DFEB4-DA7B-456F-88B0-B4F4FD2BBCA4}" presName="ParentText" presStyleLbl="node1" presStyleIdx="0" presStyleCnt="1">
        <dgm:presLayoutVars>
          <dgm:chMax val="1"/>
          <dgm:chPref val="1"/>
          <dgm:bulletEnabled val="1"/>
        </dgm:presLayoutVars>
      </dgm:prSet>
      <dgm:spPr/>
      <dgm:t>
        <a:bodyPr/>
        <a:lstStyle/>
        <a:p>
          <a:pPr rtl="1"/>
          <a:endParaRPr lang="ar-EG"/>
        </a:p>
      </dgm:t>
    </dgm:pt>
    <dgm:pt modelId="{AE41CB79-6AFD-4069-BAC7-4D8ABB2FBBEA}" type="pres">
      <dgm:prSet presAssocID="{061DFEB4-DA7B-456F-88B0-B4F4FD2BBCA4}" presName="Image" presStyleLbl="bgImgPlace1" presStyleIdx="0" presStyleCnt="1"/>
      <dgm:spPr>
        <a:blipFill rotWithShape="1">
          <a:blip xmlns:r="http://schemas.openxmlformats.org/officeDocument/2006/relationships" r:embed="rId1"/>
          <a:stretch>
            <a:fillRect/>
          </a:stretch>
        </a:blipFill>
      </dgm:spPr>
    </dgm:pt>
    <dgm:pt modelId="{198C368B-72AF-42C1-934B-9BE4595C43E6}" type="pres">
      <dgm:prSet presAssocID="{061DFEB4-DA7B-456F-88B0-B4F4FD2BBCA4}" presName="ChildText" presStyleLbl="fgAcc1" presStyleIdx="0" presStyleCnt="1">
        <dgm:presLayoutVars>
          <dgm:chMax val="0"/>
          <dgm:chPref val="0"/>
          <dgm:bulletEnabled val="1"/>
        </dgm:presLayoutVars>
      </dgm:prSet>
      <dgm:spPr/>
      <dgm:t>
        <a:bodyPr/>
        <a:lstStyle/>
        <a:p>
          <a:pPr rtl="1"/>
          <a:endParaRPr lang="ar-EG"/>
        </a:p>
      </dgm:t>
    </dgm:pt>
  </dgm:ptLst>
  <dgm:cxnLst>
    <dgm:cxn modelId="{9BD120BE-2FFD-479D-B9D0-AA36CAB27913}" type="presOf" srcId="{061DFEB4-DA7B-456F-88B0-B4F4FD2BBCA4}" destId="{509644A3-35AE-4560-A7AF-ED3E6267F3CE}" srcOrd="0" destOrd="0" presId="urn:microsoft.com/office/officeart/2008/layout/TitledPictureBlocks"/>
    <dgm:cxn modelId="{4F79163E-822B-45F3-BB6F-7CCB415040AF}" srcId="{B65F052A-330A-4BF9-9697-2CCB8B5F396E}" destId="{061DFEB4-DA7B-456F-88B0-B4F4FD2BBCA4}" srcOrd="0" destOrd="0" parTransId="{DFC8AF74-4492-4747-8C03-C3F859B36DA7}" sibTransId="{63918863-2079-48A2-86AA-52F56FD78E01}"/>
    <dgm:cxn modelId="{0AEFE362-BA46-4B59-9D13-B63406C4C265}" type="presOf" srcId="{860E235F-2BDE-4F4B-AB36-CE02BC65152C}" destId="{198C368B-72AF-42C1-934B-9BE4595C43E6}" srcOrd="0" destOrd="0" presId="urn:microsoft.com/office/officeart/2008/layout/TitledPictureBlocks"/>
    <dgm:cxn modelId="{3FDE3687-766D-4C0C-A634-6C44ACA63798}" srcId="{061DFEB4-DA7B-456F-88B0-B4F4FD2BBCA4}" destId="{860E235F-2BDE-4F4B-AB36-CE02BC65152C}" srcOrd="0" destOrd="0" parTransId="{8E8A2D27-5D9E-44C7-B6BD-6ECAB16834CC}" sibTransId="{C9426E6B-219D-4621-BE5A-CA32BCFB7F67}"/>
    <dgm:cxn modelId="{60E9D973-2350-422A-958F-5643356513B7}" type="presOf" srcId="{B65F052A-330A-4BF9-9697-2CCB8B5F396E}" destId="{93408CB6-E9BD-49FA-A019-F747C614C650}" srcOrd="0" destOrd="0" presId="urn:microsoft.com/office/officeart/2008/layout/TitledPictureBlocks"/>
    <dgm:cxn modelId="{0AA332CD-CD29-47B9-9770-E9E4AE4FD1A4}" type="presParOf" srcId="{93408CB6-E9BD-49FA-A019-F747C614C650}" destId="{FE73A1EB-55D2-4F9E-B189-41D2658B71F3}" srcOrd="0" destOrd="0" presId="urn:microsoft.com/office/officeart/2008/layout/TitledPictureBlocks"/>
    <dgm:cxn modelId="{D8B90A1D-BB8A-4109-96BE-A69A281F8933}" type="presParOf" srcId="{FE73A1EB-55D2-4F9E-B189-41D2658B71F3}" destId="{509644A3-35AE-4560-A7AF-ED3E6267F3CE}" srcOrd="0" destOrd="0" presId="urn:microsoft.com/office/officeart/2008/layout/TitledPictureBlocks"/>
    <dgm:cxn modelId="{E1D9F32C-8BD8-4D35-9DAC-529C374551AC}" type="presParOf" srcId="{FE73A1EB-55D2-4F9E-B189-41D2658B71F3}" destId="{AE41CB79-6AFD-4069-BAC7-4D8ABB2FBBEA}" srcOrd="1" destOrd="0" presId="urn:microsoft.com/office/officeart/2008/layout/TitledPictureBlocks"/>
    <dgm:cxn modelId="{B5D684A4-B57B-4493-8C42-2AF397874311}" type="presParOf" srcId="{FE73A1EB-55D2-4F9E-B189-41D2658B71F3}" destId="{198C368B-72AF-42C1-934B-9BE4595C43E6}" srcOrd="2" destOrd="0" presId="urn:microsoft.com/office/officeart/2008/layout/Titled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باروميتر الثقة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757B191D-DB3B-49DD-8AB6-E47B75AD8E02}" type="presOf" srcId="{853012C3-48B0-4A93-822B-065966BF1FDB}" destId="{77D43D8B-5EEA-4D20-9410-87A60AA2756D}" srcOrd="0" destOrd="0" presId="urn:microsoft.com/office/officeart/2005/8/layout/pList2"/>
    <dgm:cxn modelId="{9C7BC6E6-4830-4DCC-BEB1-DB77EC2401C4}"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331BAE4D-ACB6-4B3A-8E9F-DD2732BAD04D}" type="presParOf" srcId="{77D43D8B-5EEA-4D20-9410-87A60AA2756D}" destId="{A5296957-6FB5-4EEE-BD70-2ECE84E3EB43}" srcOrd="0" destOrd="0" presId="urn:microsoft.com/office/officeart/2005/8/layout/pList2"/>
    <dgm:cxn modelId="{7FB1B634-14E4-4CEA-87C7-118DEF5BCFED}" type="presParOf" srcId="{77D43D8B-5EEA-4D20-9410-87A60AA2756D}" destId="{37700839-E042-4D59-9610-9A83D552D23D}" srcOrd="1" destOrd="0" presId="urn:microsoft.com/office/officeart/2005/8/layout/pList2"/>
    <dgm:cxn modelId="{DF52A242-BC7E-480F-9429-89D5E0FBBDF2}" type="presParOf" srcId="{37700839-E042-4D59-9610-9A83D552D23D}" destId="{D7C2D4E1-4C0F-4E09-9211-8C2023BFBD27}" srcOrd="0" destOrd="0" presId="urn:microsoft.com/office/officeart/2005/8/layout/pList2"/>
    <dgm:cxn modelId="{52717AB0-6A9A-4D29-8A34-8E7F4866E05F}" type="presParOf" srcId="{D7C2D4E1-4C0F-4E09-9211-8C2023BFBD27}" destId="{56E4CD28-9E98-4878-BD88-454782EC4CC9}" srcOrd="0" destOrd="0" presId="urn:microsoft.com/office/officeart/2005/8/layout/pList2"/>
    <dgm:cxn modelId="{8BC0C168-0444-4292-9563-2CC6C4069225}" type="presParOf" srcId="{D7C2D4E1-4C0F-4E09-9211-8C2023BFBD27}" destId="{A07C2608-F12F-4F74-B103-7CF5E58106C7}" srcOrd="1" destOrd="0" presId="urn:microsoft.com/office/officeart/2005/8/layout/pList2"/>
    <dgm:cxn modelId="{2AAF98B1-F771-4B0D-A51F-48F72238686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B6E0A790-2F5E-41CF-A1F3-5F53ADA9B445}"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DD469331-4CC4-43AD-8295-3F3D04515840}" type="presOf" srcId="{49AA1EEC-8DF3-4AF6-9EAE-F32C46461938}" destId="{4A9B6344-C74D-4BDB-832D-FD0C0F7BE2CE}" srcOrd="0" destOrd="0" presId="urn:microsoft.com/office/officeart/2005/8/layout/vList3"/>
    <dgm:cxn modelId="{68C0A98A-50AE-4541-8AF8-7B3581763A79}" type="presParOf" srcId="{3ACB3F72-0124-4692-9CF3-A8D3AD378D7F}" destId="{8845D2A9-48E3-4F87-8867-54F7D3423298}" srcOrd="0" destOrd="0" presId="urn:microsoft.com/office/officeart/2005/8/layout/vList3"/>
    <dgm:cxn modelId="{C856AB40-C5F2-4D54-983A-3D35CA141538}" type="presParOf" srcId="{8845D2A9-48E3-4F87-8867-54F7D3423298}" destId="{6A6C3F77-6544-4CB4-9212-C482180DB076}" srcOrd="0" destOrd="0" presId="urn:microsoft.com/office/officeart/2005/8/layout/vList3"/>
    <dgm:cxn modelId="{37768CCE-8B4E-4C27-89A2-1BCFD56D6275}"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دائرة الثقة والمقدرة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D03AE3E7-C192-4900-AC5D-58C30048DEA6}" type="presOf" srcId="{8A88757E-81B0-4C9E-BF63-85A8F08A6C43}" destId="{56E4CD28-9E98-4878-BD88-454782EC4CC9}" srcOrd="0" destOrd="0" presId="urn:microsoft.com/office/officeart/2005/8/layout/pList2"/>
    <dgm:cxn modelId="{3A385C95-29C2-4D3F-B15F-740616B31FF8}"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FF1839DD-9B36-4D47-AA80-B3CC58914D1E}" type="presParOf" srcId="{77D43D8B-5EEA-4D20-9410-87A60AA2756D}" destId="{A5296957-6FB5-4EEE-BD70-2ECE84E3EB43}" srcOrd="0" destOrd="0" presId="urn:microsoft.com/office/officeart/2005/8/layout/pList2"/>
    <dgm:cxn modelId="{B6DD5383-CB38-4237-9505-92C37836A2E1}" type="presParOf" srcId="{77D43D8B-5EEA-4D20-9410-87A60AA2756D}" destId="{37700839-E042-4D59-9610-9A83D552D23D}" srcOrd="1" destOrd="0" presId="urn:microsoft.com/office/officeart/2005/8/layout/pList2"/>
    <dgm:cxn modelId="{4C893AE0-9CF0-435A-B69B-E5E6D7E34DCA}" type="presParOf" srcId="{37700839-E042-4D59-9610-9A83D552D23D}" destId="{D7C2D4E1-4C0F-4E09-9211-8C2023BFBD27}" srcOrd="0" destOrd="0" presId="urn:microsoft.com/office/officeart/2005/8/layout/pList2"/>
    <dgm:cxn modelId="{557F4BAA-3E42-4A59-ADF9-CBF0A4BC303F}" type="presParOf" srcId="{D7C2D4E1-4C0F-4E09-9211-8C2023BFBD27}" destId="{56E4CD28-9E98-4878-BD88-454782EC4CC9}" srcOrd="0" destOrd="0" presId="urn:microsoft.com/office/officeart/2005/8/layout/pList2"/>
    <dgm:cxn modelId="{B8477A38-787C-4C12-A186-D5B518BBE671}" type="presParOf" srcId="{D7C2D4E1-4C0F-4E09-9211-8C2023BFBD27}" destId="{A07C2608-F12F-4F74-B103-7CF5E58106C7}" srcOrd="1" destOrd="0" presId="urn:microsoft.com/office/officeart/2005/8/layout/pList2"/>
    <dgm:cxn modelId="{B434D9C9-2458-4241-8373-D8DB53C8059A}"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9FDF0913-141C-4CFD-9454-C764E39B9BA4}" type="presOf" srcId="{5AB220D7-A135-41DA-832D-3C88947C3E1A}" destId="{3ACB3F72-0124-4692-9CF3-A8D3AD378D7F}" srcOrd="0" destOrd="0" presId="urn:microsoft.com/office/officeart/2005/8/layout/vList3"/>
    <dgm:cxn modelId="{58A78386-628F-4988-99E9-2D6C45D7BA4B}"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3F8E3BF9-3735-4F20-91F0-295E86C9A16A}" type="presParOf" srcId="{3ACB3F72-0124-4692-9CF3-A8D3AD378D7F}" destId="{8845D2A9-48E3-4F87-8867-54F7D3423298}" srcOrd="0" destOrd="0" presId="urn:microsoft.com/office/officeart/2005/8/layout/vList3"/>
    <dgm:cxn modelId="{6A62CDC1-8083-44B7-86E7-53FBCD531553}" type="presParOf" srcId="{8845D2A9-48E3-4F87-8867-54F7D3423298}" destId="{6A6C3F77-6544-4CB4-9212-C482180DB076}" srcOrd="0" destOrd="0" presId="urn:microsoft.com/office/officeart/2005/8/layout/vList3"/>
    <dgm:cxn modelId="{08B8F6F5-8B49-4ACE-BB02-129AF9C036EA}"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مغلفات الثقة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1D37B277-57D2-435D-B1D9-41CEE0079410}" srcId="{853012C3-48B0-4A93-822B-065966BF1FDB}" destId="{8A88757E-81B0-4C9E-BF63-85A8F08A6C43}" srcOrd="0" destOrd="0" parTransId="{863034F7-4571-48F1-B6F9-25E74A8383B9}" sibTransId="{569CE1CA-C507-4DF8-AE12-2FF7EE1C962F}"/>
    <dgm:cxn modelId="{249090CC-574F-40C3-8FE8-20E301FDC9F0}" type="presOf" srcId="{8A88757E-81B0-4C9E-BF63-85A8F08A6C43}" destId="{56E4CD28-9E98-4878-BD88-454782EC4CC9}" srcOrd="0" destOrd="0" presId="urn:microsoft.com/office/officeart/2005/8/layout/pList2"/>
    <dgm:cxn modelId="{11592D79-C17B-400E-8712-9BC1FEC3B4EA}" type="presOf" srcId="{853012C3-48B0-4A93-822B-065966BF1FDB}" destId="{77D43D8B-5EEA-4D20-9410-87A60AA2756D}" srcOrd="0" destOrd="0" presId="urn:microsoft.com/office/officeart/2005/8/layout/pList2"/>
    <dgm:cxn modelId="{796B63C6-BD72-4ADE-8D95-BC8E5A14F445}" type="presParOf" srcId="{77D43D8B-5EEA-4D20-9410-87A60AA2756D}" destId="{A5296957-6FB5-4EEE-BD70-2ECE84E3EB43}" srcOrd="0" destOrd="0" presId="urn:microsoft.com/office/officeart/2005/8/layout/pList2"/>
    <dgm:cxn modelId="{CF334F69-327B-4C6F-93FC-473794B0CECC}" type="presParOf" srcId="{77D43D8B-5EEA-4D20-9410-87A60AA2756D}" destId="{37700839-E042-4D59-9610-9A83D552D23D}" srcOrd="1" destOrd="0" presId="urn:microsoft.com/office/officeart/2005/8/layout/pList2"/>
    <dgm:cxn modelId="{E7669B37-DF1D-4B83-8104-3D92E18C37F0}" type="presParOf" srcId="{37700839-E042-4D59-9610-9A83D552D23D}" destId="{D7C2D4E1-4C0F-4E09-9211-8C2023BFBD27}" srcOrd="0" destOrd="0" presId="urn:microsoft.com/office/officeart/2005/8/layout/pList2"/>
    <dgm:cxn modelId="{D27C14B6-7CB1-47B0-9881-0AB688C1BE7F}" type="presParOf" srcId="{D7C2D4E1-4C0F-4E09-9211-8C2023BFBD27}" destId="{56E4CD28-9E98-4878-BD88-454782EC4CC9}" srcOrd="0" destOrd="0" presId="urn:microsoft.com/office/officeart/2005/8/layout/pList2"/>
    <dgm:cxn modelId="{4CC46492-8FD0-45CC-8A89-1DB8954E854D}" type="presParOf" srcId="{D7C2D4E1-4C0F-4E09-9211-8C2023BFBD27}" destId="{A07C2608-F12F-4F74-B103-7CF5E58106C7}" srcOrd="1" destOrd="0" presId="urn:microsoft.com/office/officeart/2005/8/layout/pList2"/>
    <dgm:cxn modelId="{AF6C2F6F-8890-4949-8D44-89671C3EDFA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E9BFDEE6-27DF-4C8A-B7BF-C25425604973}" srcId="{5AB220D7-A135-41DA-832D-3C88947C3E1A}" destId="{49AA1EEC-8DF3-4AF6-9EAE-F32C46461938}" srcOrd="0" destOrd="0" parTransId="{19CEF1C8-22A7-4EB1-B334-D951476B80A0}" sibTransId="{B23FAEDD-CAE5-4A2F-9FB6-403A200305EA}"/>
    <dgm:cxn modelId="{8BB0CDFE-10BA-45FC-B1EA-8D71F840C2BE}" type="presOf" srcId="{5AB220D7-A135-41DA-832D-3C88947C3E1A}" destId="{3ACB3F72-0124-4692-9CF3-A8D3AD378D7F}" srcOrd="0" destOrd="0" presId="urn:microsoft.com/office/officeart/2005/8/layout/vList3"/>
    <dgm:cxn modelId="{D636205E-C3A7-45DD-848F-E01CED6AE293}" type="presOf" srcId="{49AA1EEC-8DF3-4AF6-9EAE-F32C46461938}" destId="{4A9B6344-C74D-4BDB-832D-FD0C0F7BE2CE}" srcOrd="0" destOrd="0" presId="urn:microsoft.com/office/officeart/2005/8/layout/vList3"/>
    <dgm:cxn modelId="{39121C3F-E135-4202-8D8E-0BA6ED5E968B}" type="presParOf" srcId="{3ACB3F72-0124-4692-9CF3-A8D3AD378D7F}" destId="{8845D2A9-48E3-4F87-8867-54F7D3423298}" srcOrd="0" destOrd="0" presId="urn:microsoft.com/office/officeart/2005/8/layout/vList3"/>
    <dgm:cxn modelId="{93B70556-27E6-4D65-98F2-313B0876C2F6}" type="presParOf" srcId="{8845D2A9-48E3-4F87-8867-54F7D3423298}" destId="{6A6C3F77-6544-4CB4-9212-C482180DB076}" srcOrd="0" destOrd="0" presId="urn:microsoft.com/office/officeart/2005/8/layout/vList3"/>
    <dgm:cxn modelId="{3D3862A3-92AA-40BF-86B8-329DB5A7A095}"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مهارات تحديد الأهداف </a:t>
          </a:r>
          <a:endParaRPr lang="ar-EG" dirty="0"/>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877FA955-902E-4951-849C-AC8F015A932B}" type="presOf" srcId="{F5419C58-518A-42D6-8C6E-704B01322DD9}" destId="{D18363BB-A723-441D-A312-E4303F814F91}" srcOrd="0" destOrd="0" presId="urn:microsoft.com/office/officeart/2008/layout/AlternatingPictureCircles"/>
    <dgm:cxn modelId="{C6EC695A-C912-48FD-9973-EB0976AD54B6}" type="presOf" srcId="{FF524F7B-D789-4D38-A5A6-76F5DD74DA2F}" destId="{50BBD94E-E67F-4FF9-8E41-8AF7CC32ED7A}" srcOrd="0" destOrd="0" presId="urn:microsoft.com/office/officeart/2008/layout/AlternatingPictureCircles"/>
    <dgm:cxn modelId="{EE52537A-CCF5-411C-89AF-E70ABDC43E93}" type="presParOf" srcId="{D18363BB-A723-441D-A312-E4303F814F91}" destId="{D830ADCD-A655-42A7-AE6B-E53E553206D0}" srcOrd="0" destOrd="0" presId="urn:microsoft.com/office/officeart/2008/layout/AlternatingPictureCircles"/>
    <dgm:cxn modelId="{B887D7B3-62BF-4858-9A8F-BBCF5ED1CDB7}" type="presParOf" srcId="{D830ADCD-A655-42A7-AE6B-E53E553206D0}" destId="{CD9D0425-DAA2-4704-AAD6-5490DE744D68}" srcOrd="0" destOrd="0" presId="urn:microsoft.com/office/officeart/2008/layout/AlternatingPictureCircles"/>
    <dgm:cxn modelId="{16D63F44-F6CF-4168-95A4-8D95F35D4AF1}" type="presParOf" srcId="{D830ADCD-A655-42A7-AE6B-E53E553206D0}" destId="{C4179DE5-6A3D-4254-AFFA-8A7A06E77845}" srcOrd="1" destOrd="0" presId="urn:microsoft.com/office/officeart/2008/layout/AlternatingPictureCircles"/>
    <dgm:cxn modelId="{E6D0F5A6-9A19-47D6-968D-837A1A6189B9}" type="presParOf" srcId="{D830ADCD-A655-42A7-AE6B-E53E553206D0}" destId="{50BBD94E-E67F-4FF9-8E41-8AF7CC32ED7A}" srcOrd="2" destOrd="0" presId="urn:microsoft.com/office/officeart/2008/layout/AlternatingPictureCircles"/>
    <dgm:cxn modelId="{BC9DACFF-DBC2-494D-B75B-C591EB192C96}"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48463C5-9DFD-4A00-B68B-571A4E713728}" type="doc">
      <dgm:prSet loTypeId="urn:microsoft.com/office/officeart/2008/layout/BendingPictureCaptionList" loCatId="picture" qsTypeId="urn:microsoft.com/office/officeart/2005/8/quickstyle/simple1" qsCatId="simple" csTypeId="urn:microsoft.com/office/officeart/2005/8/colors/colorful5" csCatId="colorful" phldr="1"/>
      <dgm:spPr/>
      <dgm:t>
        <a:bodyPr/>
        <a:lstStyle/>
        <a:p>
          <a:pPr rtl="1"/>
          <a:endParaRPr lang="ar-EG"/>
        </a:p>
      </dgm:t>
    </dgm:pt>
    <dgm:pt modelId="{CEE9D8B1-905B-407B-962E-2CCE124518B9}">
      <dgm:prSet phldrT="[Text]"/>
      <dgm:spPr/>
      <dgm:t>
        <a:bodyPr/>
        <a:lstStyle/>
        <a:p>
          <a:pPr rtl="1"/>
          <a:r>
            <a:rPr lang="ar-EG" dirty="0" smtClean="0"/>
            <a:t>تكمن أهمية تحديد الأهداف الشخصية في تحديد وجهة التطور والأمور التي يود الشخص انجازها في المستقبل</a:t>
          </a:r>
          <a:endParaRPr lang="ar-EG" dirty="0"/>
        </a:p>
      </dgm:t>
    </dgm:pt>
    <dgm:pt modelId="{01693949-2E3E-43F7-9724-CCBE5E284A00}" type="parTrans" cxnId="{1C50AD28-344A-4346-93A0-DAFD1924DC2D}">
      <dgm:prSet/>
      <dgm:spPr/>
      <dgm:t>
        <a:bodyPr/>
        <a:lstStyle/>
        <a:p>
          <a:pPr rtl="1"/>
          <a:endParaRPr lang="ar-EG"/>
        </a:p>
      </dgm:t>
    </dgm:pt>
    <dgm:pt modelId="{4A61B9B1-33EC-42BC-9473-E068F976A9C3}" type="sibTrans" cxnId="{1C50AD28-344A-4346-93A0-DAFD1924DC2D}">
      <dgm:prSet/>
      <dgm:spPr/>
      <dgm:t>
        <a:bodyPr/>
        <a:lstStyle/>
        <a:p>
          <a:pPr rtl="1"/>
          <a:endParaRPr lang="ar-EG"/>
        </a:p>
      </dgm:t>
    </dgm:pt>
    <dgm:pt modelId="{3DFE1B61-B4F2-41F8-BAF0-C37C504ABD8C}" type="pres">
      <dgm:prSet presAssocID="{448463C5-9DFD-4A00-B68B-571A4E713728}" presName="Name0" presStyleCnt="0">
        <dgm:presLayoutVars>
          <dgm:dir/>
          <dgm:resizeHandles val="exact"/>
        </dgm:presLayoutVars>
      </dgm:prSet>
      <dgm:spPr/>
      <dgm:t>
        <a:bodyPr/>
        <a:lstStyle/>
        <a:p>
          <a:pPr rtl="1"/>
          <a:endParaRPr lang="ar-EG"/>
        </a:p>
      </dgm:t>
    </dgm:pt>
    <dgm:pt modelId="{82DE5FE9-7712-4FF0-A442-5043AEFB37C5}" type="pres">
      <dgm:prSet presAssocID="{CEE9D8B1-905B-407B-962E-2CCE124518B9}" presName="composite" presStyleCnt="0"/>
      <dgm:spPr/>
    </dgm:pt>
    <dgm:pt modelId="{547DD11E-4444-47F7-B5F6-CCE245342716}" type="pres">
      <dgm:prSet presAssocID="{CEE9D8B1-905B-407B-962E-2CCE124518B9}" presName="rect1" presStyleLbl="bgImgPlace1" presStyleIdx="0" presStyleCnt="1"/>
      <dgm:spPr>
        <a:blipFill rotWithShape="1">
          <a:blip xmlns:r="http://schemas.openxmlformats.org/officeDocument/2006/relationships" r:embed="rId1"/>
          <a:stretch>
            <a:fillRect/>
          </a:stretch>
        </a:blipFill>
      </dgm:spPr>
    </dgm:pt>
    <dgm:pt modelId="{F29C876B-9C88-4269-8FBA-9B89C8FED5BB}" type="pres">
      <dgm:prSet presAssocID="{CEE9D8B1-905B-407B-962E-2CCE124518B9}" presName="wedgeRectCallout1" presStyleLbl="node1" presStyleIdx="0" presStyleCnt="1">
        <dgm:presLayoutVars>
          <dgm:bulletEnabled val="1"/>
        </dgm:presLayoutVars>
      </dgm:prSet>
      <dgm:spPr/>
      <dgm:t>
        <a:bodyPr/>
        <a:lstStyle/>
        <a:p>
          <a:pPr rtl="1"/>
          <a:endParaRPr lang="ar-EG"/>
        </a:p>
      </dgm:t>
    </dgm:pt>
  </dgm:ptLst>
  <dgm:cxnLst>
    <dgm:cxn modelId="{122FA87F-C0F8-40C0-AA43-12E575382B32}" type="presOf" srcId="{448463C5-9DFD-4A00-B68B-571A4E713728}" destId="{3DFE1B61-B4F2-41F8-BAF0-C37C504ABD8C}" srcOrd="0" destOrd="0" presId="urn:microsoft.com/office/officeart/2008/layout/BendingPictureCaptionList"/>
    <dgm:cxn modelId="{1C50AD28-344A-4346-93A0-DAFD1924DC2D}" srcId="{448463C5-9DFD-4A00-B68B-571A4E713728}" destId="{CEE9D8B1-905B-407B-962E-2CCE124518B9}" srcOrd="0" destOrd="0" parTransId="{01693949-2E3E-43F7-9724-CCBE5E284A00}" sibTransId="{4A61B9B1-33EC-42BC-9473-E068F976A9C3}"/>
    <dgm:cxn modelId="{8B6D4986-2840-4165-B3EA-AD09502825B5}" type="presOf" srcId="{CEE9D8B1-905B-407B-962E-2CCE124518B9}" destId="{F29C876B-9C88-4269-8FBA-9B89C8FED5BB}" srcOrd="0" destOrd="0" presId="urn:microsoft.com/office/officeart/2008/layout/BendingPictureCaptionList"/>
    <dgm:cxn modelId="{0C429911-8A9F-496F-A0FE-A2F40AD6C8A3}" type="presParOf" srcId="{3DFE1B61-B4F2-41F8-BAF0-C37C504ABD8C}" destId="{82DE5FE9-7712-4FF0-A442-5043AEFB37C5}" srcOrd="0" destOrd="0" presId="urn:microsoft.com/office/officeart/2008/layout/BendingPictureCaptionList"/>
    <dgm:cxn modelId="{0E70F6DE-2383-479B-9040-8BD448070BD0}" type="presParOf" srcId="{82DE5FE9-7712-4FF0-A442-5043AEFB37C5}" destId="{547DD11E-4444-47F7-B5F6-CCE245342716}" srcOrd="0" destOrd="0" presId="urn:microsoft.com/office/officeart/2008/layout/BendingPictureCaptionList"/>
    <dgm:cxn modelId="{8175EF9E-B899-4650-95A6-7D11AAFAF61B}" type="presParOf" srcId="{82DE5FE9-7712-4FF0-A442-5043AEFB37C5}" destId="{F29C876B-9C88-4269-8FBA-9B89C8FED5BB}"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303EC8E-CB62-4783-AF68-03856D935A2D}" type="doc">
      <dgm:prSet loTypeId="urn:microsoft.com/office/officeart/2008/layout/BendingPictureCaptionList" loCatId="picture" qsTypeId="urn:microsoft.com/office/officeart/2005/8/quickstyle/simple1" qsCatId="simple" csTypeId="urn:microsoft.com/office/officeart/2005/8/colors/colorful5" csCatId="colorful" phldr="1"/>
      <dgm:spPr/>
      <dgm:t>
        <a:bodyPr/>
        <a:lstStyle/>
        <a:p>
          <a:pPr rtl="1"/>
          <a:endParaRPr lang="ar-EG"/>
        </a:p>
      </dgm:t>
    </dgm:pt>
    <dgm:pt modelId="{09F74273-78DB-4F92-8F51-8555888C7D9C}">
      <dgm:prSet phldrT="[Text]"/>
      <dgm:spPr/>
      <dgm:t>
        <a:bodyPr/>
        <a:lstStyle/>
        <a:p>
          <a:pPr rtl="1"/>
          <a:r>
            <a:rPr lang="ar-EG" dirty="0" smtClean="0"/>
            <a:t>«إذا كنت لا تعرف إلى أين أنت ذاهب، فعلى الأغلب أنك ستجد نفسك في مكان آخر »</a:t>
          </a:r>
          <a:endParaRPr lang="ar-EG" dirty="0"/>
        </a:p>
      </dgm:t>
    </dgm:pt>
    <dgm:pt modelId="{4DC52B8A-A7F7-4C1E-AE85-921DC49A284E}" type="parTrans" cxnId="{5CD1367F-B6E4-44BD-A728-424D7CE2A21F}">
      <dgm:prSet/>
      <dgm:spPr/>
      <dgm:t>
        <a:bodyPr/>
        <a:lstStyle/>
        <a:p>
          <a:pPr rtl="1"/>
          <a:endParaRPr lang="ar-EG"/>
        </a:p>
      </dgm:t>
    </dgm:pt>
    <dgm:pt modelId="{6DF65B2C-35FF-4254-9C1B-38C47898A219}" type="sibTrans" cxnId="{5CD1367F-B6E4-44BD-A728-424D7CE2A21F}">
      <dgm:prSet/>
      <dgm:spPr/>
      <dgm:t>
        <a:bodyPr/>
        <a:lstStyle/>
        <a:p>
          <a:pPr rtl="1"/>
          <a:endParaRPr lang="ar-EG"/>
        </a:p>
      </dgm:t>
    </dgm:pt>
    <dgm:pt modelId="{74D12D09-F80C-46D7-81AB-68DCB6995CFF}" type="pres">
      <dgm:prSet presAssocID="{F303EC8E-CB62-4783-AF68-03856D935A2D}" presName="Name0" presStyleCnt="0">
        <dgm:presLayoutVars>
          <dgm:dir/>
          <dgm:resizeHandles val="exact"/>
        </dgm:presLayoutVars>
      </dgm:prSet>
      <dgm:spPr/>
      <dgm:t>
        <a:bodyPr/>
        <a:lstStyle/>
        <a:p>
          <a:pPr rtl="1"/>
          <a:endParaRPr lang="ar-EG"/>
        </a:p>
      </dgm:t>
    </dgm:pt>
    <dgm:pt modelId="{CC9A7FD1-3C99-4387-AB1A-C8CB29B8CEA1}" type="pres">
      <dgm:prSet presAssocID="{09F74273-78DB-4F92-8F51-8555888C7D9C}" presName="composite" presStyleCnt="0"/>
      <dgm:spPr/>
    </dgm:pt>
    <dgm:pt modelId="{98E214D8-C861-4A2D-8056-A27CE4288CF9}" type="pres">
      <dgm:prSet presAssocID="{09F74273-78DB-4F92-8F51-8555888C7D9C}" presName="rect1" presStyleLbl="bgImgPlace1" presStyleIdx="0" presStyleCnt="1"/>
      <dgm:spPr>
        <a:blipFill rotWithShape="1">
          <a:blip xmlns:r="http://schemas.openxmlformats.org/officeDocument/2006/relationships" r:embed="rId1"/>
          <a:stretch>
            <a:fillRect/>
          </a:stretch>
        </a:blipFill>
      </dgm:spPr>
    </dgm:pt>
    <dgm:pt modelId="{9B406E03-2D48-4B01-AA0F-49C69343C2C0}" type="pres">
      <dgm:prSet presAssocID="{09F74273-78DB-4F92-8F51-8555888C7D9C}" presName="wedgeRectCallout1" presStyleLbl="node1" presStyleIdx="0" presStyleCnt="1">
        <dgm:presLayoutVars>
          <dgm:bulletEnabled val="1"/>
        </dgm:presLayoutVars>
      </dgm:prSet>
      <dgm:spPr/>
      <dgm:t>
        <a:bodyPr/>
        <a:lstStyle/>
        <a:p>
          <a:pPr rtl="1"/>
          <a:endParaRPr lang="ar-EG"/>
        </a:p>
      </dgm:t>
    </dgm:pt>
  </dgm:ptLst>
  <dgm:cxnLst>
    <dgm:cxn modelId="{38DB71D4-D305-4695-A977-21FFC63B5A4F}" type="presOf" srcId="{09F74273-78DB-4F92-8F51-8555888C7D9C}" destId="{9B406E03-2D48-4B01-AA0F-49C69343C2C0}" srcOrd="0" destOrd="0" presId="urn:microsoft.com/office/officeart/2008/layout/BendingPictureCaptionList"/>
    <dgm:cxn modelId="{7E2F1579-15E2-4726-A757-4EC4222088EB}" type="presOf" srcId="{F303EC8E-CB62-4783-AF68-03856D935A2D}" destId="{74D12D09-F80C-46D7-81AB-68DCB6995CFF}" srcOrd="0" destOrd="0" presId="urn:microsoft.com/office/officeart/2008/layout/BendingPictureCaptionList"/>
    <dgm:cxn modelId="{5CD1367F-B6E4-44BD-A728-424D7CE2A21F}" srcId="{F303EC8E-CB62-4783-AF68-03856D935A2D}" destId="{09F74273-78DB-4F92-8F51-8555888C7D9C}" srcOrd="0" destOrd="0" parTransId="{4DC52B8A-A7F7-4C1E-AE85-921DC49A284E}" sibTransId="{6DF65B2C-35FF-4254-9C1B-38C47898A219}"/>
    <dgm:cxn modelId="{38F6D17A-3081-41F5-8CA2-BFBE4BA60BED}" type="presParOf" srcId="{74D12D09-F80C-46D7-81AB-68DCB6995CFF}" destId="{CC9A7FD1-3C99-4387-AB1A-C8CB29B8CEA1}" srcOrd="0" destOrd="0" presId="urn:microsoft.com/office/officeart/2008/layout/BendingPictureCaptionList"/>
    <dgm:cxn modelId="{E7E35DC3-3050-447B-85D0-79F72A239544}" type="presParOf" srcId="{CC9A7FD1-3C99-4387-AB1A-C8CB29B8CEA1}" destId="{98E214D8-C861-4A2D-8056-A27CE4288CF9}" srcOrd="0" destOrd="0" presId="urn:microsoft.com/office/officeart/2008/layout/BendingPictureCaptionList"/>
    <dgm:cxn modelId="{A882CBB1-13D9-447F-92AC-1C5039C22E9B}" type="presParOf" srcId="{CC9A7FD1-3C99-4387-AB1A-C8CB29B8CEA1}" destId="{9B406E03-2D48-4B01-AA0F-49C69343C2C0}"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2A65116-9126-42B8-89BF-98317936AB9D}" type="doc">
      <dgm:prSet loTypeId="urn:microsoft.com/office/officeart/2005/8/layout/hProcess10" loCatId="picture" qsTypeId="urn:microsoft.com/office/officeart/2005/8/quickstyle/simple1" qsCatId="simple" csTypeId="urn:microsoft.com/office/officeart/2005/8/colors/colorful5" csCatId="colorful" phldr="1"/>
      <dgm:spPr/>
      <dgm:t>
        <a:bodyPr/>
        <a:lstStyle/>
        <a:p>
          <a:pPr rtl="1"/>
          <a:endParaRPr lang="ar-EG"/>
        </a:p>
      </dgm:t>
    </dgm:pt>
    <dgm:pt modelId="{7F8F0F1D-FA0B-475D-B661-F685D3A98259}">
      <dgm:prSet phldrT="[Text]" custT="1"/>
      <dgm:spPr/>
      <dgm:t>
        <a:bodyPr/>
        <a:lstStyle/>
        <a:p>
          <a:pPr rtl="1"/>
          <a:r>
            <a:rPr lang="ar-EG" sz="2800" dirty="0" smtClean="0"/>
            <a:t>تحفز تفكيرك في حياتك والأمور التي تريدها </a:t>
          </a:r>
          <a:endParaRPr lang="ar-EG" sz="2800" dirty="0"/>
        </a:p>
      </dgm:t>
    </dgm:pt>
    <dgm:pt modelId="{91BC3545-742A-4704-8465-2A4991029BFF}" type="parTrans" cxnId="{05348B96-9AF1-4FFD-B3EB-CD60223047A5}">
      <dgm:prSet/>
      <dgm:spPr/>
      <dgm:t>
        <a:bodyPr/>
        <a:lstStyle/>
        <a:p>
          <a:pPr rtl="1"/>
          <a:endParaRPr lang="ar-EG"/>
        </a:p>
      </dgm:t>
    </dgm:pt>
    <dgm:pt modelId="{CBE57EDB-AEFB-40BF-B2CA-2605FEB28AF3}" type="sibTrans" cxnId="{05348B96-9AF1-4FFD-B3EB-CD60223047A5}">
      <dgm:prSet/>
      <dgm:spPr/>
      <dgm:t>
        <a:bodyPr/>
        <a:lstStyle/>
        <a:p>
          <a:pPr rtl="1"/>
          <a:endParaRPr lang="ar-EG"/>
        </a:p>
      </dgm:t>
    </dgm:pt>
    <dgm:pt modelId="{60089E1A-FEF0-4619-9008-FF6BC74D4C35}">
      <dgm:prSet phldrT="[Text]" custT="1"/>
      <dgm:spPr/>
      <dgm:t>
        <a:bodyPr/>
        <a:lstStyle/>
        <a:p>
          <a:pPr rtl="1"/>
          <a:r>
            <a:rPr lang="ar-EG" sz="2800" dirty="0" smtClean="0"/>
            <a:t>تركز عقلك على هذه الأهداف وتمنعه من التشتت</a:t>
          </a:r>
          <a:endParaRPr lang="ar-EG" sz="2800" dirty="0"/>
        </a:p>
      </dgm:t>
    </dgm:pt>
    <dgm:pt modelId="{5B3C0E51-33CB-4C1C-A2EE-FD7DA650F514}" type="parTrans" cxnId="{4C57197C-C48A-452D-8A4A-802A26A33ABE}">
      <dgm:prSet/>
      <dgm:spPr/>
      <dgm:t>
        <a:bodyPr/>
        <a:lstStyle/>
        <a:p>
          <a:pPr rtl="1"/>
          <a:endParaRPr lang="ar-EG"/>
        </a:p>
      </dgm:t>
    </dgm:pt>
    <dgm:pt modelId="{AD12F99F-2AF9-427C-A7F2-BBF3D6B8ABA3}" type="sibTrans" cxnId="{4C57197C-C48A-452D-8A4A-802A26A33ABE}">
      <dgm:prSet/>
      <dgm:spPr/>
      <dgm:t>
        <a:bodyPr/>
        <a:lstStyle/>
        <a:p>
          <a:pPr rtl="1"/>
          <a:endParaRPr lang="ar-EG"/>
        </a:p>
      </dgm:t>
    </dgm:pt>
    <dgm:pt modelId="{7055D190-CD99-415C-BFA8-CC65EEB7E66A}" type="pres">
      <dgm:prSet presAssocID="{E2A65116-9126-42B8-89BF-98317936AB9D}" presName="Name0" presStyleCnt="0">
        <dgm:presLayoutVars>
          <dgm:dir val="rev"/>
          <dgm:resizeHandles val="exact"/>
        </dgm:presLayoutVars>
      </dgm:prSet>
      <dgm:spPr/>
      <dgm:t>
        <a:bodyPr/>
        <a:lstStyle/>
        <a:p>
          <a:pPr rtl="1"/>
          <a:endParaRPr lang="ar-EG"/>
        </a:p>
      </dgm:t>
    </dgm:pt>
    <dgm:pt modelId="{CB1F6F4D-E98D-4F0E-AA08-6DA26C3EAADE}" type="pres">
      <dgm:prSet presAssocID="{7F8F0F1D-FA0B-475D-B661-F685D3A98259}" presName="composite" presStyleCnt="0"/>
      <dgm:spPr/>
    </dgm:pt>
    <dgm:pt modelId="{AB14BB8C-ED39-46F3-8092-0E56F6C27C6C}" type="pres">
      <dgm:prSet presAssocID="{7F8F0F1D-FA0B-475D-B661-F685D3A98259}" presName="imagSh" presStyleLbl="bgImgPlace1" presStyleIdx="0" presStyleCnt="2"/>
      <dgm:spPr/>
    </dgm:pt>
    <dgm:pt modelId="{EF894784-555A-44DE-939F-460ABE8E30E5}" type="pres">
      <dgm:prSet presAssocID="{7F8F0F1D-FA0B-475D-B661-F685D3A98259}" presName="txNode" presStyleLbl="node1" presStyleIdx="0" presStyleCnt="2">
        <dgm:presLayoutVars>
          <dgm:bulletEnabled val="1"/>
        </dgm:presLayoutVars>
      </dgm:prSet>
      <dgm:spPr/>
      <dgm:t>
        <a:bodyPr/>
        <a:lstStyle/>
        <a:p>
          <a:pPr rtl="1"/>
          <a:endParaRPr lang="ar-EG"/>
        </a:p>
      </dgm:t>
    </dgm:pt>
    <dgm:pt modelId="{65A14D9B-9195-46C9-8392-09E6BEB6F15D}" type="pres">
      <dgm:prSet presAssocID="{CBE57EDB-AEFB-40BF-B2CA-2605FEB28AF3}" presName="sibTrans" presStyleLbl="sibTrans2D1" presStyleIdx="0" presStyleCnt="1"/>
      <dgm:spPr/>
      <dgm:t>
        <a:bodyPr/>
        <a:lstStyle/>
        <a:p>
          <a:pPr rtl="1"/>
          <a:endParaRPr lang="ar-EG"/>
        </a:p>
      </dgm:t>
    </dgm:pt>
    <dgm:pt modelId="{C7E9A97B-3B51-44F8-8F7C-42473EBC70FA}" type="pres">
      <dgm:prSet presAssocID="{CBE57EDB-AEFB-40BF-B2CA-2605FEB28AF3}" presName="connTx" presStyleLbl="sibTrans2D1" presStyleIdx="0" presStyleCnt="1"/>
      <dgm:spPr/>
      <dgm:t>
        <a:bodyPr/>
        <a:lstStyle/>
        <a:p>
          <a:pPr rtl="1"/>
          <a:endParaRPr lang="ar-EG"/>
        </a:p>
      </dgm:t>
    </dgm:pt>
    <dgm:pt modelId="{5868835B-04B9-4A34-B8F5-E8C57923E836}" type="pres">
      <dgm:prSet presAssocID="{60089E1A-FEF0-4619-9008-FF6BC74D4C35}" presName="composite" presStyleCnt="0"/>
      <dgm:spPr/>
    </dgm:pt>
    <dgm:pt modelId="{53F9DD48-0FE2-4FED-A2C0-CCAF355EFFA9}" type="pres">
      <dgm:prSet presAssocID="{60089E1A-FEF0-4619-9008-FF6BC74D4C35}" presName="imagSh" presStyleLbl="bgImgPlace1" presStyleIdx="1" presStyleCnt="2"/>
      <dgm:spPr/>
    </dgm:pt>
    <dgm:pt modelId="{8168DF69-B20D-4139-A83D-0207A7B87111}" type="pres">
      <dgm:prSet presAssocID="{60089E1A-FEF0-4619-9008-FF6BC74D4C35}" presName="txNode" presStyleLbl="node1" presStyleIdx="1" presStyleCnt="2">
        <dgm:presLayoutVars>
          <dgm:bulletEnabled val="1"/>
        </dgm:presLayoutVars>
      </dgm:prSet>
      <dgm:spPr/>
      <dgm:t>
        <a:bodyPr/>
        <a:lstStyle/>
        <a:p>
          <a:pPr rtl="1"/>
          <a:endParaRPr lang="ar-EG"/>
        </a:p>
      </dgm:t>
    </dgm:pt>
  </dgm:ptLst>
  <dgm:cxnLst>
    <dgm:cxn modelId="{4C57197C-C48A-452D-8A4A-802A26A33ABE}" srcId="{E2A65116-9126-42B8-89BF-98317936AB9D}" destId="{60089E1A-FEF0-4619-9008-FF6BC74D4C35}" srcOrd="1" destOrd="0" parTransId="{5B3C0E51-33CB-4C1C-A2EE-FD7DA650F514}" sibTransId="{AD12F99F-2AF9-427C-A7F2-BBF3D6B8ABA3}"/>
    <dgm:cxn modelId="{EBB74614-AE31-487D-A6A4-81C4CA85F8F9}" type="presOf" srcId="{E2A65116-9126-42B8-89BF-98317936AB9D}" destId="{7055D190-CD99-415C-BFA8-CC65EEB7E66A}" srcOrd="0" destOrd="0" presId="urn:microsoft.com/office/officeart/2005/8/layout/hProcess10"/>
    <dgm:cxn modelId="{05348B96-9AF1-4FFD-B3EB-CD60223047A5}" srcId="{E2A65116-9126-42B8-89BF-98317936AB9D}" destId="{7F8F0F1D-FA0B-475D-B661-F685D3A98259}" srcOrd="0" destOrd="0" parTransId="{91BC3545-742A-4704-8465-2A4991029BFF}" sibTransId="{CBE57EDB-AEFB-40BF-B2CA-2605FEB28AF3}"/>
    <dgm:cxn modelId="{742436CD-17DB-442B-AAC6-8374B545644E}" type="presOf" srcId="{CBE57EDB-AEFB-40BF-B2CA-2605FEB28AF3}" destId="{65A14D9B-9195-46C9-8392-09E6BEB6F15D}" srcOrd="0" destOrd="0" presId="urn:microsoft.com/office/officeart/2005/8/layout/hProcess10"/>
    <dgm:cxn modelId="{C2AFE8B2-669E-4897-8C73-B91614413475}" type="presOf" srcId="{CBE57EDB-AEFB-40BF-B2CA-2605FEB28AF3}" destId="{C7E9A97B-3B51-44F8-8F7C-42473EBC70FA}" srcOrd="1" destOrd="0" presId="urn:microsoft.com/office/officeart/2005/8/layout/hProcess10"/>
    <dgm:cxn modelId="{7082E8F9-156B-446D-B423-DEF0173C24EC}" type="presOf" srcId="{7F8F0F1D-FA0B-475D-B661-F685D3A98259}" destId="{EF894784-555A-44DE-939F-460ABE8E30E5}" srcOrd="0" destOrd="0" presId="urn:microsoft.com/office/officeart/2005/8/layout/hProcess10"/>
    <dgm:cxn modelId="{DE56CF7E-58E9-43A0-A93E-E2EA5A67028E}" type="presOf" srcId="{60089E1A-FEF0-4619-9008-FF6BC74D4C35}" destId="{8168DF69-B20D-4139-A83D-0207A7B87111}" srcOrd="0" destOrd="0" presId="urn:microsoft.com/office/officeart/2005/8/layout/hProcess10"/>
    <dgm:cxn modelId="{987FD3B1-7800-48D8-88BE-256554F388E6}" type="presParOf" srcId="{7055D190-CD99-415C-BFA8-CC65EEB7E66A}" destId="{CB1F6F4D-E98D-4F0E-AA08-6DA26C3EAADE}" srcOrd="0" destOrd="0" presId="urn:microsoft.com/office/officeart/2005/8/layout/hProcess10"/>
    <dgm:cxn modelId="{8E61B04C-95AE-4569-BD63-65255616F2EC}" type="presParOf" srcId="{CB1F6F4D-E98D-4F0E-AA08-6DA26C3EAADE}" destId="{AB14BB8C-ED39-46F3-8092-0E56F6C27C6C}" srcOrd="0" destOrd="0" presId="urn:microsoft.com/office/officeart/2005/8/layout/hProcess10"/>
    <dgm:cxn modelId="{6B79A26F-D8EA-4752-803A-E0F34145D649}" type="presParOf" srcId="{CB1F6F4D-E98D-4F0E-AA08-6DA26C3EAADE}" destId="{EF894784-555A-44DE-939F-460ABE8E30E5}" srcOrd="1" destOrd="0" presId="urn:microsoft.com/office/officeart/2005/8/layout/hProcess10"/>
    <dgm:cxn modelId="{39504B20-7B0C-4D6E-A717-D1C34EC475AD}" type="presParOf" srcId="{7055D190-CD99-415C-BFA8-CC65EEB7E66A}" destId="{65A14D9B-9195-46C9-8392-09E6BEB6F15D}" srcOrd="1" destOrd="0" presId="urn:microsoft.com/office/officeart/2005/8/layout/hProcess10"/>
    <dgm:cxn modelId="{656603C8-8BB7-44C5-AAEA-66A67045475E}" type="presParOf" srcId="{65A14D9B-9195-46C9-8392-09E6BEB6F15D}" destId="{C7E9A97B-3B51-44F8-8F7C-42473EBC70FA}" srcOrd="0" destOrd="0" presId="urn:microsoft.com/office/officeart/2005/8/layout/hProcess10"/>
    <dgm:cxn modelId="{CDAA5012-FD3A-438D-8780-1F10D84ABA5C}" type="presParOf" srcId="{7055D190-CD99-415C-BFA8-CC65EEB7E66A}" destId="{5868835B-04B9-4A34-B8F5-E8C57923E836}" srcOrd="2" destOrd="0" presId="urn:microsoft.com/office/officeart/2005/8/layout/hProcess10"/>
    <dgm:cxn modelId="{BBE41654-C2B1-48C8-8F02-FC350169D76E}" type="presParOf" srcId="{5868835B-04B9-4A34-B8F5-E8C57923E836}" destId="{53F9DD48-0FE2-4FED-A2C0-CCAF355EFFA9}" srcOrd="0" destOrd="0" presId="urn:microsoft.com/office/officeart/2005/8/layout/hProcess10"/>
    <dgm:cxn modelId="{EBBFDDDB-265B-4B0F-91D1-09315F30E444}" type="presParOf" srcId="{5868835B-04B9-4A34-B8F5-E8C57923E836}" destId="{8168DF69-B20D-4139-A83D-0207A7B87111}"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2AD107-B687-42E7-93CD-719C2AFD218C}" type="doc">
      <dgm:prSet loTypeId="urn:microsoft.com/office/officeart/2008/layout/TitlePictureLineup" loCatId="picture" qsTypeId="urn:microsoft.com/office/officeart/2005/8/quickstyle/simple1" qsCatId="simple" csTypeId="urn:microsoft.com/office/officeart/2005/8/colors/colorful5" csCatId="colorful" phldr="1"/>
      <dgm:spPr/>
      <dgm:t>
        <a:bodyPr/>
        <a:lstStyle/>
        <a:p>
          <a:pPr rtl="1"/>
          <a:endParaRPr lang="ar-EG"/>
        </a:p>
      </dgm:t>
    </dgm:pt>
    <dgm:pt modelId="{ACB3DDE4-27B0-41B4-913E-969030B482DE}">
      <dgm:prSet phldrT="[Text]"/>
      <dgm:spPr/>
      <dgm:t>
        <a:bodyPr/>
        <a:lstStyle/>
        <a:p>
          <a:pPr rtl="1"/>
          <a:r>
            <a:rPr lang="ar-SA" b="1" u="none" dirty="0" smtClean="0">
              <a:latin typeface="DaunPenh" panose="01010101010101010101" pitchFamily="2" charset="0"/>
            </a:rPr>
            <a:t>تقدير الذات </a:t>
          </a:r>
          <a:endParaRPr lang="ar-EG" u="none" dirty="0">
            <a:latin typeface="DaunPenh" panose="01010101010101010101" pitchFamily="2" charset="0"/>
          </a:endParaRPr>
        </a:p>
      </dgm:t>
    </dgm:pt>
    <dgm:pt modelId="{5383A5FD-6148-447B-AD41-E4621C7D5252}" type="parTrans" cxnId="{1417D8C9-153D-4A95-B094-B40488B4C6BA}">
      <dgm:prSet/>
      <dgm:spPr/>
      <dgm:t>
        <a:bodyPr/>
        <a:lstStyle/>
        <a:p>
          <a:pPr rtl="1"/>
          <a:endParaRPr lang="ar-EG"/>
        </a:p>
      </dgm:t>
    </dgm:pt>
    <dgm:pt modelId="{6043E079-A62B-4FD0-8924-565090199191}" type="sibTrans" cxnId="{1417D8C9-153D-4A95-B094-B40488B4C6BA}">
      <dgm:prSet/>
      <dgm:spPr/>
      <dgm:t>
        <a:bodyPr/>
        <a:lstStyle/>
        <a:p>
          <a:pPr rtl="1"/>
          <a:endParaRPr lang="ar-EG"/>
        </a:p>
      </dgm:t>
    </dgm:pt>
    <dgm:pt modelId="{34E4E957-A7CA-4F93-A110-68238A690B2E}">
      <dgm:prSet phldrT="[Text]"/>
      <dgm:spPr/>
      <dgm:t>
        <a:bodyPr/>
        <a:lstStyle/>
        <a:p>
          <a:pPr rtl="1"/>
          <a:r>
            <a:rPr lang="ar-SA" b="1" u="none" dirty="0" smtClean="0">
              <a:latin typeface="DaunPenh" panose="01010101010101010101" pitchFamily="2" charset="0"/>
            </a:rPr>
            <a:t>فعالية الذات </a:t>
          </a:r>
          <a:endParaRPr lang="ar-EG" u="none" dirty="0">
            <a:latin typeface="DaunPenh" panose="01010101010101010101" pitchFamily="2" charset="0"/>
          </a:endParaRPr>
        </a:p>
      </dgm:t>
    </dgm:pt>
    <dgm:pt modelId="{049CA553-4518-42F4-870B-15CFDC791A71}" type="parTrans" cxnId="{583ADCD5-937C-4F79-82ED-1B1DCB66047C}">
      <dgm:prSet/>
      <dgm:spPr/>
      <dgm:t>
        <a:bodyPr/>
        <a:lstStyle/>
        <a:p>
          <a:pPr rtl="1"/>
          <a:endParaRPr lang="ar-EG"/>
        </a:p>
      </dgm:t>
    </dgm:pt>
    <dgm:pt modelId="{2E56FB3E-0D1D-4226-955E-C40C444E4660}" type="sibTrans" cxnId="{583ADCD5-937C-4F79-82ED-1B1DCB66047C}">
      <dgm:prSet/>
      <dgm:spPr/>
      <dgm:t>
        <a:bodyPr/>
        <a:lstStyle/>
        <a:p>
          <a:pPr rtl="1"/>
          <a:endParaRPr lang="ar-EG"/>
        </a:p>
      </dgm:t>
    </dgm:pt>
    <dgm:pt modelId="{9756211D-BCC5-45F0-A194-1283D46AC85A}">
      <dgm:prSet phldrT="[Text]"/>
      <dgm:spPr/>
      <dgm:t>
        <a:bodyPr/>
        <a:lstStyle/>
        <a:p>
          <a:pPr rtl="1"/>
          <a:r>
            <a:rPr lang="ar-SA" b="1" u="none" dirty="0" smtClean="0">
              <a:latin typeface="DaunPenh" panose="01010101010101010101" pitchFamily="2" charset="0"/>
            </a:rPr>
            <a:t>مفهوم (مبدأ) الذات </a:t>
          </a:r>
          <a:endParaRPr lang="ar-EG" u="none" dirty="0">
            <a:latin typeface="DaunPenh" panose="01010101010101010101" pitchFamily="2" charset="0"/>
          </a:endParaRPr>
        </a:p>
      </dgm:t>
    </dgm:pt>
    <dgm:pt modelId="{ED66CD5D-55B6-4D24-A4CD-FD58E979119E}" type="parTrans" cxnId="{53EDADFC-4575-450E-B5DF-11D19A694F70}">
      <dgm:prSet/>
      <dgm:spPr/>
      <dgm:t>
        <a:bodyPr/>
        <a:lstStyle/>
        <a:p>
          <a:pPr rtl="1"/>
          <a:endParaRPr lang="ar-EG"/>
        </a:p>
      </dgm:t>
    </dgm:pt>
    <dgm:pt modelId="{953B89FD-B50F-45D2-A6F1-5588E04C7F1D}" type="sibTrans" cxnId="{53EDADFC-4575-450E-B5DF-11D19A694F70}">
      <dgm:prSet/>
      <dgm:spPr/>
      <dgm:t>
        <a:bodyPr/>
        <a:lstStyle/>
        <a:p>
          <a:pPr rtl="1"/>
          <a:endParaRPr lang="ar-EG"/>
        </a:p>
      </dgm:t>
    </dgm:pt>
    <dgm:pt modelId="{FF61D6E7-ED05-4C1A-88E8-949611F5F7E3}">
      <dgm:prSet phldrT="[Text]"/>
      <dgm:spPr/>
      <dgm:t>
        <a:bodyPr/>
        <a:lstStyle/>
        <a:p>
          <a:pPr rtl="1"/>
          <a:r>
            <a:rPr lang="ar-SA" b="1" u="none" dirty="0" smtClean="0">
              <a:latin typeface="DaunPenh" panose="01010101010101010101" pitchFamily="2" charset="0"/>
            </a:rPr>
            <a:t>الثقة بالنفس</a:t>
          </a:r>
          <a:endParaRPr lang="ar-EG" u="none" dirty="0">
            <a:latin typeface="DaunPenh" panose="01010101010101010101" pitchFamily="2" charset="0"/>
          </a:endParaRPr>
        </a:p>
      </dgm:t>
    </dgm:pt>
    <dgm:pt modelId="{67973551-5C06-4C3A-9554-4340281AB628}" type="parTrans" cxnId="{5129DDEB-42F0-4BB4-A88C-623EC20D3A3D}">
      <dgm:prSet/>
      <dgm:spPr/>
      <dgm:t>
        <a:bodyPr/>
        <a:lstStyle/>
        <a:p>
          <a:pPr rtl="1"/>
          <a:endParaRPr lang="ar-EG"/>
        </a:p>
      </dgm:t>
    </dgm:pt>
    <dgm:pt modelId="{F256D1F4-B440-409D-BB61-C7B1E884651F}" type="sibTrans" cxnId="{5129DDEB-42F0-4BB4-A88C-623EC20D3A3D}">
      <dgm:prSet/>
      <dgm:spPr/>
      <dgm:t>
        <a:bodyPr/>
        <a:lstStyle/>
        <a:p>
          <a:pPr rtl="1"/>
          <a:endParaRPr lang="ar-EG"/>
        </a:p>
      </dgm:t>
    </dgm:pt>
    <dgm:pt modelId="{7D03775F-ABEB-421C-9C38-8C53C18A689C}" type="pres">
      <dgm:prSet presAssocID="{A82AD107-B687-42E7-93CD-719C2AFD218C}" presName="Name0" presStyleCnt="0">
        <dgm:presLayoutVars>
          <dgm:dir val="rev"/>
        </dgm:presLayoutVars>
      </dgm:prSet>
      <dgm:spPr/>
      <dgm:t>
        <a:bodyPr/>
        <a:lstStyle/>
        <a:p>
          <a:pPr rtl="1"/>
          <a:endParaRPr lang="ar-EG"/>
        </a:p>
      </dgm:t>
    </dgm:pt>
    <dgm:pt modelId="{C03DC898-3A38-4B32-AF73-C0FD51520499}" type="pres">
      <dgm:prSet presAssocID="{ACB3DDE4-27B0-41B4-913E-969030B482DE}" presName="composite" presStyleCnt="0"/>
      <dgm:spPr/>
    </dgm:pt>
    <dgm:pt modelId="{332A1A26-2ED1-4A9A-A3AB-FAD21583441E}" type="pres">
      <dgm:prSet presAssocID="{ACB3DDE4-27B0-41B4-913E-969030B482DE}" presName="Accent" presStyleLbl="alignAcc1" presStyleIdx="0" presStyleCnt="4"/>
      <dgm:spPr/>
    </dgm:pt>
    <dgm:pt modelId="{7199A570-BDB3-46EF-BE56-899F3D30A382}" type="pres">
      <dgm:prSet presAssocID="{ACB3DDE4-27B0-41B4-913E-969030B482DE}" presName="Image" presStyleLbl="node1" presStyleIdx="0" presStyleCnt="4"/>
      <dgm:spPr>
        <a:blipFill rotWithShape="1">
          <a:blip xmlns:r="http://schemas.openxmlformats.org/officeDocument/2006/relationships" r:embed="rId1"/>
          <a:stretch>
            <a:fillRect/>
          </a:stretch>
        </a:blipFill>
      </dgm:spPr>
    </dgm:pt>
    <dgm:pt modelId="{0141C765-CF89-44E3-B02D-4C87F87EB3FB}" type="pres">
      <dgm:prSet presAssocID="{ACB3DDE4-27B0-41B4-913E-969030B482DE}" presName="Child" presStyleLbl="revTx" presStyleIdx="0" presStyleCnt="4">
        <dgm:presLayoutVars>
          <dgm:bulletEnabled val="1"/>
        </dgm:presLayoutVars>
      </dgm:prSet>
      <dgm:spPr/>
    </dgm:pt>
    <dgm:pt modelId="{0CC4646D-27B6-45FB-ADC2-9788FD4BA214}" type="pres">
      <dgm:prSet presAssocID="{ACB3DDE4-27B0-41B4-913E-969030B482DE}" presName="Parent" presStyleLbl="alignNode1" presStyleIdx="0" presStyleCnt="4">
        <dgm:presLayoutVars>
          <dgm:bulletEnabled val="1"/>
        </dgm:presLayoutVars>
      </dgm:prSet>
      <dgm:spPr/>
      <dgm:t>
        <a:bodyPr/>
        <a:lstStyle/>
        <a:p>
          <a:pPr rtl="1"/>
          <a:endParaRPr lang="ar-EG"/>
        </a:p>
      </dgm:t>
    </dgm:pt>
    <dgm:pt modelId="{5A74B5E3-925B-486D-84F9-8FBEE314FFCF}" type="pres">
      <dgm:prSet presAssocID="{6043E079-A62B-4FD0-8924-565090199191}" presName="sibTrans" presStyleCnt="0"/>
      <dgm:spPr/>
    </dgm:pt>
    <dgm:pt modelId="{CC6F67C5-4768-41F5-9FDE-BB517806BF12}" type="pres">
      <dgm:prSet presAssocID="{34E4E957-A7CA-4F93-A110-68238A690B2E}" presName="composite" presStyleCnt="0"/>
      <dgm:spPr/>
    </dgm:pt>
    <dgm:pt modelId="{2F6C4237-2D45-4C2F-946C-29B56F210365}" type="pres">
      <dgm:prSet presAssocID="{34E4E957-A7CA-4F93-A110-68238A690B2E}" presName="Accent" presStyleLbl="alignAcc1" presStyleIdx="1" presStyleCnt="4"/>
      <dgm:spPr/>
    </dgm:pt>
    <dgm:pt modelId="{42EEEEB5-CF1E-4505-B2F3-C393CFD1432C}" type="pres">
      <dgm:prSet presAssocID="{34E4E957-A7CA-4F93-A110-68238A690B2E}" presName="Image" presStyleLbl="node1" presStyleIdx="1" presStyleCnt="4"/>
      <dgm:spPr>
        <a:blipFill rotWithShape="1">
          <a:blip xmlns:r="http://schemas.openxmlformats.org/officeDocument/2006/relationships" r:embed="rId2"/>
          <a:stretch>
            <a:fillRect/>
          </a:stretch>
        </a:blipFill>
      </dgm:spPr>
    </dgm:pt>
    <dgm:pt modelId="{224C43A0-BF61-4ABB-999F-441B682F6248}" type="pres">
      <dgm:prSet presAssocID="{34E4E957-A7CA-4F93-A110-68238A690B2E}" presName="Child" presStyleLbl="revTx" presStyleIdx="1" presStyleCnt="4">
        <dgm:presLayoutVars>
          <dgm:bulletEnabled val="1"/>
        </dgm:presLayoutVars>
      </dgm:prSet>
      <dgm:spPr/>
    </dgm:pt>
    <dgm:pt modelId="{002C8480-B2E1-4217-9626-BD6807A60C44}" type="pres">
      <dgm:prSet presAssocID="{34E4E957-A7CA-4F93-A110-68238A690B2E}" presName="Parent" presStyleLbl="alignNode1" presStyleIdx="1" presStyleCnt="4">
        <dgm:presLayoutVars>
          <dgm:bulletEnabled val="1"/>
        </dgm:presLayoutVars>
      </dgm:prSet>
      <dgm:spPr/>
      <dgm:t>
        <a:bodyPr/>
        <a:lstStyle/>
        <a:p>
          <a:pPr rtl="1"/>
          <a:endParaRPr lang="ar-EG"/>
        </a:p>
      </dgm:t>
    </dgm:pt>
    <dgm:pt modelId="{9F8EE574-E61C-4095-8F3D-4D8A79E6A11E}" type="pres">
      <dgm:prSet presAssocID="{2E56FB3E-0D1D-4226-955E-C40C444E4660}" presName="sibTrans" presStyleCnt="0"/>
      <dgm:spPr/>
    </dgm:pt>
    <dgm:pt modelId="{CE388759-B5A8-4D70-BD96-63114A173495}" type="pres">
      <dgm:prSet presAssocID="{FF61D6E7-ED05-4C1A-88E8-949611F5F7E3}" presName="composite" presStyleCnt="0"/>
      <dgm:spPr/>
    </dgm:pt>
    <dgm:pt modelId="{4657EC35-26F2-48B3-99ED-DEC70B7FFEC5}" type="pres">
      <dgm:prSet presAssocID="{FF61D6E7-ED05-4C1A-88E8-949611F5F7E3}" presName="Accent" presStyleLbl="alignAcc1" presStyleIdx="2" presStyleCnt="4"/>
      <dgm:spPr/>
    </dgm:pt>
    <dgm:pt modelId="{B0EA1BCC-C9B9-42CF-A85B-61C86011565A}" type="pres">
      <dgm:prSet presAssocID="{FF61D6E7-ED05-4C1A-88E8-949611F5F7E3}" presName="Image" presStyleLbl="node1" presStyleIdx="2" presStyleCnt="4"/>
      <dgm:spPr>
        <a:blipFill rotWithShape="1">
          <a:blip xmlns:r="http://schemas.openxmlformats.org/officeDocument/2006/relationships" r:embed="rId3"/>
          <a:stretch>
            <a:fillRect/>
          </a:stretch>
        </a:blipFill>
      </dgm:spPr>
    </dgm:pt>
    <dgm:pt modelId="{B459BA88-AAC1-4646-B2B4-CFDA4331AF0E}" type="pres">
      <dgm:prSet presAssocID="{FF61D6E7-ED05-4C1A-88E8-949611F5F7E3}" presName="Child" presStyleLbl="revTx" presStyleIdx="2" presStyleCnt="4">
        <dgm:presLayoutVars>
          <dgm:bulletEnabled val="1"/>
        </dgm:presLayoutVars>
      </dgm:prSet>
      <dgm:spPr/>
    </dgm:pt>
    <dgm:pt modelId="{AE1DFA07-4792-4AE9-821E-BB4DCA286A12}" type="pres">
      <dgm:prSet presAssocID="{FF61D6E7-ED05-4C1A-88E8-949611F5F7E3}" presName="Parent" presStyleLbl="alignNode1" presStyleIdx="2" presStyleCnt="4">
        <dgm:presLayoutVars>
          <dgm:bulletEnabled val="1"/>
        </dgm:presLayoutVars>
      </dgm:prSet>
      <dgm:spPr/>
      <dgm:t>
        <a:bodyPr/>
        <a:lstStyle/>
        <a:p>
          <a:pPr rtl="1"/>
          <a:endParaRPr lang="ar-EG"/>
        </a:p>
      </dgm:t>
    </dgm:pt>
    <dgm:pt modelId="{9B7BA032-9335-4CAB-B2A4-E892323BAC8A}" type="pres">
      <dgm:prSet presAssocID="{F256D1F4-B440-409D-BB61-C7B1E884651F}" presName="sibTrans" presStyleCnt="0"/>
      <dgm:spPr/>
    </dgm:pt>
    <dgm:pt modelId="{3DA13681-39D7-4278-BD85-E891B81717D4}" type="pres">
      <dgm:prSet presAssocID="{9756211D-BCC5-45F0-A194-1283D46AC85A}" presName="composite" presStyleCnt="0"/>
      <dgm:spPr/>
    </dgm:pt>
    <dgm:pt modelId="{26A611B3-3F78-4A9E-B78F-E4FB52408A2A}" type="pres">
      <dgm:prSet presAssocID="{9756211D-BCC5-45F0-A194-1283D46AC85A}" presName="Accent" presStyleLbl="alignAcc1" presStyleIdx="3" presStyleCnt="4"/>
      <dgm:spPr/>
    </dgm:pt>
    <dgm:pt modelId="{12CFC55E-EF81-4052-82A6-C450F353CB27}" type="pres">
      <dgm:prSet presAssocID="{9756211D-BCC5-45F0-A194-1283D46AC85A}" presName="Image" presStyleLbl="node1" presStyleIdx="3" presStyleCnt="4"/>
      <dgm:spPr>
        <a:blipFill rotWithShape="1">
          <a:blip xmlns:r="http://schemas.openxmlformats.org/officeDocument/2006/relationships" r:embed="rId4"/>
          <a:stretch>
            <a:fillRect/>
          </a:stretch>
        </a:blipFill>
      </dgm:spPr>
    </dgm:pt>
    <dgm:pt modelId="{88A5AE72-C4B0-416C-B157-F456110DB802}" type="pres">
      <dgm:prSet presAssocID="{9756211D-BCC5-45F0-A194-1283D46AC85A}" presName="Child" presStyleLbl="revTx" presStyleIdx="3" presStyleCnt="4">
        <dgm:presLayoutVars>
          <dgm:bulletEnabled val="1"/>
        </dgm:presLayoutVars>
      </dgm:prSet>
      <dgm:spPr/>
    </dgm:pt>
    <dgm:pt modelId="{4C3C2F90-E5F6-4DC5-8102-DE86954845EA}" type="pres">
      <dgm:prSet presAssocID="{9756211D-BCC5-45F0-A194-1283D46AC85A}" presName="Parent" presStyleLbl="alignNode1" presStyleIdx="3" presStyleCnt="4">
        <dgm:presLayoutVars>
          <dgm:bulletEnabled val="1"/>
        </dgm:presLayoutVars>
      </dgm:prSet>
      <dgm:spPr/>
      <dgm:t>
        <a:bodyPr/>
        <a:lstStyle/>
        <a:p>
          <a:pPr rtl="1"/>
          <a:endParaRPr lang="ar-EG"/>
        </a:p>
      </dgm:t>
    </dgm:pt>
  </dgm:ptLst>
  <dgm:cxnLst>
    <dgm:cxn modelId="{1417D8C9-153D-4A95-B094-B40488B4C6BA}" srcId="{A82AD107-B687-42E7-93CD-719C2AFD218C}" destId="{ACB3DDE4-27B0-41B4-913E-969030B482DE}" srcOrd="0" destOrd="0" parTransId="{5383A5FD-6148-447B-AD41-E4621C7D5252}" sibTransId="{6043E079-A62B-4FD0-8924-565090199191}"/>
    <dgm:cxn modelId="{EEC7DB0E-F981-46E1-B5BF-BFBEB468EFB9}" type="presOf" srcId="{FF61D6E7-ED05-4C1A-88E8-949611F5F7E3}" destId="{AE1DFA07-4792-4AE9-821E-BB4DCA286A12}" srcOrd="0" destOrd="0" presId="urn:microsoft.com/office/officeart/2008/layout/TitlePictureLineup"/>
    <dgm:cxn modelId="{53EDADFC-4575-450E-B5DF-11D19A694F70}" srcId="{A82AD107-B687-42E7-93CD-719C2AFD218C}" destId="{9756211D-BCC5-45F0-A194-1283D46AC85A}" srcOrd="3" destOrd="0" parTransId="{ED66CD5D-55B6-4D24-A4CD-FD58E979119E}" sibTransId="{953B89FD-B50F-45D2-A6F1-5588E04C7F1D}"/>
    <dgm:cxn modelId="{B29613F2-7D64-4024-B1A4-998F68BF0583}" type="presOf" srcId="{ACB3DDE4-27B0-41B4-913E-969030B482DE}" destId="{0CC4646D-27B6-45FB-ADC2-9788FD4BA214}" srcOrd="0" destOrd="0" presId="urn:microsoft.com/office/officeart/2008/layout/TitlePictureLineup"/>
    <dgm:cxn modelId="{583ADCD5-937C-4F79-82ED-1B1DCB66047C}" srcId="{A82AD107-B687-42E7-93CD-719C2AFD218C}" destId="{34E4E957-A7CA-4F93-A110-68238A690B2E}" srcOrd="1" destOrd="0" parTransId="{049CA553-4518-42F4-870B-15CFDC791A71}" sibTransId="{2E56FB3E-0D1D-4226-955E-C40C444E4660}"/>
    <dgm:cxn modelId="{A6741BDD-3B99-4B71-BC4E-5D4B8BC6BAA6}" type="presOf" srcId="{34E4E957-A7CA-4F93-A110-68238A690B2E}" destId="{002C8480-B2E1-4217-9626-BD6807A60C44}" srcOrd="0" destOrd="0" presId="urn:microsoft.com/office/officeart/2008/layout/TitlePictureLineup"/>
    <dgm:cxn modelId="{486D812D-4ACE-4905-9229-FD4ED3D79B18}" type="presOf" srcId="{9756211D-BCC5-45F0-A194-1283D46AC85A}" destId="{4C3C2F90-E5F6-4DC5-8102-DE86954845EA}" srcOrd="0" destOrd="0" presId="urn:microsoft.com/office/officeart/2008/layout/TitlePictureLineup"/>
    <dgm:cxn modelId="{5129DDEB-42F0-4BB4-A88C-623EC20D3A3D}" srcId="{A82AD107-B687-42E7-93CD-719C2AFD218C}" destId="{FF61D6E7-ED05-4C1A-88E8-949611F5F7E3}" srcOrd="2" destOrd="0" parTransId="{67973551-5C06-4C3A-9554-4340281AB628}" sibTransId="{F256D1F4-B440-409D-BB61-C7B1E884651F}"/>
    <dgm:cxn modelId="{2D8E9482-32D8-41FB-ABBF-9BDAFED7AC7F}" type="presOf" srcId="{A82AD107-B687-42E7-93CD-719C2AFD218C}" destId="{7D03775F-ABEB-421C-9C38-8C53C18A689C}" srcOrd="0" destOrd="0" presId="urn:microsoft.com/office/officeart/2008/layout/TitlePictureLineup"/>
    <dgm:cxn modelId="{F4065AC6-48CF-49CD-915B-33C491BA5987}" type="presParOf" srcId="{7D03775F-ABEB-421C-9C38-8C53C18A689C}" destId="{C03DC898-3A38-4B32-AF73-C0FD51520499}" srcOrd="0" destOrd="0" presId="urn:microsoft.com/office/officeart/2008/layout/TitlePictureLineup"/>
    <dgm:cxn modelId="{783BA53C-9EE8-48DA-A406-737F705B8A03}" type="presParOf" srcId="{C03DC898-3A38-4B32-AF73-C0FD51520499}" destId="{332A1A26-2ED1-4A9A-A3AB-FAD21583441E}" srcOrd="0" destOrd="0" presId="urn:microsoft.com/office/officeart/2008/layout/TitlePictureLineup"/>
    <dgm:cxn modelId="{104B27A1-AD71-48BA-BADE-6F82140B56B0}" type="presParOf" srcId="{C03DC898-3A38-4B32-AF73-C0FD51520499}" destId="{7199A570-BDB3-46EF-BE56-899F3D30A382}" srcOrd="1" destOrd="0" presId="urn:microsoft.com/office/officeart/2008/layout/TitlePictureLineup"/>
    <dgm:cxn modelId="{4E3B50A2-B0E1-44F2-B8B2-F7FCD0203949}" type="presParOf" srcId="{C03DC898-3A38-4B32-AF73-C0FD51520499}" destId="{0141C765-CF89-44E3-B02D-4C87F87EB3FB}" srcOrd="2" destOrd="0" presId="urn:microsoft.com/office/officeart/2008/layout/TitlePictureLineup"/>
    <dgm:cxn modelId="{773E48CB-54AE-4534-844C-96FE171D6D74}" type="presParOf" srcId="{C03DC898-3A38-4B32-AF73-C0FD51520499}" destId="{0CC4646D-27B6-45FB-ADC2-9788FD4BA214}" srcOrd="3" destOrd="0" presId="urn:microsoft.com/office/officeart/2008/layout/TitlePictureLineup"/>
    <dgm:cxn modelId="{4CB7985A-72FD-4A82-97A9-CF7E7FF62D27}" type="presParOf" srcId="{7D03775F-ABEB-421C-9C38-8C53C18A689C}" destId="{5A74B5E3-925B-486D-84F9-8FBEE314FFCF}" srcOrd="1" destOrd="0" presId="urn:microsoft.com/office/officeart/2008/layout/TitlePictureLineup"/>
    <dgm:cxn modelId="{F1F8A9F0-9815-4FDC-BF33-75E0E9EB5649}" type="presParOf" srcId="{7D03775F-ABEB-421C-9C38-8C53C18A689C}" destId="{CC6F67C5-4768-41F5-9FDE-BB517806BF12}" srcOrd="2" destOrd="0" presId="urn:microsoft.com/office/officeart/2008/layout/TitlePictureLineup"/>
    <dgm:cxn modelId="{D85EAB6A-2FA1-40F5-9158-A32B09BA9760}" type="presParOf" srcId="{CC6F67C5-4768-41F5-9FDE-BB517806BF12}" destId="{2F6C4237-2D45-4C2F-946C-29B56F210365}" srcOrd="0" destOrd="0" presId="urn:microsoft.com/office/officeart/2008/layout/TitlePictureLineup"/>
    <dgm:cxn modelId="{2171FB4A-A0BF-407C-9AA2-6D2F76F34BA9}" type="presParOf" srcId="{CC6F67C5-4768-41F5-9FDE-BB517806BF12}" destId="{42EEEEB5-CF1E-4505-B2F3-C393CFD1432C}" srcOrd="1" destOrd="0" presId="urn:microsoft.com/office/officeart/2008/layout/TitlePictureLineup"/>
    <dgm:cxn modelId="{5775D59B-FACA-4F34-A299-0C77882D6EED}" type="presParOf" srcId="{CC6F67C5-4768-41F5-9FDE-BB517806BF12}" destId="{224C43A0-BF61-4ABB-999F-441B682F6248}" srcOrd="2" destOrd="0" presId="urn:microsoft.com/office/officeart/2008/layout/TitlePictureLineup"/>
    <dgm:cxn modelId="{EA6E1164-D761-47CC-B0E0-7A2383079D87}" type="presParOf" srcId="{CC6F67C5-4768-41F5-9FDE-BB517806BF12}" destId="{002C8480-B2E1-4217-9626-BD6807A60C44}" srcOrd="3" destOrd="0" presId="urn:microsoft.com/office/officeart/2008/layout/TitlePictureLineup"/>
    <dgm:cxn modelId="{F7F37A35-DB82-4886-A823-FD8F00577BAF}" type="presParOf" srcId="{7D03775F-ABEB-421C-9C38-8C53C18A689C}" destId="{9F8EE574-E61C-4095-8F3D-4D8A79E6A11E}" srcOrd="3" destOrd="0" presId="urn:microsoft.com/office/officeart/2008/layout/TitlePictureLineup"/>
    <dgm:cxn modelId="{9E7DB93A-DB37-416E-8FA3-7D7D8B042EAB}" type="presParOf" srcId="{7D03775F-ABEB-421C-9C38-8C53C18A689C}" destId="{CE388759-B5A8-4D70-BD96-63114A173495}" srcOrd="4" destOrd="0" presId="urn:microsoft.com/office/officeart/2008/layout/TitlePictureLineup"/>
    <dgm:cxn modelId="{32988B08-6776-4EC5-8B29-DAA1FBDE065F}" type="presParOf" srcId="{CE388759-B5A8-4D70-BD96-63114A173495}" destId="{4657EC35-26F2-48B3-99ED-DEC70B7FFEC5}" srcOrd="0" destOrd="0" presId="urn:microsoft.com/office/officeart/2008/layout/TitlePictureLineup"/>
    <dgm:cxn modelId="{E238B57E-06C7-46C2-AA91-809A5AA2734C}" type="presParOf" srcId="{CE388759-B5A8-4D70-BD96-63114A173495}" destId="{B0EA1BCC-C9B9-42CF-A85B-61C86011565A}" srcOrd="1" destOrd="0" presId="urn:microsoft.com/office/officeart/2008/layout/TitlePictureLineup"/>
    <dgm:cxn modelId="{BB62D5BD-D7AC-4EF2-B8BB-660EDF113D82}" type="presParOf" srcId="{CE388759-B5A8-4D70-BD96-63114A173495}" destId="{B459BA88-AAC1-4646-B2B4-CFDA4331AF0E}" srcOrd="2" destOrd="0" presId="urn:microsoft.com/office/officeart/2008/layout/TitlePictureLineup"/>
    <dgm:cxn modelId="{4EFB4403-3546-45AF-B88C-414B0E48B766}" type="presParOf" srcId="{CE388759-B5A8-4D70-BD96-63114A173495}" destId="{AE1DFA07-4792-4AE9-821E-BB4DCA286A12}" srcOrd="3" destOrd="0" presId="urn:microsoft.com/office/officeart/2008/layout/TitlePictureLineup"/>
    <dgm:cxn modelId="{2BE50DDD-B9A7-4C03-B6B2-BF87B432BA80}" type="presParOf" srcId="{7D03775F-ABEB-421C-9C38-8C53C18A689C}" destId="{9B7BA032-9335-4CAB-B2A4-E892323BAC8A}" srcOrd="5" destOrd="0" presId="urn:microsoft.com/office/officeart/2008/layout/TitlePictureLineup"/>
    <dgm:cxn modelId="{4D897B4B-6170-4939-8D3A-C82B0E11F5A9}" type="presParOf" srcId="{7D03775F-ABEB-421C-9C38-8C53C18A689C}" destId="{3DA13681-39D7-4278-BD85-E891B81717D4}" srcOrd="6" destOrd="0" presId="urn:microsoft.com/office/officeart/2008/layout/TitlePictureLineup"/>
    <dgm:cxn modelId="{DBDC1A01-8CDE-48D2-86F7-556302D8DD8E}" type="presParOf" srcId="{3DA13681-39D7-4278-BD85-E891B81717D4}" destId="{26A611B3-3F78-4A9E-B78F-E4FB52408A2A}" srcOrd="0" destOrd="0" presId="urn:microsoft.com/office/officeart/2008/layout/TitlePictureLineup"/>
    <dgm:cxn modelId="{78734F6A-BEF8-4603-8E2C-1C4DF55259B1}" type="presParOf" srcId="{3DA13681-39D7-4278-BD85-E891B81717D4}" destId="{12CFC55E-EF81-4052-82A6-C450F353CB27}" srcOrd="1" destOrd="0" presId="urn:microsoft.com/office/officeart/2008/layout/TitlePictureLineup"/>
    <dgm:cxn modelId="{1F3E19C5-5216-4464-AD88-C2676160F30A}" type="presParOf" srcId="{3DA13681-39D7-4278-BD85-E891B81717D4}" destId="{88A5AE72-C4B0-416C-B157-F456110DB802}" srcOrd="2" destOrd="0" presId="urn:microsoft.com/office/officeart/2008/layout/TitlePictureLineup"/>
    <dgm:cxn modelId="{10465F7A-D6A6-45A5-BF8C-302EE2E22A21}" type="presParOf" srcId="{3DA13681-39D7-4278-BD85-E891B81717D4}" destId="{4C3C2F90-E5F6-4DC5-8102-DE86954845EA}" srcOrd="3" destOrd="0" presId="urn:microsoft.com/office/officeart/2008/layout/TitlePictureLineup"/>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خط الحياة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837BCF17-6426-4CA0-853B-3FA73B67B3D6}" type="presOf" srcId="{8A88757E-81B0-4C9E-BF63-85A8F08A6C43}" destId="{56E4CD28-9E98-4878-BD88-454782EC4CC9}" srcOrd="0" destOrd="0" presId="urn:microsoft.com/office/officeart/2005/8/layout/pList2"/>
    <dgm:cxn modelId="{09526497-7D13-4DD0-8CAD-812DBAC4F35D}"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503664D8-CA7D-45A8-9A06-0A4B475B88EC}" type="presParOf" srcId="{77D43D8B-5EEA-4D20-9410-87A60AA2756D}" destId="{A5296957-6FB5-4EEE-BD70-2ECE84E3EB43}" srcOrd="0" destOrd="0" presId="urn:microsoft.com/office/officeart/2005/8/layout/pList2"/>
    <dgm:cxn modelId="{CFC6C8DD-BCB1-4804-B598-0611FB169E48}" type="presParOf" srcId="{77D43D8B-5EEA-4D20-9410-87A60AA2756D}" destId="{37700839-E042-4D59-9610-9A83D552D23D}" srcOrd="1" destOrd="0" presId="urn:microsoft.com/office/officeart/2005/8/layout/pList2"/>
    <dgm:cxn modelId="{6596A0B5-2124-4552-B941-B3F0464B07EA}" type="presParOf" srcId="{37700839-E042-4D59-9610-9A83D552D23D}" destId="{D7C2D4E1-4C0F-4E09-9211-8C2023BFBD27}" srcOrd="0" destOrd="0" presId="urn:microsoft.com/office/officeart/2005/8/layout/pList2"/>
    <dgm:cxn modelId="{24D2AA06-A5CF-4DE7-8BB9-50CC3682FD6A}" type="presParOf" srcId="{D7C2D4E1-4C0F-4E09-9211-8C2023BFBD27}" destId="{56E4CD28-9E98-4878-BD88-454782EC4CC9}" srcOrd="0" destOrd="0" presId="urn:microsoft.com/office/officeart/2005/8/layout/pList2"/>
    <dgm:cxn modelId="{B3F49B74-9421-45EA-ADB8-949FF800A8C2}" type="presParOf" srcId="{D7C2D4E1-4C0F-4E09-9211-8C2023BFBD27}" destId="{A07C2608-F12F-4F74-B103-7CF5E58106C7}" srcOrd="1" destOrd="0" presId="urn:microsoft.com/office/officeart/2005/8/layout/pList2"/>
    <dgm:cxn modelId="{26CC285E-87CB-4B52-AD0D-5648D8D75D30}"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4E246A49-492E-4BC8-B94E-E77B263BD2F3}"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514419C1-8C49-4328-8450-AD209FB644B6}" type="presOf" srcId="{5AB220D7-A135-41DA-832D-3C88947C3E1A}" destId="{3ACB3F72-0124-4692-9CF3-A8D3AD378D7F}" srcOrd="0" destOrd="0" presId="urn:microsoft.com/office/officeart/2005/8/layout/vList3"/>
    <dgm:cxn modelId="{9DDB3B41-6DF9-431F-9EED-EB5F659D3F1A}" type="presParOf" srcId="{3ACB3F72-0124-4692-9CF3-A8D3AD378D7F}" destId="{8845D2A9-48E3-4F87-8867-54F7D3423298}" srcOrd="0" destOrd="0" presId="urn:microsoft.com/office/officeart/2005/8/layout/vList3"/>
    <dgm:cxn modelId="{8C6EA8A3-8611-4A9E-ABF0-DC5DB465DF11}" type="presParOf" srcId="{8845D2A9-48E3-4F87-8867-54F7D3423298}" destId="{6A6C3F77-6544-4CB4-9212-C482180DB076}" srcOrd="0" destOrd="0" presId="urn:microsoft.com/office/officeart/2005/8/layout/vList3"/>
    <dgm:cxn modelId="{951259FA-F47E-4298-B25B-342571E1F25D}"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ماذا أريد شخصياً ومهنياً في الأعوام الخمسة القادمة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A113E8BE-B276-44EF-A8C1-1942579F3078}"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8EDF7030-EEB1-40A4-AF83-6DB14EAE5612}" type="presOf" srcId="{8A88757E-81B0-4C9E-BF63-85A8F08A6C43}" destId="{56E4CD28-9E98-4878-BD88-454782EC4CC9}" srcOrd="0" destOrd="0" presId="urn:microsoft.com/office/officeart/2005/8/layout/pList2"/>
    <dgm:cxn modelId="{971046EB-DD57-46C7-88BF-681C1C214367}" type="presParOf" srcId="{77D43D8B-5EEA-4D20-9410-87A60AA2756D}" destId="{A5296957-6FB5-4EEE-BD70-2ECE84E3EB43}" srcOrd="0" destOrd="0" presId="urn:microsoft.com/office/officeart/2005/8/layout/pList2"/>
    <dgm:cxn modelId="{6E57E045-CD15-4970-B463-5E658D6A65FB}" type="presParOf" srcId="{77D43D8B-5EEA-4D20-9410-87A60AA2756D}" destId="{37700839-E042-4D59-9610-9A83D552D23D}" srcOrd="1" destOrd="0" presId="urn:microsoft.com/office/officeart/2005/8/layout/pList2"/>
    <dgm:cxn modelId="{B9C11D18-A862-4CBE-A82A-F8CFD3DFA628}" type="presParOf" srcId="{37700839-E042-4D59-9610-9A83D552D23D}" destId="{D7C2D4E1-4C0F-4E09-9211-8C2023BFBD27}" srcOrd="0" destOrd="0" presId="urn:microsoft.com/office/officeart/2005/8/layout/pList2"/>
    <dgm:cxn modelId="{639C8BFB-150B-4B39-9194-9BD9A2B0A4FD}" type="presParOf" srcId="{D7C2D4E1-4C0F-4E09-9211-8C2023BFBD27}" destId="{56E4CD28-9E98-4878-BD88-454782EC4CC9}" srcOrd="0" destOrd="0" presId="urn:microsoft.com/office/officeart/2005/8/layout/pList2"/>
    <dgm:cxn modelId="{B0A41CB8-80CC-45C2-B886-23CB925DD9A1}" type="presParOf" srcId="{D7C2D4E1-4C0F-4E09-9211-8C2023BFBD27}" destId="{A07C2608-F12F-4F74-B103-7CF5E58106C7}" srcOrd="1" destOrd="0" presId="urn:microsoft.com/office/officeart/2005/8/layout/pList2"/>
    <dgm:cxn modelId="{80DD3217-74AF-4CD6-975B-5155AF3F7487}"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E9BFDEE6-27DF-4C8A-B7BF-C25425604973}" srcId="{5AB220D7-A135-41DA-832D-3C88947C3E1A}" destId="{49AA1EEC-8DF3-4AF6-9EAE-F32C46461938}" srcOrd="0" destOrd="0" parTransId="{19CEF1C8-22A7-4EB1-B334-D951476B80A0}" sibTransId="{B23FAEDD-CAE5-4A2F-9FB6-403A200305EA}"/>
    <dgm:cxn modelId="{8ABAF71A-2E1D-4632-B74F-5D89FF710B94}" type="presOf" srcId="{5AB220D7-A135-41DA-832D-3C88947C3E1A}" destId="{3ACB3F72-0124-4692-9CF3-A8D3AD378D7F}" srcOrd="0" destOrd="0" presId="urn:microsoft.com/office/officeart/2005/8/layout/vList3"/>
    <dgm:cxn modelId="{318B9098-5E37-415F-A8F1-C2BBC0EF1492}" type="presOf" srcId="{49AA1EEC-8DF3-4AF6-9EAE-F32C46461938}" destId="{4A9B6344-C74D-4BDB-832D-FD0C0F7BE2CE}" srcOrd="0" destOrd="0" presId="urn:microsoft.com/office/officeart/2005/8/layout/vList3"/>
    <dgm:cxn modelId="{81C10C10-7744-4EF6-B8D9-58AC1AC9315D}" type="presParOf" srcId="{3ACB3F72-0124-4692-9CF3-A8D3AD378D7F}" destId="{8845D2A9-48E3-4F87-8867-54F7D3423298}" srcOrd="0" destOrd="0" presId="urn:microsoft.com/office/officeart/2005/8/layout/vList3"/>
    <dgm:cxn modelId="{733CDAB4-E706-4C7F-84B5-F1380B7B9FE5}" type="presParOf" srcId="{8845D2A9-48E3-4F87-8867-54F7D3423298}" destId="{6A6C3F77-6544-4CB4-9212-C482180DB076}" srcOrd="0" destOrd="0" presId="urn:microsoft.com/office/officeart/2005/8/layout/vList3"/>
    <dgm:cxn modelId="{03E812C9-1FDA-4D4D-BB52-FEDBC9F2B7EF}"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التخطيط لتحقيق الأهداف</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A32C400B-0C8F-4779-9B15-5C7032770F39}" type="presOf" srcId="{8A88757E-81B0-4C9E-BF63-85A8F08A6C43}" destId="{56E4CD28-9E98-4878-BD88-454782EC4CC9}" srcOrd="0" destOrd="0" presId="urn:microsoft.com/office/officeart/2005/8/layout/pList2"/>
    <dgm:cxn modelId="{481276DC-0C82-4DC2-9D83-2B12DCD00B81}"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CDA11086-9EEB-49AD-A591-3252D0B9D4D3}" type="presParOf" srcId="{77D43D8B-5EEA-4D20-9410-87A60AA2756D}" destId="{A5296957-6FB5-4EEE-BD70-2ECE84E3EB43}" srcOrd="0" destOrd="0" presId="urn:microsoft.com/office/officeart/2005/8/layout/pList2"/>
    <dgm:cxn modelId="{48BDEF5D-6183-4F2C-84E8-B76174E11129}" type="presParOf" srcId="{77D43D8B-5EEA-4D20-9410-87A60AA2756D}" destId="{37700839-E042-4D59-9610-9A83D552D23D}" srcOrd="1" destOrd="0" presId="urn:microsoft.com/office/officeart/2005/8/layout/pList2"/>
    <dgm:cxn modelId="{340C1952-7EA9-4384-824C-48C0BBFC3411}" type="presParOf" srcId="{37700839-E042-4D59-9610-9A83D552D23D}" destId="{D7C2D4E1-4C0F-4E09-9211-8C2023BFBD27}" srcOrd="0" destOrd="0" presId="urn:microsoft.com/office/officeart/2005/8/layout/pList2"/>
    <dgm:cxn modelId="{12FA9718-F3C3-4A2B-B367-B1DA36A08097}" type="presParOf" srcId="{D7C2D4E1-4C0F-4E09-9211-8C2023BFBD27}" destId="{56E4CD28-9E98-4878-BD88-454782EC4CC9}" srcOrd="0" destOrd="0" presId="urn:microsoft.com/office/officeart/2005/8/layout/pList2"/>
    <dgm:cxn modelId="{AC7B7A02-0081-42C2-8903-E992C668AD37}" type="presParOf" srcId="{D7C2D4E1-4C0F-4E09-9211-8C2023BFBD27}" destId="{A07C2608-F12F-4F74-B103-7CF5E58106C7}" srcOrd="1" destOrd="0" presId="urn:microsoft.com/office/officeart/2005/8/layout/pList2"/>
    <dgm:cxn modelId="{66A1A84D-F116-42F0-9887-DAE714D8A1A0}"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CB15F6F1-2574-4CF0-9AA8-C18F38D417D8}"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D3A719C0-0363-4D31-B0D7-4182DE25161B}" type="presOf" srcId="{5AB220D7-A135-41DA-832D-3C88947C3E1A}" destId="{3ACB3F72-0124-4692-9CF3-A8D3AD378D7F}" srcOrd="0" destOrd="0" presId="urn:microsoft.com/office/officeart/2005/8/layout/vList3"/>
    <dgm:cxn modelId="{65E092CB-D29E-41BE-AC40-AC5E76BB0DB2}" type="presParOf" srcId="{3ACB3F72-0124-4692-9CF3-A8D3AD378D7F}" destId="{8845D2A9-48E3-4F87-8867-54F7D3423298}" srcOrd="0" destOrd="0" presId="urn:microsoft.com/office/officeart/2005/8/layout/vList3"/>
    <dgm:cxn modelId="{6A4B7A91-E205-4CED-8A24-07577445B086}" type="presParOf" srcId="{8845D2A9-48E3-4F87-8867-54F7D3423298}" destId="{6A6C3F77-6544-4CB4-9212-C482180DB076}" srcOrd="0" destOrd="0" presId="urn:microsoft.com/office/officeart/2005/8/layout/vList3"/>
    <dgm:cxn modelId="{AEDC0F67-BD00-4B31-A7E9-EAB7C598464A}"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مهارات أتخاذ القرارات </a:t>
          </a:r>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33D789F6-5D1D-4EAD-8CCD-0E577407743B}" type="presOf" srcId="{F5419C58-518A-42D6-8C6E-704B01322DD9}" destId="{D18363BB-A723-441D-A312-E4303F814F91}" srcOrd="0" destOrd="0" presId="urn:microsoft.com/office/officeart/2008/layout/AlternatingPictureCircles"/>
    <dgm:cxn modelId="{28A3D2E8-9F16-4181-8E00-584C1FD96C69}" type="presOf" srcId="{FF524F7B-D789-4D38-A5A6-76F5DD74DA2F}" destId="{50BBD94E-E67F-4FF9-8E41-8AF7CC32ED7A}" srcOrd="0" destOrd="0" presId="urn:microsoft.com/office/officeart/2008/layout/AlternatingPictureCircles"/>
    <dgm:cxn modelId="{94AF4683-00F0-41E7-8FAE-60DA41DE0C65}" type="presParOf" srcId="{D18363BB-A723-441D-A312-E4303F814F91}" destId="{D830ADCD-A655-42A7-AE6B-E53E553206D0}" srcOrd="0" destOrd="0" presId="urn:microsoft.com/office/officeart/2008/layout/AlternatingPictureCircles"/>
    <dgm:cxn modelId="{616AF343-C41D-458B-8004-0F61CCD0E49A}" type="presParOf" srcId="{D830ADCD-A655-42A7-AE6B-E53E553206D0}" destId="{CD9D0425-DAA2-4704-AAD6-5490DE744D68}" srcOrd="0" destOrd="0" presId="urn:microsoft.com/office/officeart/2008/layout/AlternatingPictureCircles"/>
    <dgm:cxn modelId="{87A14BA7-A103-46CA-8DC9-9416AE590226}" type="presParOf" srcId="{D830ADCD-A655-42A7-AE6B-E53E553206D0}" destId="{C4179DE5-6A3D-4254-AFFA-8A7A06E77845}" srcOrd="1" destOrd="0" presId="urn:microsoft.com/office/officeart/2008/layout/AlternatingPictureCircles"/>
    <dgm:cxn modelId="{50FD2F9D-8ACA-4473-B875-97DC2B70D4DC}" type="presParOf" srcId="{D830ADCD-A655-42A7-AE6B-E53E553206D0}" destId="{50BBD94E-E67F-4FF9-8E41-8AF7CC32ED7A}" srcOrd="2" destOrd="0" presId="urn:microsoft.com/office/officeart/2008/layout/AlternatingPictureCircles"/>
    <dgm:cxn modelId="{3C0DF5F8-830B-4A74-8582-EA349BBF629E}"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اتخاذ القرارات</a:t>
          </a:r>
        </a:p>
        <a:p>
          <a:pPr rtl="1"/>
          <a:r>
            <a:rPr lang="ar-EG" dirty="0" smtClean="0"/>
            <a:t>لعبة</a:t>
          </a:r>
          <a:r>
            <a:rPr lang="en-GB" dirty="0" smtClean="0"/>
            <a:t>X/O </a:t>
          </a:r>
          <a:r>
            <a:rPr lang="ar-EG" dirty="0" smtClean="0"/>
            <a:t> بشرية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08149EA1-716B-48D3-8C75-CD052FE4B0CA}"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A509BA0F-21C3-4970-959E-40F5BE515E6E}" type="presOf" srcId="{853012C3-48B0-4A93-822B-065966BF1FDB}" destId="{77D43D8B-5EEA-4D20-9410-87A60AA2756D}" srcOrd="0" destOrd="0" presId="urn:microsoft.com/office/officeart/2005/8/layout/pList2"/>
    <dgm:cxn modelId="{12AE5AF0-CF48-4AE7-BC5B-08605E0F218E}" type="presParOf" srcId="{77D43D8B-5EEA-4D20-9410-87A60AA2756D}" destId="{A5296957-6FB5-4EEE-BD70-2ECE84E3EB43}" srcOrd="0" destOrd="0" presId="urn:microsoft.com/office/officeart/2005/8/layout/pList2"/>
    <dgm:cxn modelId="{0302CC36-DB45-4588-9C1B-E3665392AB1C}" type="presParOf" srcId="{77D43D8B-5EEA-4D20-9410-87A60AA2756D}" destId="{37700839-E042-4D59-9610-9A83D552D23D}" srcOrd="1" destOrd="0" presId="urn:microsoft.com/office/officeart/2005/8/layout/pList2"/>
    <dgm:cxn modelId="{E19C258F-014C-41A3-918D-73E855CF7122}" type="presParOf" srcId="{37700839-E042-4D59-9610-9A83D552D23D}" destId="{D7C2D4E1-4C0F-4E09-9211-8C2023BFBD27}" srcOrd="0" destOrd="0" presId="urn:microsoft.com/office/officeart/2005/8/layout/pList2"/>
    <dgm:cxn modelId="{BE90628A-2BE3-4AD9-B631-8C4600CBE248}" type="presParOf" srcId="{D7C2D4E1-4C0F-4E09-9211-8C2023BFBD27}" destId="{56E4CD28-9E98-4878-BD88-454782EC4CC9}" srcOrd="0" destOrd="0" presId="urn:microsoft.com/office/officeart/2005/8/layout/pList2"/>
    <dgm:cxn modelId="{88F6B035-686B-4DE7-ACE4-2ADCFCB7784F}" type="presParOf" srcId="{D7C2D4E1-4C0F-4E09-9211-8C2023BFBD27}" destId="{A07C2608-F12F-4F74-B103-7CF5E58106C7}" srcOrd="1" destOrd="0" presId="urn:microsoft.com/office/officeart/2005/8/layout/pList2"/>
    <dgm:cxn modelId="{3B56F6D5-1072-4579-83B5-52348479C086}"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724C4869-CA0F-43D0-BF01-7EBA83188840}" type="presOf" srcId="{49AA1EEC-8DF3-4AF6-9EAE-F32C46461938}" destId="{4A9B6344-C74D-4BDB-832D-FD0C0F7BE2CE}" srcOrd="0" destOrd="0" presId="urn:microsoft.com/office/officeart/2005/8/layout/vList3"/>
    <dgm:cxn modelId="{1FB14752-C024-4ABB-ABA7-844BA38B0BB2}"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03227011-A0EB-44C3-8827-EC5EA4EC7EB8}" type="presParOf" srcId="{3ACB3F72-0124-4692-9CF3-A8D3AD378D7F}" destId="{8845D2A9-48E3-4F87-8867-54F7D3423298}" srcOrd="0" destOrd="0" presId="urn:microsoft.com/office/officeart/2005/8/layout/vList3"/>
    <dgm:cxn modelId="{A2BAE97D-CBA0-4CF1-A848-C68C9ADE2564}" type="presParOf" srcId="{8845D2A9-48E3-4F87-8867-54F7D3423298}" destId="{6A6C3F77-6544-4CB4-9212-C482180DB076}" srcOrd="0" destOrd="0" presId="urn:microsoft.com/office/officeart/2005/8/layout/vList3"/>
    <dgm:cxn modelId="{AE653498-FAEB-4B97-8712-D6C1A300648C}"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أداة اتخاذ القرار</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E48BEF79-256D-4786-B2FA-2603C5EE114F}"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E4D60EAE-FBDA-4A28-A05E-E8244BE17B67}" type="presOf" srcId="{853012C3-48B0-4A93-822B-065966BF1FDB}" destId="{77D43D8B-5EEA-4D20-9410-87A60AA2756D}" srcOrd="0" destOrd="0" presId="urn:microsoft.com/office/officeart/2005/8/layout/pList2"/>
    <dgm:cxn modelId="{5E6F4B38-52B2-42BC-A8EC-EB17950FE4AB}" type="presParOf" srcId="{77D43D8B-5EEA-4D20-9410-87A60AA2756D}" destId="{A5296957-6FB5-4EEE-BD70-2ECE84E3EB43}" srcOrd="0" destOrd="0" presId="urn:microsoft.com/office/officeart/2005/8/layout/pList2"/>
    <dgm:cxn modelId="{061742D8-D56C-4C39-A884-1214CFEF9A88}" type="presParOf" srcId="{77D43D8B-5EEA-4D20-9410-87A60AA2756D}" destId="{37700839-E042-4D59-9610-9A83D552D23D}" srcOrd="1" destOrd="0" presId="urn:microsoft.com/office/officeart/2005/8/layout/pList2"/>
    <dgm:cxn modelId="{F087C8BA-4B26-4500-962A-E3F0399109BC}" type="presParOf" srcId="{37700839-E042-4D59-9610-9A83D552D23D}" destId="{D7C2D4E1-4C0F-4E09-9211-8C2023BFBD27}" srcOrd="0" destOrd="0" presId="urn:microsoft.com/office/officeart/2005/8/layout/pList2"/>
    <dgm:cxn modelId="{9A1F459F-0E59-469A-B651-4361AA8D3EB0}" type="presParOf" srcId="{D7C2D4E1-4C0F-4E09-9211-8C2023BFBD27}" destId="{56E4CD28-9E98-4878-BD88-454782EC4CC9}" srcOrd="0" destOrd="0" presId="urn:microsoft.com/office/officeart/2005/8/layout/pList2"/>
    <dgm:cxn modelId="{F93C2749-9A9A-4FBF-88E3-6D5FB2B38BF7}" type="presParOf" srcId="{D7C2D4E1-4C0F-4E09-9211-8C2023BFBD27}" destId="{A07C2608-F12F-4F74-B103-7CF5E58106C7}" srcOrd="1" destOrd="0" presId="urn:microsoft.com/office/officeart/2005/8/layout/pList2"/>
    <dgm:cxn modelId="{A8F1FCC5-8961-46B3-84B9-9FC4591B3DE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5F052A-330A-4BF9-9697-2CCB8B5F396E}" type="doc">
      <dgm:prSet loTypeId="urn:microsoft.com/office/officeart/2008/layout/TitledPictureBlocks" loCatId="picture" qsTypeId="urn:microsoft.com/office/officeart/2005/8/quickstyle/simple1" qsCatId="simple" csTypeId="urn:microsoft.com/office/officeart/2005/8/colors/colorful5" csCatId="colorful" phldr="1"/>
      <dgm:spPr/>
      <dgm:t>
        <a:bodyPr/>
        <a:lstStyle/>
        <a:p>
          <a:pPr rtl="1"/>
          <a:endParaRPr lang="ar-EG"/>
        </a:p>
      </dgm:t>
    </dgm:pt>
    <dgm:pt modelId="{061DFEB4-DA7B-456F-88B0-B4F4FD2BBCA4}">
      <dgm:prSet phldrT="[Text]"/>
      <dgm:spPr/>
      <dgm:t>
        <a:bodyPr/>
        <a:lstStyle/>
        <a:p>
          <a:pPr rtl="1"/>
          <a:r>
            <a:rPr lang="ar-EG" dirty="0" smtClean="0"/>
            <a:t>تعريف التنمية الذاتية</a:t>
          </a:r>
        </a:p>
      </dgm:t>
    </dgm:pt>
    <dgm:pt modelId="{DFC8AF74-4492-4747-8C03-C3F859B36DA7}" type="parTrans" cxnId="{4F79163E-822B-45F3-BB6F-7CCB415040AF}">
      <dgm:prSet/>
      <dgm:spPr/>
      <dgm:t>
        <a:bodyPr/>
        <a:lstStyle/>
        <a:p>
          <a:pPr rtl="1"/>
          <a:endParaRPr lang="ar-EG"/>
        </a:p>
      </dgm:t>
    </dgm:pt>
    <dgm:pt modelId="{63918863-2079-48A2-86AA-52F56FD78E01}" type="sibTrans" cxnId="{4F79163E-822B-45F3-BB6F-7CCB415040AF}">
      <dgm:prSet/>
      <dgm:spPr/>
      <dgm:t>
        <a:bodyPr/>
        <a:lstStyle/>
        <a:p>
          <a:pPr rtl="1"/>
          <a:endParaRPr lang="ar-EG"/>
        </a:p>
      </dgm:t>
    </dgm:pt>
    <dgm:pt modelId="{860E235F-2BDE-4F4B-AB36-CE02BC65152C}">
      <dgm:prSet phldrT="[Text]"/>
      <dgm:spPr/>
      <dgm:t>
        <a:bodyPr/>
        <a:lstStyle/>
        <a:p>
          <a:pPr algn="justLow" rtl="1"/>
          <a:r>
            <a:rPr lang="ar-EG" dirty="0" smtClean="0"/>
            <a:t>هي تلك العملية التي ينتهجها الشخص بهدف تطوير نفسه (ذاته)</a:t>
          </a:r>
          <a:endParaRPr lang="ar-EG" dirty="0"/>
        </a:p>
      </dgm:t>
    </dgm:pt>
    <dgm:pt modelId="{8E8A2D27-5D9E-44C7-B6BD-6ECAB16834CC}" type="parTrans" cxnId="{3FDE3687-766D-4C0C-A634-6C44ACA63798}">
      <dgm:prSet/>
      <dgm:spPr/>
      <dgm:t>
        <a:bodyPr/>
        <a:lstStyle/>
        <a:p>
          <a:pPr rtl="1"/>
          <a:endParaRPr lang="ar-EG"/>
        </a:p>
      </dgm:t>
    </dgm:pt>
    <dgm:pt modelId="{C9426E6B-219D-4621-BE5A-CA32BCFB7F67}" type="sibTrans" cxnId="{3FDE3687-766D-4C0C-A634-6C44ACA63798}">
      <dgm:prSet/>
      <dgm:spPr/>
      <dgm:t>
        <a:bodyPr/>
        <a:lstStyle/>
        <a:p>
          <a:pPr rtl="1"/>
          <a:endParaRPr lang="ar-EG"/>
        </a:p>
      </dgm:t>
    </dgm:pt>
    <dgm:pt modelId="{93408CB6-E9BD-49FA-A019-F747C614C650}" type="pres">
      <dgm:prSet presAssocID="{B65F052A-330A-4BF9-9697-2CCB8B5F396E}" presName="rootNode" presStyleCnt="0">
        <dgm:presLayoutVars>
          <dgm:chMax/>
          <dgm:chPref/>
          <dgm:dir/>
          <dgm:animLvl val="lvl"/>
        </dgm:presLayoutVars>
      </dgm:prSet>
      <dgm:spPr/>
      <dgm:t>
        <a:bodyPr/>
        <a:lstStyle/>
        <a:p>
          <a:pPr rtl="1"/>
          <a:endParaRPr lang="ar-EG"/>
        </a:p>
      </dgm:t>
    </dgm:pt>
    <dgm:pt modelId="{FE73A1EB-55D2-4F9E-B189-41D2658B71F3}" type="pres">
      <dgm:prSet presAssocID="{061DFEB4-DA7B-456F-88B0-B4F4FD2BBCA4}" presName="composite" presStyleCnt="0"/>
      <dgm:spPr/>
    </dgm:pt>
    <dgm:pt modelId="{509644A3-35AE-4560-A7AF-ED3E6267F3CE}" type="pres">
      <dgm:prSet presAssocID="{061DFEB4-DA7B-456F-88B0-B4F4FD2BBCA4}" presName="ParentText" presStyleLbl="node1" presStyleIdx="0" presStyleCnt="1">
        <dgm:presLayoutVars>
          <dgm:chMax val="1"/>
          <dgm:chPref val="1"/>
          <dgm:bulletEnabled val="1"/>
        </dgm:presLayoutVars>
      </dgm:prSet>
      <dgm:spPr/>
      <dgm:t>
        <a:bodyPr/>
        <a:lstStyle/>
        <a:p>
          <a:pPr rtl="1"/>
          <a:endParaRPr lang="ar-EG"/>
        </a:p>
      </dgm:t>
    </dgm:pt>
    <dgm:pt modelId="{AE41CB79-6AFD-4069-BAC7-4D8ABB2FBBEA}" type="pres">
      <dgm:prSet presAssocID="{061DFEB4-DA7B-456F-88B0-B4F4FD2BBCA4}" presName="Image" presStyleLbl="bgImgPlace1" presStyleIdx="0" presStyleCnt="1"/>
      <dgm:spPr>
        <a:blipFill rotWithShape="1">
          <a:blip xmlns:r="http://schemas.openxmlformats.org/officeDocument/2006/relationships" r:embed="rId1"/>
          <a:stretch>
            <a:fillRect/>
          </a:stretch>
        </a:blipFill>
      </dgm:spPr>
    </dgm:pt>
    <dgm:pt modelId="{198C368B-72AF-42C1-934B-9BE4595C43E6}" type="pres">
      <dgm:prSet presAssocID="{061DFEB4-DA7B-456F-88B0-B4F4FD2BBCA4}" presName="ChildText" presStyleLbl="fgAcc1" presStyleIdx="0" presStyleCnt="1">
        <dgm:presLayoutVars>
          <dgm:chMax val="0"/>
          <dgm:chPref val="0"/>
          <dgm:bulletEnabled val="1"/>
        </dgm:presLayoutVars>
      </dgm:prSet>
      <dgm:spPr/>
      <dgm:t>
        <a:bodyPr/>
        <a:lstStyle/>
        <a:p>
          <a:pPr rtl="1"/>
          <a:endParaRPr lang="ar-EG"/>
        </a:p>
      </dgm:t>
    </dgm:pt>
  </dgm:ptLst>
  <dgm:cxnLst>
    <dgm:cxn modelId="{02ACC283-3E44-478B-94D5-1EB261798E53}" type="presOf" srcId="{061DFEB4-DA7B-456F-88B0-B4F4FD2BBCA4}" destId="{509644A3-35AE-4560-A7AF-ED3E6267F3CE}" srcOrd="0" destOrd="0" presId="urn:microsoft.com/office/officeart/2008/layout/TitledPictureBlocks"/>
    <dgm:cxn modelId="{4F79163E-822B-45F3-BB6F-7CCB415040AF}" srcId="{B65F052A-330A-4BF9-9697-2CCB8B5F396E}" destId="{061DFEB4-DA7B-456F-88B0-B4F4FD2BBCA4}" srcOrd="0" destOrd="0" parTransId="{DFC8AF74-4492-4747-8C03-C3F859B36DA7}" sibTransId="{63918863-2079-48A2-86AA-52F56FD78E01}"/>
    <dgm:cxn modelId="{ACE79EFA-7D92-46A0-9BA0-A2D1B6C597B0}" type="presOf" srcId="{860E235F-2BDE-4F4B-AB36-CE02BC65152C}" destId="{198C368B-72AF-42C1-934B-9BE4595C43E6}" srcOrd="0" destOrd="0" presId="urn:microsoft.com/office/officeart/2008/layout/TitledPictureBlocks"/>
    <dgm:cxn modelId="{3FDE3687-766D-4C0C-A634-6C44ACA63798}" srcId="{061DFEB4-DA7B-456F-88B0-B4F4FD2BBCA4}" destId="{860E235F-2BDE-4F4B-AB36-CE02BC65152C}" srcOrd="0" destOrd="0" parTransId="{8E8A2D27-5D9E-44C7-B6BD-6ECAB16834CC}" sibTransId="{C9426E6B-219D-4621-BE5A-CA32BCFB7F67}"/>
    <dgm:cxn modelId="{677C6053-9AAF-4A7C-B158-73FD915C8405}" type="presOf" srcId="{B65F052A-330A-4BF9-9697-2CCB8B5F396E}" destId="{93408CB6-E9BD-49FA-A019-F747C614C650}" srcOrd="0" destOrd="0" presId="urn:microsoft.com/office/officeart/2008/layout/TitledPictureBlocks"/>
    <dgm:cxn modelId="{FDBC219D-0269-44FB-B007-2F27A40C8278}" type="presParOf" srcId="{93408CB6-E9BD-49FA-A019-F747C614C650}" destId="{FE73A1EB-55D2-4F9E-B189-41D2658B71F3}" srcOrd="0" destOrd="0" presId="urn:microsoft.com/office/officeart/2008/layout/TitledPictureBlocks"/>
    <dgm:cxn modelId="{84911742-A8A0-4BA9-9D02-84057E58BD31}" type="presParOf" srcId="{FE73A1EB-55D2-4F9E-B189-41D2658B71F3}" destId="{509644A3-35AE-4560-A7AF-ED3E6267F3CE}" srcOrd="0" destOrd="0" presId="urn:microsoft.com/office/officeart/2008/layout/TitledPictureBlocks"/>
    <dgm:cxn modelId="{EC949A45-AA1A-4E1C-B2AC-4C7BE7DECB74}" type="presParOf" srcId="{FE73A1EB-55D2-4F9E-B189-41D2658B71F3}" destId="{AE41CB79-6AFD-4069-BAC7-4D8ABB2FBBEA}" srcOrd="1" destOrd="0" presId="urn:microsoft.com/office/officeart/2008/layout/TitledPictureBlocks"/>
    <dgm:cxn modelId="{9222E54C-1FE8-4778-9339-3E59311FA0BD}" type="presParOf" srcId="{FE73A1EB-55D2-4F9E-B189-41D2658B71F3}" destId="{198C368B-72AF-42C1-934B-9BE4595C43E6}" srcOrd="2" destOrd="0" presId="urn:microsoft.com/office/officeart/2008/layout/Titled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E81491DB-28C2-4C43-86FC-D696DD881028}"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84CDD3A7-5D14-400B-BA27-D1E5A59040F1}" type="presOf" srcId="{49AA1EEC-8DF3-4AF6-9EAE-F32C46461938}" destId="{4A9B6344-C74D-4BDB-832D-FD0C0F7BE2CE}" srcOrd="0" destOrd="0" presId="urn:microsoft.com/office/officeart/2005/8/layout/vList3"/>
    <dgm:cxn modelId="{85D29B78-AB69-4EAC-B4D6-490EBEC8C280}" type="presParOf" srcId="{3ACB3F72-0124-4692-9CF3-A8D3AD378D7F}" destId="{8845D2A9-48E3-4F87-8867-54F7D3423298}" srcOrd="0" destOrd="0" presId="urn:microsoft.com/office/officeart/2005/8/layout/vList3"/>
    <dgm:cxn modelId="{E130AE1D-1A53-450B-8DA5-9C6E67A77C79}" type="presParOf" srcId="{8845D2A9-48E3-4F87-8867-54F7D3423298}" destId="{6A6C3F77-6544-4CB4-9212-C482180DB076}" srcOrd="0" destOrd="0" presId="urn:microsoft.com/office/officeart/2005/8/layout/vList3"/>
    <dgm:cxn modelId="{664B3671-4215-48CB-A65A-1A40F5DADE09}"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إدارة التوتر</a:t>
          </a:r>
          <a:endParaRPr lang="ar-EG" dirty="0"/>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1728B1C8-C085-489C-A266-AD3491FB4CB2}" type="presOf" srcId="{FF524F7B-D789-4D38-A5A6-76F5DD74DA2F}" destId="{50BBD94E-E67F-4FF9-8E41-8AF7CC32ED7A}" srcOrd="0" destOrd="0" presId="urn:microsoft.com/office/officeart/2008/layout/AlternatingPictureCircles"/>
    <dgm:cxn modelId="{93387A5A-64C9-4570-8B47-AE8A2EB88C2D}" type="presOf" srcId="{F5419C58-518A-42D6-8C6E-704B01322DD9}" destId="{D18363BB-A723-441D-A312-E4303F814F91}" srcOrd="0" destOrd="0" presId="urn:microsoft.com/office/officeart/2008/layout/AlternatingPictureCircles"/>
    <dgm:cxn modelId="{8EE6D1CB-F44E-44E2-9583-4E1A459D0A29}" type="presParOf" srcId="{D18363BB-A723-441D-A312-E4303F814F91}" destId="{D830ADCD-A655-42A7-AE6B-E53E553206D0}" srcOrd="0" destOrd="0" presId="urn:microsoft.com/office/officeart/2008/layout/AlternatingPictureCircles"/>
    <dgm:cxn modelId="{B9B87D9A-B1A9-44B9-A4BE-911E06F456CD}" type="presParOf" srcId="{D830ADCD-A655-42A7-AE6B-E53E553206D0}" destId="{CD9D0425-DAA2-4704-AAD6-5490DE744D68}" srcOrd="0" destOrd="0" presId="urn:microsoft.com/office/officeart/2008/layout/AlternatingPictureCircles"/>
    <dgm:cxn modelId="{E39AD2D5-C2B0-4FEF-AF31-C255833F5973}" type="presParOf" srcId="{D830ADCD-A655-42A7-AE6B-E53E553206D0}" destId="{C4179DE5-6A3D-4254-AFFA-8A7A06E77845}" srcOrd="1" destOrd="0" presId="urn:microsoft.com/office/officeart/2008/layout/AlternatingPictureCircles"/>
    <dgm:cxn modelId="{5D402A30-A16B-411F-BD5F-A93886EF9D91}" type="presParOf" srcId="{D830ADCD-A655-42A7-AE6B-E53E553206D0}" destId="{50BBD94E-E67F-4FF9-8E41-8AF7CC32ED7A}" srcOrd="2" destOrd="0" presId="urn:microsoft.com/office/officeart/2008/layout/AlternatingPictureCircles"/>
    <dgm:cxn modelId="{6883756C-A446-40A0-80E6-B126EB40A8EE}"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65F052A-330A-4BF9-9697-2CCB8B5F396E}" type="doc">
      <dgm:prSet loTypeId="urn:microsoft.com/office/officeart/2008/layout/TitledPictureBlocks" loCatId="picture" qsTypeId="urn:microsoft.com/office/officeart/2005/8/quickstyle/simple1" qsCatId="simple" csTypeId="urn:microsoft.com/office/officeart/2005/8/colors/colorful5" csCatId="colorful" phldr="1"/>
      <dgm:spPr/>
      <dgm:t>
        <a:bodyPr/>
        <a:lstStyle/>
        <a:p>
          <a:pPr rtl="1"/>
          <a:endParaRPr lang="ar-EG"/>
        </a:p>
      </dgm:t>
    </dgm:pt>
    <dgm:pt modelId="{061DFEB4-DA7B-456F-88B0-B4F4FD2BBCA4}">
      <dgm:prSet phldrT="[Text]"/>
      <dgm:spPr/>
      <dgm:t>
        <a:bodyPr/>
        <a:lstStyle/>
        <a:p>
          <a:pPr rtl="1"/>
          <a:r>
            <a:rPr lang="ar-EG" dirty="0" smtClean="0"/>
            <a:t>تعريف التوتر</a:t>
          </a:r>
        </a:p>
      </dgm:t>
    </dgm:pt>
    <dgm:pt modelId="{DFC8AF74-4492-4747-8C03-C3F859B36DA7}" type="parTrans" cxnId="{4F79163E-822B-45F3-BB6F-7CCB415040AF}">
      <dgm:prSet/>
      <dgm:spPr/>
      <dgm:t>
        <a:bodyPr/>
        <a:lstStyle/>
        <a:p>
          <a:pPr rtl="1"/>
          <a:endParaRPr lang="ar-EG"/>
        </a:p>
      </dgm:t>
    </dgm:pt>
    <dgm:pt modelId="{63918863-2079-48A2-86AA-52F56FD78E01}" type="sibTrans" cxnId="{4F79163E-822B-45F3-BB6F-7CCB415040AF}">
      <dgm:prSet/>
      <dgm:spPr/>
      <dgm:t>
        <a:bodyPr/>
        <a:lstStyle/>
        <a:p>
          <a:pPr rtl="1"/>
          <a:endParaRPr lang="ar-EG"/>
        </a:p>
      </dgm:t>
    </dgm:pt>
    <dgm:pt modelId="{860E235F-2BDE-4F4B-AB36-CE02BC65152C}">
      <dgm:prSet phldrT="[Text]"/>
      <dgm:spPr/>
      <dgm:t>
        <a:bodyPr/>
        <a:lstStyle/>
        <a:p>
          <a:pPr algn="justLow" rtl="1"/>
          <a:r>
            <a:rPr lang="ar-EG" dirty="0" smtClean="0"/>
            <a:t>هو مجمل النتائج الفسيولوجية والادراكية والسلوكية الناجمة عن زيادة الضغوطات الحياتية عن قدرة الانسان على التحمل</a:t>
          </a:r>
          <a:endParaRPr lang="ar-EG" dirty="0"/>
        </a:p>
      </dgm:t>
    </dgm:pt>
    <dgm:pt modelId="{8E8A2D27-5D9E-44C7-B6BD-6ECAB16834CC}" type="parTrans" cxnId="{3FDE3687-766D-4C0C-A634-6C44ACA63798}">
      <dgm:prSet/>
      <dgm:spPr/>
      <dgm:t>
        <a:bodyPr/>
        <a:lstStyle/>
        <a:p>
          <a:pPr rtl="1"/>
          <a:endParaRPr lang="ar-EG"/>
        </a:p>
      </dgm:t>
    </dgm:pt>
    <dgm:pt modelId="{C9426E6B-219D-4621-BE5A-CA32BCFB7F67}" type="sibTrans" cxnId="{3FDE3687-766D-4C0C-A634-6C44ACA63798}">
      <dgm:prSet/>
      <dgm:spPr/>
      <dgm:t>
        <a:bodyPr/>
        <a:lstStyle/>
        <a:p>
          <a:pPr rtl="1"/>
          <a:endParaRPr lang="ar-EG"/>
        </a:p>
      </dgm:t>
    </dgm:pt>
    <dgm:pt modelId="{93408CB6-E9BD-49FA-A019-F747C614C650}" type="pres">
      <dgm:prSet presAssocID="{B65F052A-330A-4BF9-9697-2CCB8B5F396E}" presName="rootNode" presStyleCnt="0">
        <dgm:presLayoutVars>
          <dgm:chMax/>
          <dgm:chPref/>
          <dgm:dir/>
          <dgm:animLvl val="lvl"/>
        </dgm:presLayoutVars>
      </dgm:prSet>
      <dgm:spPr/>
      <dgm:t>
        <a:bodyPr/>
        <a:lstStyle/>
        <a:p>
          <a:pPr rtl="1"/>
          <a:endParaRPr lang="ar-EG"/>
        </a:p>
      </dgm:t>
    </dgm:pt>
    <dgm:pt modelId="{FE73A1EB-55D2-4F9E-B189-41D2658B71F3}" type="pres">
      <dgm:prSet presAssocID="{061DFEB4-DA7B-456F-88B0-B4F4FD2BBCA4}" presName="composite" presStyleCnt="0"/>
      <dgm:spPr/>
    </dgm:pt>
    <dgm:pt modelId="{509644A3-35AE-4560-A7AF-ED3E6267F3CE}" type="pres">
      <dgm:prSet presAssocID="{061DFEB4-DA7B-456F-88B0-B4F4FD2BBCA4}" presName="ParentText" presStyleLbl="node1" presStyleIdx="0" presStyleCnt="1">
        <dgm:presLayoutVars>
          <dgm:chMax val="1"/>
          <dgm:chPref val="1"/>
          <dgm:bulletEnabled val="1"/>
        </dgm:presLayoutVars>
      </dgm:prSet>
      <dgm:spPr/>
      <dgm:t>
        <a:bodyPr/>
        <a:lstStyle/>
        <a:p>
          <a:pPr rtl="1"/>
          <a:endParaRPr lang="ar-EG"/>
        </a:p>
      </dgm:t>
    </dgm:pt>
    <dgm:pt modelId="{AE41CB79-6AFD-4069-BAC7-4D8ABB2FBBEA}" type="pres">
      <dgm:prSet presAssocID="{061DFEB4-DA7B-456F-88B0-B4F4FD2BBCA4}" presName="Image" presStyleLbl="bgImgPlace1" presStyleIdx="0" presStyleCnt="1"/>
      <dgm:spPr>
        <a:blipFill rotWithShape="1">
          <a:blip xmlns:r="http://schemas.openxmlformats.org/officeDocument/2006/relationships" r:embed="rId1"/>
          <a:stretch>
            <a:fillRect/>
          </a:stretch>
        </a:blipFill>
      </dgm:spPr>
    </dgm:pt>
    <dgm:pt modelId="{198C368B-72AF-42C1-934B-9BE4595C43E6}" type="pres">
      <dgm:prSet presAssocID="{061DFEB4-DA7B-456F-88B0-B4F4FD2BBCA4}" presName="ChildText" presStyleLbl="fgAcc1" presStyleIdx="0" presStyleCnt="1">
        <dgm:presLayoutVars>
          <dgm:chMax val="0"/>
          <dgm:chPref val="0"/>
          <dgm:bulletEnabled val="1"/>
        </dgm:presLayoutVars>
      </dgm:prSet>
      <dgm:spPr/>
      <dgm:t>
        <a:bodyPr/>
        <a:lstStyle/>
        <a:p>
          <a:pPr rtl="1"/>
          <a:endParaRPr lang="ar-EG"/>
        </a:p>
      </dgm:t>
    </dgm:pt>
  </dgm:ptLst>
  <dgm:cxnLst>
    <dgm:cxn modelId="{4F79163E-822B-45F3-BB6F-7CCB415040AF}" srcId="{B65F052A-330A-4BF9-9697-2CCB8B5F396E}" destId="{061DFEB4-DA7B-456F-88B0-B4F4FD2BBCA4}" srcOrd="0" destOrd="0" parTransId="{DFC8AF74-4492-4747-8C03-C3F859B36DA7}" sibTransId="{63918863-2079-48A2-86AA-52F56FD78E01}"/>
    <dgm:cxn modelId="{E11301E2-A0C2-4FBD-88C3-DA568996EF9D}" type="presOf" srcId="{860E235F-2BDE-4F4B-AB36-CE02BC65152C}" destId="{198C368B-72AF-42C1-934B-9BE4595C43E6}" srcOrd="0" destOrd="0" presId="urn:microsoft.com/office/officeart/2008/layout/TitledPictureBlocks"/>
    <dgm:cxn modelId="{897058F2-4513-4B2A-820A-30DF3EDF462E}" type="presOf" srcId="{061DFEB4-DA7B-456F-88B0-B4F4FD2BBCA4}" destId="{509644A3-35AE-4560-A7AF-ED3E6267F3CE}" srcOrd="0" destOrd="0" presId="urn:microsoft.com/office/officeart/2008/layout/TitledPictureBlocks"/>
    <dgm:cxn modelId="{3FDE3687-766D-4C0C-A634-6C44ACA63798}" srcId="{061DFEB4-DA7B-456F-88B0-B4F4FD2BBCA4}" destId="{860E235F-2BDE-4F4B-AB36-CE02BC65152C}" srcOrd="0" destOrd="0" parTransId="{8E8A2D27-5D9E-44C7-B6BD-6ECAB16834CC}" sibTransId="{C9426E6B-219D-4621-BE5A-CA32BCFB7F67}"/>
    <dgm:cxn modelId="{9D07FF83-AA33-4CD9-BA43-34282A3B053A}" type="presOf" srcId="{B65F052A-330A-4BF9-9697-2CCB8B5F396E}" destId="{93408CB6-E9BD-49FA-A019-F747C614C650}" srcOrd="0" destOrd="0" presId="urn:microsoft.com/office/officeart/2008/layout/TitledPictureBlocks"/>
    <dgm:cxn modelId="{8B5061C6-D599-41C0-93AF-B5AA39E57E25}" type="presParOf" srcId="{93408CB6-E9BD-49FA-A019-F747C614C650}" destId="{FE73A1EB-55D2-4F9E-B189-41D2658B71F3}" srcOrd="0" destOrd="0" presId="urn:microsoft.com/office/officeart/2008/layout/TitledPictureBlocks"/>
    <dgm:cxn modelId="{0F86010E-6323-444A-9B7B-57588E4356FC}" type="presParOf" srcId="{FE73A1EB-55D2-4F9E-B189-41D2658B71F3}" destId="{509644A3-35AE-4560-A7AF-ED3E6267F3CE}" srcOrd="0" destOrd="0" presId="urn:microsoft.com/office/officeart/2008/layout/TitledPictureBlocks"/>
    <dgm:cxn modelId="{7B7F94A0-F203-4BAA-BA04-CB31EBC9EB66}" type="presParOf" srcId="{FE73A1EB-55D2-4F9E-B189-41D2658B71F3}" destId="{AE41CB79-6AFD-4069-BAC7-4D8ABB2FBBEA}" srcOrd="1" destOrd="0" presId="urn:microsoft.com/office/officeart/2008/layout/TitledPictureBlocks"/>
    <dgm:cxn modelId="{BB3F35B9-50A4-4C6A-B813-9035F9E987CC}" type="presParOf" srcId="{FE73A1EB-55D2-4F9E-B189-41D2658B71F3}" destId="{198C368B-72AF-42C1-934B-9BE4595C43E6}" srcOrd="2" destOrd="0" presId="urn:microsoft.com/office/officeart/2008/layout/Titled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7B4B7FC-3DB2-40B6-8C86-A54AC4FCA16F}" type="doc">
      <dgm:prSet loTypeId="urn:diagrams.loki3.com/BracketList" loCatId="officeonline" qsTypeId="urn:microsoft.com/office/officeart/2005/8/quickstyle/simple1" qsCatId="simple" csTypeId="urn:microsoft.com/office/officeart/2005/8/colors/colorful5" csCatId="colorful" phldr="1"/>
      <dgm:spPr/>
      <dgm:t>
        <a:bodyPr/>
        <a:lstStyle/>
        <a:p>
          <a:pPr rtl="1"/>
          <a:endParaRPr lang="ar-EG"/>
        </a:p>
      </dgm:t>
    </dgm:pt>
    <dgm:pt modelId="{DC99CD41-B961-483D-9EB5-22DDBD8FA2E2}">
      <dgm:prSet phldrT="[Text]" custT="1"/>
      <dgm:spPr/>
      <dgm:t>
        <a:bodyPr/>
        <a:lstStyle/>
        <a:p>
          <a:pPr algn="ctr" rtl="1"/>
          <a:r>
            <a:rPr lang="ar-EG" sz="3000" dirty="0" smtClean="0"/>
            <a:t>أسباب خارجية</a:t>
          </a:r>
          <a:endParaRPr lang="ar-EG" sz="3000" dirty="0"/>
        </a:p>
      </dgm:t>
    </dgm:pt>
    <dgm:pt modelId="{70D1E60B-81ED-4B0B-B49E-C0ED1DFFDB99}" type="parTrans" cxnId="{7CCD1D3E-CD39-4AB0-A2F4-9BEC96A0704A}">
      <dgm:prSet/>
      <dgm:spPr/>
      <dgm:t>
        <a:bodyPr/>
        <a:lstStyle/>
        <a:p>
          <a:pPr rtl="1"/>
          <a:endParaRPr lang="ar-EG"/>
        </a:p>
      </dgm:t>
    </dgm:pt>
    <dgm:pt modelId="{2918C3A7-D095-45D2-9BAF-CE35FF3C8204}" type="sibTrans" cxnId="{7CCD1D3E-CD39-4AB0-A2F4-9BEC96A0704A}">
      <dgm:prSet/>
      <dgm:spPr/>
      <dgm:t>
        <a:bodyPr/>
        <a:lstStyle/>
        <a:p>
          <a:pPr rtl="1"/>
          <a:endParaRPr lang="ar-EG"/>
        </a:p>
      </dgm:t>
    </dgm:pt>
    <dgm:pt modelId="{76810B4A-87D8-4CB8-B76A-1E4AF154FC52}">
      <dgm:prSet phldrT="[Text]" custT="1"/>
      <dgm:spPr/>
      <dgm:t>
        <a:bodyPr/>
        <a:lstStyle/>
        <a:p>
          <a:pPr algn="justLow" rtl="1"/>
          <a:r>
            <a:rPr lang="ar-EG" sz="2800" dirty="0" smtClean="0"/>
            <a:t>وهي تلك المتعلقة بأمور الحياة ومنها العمل، المسؤوليات العائلية</a:t>
          </a:r>
          <a:endParaRPr lang="ar-EG" sz="2800" dirty="0"/>
        </a:p>
      </dgm:t>
    </dgm:pt>
    <dgm:pt modelId="{3BAA93DF-2FDE-4757-8EB8-7EEC75E27195}" type="parTrans" cxnId="{560777F9-8E30-4692-BFAE-0C6569BB2F62}">
      <dgm:prSet/>
      <dgm:spPr/>
      <dgm:t>
        <a:bodyPr/>
        <a:lstStyle/>
        <a:p>
          <a:pPr rtl="1"/>
          <a:endParaRPr lang="ar-EG"/>
        </a:p>
      </dgm:t>
    </dgm:pt>
    <dgm:pt modelId="{E09F8CF4-0B85-4AF4-81EF-57D9DEB6B4A8}" type="sibTrans" cxnId="{560777F9-8E30-4692-BFAE-0C6569BB2F62}">
      <dgm:prSet/>
      <dgm:spPr/>
      <dgm:t>
        <a:bodyPr/>
        <a:lstStyle/>
        <a:p>
          <a:pPr rtl="1"/>
          <a:endParaRPr lang="ar-EG"/>
        </a:p>
      </dgm:t>
    </dgm:pt>
    <dgm:pt modelId="{2BCD9D66-A472-4ED5-8FD8-0710E5A6D3F7}">
      <dgm:prSet phldrT="[Text]" custT="1"/>
      <dgm:spPr/>
      <dgm:t>
        <a:bodyPr/>
        <a:lstStyle/>
        <a:p>
          <a:pPr algn="ctr" rtl="1"/>
          <a:r>
            <a:rPr lang="ar-EG" sz="3000" dirty="0" smtClean="0"/>
            <a:t>أسباب داخلية</a:t>
          </a:r>
          <a:endParaRPr lang="ar-EG" sz="3000" dirty="0"/>
        </a:p>
      </dgm:t>
    </dgm:pt>
    <dgm:pt modelId="{686A07EA-86D4-4338-8A92-1D5B55837CA6}" type="parTrans" cxnId="{D1D1530D-97C9-4F4A-BFDC-0410221420D1}">
      <dgm:prSet/>
      <dgm:spPr/>
      <dgm:t>
        <a:bodyPr/>
        <a:lstStyle/>
        <a:p>
          <a:pPr rtl="1"/>
          <a:endParaRPr lang="ar-EG"/>
        </a:p>
      </dgm:t>
    </dgm:pt>
    <dgm:pt modelId="{DBF718B9-3326-4B59-B677-13ABDBB37C04}" type="sibTrans" cxnId="{D1D1530D-97C9-4F4A-BFDC-0410221420D1}">
      <dgm:prSet/>
      <dgm:spPr/>
      <dgm:t>
        <a:bodyPr/>
        <a:lstStyle/>
        <a:p>
          <a:pPr rtl="1"/>
          <a:endParaRPr lang="ar-EG"/>
        </a:p>
      </dgm:t>
    </dgm:pt>
    <dgm:pt modelId="{0D039D46-39C8-4142-A269-8DEFABDFC50C}">
      <dgm:prSet phldrT="[Text]" custT="1"/>
      <dgm:spPr/>
      <dgm:t>
        <a:bodyPr/>
        <a:lstStyle/>
        <a:p>
          <a:pPr algn="justLow" rtl="1"/>
          <a:r>
            <a:rPr lang="ar-EG" sz="2800" dirty="0" smtClean="0"/>
            <a:t>وهي صفات شخصية محفزة للتوتر ومنها التشاؤم، التوقعات غير واقعية</a:t>
          </a:r>
          <a:endParaRPr lang="ar-EG" sz="2800" dirty="0"/>
        </a:p>
      </dgm:t>
    </dgm:pt>
    <dgm:pt modelId="{06B876E5-C07D-4FE0-AA1B-112F346165B3}" type="parTrans" cxnId="{70F19537-19CB-4DC2-8BBD-98F44D316D00}">
      <dgm:prSet/>
      <dgm:spPr/>
      <dgm:t>
        <a:bodyPr/>
        <a:lstStyle/>
        <a:p>
          <a:pPr rtl="1"/>
          <a:endParaRPr lang="ar-EG"/>
        </a:p>
      </dgm:t>
    </dgm:pt>
    <dgm:pt modelId="{E2C44108-C2B9-435A-9AF2-DF59B2EFBE9D}" type="sibTrans" cxnId="{70F19537-19CB-4DC2-8BBD-98F44D316D00}">
      <dgm:prSet/>
      <dgm:spPr/>
      <dgm:t>
        <a:bodyPr/>
        <a:lstStyle/>
        <a:p>
          <a:pPr rtl="1"/>
          <a:endParaRPr lang="ar-EG"/>
        </a:p>
      </dgm:t>
    </dgm:pt>
    <dgm:pt modelId="{6DC816E6-9626-4021-9B1F-ACCE6560E4A5}" type="pres">
      <dgm:prSet presAssocID="{67B4B7FC-3DB2-40B6-8C86-A54AC4FCA16F}" presName="Name0" presStyleCnt="0">
        <dgm:presLayoutVars>
          <dgm:dir val="rev"/>
          <dgm:animLvl val="lvl"/>
          <dgm:resizeHandles val="exact"/>
        </dgm:presLayoutVars>
      </dgm:prSet>
      <dgm:spPr/>
      <dgm:t>
        <a:bodyPr/>
        <a:lstStyle/>
        <a:p>
          <a:pPr rtl="1"/>
          <a:endParaRPr lang="ar-EG"/>
        </a:p>
      </dgm:t>
    </dgm:pt>
    <dgm:pt modelId="{11172BBD-8C61-4036-A0C8-49E895555E29}" type="pres">
      <dgm:prSet presAssocID="{DC99CD41-B961-483D-9EB5-22DDBD8FA2E2}" presName="linNode" presStyleCnt="0"/>
      <dgm:spPr/>
    </dgm:pt>
    <dgm:pt modelId="{192A3028-D28F-492F-8314-993FBF349B7B}" type="pres">
      <dgm:prSet presAssocID="{DC99CD41-B961-483D-9EB5-22DDBD8FA2E2}" presName="parTx" presStyleLbl="revTx" presStyleIdx="0" presStyleCnt="2">
        <dgm:presLayoutVars>
          <dgm:chMax val="1"/>
          <dgm:bulletEnabled val="1"/>
        </dgm:presLayoutVars>
      </dgm:prSet>
      <dgm:spPr/>
      <dgm:t>
        <a:bodyPr/>
        <a:lstStyle/>
        <a:p>
          <a:pPr rtl="1"/>
          <a:endParaRPr lang="ar-EG"/>
        </a:p>
      </dgm:t>
    </dgm:pt>
    <dgm:pt modelId="{73004329-70A5-4D60-A33B-E2859C235968}" type="pres">
      <dgm:prSet presAssocID="{DC99CD41-B961-483D-9EB5-22DDBD8FA2E2}" presName="bracket" presStyleLbl="parChTrans1D1" presStyleIdx="0" presStyleCnt="2"/>
      <dgm:spPr/>
    </dgm:pt>
    <dgm:pt modelId="{445CD0AA-75EB-4A4F-BD38-8E37727F20B0}" type="pres">
      <dgm:prSet presAssocID="{DC99CD41-B961-483D-9EB5-22DDBD8FA2E2}" presName="spH" presStyleCnt="0"/>
      <dgm:spPr/>
    </dgm:pt>
    <dgm:pt modelId="{10D1731B-7B5E-4713-B00E-5647394B8FC5}" type="pres">
      <dgm:prSet presAssocID="{DC99CD41-B961-483D-9EB5-22DDBD8FA2E2}" presName="desTx" presStyleLbl="node1" presStyleIdx="0" presStyleCnt="2">
        <dgm:presLayoutVars>
          <dgm:bulletEnabled val="1"/>
        </dgm:presLayoutVars>
      </dgm:prSet>
      <dgm:spPr/>
      <dgm:t>
        <a:bodyPr/>
        <a:lstStyle/>
        <a:p>
          <a:pPr rtl="1"/>
          <a:endParaRPr lang="ar-EG"/>
        </a:p>
      </dgm:t>
    </dgm:pt>
    <dgm:pt modelId="{9CEC0C13-A8B4-410C-9FB0-BF03C68C6193}" type="pres">
      <dgm:prSet presAssocID="{2918C3A7-D095-45D2-9BAF-CE35FF3C8204}" presName="spV" presStyleCnt="0"/>
      <dgm:spPr/>
    </dgm:pt>
    <dgm:pt modelId="{3181D20C-CBF6-4125-99B5-BEB98C2A07C9}" type="pres">
      <dgm:prSet presAssocID="{2BCD9D66-A472-4ED5-8FD8-0710E5A6D3F7}" presName="linNode" presStyleCnt="0"/>
      <dgm:spPr/>
    </dgm:pt>
    <dgm:pt modelId="{69677D6E-F0D6-4A50-B9E4-D8ADA1FF983A}" type="pres">
      <dgm:prSet presAssocID="{2BCD9D66-A472-4ED5-8FD8-0710E5A6D3F7}" presName="parTx" presStyleLbl="revTx" presStyleIdx="1" presStyleCnt="2">
        <dgm:presLayoutVars>
          <dgm:chMax val="1"/>
          <dgm:bulletEnabled val="1"/>
        </dgm:presLayoutVars>
      </dgm:prSet>
      <dgm:spPr/>
      <dgm:t>
        <a:bodyPr/>
        <a:lstStyle/>
        <a:p>
          <a:pPr rtl="1"/>
          <a:endParaRPr lang="ar-EG"/>
        </a:p>
      </dgm:t>
    </dgm:pt>
    <dgm:pt modelId="{11D62D7E-0A6D-40A3-89E3-192D240C45C1}" type="pres">
      <dgm:prSet presAssocID="{2BCD9D66-A472-4ED5-8FD8-0710E5A6D3F7}" presName="bracket" presStyleLbl="parChTrans1D1" presStyleIdx="1" presStyleCnt="2"/>
      <dgm:spPr/>
    </dgm:pt>
    <dgm:pt modelId="{6C1584CF-D9CC-448A-AACC-4FB175E48E20}" type="pres">
      <dgm:prSet presAssocID="{2BCD9D66-A472-4ED5-8FD8-0710E5A6D3F7}" presName="spH" presStyleCnt="0"/>
      <dgm:spPr/>
    </dgm:pt>
    <dgm:pt modelId="{E904FEEE-C1D5-49C5-BE45-46E17B366B0C}" type="pres">
      <dgm:prSet presAssocID="{2BCD9D66-A472-4ED5-8FD8-0710E5A6D3F7}" presName="desTx" presStyleLbl="node1" presStyleIdx="1" presStyleCnt="2">
        <dgm:presLayoutVars>
          <dgm:bulletEnabled val="1"/>
        </dgm:presLayoutVars>
      </dgm:prSet>
      <dgm:spPr/>
      <dgm:t>
        <a:bodyPr/>
        <a:lstStyle/>
        <a:p>
          <a:pPr rtl="1"/>
          <a:endParaRPr lang="ar-EG"/>
        </a:p>
      </dgm:t>
    </dgm:pt>
  </dgm:ptLst>
  <dgm:cxnLst>
    <dgm:cxn modelId="{5EB61D7E-0040-4E0D-AA22-A7D086AB71D2}" type="presOf" srcId="{76810B4A-87D8-4CB8-B76A-1E4AF154FC52}" destId="{10D1731B-7B5E-4713-B00E-5647394B8FC5}" srcOrd="0" destOrd="0" presId="urn:diagrams.loki3.com/BracketList"/>
    <dgm:cxn modelId="{70F19537-19CB-4DC2-8BBD-98F44D316D00}" srcId="{2BCD9D66-A472-4ED5-8FD8-0710E5A6D3F7}" destId="{0D039D46-39C8-4142-A269-8DEFABDFC50C}" srcOrd="0" destOrd="0" parTransId="{06B876E5-C07D-4FE0-AA1B-112F346165B3}" sibTransId="{E2C44108-C2B9-435A-9AF2-DF59B2EFBE9D}"/>
    <dgm:cxn modelId="{7CCD1D3E-CD39-4AB0-A2F4-9BEC96A0704A}" srcId="{67B4B7FC-3DB2-40B6-8C86-A54AC4FCA16F}" destId="{DC99CD41-B961-483D-9EB5-22DDBD8FA2E2}" srcOrd="0" destOrd="0" parTransId="{70D1E60B-81ED-4B0B-B49E-C0ED1DFFDB99}" sibTransId="{2918C3A7-D095-45D2-9BAF-CE35FF3C8204}"/>
    <dgm:cxn modelId="{560777F9-8E30-4692-BFAE-0C6569BB2F62}" srcId="{DC99CD41-B961-483D-9EB5-22DDBD8FA2E2}" destId="{76810B4A-87D8-4CB8-B76A-1E4AF154FC52}" srcOrd="0" destOrd="0" parTransId="{3BAA93DF-2FDE-4757-8EB8-7EEC75E27195}" sibTransId="{E09F8CF4-0B85-4AF4-81EF-57D9DEB6B4A8}"/>
    <dgm:cxn modelId="{D1D1530D-97C9-4F4A-BFDC-0410221420D1}" srcId="{67B4B7FC-3DB2-40B6-8C86-A54AC4FCA16F}" destId="{2BCD9D66-A472-4ED5-8FD8-0710E5A6D3F7}" srcOrd="1" destOrd="0" parTransId="{686A07EA-86D4-4338-8A92-1D5B55837CA6}" sibTransId="{DBF718B9-3326-4B59-B677-13ABDBB37C04}"/>
    <dgm:cxn modelId="{B3124321-0E53-4FDE-A8D6-E926DF635EE1}" type="presOf" srcId="{0D039D46-39C8-4142-A269-8DEFABDFC50C}" destId="{E904FEEE-C1D5-49C5-BE45-46E17B366B0C}" srcOrd="0" destOrd="0" presId="urn:diagrams.loki3.com/BracketList"/>
    <dgm:cxn modelId="{5A807EB0-0D38-4714-8088-7A754172E6D3}" type="presOf" srcId="{DC99CD41-B961-483D-9EB5-22DDBD8FA2E2}" destId="{192A3028-D28F-492F-8314-993FBF349B7B}" srcOrd="0" destOrd="0" presId="urn:diagrams.loki3.com/BracketList"/>
    <dgm:cxn modelId="{28E656AB-91A2-48E4-B1AE-D2E62190A026}" type="presOf" srcId="{2BCD9D66-A472-4ED5-8FD8-0710E5A6D3F7}" destId="{69677D6E-F0D6-4A50-B9E4-D8ADA1FF983A}" srcOrd="0" destOrd="0" presId="urn:diagrams.loki3.com/BracketList"/>
    <dgm:cxn modelId="{5AA07643-4B43-4E7E-A319-49A44F29B1C9}" type="presOf" srcId="{67B4B7FC-3DB2-40B6-8C86-A54AC4FCA16F}" destId="{6DC816E6-9626-4021-9B1F-ACCE6560E4A5}" srcOrd="0" destOrd="0" presId="urn:diagrams.loki3.com/BracketList"/>
    <dgm:cxn modelId="{D2007677-51C7-4C87-9F7F-8A7C7C305A82}" type="presParOf" srcId="{6DC816E6-9626-4021-9B1F-ACCE6560E4A5}" destId="{11172BBD-8C61-4036-A0C8-49E895555E29}" srcOrd="0" destOrd="0" presId="urn:diagrams.loki3.com/BracketList"/>
    <dgm:cxn modelId="{75E6783B-DF0E-4822-9F43-A3FC21B2C325}" type="presParOf" srcId="{11172BBD-8C61-4036-A0C8-49E895555E29}" destId="{192A3028-D28F-492F-8314-993FBF349B7B}" srcOrd="0" destOrd="0" presId="urn:diagrams.loki3.com/BracketList"/>
    <dgm:cxn modelId="{3722D4F9-C0D8-40AF-BA4C-776ACCEDDC95}" type="presParOf" srcId="{11172BBD-8C61-4036-A0C8-49E895555E29}" destId="{73004329-70A5-4D60-A33B-E2859C235968}" srcOrd="1" destOrd="0" presId="urn:diagrams.loki3.com/BracketList"/>
    <dgm:cxn modelId="{694C575E-6D57-4056-B40C-CD726A0E5BF2}" type="presParOf" srcId="{11172BBD-8C61-4036-A0C8-49E895555E29}" destId="{445CD0AA-75EB-4A4F-BD38-8E37727F20B0}" srcOrd="2" destOrd="0" presId="urn:diagrams.loki3.com/BracketList"/>
    <dgm:cxn modelId="{AC743919-B2D2-4388-890B-A44C1558364E}" type="presParOf" srcId="{11172BBD-8C61-4036-A0C8-49E895555E29}" destId="{10D1731B-7B5E-4713-B00E-5647394B8FC5}" srcOrd="3" destOrd="0" presId="urn:diagrams.loki3.com/BracketList"/>
    <dgm:cxn modelId="{0FFEE81B-FB0D-4E16-90DC-314369EBEFBF}" type="presParOf" srcId="{6DC816E6-9626-4021-9B1F-ACCE6560E4A5}" destId="{9CEC0C13-A8B4-410C-9FB0-BF03C68C6193}" srcOrd="1" destOrd="0" presId="urn:diagrams.loki3.com/BracketList"/>
    <dgm:cxn modelId="{E02940DC-9CD1-4219-A0B5-D41C814DC315}" type="presParOf" srcId="{6DC816E6-9626-4021-9B1F-ACCE6560E4A5}" destId="{3181D20C-CBF6-4125-99B5-BEB98C2A07C9}" srcOrd="2" destOrd="0" presId="urn:diagrams.loki3.com/BracketList"/>
    <dgm:cxn modelId="{E589AE96-7A6A-4651-8340-1EA16ADC3CC8}" type="presParOf" srcId="{3181D20C-CBF6-4125-99B5-BEB98C2A07C9}" destId="{69677D6E-F0D6-4A50-B9E4-D8ADA1FF983A}" srcOrd="0" destOrd="0" presId="urn:diagrams.loki3.com/BracketList"/>
    <dgm:cxn modelId="{E0C44DA1-3362-452F-8083-CEFEDE8F359A}" type="presParOf" srcId="{3181D20C-CBF6-4125-99B5-BEB98C2A07C9}" destId="{11D62D7E-0A6D-40A3-89E3-192D240C45C1}" srcOrd="1" destOrd="0" presId="urn:diagrams.loki3.com/BracketList"/>
    <dgm:cxn modelId="{E4420393-04EA-4E11-9D2F-55436412E40A}" type="presParOf" srcId="{3181D20C-CBF6-4125-99B5-BEB98C2A07C9}" destId="{6C1584CF-D9CC-448A-AACC-4FB175E48E20}" srcOrd="2" destOrd="0" presId="urn:diagrams.loki3.com/BracketList"/>
    <dgm:cxn modelId="{2F7B31D2-6AC5-491D-A9C9-4639046BF62B}" type="presParOf" srcId="{3181D20C-CBF6-4125-99B5-BEB98C2A07C9}" destId="{E904FEEE-C1D5-49C5-BE45-46E17B366B0C}"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التوتر في حياتي</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3B10A036-F9F0-4F76-90DF-50D10F00B95B}"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502D39FB-32CD-451C-A8DE-D99950664F2B}" type="presOf" srcId="{8A88757E-81B0-4C9E-BF63-85A8F08A6C43}" destId="{56E4CD28-9E98-4878-BD88-454782EC4CC9}" srcOrd="0" destOrd="0" presId="urn:microsoft.com/office/officeart/2005/8/layout/pList2"/>
    <dgm:cxn modelId="{37858203-C1D7-4ADC-84CA-B8B3FF6AAD97}" type="presParOf" srcId="{77D43D8B-5EEA-4D20-9410-87A60AA2756D}" destId="{A5296957-6FB5-4EEE-BD70-2ECE84E3EB43}" srcOrd="0" destOrd="0" presId="urn:microsoft.com/office/officeart/2005/8/layout/pList2"/>
    <dgm:cxn modelId="{65659051-076E-4042-B25C-F999DA60E446}" type="presParOf" srcId="{77D43D8B-5EEA-4D20-9410-87A60AA2756D}" destId="{37700839-E042-4D59-9610-9A83D552D23D}" srcOrd="1" destOrd="0" presId="urn:microsoft.com/office/officeart/2005/8/layout/pList2"/>
    <dgm:cxn modelId="{7F23B95C-011F-4DB3-855E-4E6DB3102138}" type="presParOf" srcId="{37700839-E042-4D59-9610-9A83D552D23D}" destId="{D7C2D4E1-4C0F-4E09-9211-8C2023BFBD27}" srcOrd="0" destOrd="0" presId="urn:microsoft.com/office/officeart/2005/8/layout/pList2"/>
    <dgm:cxn modelId="{EED9948D-1784-4AAF-95B5-9E3D4DB1C45F}" type="presParOf" srcId="{D7C2D4E1-4C0F-4E09-9211-8C2023BFBD27}" destId="{56E4CD28-9E98-4878-BD88-454782EC4CC9}" srcOrd="0" destOrd="0" presId="urn:microsoft.com/office/officeart/2005/8/layout/pList2"/>
    <dgm:cxn modelId="{A9C704D6-1F98-40BA-BC84-1AED4BE2E371}" type="presParOf" srcId="{D7C2D4E1-4C0F-4E09-9211-8C2023BFBD27}" destId="{A07C2608-F12F-4F74-B103-7CF5E58106C7}" srcOrd="1" destOrd="0" presId="urn:microsoft.com/office/officeart/2005/8/layout/pList2"/>
    <dgm:cxn modelId="{AF73FC52-B18B-47C5-8B0F-764F0DB7A94C}"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A68FBD74-DCCF-44D7-9AC7-A1C21B5FB259}" type="presOf" srcId="{5AB220D7-A135-41DA-832D-3C88947C3E1A}" destId="{3ACB3F72-0124-4692-9CF3-A8D3AD378D7F}" srcOrd="0" destOrd="0" presId="urn:microsoft.com/office/officeart/2005/8/layout/vList3"/>
    <dgm:cxn modelId="{7D645740-3EFD-4D17-9DCB-CC55EBEACC2A}"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1F8B48D4-A9A1-41F2-BF1C-05C28C6DC98E}" type="presParOf" srcId="{3ACB3F72-0124-4692-9CF3-A8D3AD378D7F}" destId="{8845D2A9-48E3-4F87-8867-54F7D3423298}" srcOrd="0" destOrd="0" presId="urn:microsoft.com/office/officeart/2005/8/layout/vList3"/>
    <dgm:cxn modelId="{C27040F4-B51E-4400-8CB9-38B56089E751}" type="presParOf" srcId="{8845D2A9-48E3-4F87-8867-54F7D3423298}" destId="{6A6C3F77-6544-4CB4-9212-C482180DB076}" srcOrd="0" destOrd="0" presId="urn:microsoft.com/office/officeart/2005/8/layout/vList3"/>
    <dgm:cxn modelId="{4D62EF04-B182-49FC-98BE-6B9E1B8C70CC}"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6D69B9D0-8049-486D-BEDE-A230D93E1F17}"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pPr rtl="1"/>
          <a:endParaRPr lang="ar-EG"/>
        </a:p>
      </dgm:t>
    </dgm:pt>
    <dgm:pt modelId="{23035204-92E1-4EAD-8BD6-75CBD9BA60F6}">
      <dgm:prSet phldrT="[Text]"/>
      <dgm:spPr/>
      <dgm:t>
        <a:bodyPr/>
        <a:lstStyle/>
        <a:p>
          <a:pPr rtl="1"/>
          <a:r>
            <a:rPr lang="ar-EG" dirty="0" smtClean="0"/>
            <a:t>نموذج الصحة الكامنة </a:t>
          </a:r>
          <a:endParaRPr lang="ar-EG" dirty="0"/>
        </a:p>
      </dgm:t>
    </dgm:pt>
    <dgm:pt modelId="{F8EF4E4A-0311-4FF0-BF7F-89D984187802}" type="parTrans" cxnId="{812ED162-5E8A-4126-A85E-450E902F3073}">
      <dgm:prSet/>
      <dgm:spPr/>
      <dgm:t>
        <a:bodyPr/>
        <a:lstStyle/>
        <a:p>
          <a:pPr rtl="1"/>
          <a:endParaRPr lang="ar-EG"/>
        </a:p>
      </dgm:t>
    </dgm:pt>
    <dgm:pt modelId="{FF6FD26E-9E82-4706-A1B4-93EB1730CC09}" type="sibTrans" cxnId="{812ED162-5E8A-4126-A85E-450E902F3073}">
      <dgm:prSet/>
      <dgm:spPr/>
      <dgm:t>
        <a:bodyPr/>
        <a:lstStyle/>
        <a:p>
          <a:pPr rtl="1"/>
          <a:endParaRPr lang="ar-EG"/>
        </a:p>
      </dgm:t>
    </dgm:pt>
    <dgm:pt modelId="{F950B018-2D05-49D0-A454-F9B2152B0C61}">
      <dgm:prSet phldrT="[Text]"/>
      <dgm:spPr/>
      <dgm:t>
        <a:bodyPr/>
        <a:lstStyle/>
        <a:p>
          <a:pPr rtl="1"/>
          <a:r>
            <a:rPr lang="ar-EG" dirty="0" smtClean="0"/>
            <a:t>يعتمد هذا النموذج أيضاً على أن التوتر هو ليس بالضرورة نتيجة لوجود عامل مسبب للتوتر</a:t>
          </a:r>
          <a:endParaRPr lang="ar-EG" dirty="0"/>
        </a:p>
      </dgm:t>
    </dgm:pt>
    <dgm:pt modelId="{1BCC9311-846E-44DB-A74F-B87CBB76ECEC}" type="parTrans" cxnId="{0245FFA8-706A-4592-863E-B4CADDCAD86E}">
      <dgm:prSet/>
      <dgm:spPr/>
      <dgm:t>
        <a:bodyPr/>
        <a:lstStyle/>
        <a:p>
          <a:pPr rtl="1"/>
          <a:endParaRPr lang="ar-EG"/>
        </a:p>
      </dgm:t>
    </dgm:pt>
    <dgm:pt modelId="{B27D63AB-0CFF-4D6D-BA95-E946B25AF609}" type="sibTrans" cxnId="{0245FFA8-706A-4592-863E-B4CADDCAD86E}">
      <dgm:prSet/>
      <dgm:spPr/>
      <dgm:t>
        <a:bodyPr/>
        <a:lstStyle/>
        <a:p>
          <a:pPr rtl="1"/>
          <a:endParaRPr lang="ar-EG"/>
        </a:p>
      </dgm:t>
    </dgm:pt>
    <dgm:pt modelId="{4D1B45A1-7FDA-42FC-83D4-4AD672D0BC83}">
      <dgm:prSet phldrT="[Text]"/>
      <dgm:spPr/>
      <dgm:t>
        <a:bodyPr/>
        <a:lstStyle/>
        <a:p>
          <a:pPr rtl="1"/>
          <a:r>
            <a:rPr lang="ar-EG" dirty="0" smtClean="0"/>
            <a:t>النموذج التفاعلي</a:t>
          </a:r>
          <a:endParaRPr lang="ar-EG" dirty="0"/>
        </a:p>
      </dgm:t>
    </dgm:pt>
    <dgm:pt modelId="{F588565A-937E-4C01-9677-423187F96C57}" type="parTrans" cxnId="{D7E03914-ED12-4C4C-B36D-83469F375412}">
      <dgm:prSet/>
      <dgm:spPr/>
      <dgm:t>
        <a:bodyPr/>
        <a:lstStyle/>
        <a:p>
          <a:pPr rtl="1"/>
          <a:endParaRPr lang="ar-EG"/>
        </a:p>
      </dgm:t>
    </dgm:pt>
    <dgm:pt modelId="{2F6CF104-9663-4917-9E1E-7DC461134842}" type="sibTrans" cxnId="{D7E03914-ED12-4C4C-B36D-83469F375412}">
      <dgm:prSet/>
      <dgm:spPr/>
      <dgm:t>
        <a:bodyPr/>
        <a:lstStyle/>
        <a:p>
          <a:pPr rtl="1"/>
          <a:endParaRPr lang="ar-EG"/>
        </a:p>
      </dgm:t>
    </dgm:pt>
    <dgm:pt modelId="{DA2CCD2A-1CE6-4A67-BA12-677B99EDDC37}">
      <dgm:prSet phldrT="[Text]"/>
      <dgm:spPr/>
      <dgm:t>
        <a:bodyPr/>
        <a:lstStyle/>
        <a:p>
          <a:pPr rtl="1"/>
          <a:r>
            <a:rPr lang="ar-EG" dirty="0" smtClean="0"/>
            <a:t>يعتمد هذا النموذج على تعريف التوتر كزيادة الضغوطات عن إدراك الشخص لقدرته على التعامل معها أو وجود عدم اتزان بين المتطلبات والموارد المتاحة</a:t>
          </a:r>
          <a:endParaRPr lang="ar-EG" dirty="0"/>
        </a:p>
      </dgm:t>
    </dgm:pt>
    <dgm:pt modelId="{EB108E3C-0D6D-42C0-92D8-72DB0E59027C}" type="parTrans" cxnId="{1760DE29-A579-4E3E-A3D1-52204A597431}">
      <dgm:prSet/>
      <dgm:spPr/>
      <dgm:t>
        <a:bodyPr/>
        <a:lstStyle/>
        <a:p>
          <a:pPr rtl="1"/>
          <a:endParaRPr lang="ar-EG"/>
        </a:p>
      </dgm:t>
    </dgm:pt>
    <dgm:pt modelId="{6C5B1616-F17B-4DE1-A838-61F0B8614954}" type="sibTrans" cxnId="{1760DE29-A579-4E3E-A3D1-52204A597431}">
      <dgm:prSet/>
      <dgm:spPr/>
      <dgm:t>
        <a:bodyPr/>
        <a:lstStyle/>
        <a:p>
          <a:pPr rtl="1"/>
          <a:endParaRPr lang="ar-EG"/>
        </a:p>
      </dgm:t>
    </dgm:pt>
    <dgm:pt modelId="{64289998-08B0-44E7-9F90-5E61A2EB82BA}" type="pres">
      <dgm:prSet presAssocID="{6D69B9D0-8049-486D-BEDE-A230D93E1F17}" presName="theList" presStyleCnt="0">
        <dgm:presLayoutVars>
          <dgm:dir/>
          <dgm:animLvl val="lvl"/>
          <dgm:resizeHandles val="exact"/>
        </dgm:presLayoutVars>
      </dgm:prSet>
      <dgm:spPr/>
      <dgm:t>
        <a:bodyPr/>
        <a:lstStyle/>
        <a:p>
          <a:pPr rtl="1"/>
          <a:endParaRPr lang="ar-EG"/>
        </a:p>
      </dgm:t>
    </dgm:pt>
    <dgm:pt modelId="{1AEE21B2-0542-4020-BB80-898CCA3EC87D}" type="pres">
      <dgm:prSet presAssocID="{23035204-92E1-4EAD-8BD6-75CBD9BA60F6}" presName="compNode" presStyleCnt="0"/>
      <dgm:spPr/>
    </dgm:pt>
    <dgm:pt modelId="{E34CB237-39A6-4D2B-8438-FA835F8EDCCB}" type="pres">
      <dgm:prSet presAssocID="{23035204-92E1-4EAD-8BD6-75CBD9BA60F6}" presName="aNode" presStyleLbl="bgShp" presStyleIdx="0" presStyleCnt="2"/>
      <dgm:spPr/>
      <dgm:t>
        <a:bodyPr/>
        <a:lstStyle/>
        <a:p>
          <a:pPr rtl="1"/>
          <a:endParaRPr lang="ar-EG"/>
        </a:p>
      </dgm:t>
    </dgm:pt>
    <dgm:pt modelId="{BBD726E4-8D3E-4C81-A40A-9F89AE708867}" type="pres">
      <dgm:prSet presAssocID="{23035204-92E1-4EAD-8BD6-75CBD9BA60F6}" presName="textNode" presStyleLbl="bgShp" presStyleIdx="0" presStyleCnt="2"/>
      <dgm:spPr/>
      <dgm:t>
        <a:bodyPr/>
        <a:lstStyle/>
        <a:p>
          <a:pPr rtl="1"/>
          <a:endParaRPr lang="ar-EG"/>
        </a:p>
      </dgm:t>
    </dgm:pt>
    <dgm:pt modelId="{32398D26-9C60-48CA-AC36-9414A04A3AD8}" type="pres">
      <dgm:prSet presAssocID="{23035204-92E1-4EAD-8BD6-75CBD9BA60F6}" presName="compChildNode" presStyleCnt="0"/>
      <dgm:spPr/>
    </dgm:pt>
    <dgm:pt modelId="{C12C10F7-76A9-4353-92C3-13404B11BDCE}" type="pres">
      <dgm:prSet presAssocID="{23035204-92E1-4EAD-8BD6-75CBD9BA60F6}" presName="theInnerList" presStyleCnt="0"/>
      <dgm:spPr/>
    </dgm:pt>
    <dgm:pt modelId="{35201C56-6635-4DDD-B8D1-4C0EFA947897}" type="pres">
      <dgm:prSet presAssocID="{F950B018-2D05-49D0-A454-F9B2152B0C61}" presName="childNode" presStyleLbl="node1" presStyleIdx="0" presStyleCnt="2">
        <dgm:presLayoutVars>
          <dgm:bulletEnabled val="1"/>
        </dgm:presLayoutVars>
      </dgm:prSet>
      <dgm:spPr/>
      <dgm:t>
        <a:bodyPr/>
        <a:lstStyle/>
        <a:p>
          <a:pPr rtl="1"/>
          <a:endParaRPr lang="ar-EG"/>
        </a:p>
      </dgm:t>
    </dgm:pt>
    <dgm:pt modelId="{D9522D5F-DDF1-47D3-BC8F-2C9C1C154186}" type="pres">
      <dgm:prSet presAssocID="{23035204-92E1-4EAD-8BD6-75CBD9BA60F6}" presName="aSpace" presStyleCnt="0"/>
      <dgm:spPr/>
    </dgm:pt>
    <dgm:pt modelId="{4955B6DB-60E5-43D8-A86C-E9642EC748AE}" type="pres">
      <dgm:prSet presAssocID="{4D1B45A1-7FDA-42FC-83D4-4AD672D0BC83}" presName="compNode" presStyleCnt="0"/>
      <dgm:spPr/>
    </dgm:pt>
    <dgm:pt modelId="{2506EA3A-2715-4796-BAAE-5E7A12D66AEB}" type="pres">
      <dgm:prSet presAssocID="{4D1B45A1-7FDA-42FC-83D4-4AD672D0BC83}" presName="aNode" presStyleLbl="bgShp" presStyleIdx="1" presStyleCnt="2" custLinFactNeighborX="1157" custLinFactNeighborY="672"/>
      <dgm:spPr/>
      <dgm:t>
        <a:bodyPr/>
        <a:lstStyle/>
        <a:p>
          <a:pPr rtl="1"/>
          <a:endParaRPr lang="ar-EG"/>
        </a:p>
      </dgm:t>
    </dgm:pt>
    <dgm:pt modelId="{966164C5-E419-4F3B-94C4-240B9CB73DAD}" type="pres">
      <dgm:prSet presAssocID="{4D1B45A1-7FDA-42FC-83D4-4AD672D0BC83}" presName="textNode" presStyleLbl="bgShp" presStyleIdx="1" presStyleCnt="2"/>
      <dgm:spPr/>
      <dgm:t>
        <a:bodyPr/>
        <a:lstStyle/>
        <a:p>
          <a:pPr rtl="1"/>
          <a:endParaRPr lang="ar-EG"/>
        </a:p>
      </dgm:t>
    </dgm:pt>
    <dgm:pt modelId="{A71B79D5-F2C0-4B02-9EB4-3299A58BD208}" type="pres">
      <dgm:prSet presAssocID="{4D1B45A1-7FDA-42FC-83D4-4AD672D0BC83}" presName="compChildNode" presStyleCnt="0"/>
      <dgm:spPr/>
    </dgm:pt>
    <dgm:pt modelId="{D52CCECA-A9B6-4678-8C15-6D789160E517}" type="pres">
      <dgm:prSet presAssocID="{4D1B45A1-7FDA-42FC-83D4-4AD672D0BC83}" presName="theInnerList" presStyleCnt="0"/>
      <dgm:spPr/>
    </dgm:pt>
    <dgm:pt modelId="{86B2BFFC-B424-4B20-824F-82F84B0398FE}" type="pres">
      <dgm:prSet presAssocID="{DA2CCD2A-1CE6-4A67-BA12-677B99EDDC37}" presName="childNode" presStyleLbl="node1" presStyleIdx="1" presStyleCnt="2">
        <dgm:presLayoutVars>
          <dgm:bulletEnabled val="1"/>
        </dgm:presLayoutVars>
      </dgm:prSet>
      <dgm:spPr/>
      <dgm:t>
        <a:bodyPr/>
        <a:lstStyle/>
        <a:p>
          <a:pPr rtl="1"/>
          <a:endParaRPr lang="ar-EG"/>
        </a:p>
      </dgm:t>
    </dgm:pt>
  </dgm:ptLst>
  <dgm:cxnLst>
    <dgm:cxn modelId="{0245FFA8-706A-4592-863E-B4CADDCAD86E}" srcId="{23035204-92E1-4EAD-8BD6-75CBD9BA60F6}" destId="{F950B018-2D05-49D0-A454-F9B2152B0C61}" srcOrd="0" destOrd="0" parTransId="{1BCC9311-846E-44DB-A74F-B87CBB76ECEC}" sibTransId="{B27D63AB-0CFF-4D6D-BA95-E946B25AF609}"/>
    <dgm:cxn modelId="{2ECDAEA0-8105-42A4-B09D-235FE8C85323}" type="presOf" srcId="{23035204-92E1-4EAD-8BD6-75CBD9BA60F6}" destId="{BBD726E4-8D3E-4C81-A40A-9F89AE708867}" srcOrd="1" destOrd="0" presId="urn:microsoft.com/office/officeart/2005/8/layout/lProcess2"/>
    <dgm:cxn modelId="{0C6A406F-52DE-445A-AC7A-763932DE9208}" type="presOf" srcId="{F950B018-2D05-49D0-A454-F9B2152B0C61}" destId="{35201C56-6635-4DDD-B8D1-4C0EFA947897}" srcOrd="0" destOrd="0" presId="urn:microsoft.com/office/officeart/2005/8/layout/lProcess2"/>
    <dgm:cxn modelId="{811B9115-D732-4726-9E02-EA9C69B43539}" type="presOf" srcId="{23035204-92E1-4EAD-8BD6-75CBD9BA60F6}" destId="{E34CB237-39A6-4D2B-8438-FA835F8EDCCB}" srcOrd="0" destOrd="0" presId="urn:microsoft.com/office/officeart/2005/8/layout/lProcess2"/>
    <dgm:cxn modelId="{1760DE29-A579-4E3E-A3D1-52204A597431}" srcId="{4D1B45A1-7FDA-42FC-83D4-4AD672D0BC83}" destId="{DA2CCD2A-1CE6-4A67-BA12-677B99EDDC37}" srcOrd="0" destOrd="0" parTransId="{EB108E3C-0D6D-42C0-92D8-72DB0E59027C}" sibTransId="{6C5B1616-F17B-4DE1-A838-61F0B8614954}"/>
    <dgm:cxn modelId="{D42A287E-DE4E-4BB4-9A04-133DE7C47914}" type="presOf" srcId="{DA2CCD2A-1CE6-4A67-BA12-677B99EDDC37}" destId="{86B2BFFC-B424-4B20-824F-82F84B0398FE}" srcOrd="0" destOrd="0" presId="urn:microsoft.com/office/officeart/2005/8/layout/lProcess2"/>
    <dgm:cxn modelId="{D7E03914-ED12-4C4C-B36D-83469F375412}" srcId="{6D69B9D0-8049-486D-BEDE-A230D93E1F17}" destId="{4D1B45A1-7FDA-42FC-83D4-4AD672D0BC83}" srcOrd="1" destOrd="0" parTransId="{F588565A-937E-4C01-9677-423187F96C57}" sibTransId="{2F6CF104-9663-4917-9E1E-7DC461134842}"/>
    <dgm:cxn modelId="{7573220D-A13E-4914-9CED-7E40751E61CB}" type="presOf" srcId="{4D1B45A1-7FDA-42FC-83D4-4AD672D0BC83}" destId="{2506EA3A-2715-4796-BAAE-5E7A12D66AEB}" srcOrd="0" destOrd="0" presId="urn:microsoft.com/office/officeart/2005/8/layout/lProcess2"/>
    <dgm:cxn modelId="{DB4E8DA1-B18B-4E18-A334-FE7B17963B90}" type="presOf" srcId="{4D1B45A1-7FDA-42FC-83D4-4AD672D0BC83}" destId="{966164C5-E419-4F3B-94C4-240B9CB73DAD}" srcOrd="1" destOrd="0" presId="urn:microsoft.com/office/officeart/2005/8/layout/lProcess2"/>
    <dgm:cxn modelId="{812ED162-5E8A-4126-A85E-450E902F3073}" srcId="{6D69B9D0-8049-486D-BEDE-A230D93E1F17}" destId="{23035204-92E1-4EAD-8BD6-75CBD9BA60F6}" srcOrd="0" destOrd="0" parTransId="{F8EF4E4A-0311-4FF0-BF7F-89D984187802}" sibTransId="{FF6FD26E-9E82-4706-A1B4-93EB1730CC09}"/>
    <dgm:cxn modelId="{F4FDB434-0E0F-41FA-9ACE-53C04AB1EF74}" type="presOf" srcId="{6D69B9D0-8049-486D-BEDE-A230D93E1F17}" destId="{64289998-08B0-44E7-9F90-5E61A2EB82BA}" srcOrd="0" destOrd="0" presId="urn:microsoft.com/office/officeart/2005/8/layout/lProcess2"/>
    <dgm:cxn modelId="{BBBCB0F1-E79D-4B82-B96C-689DF128E2CB}" type="presParOf" srcId="{64289998-08B0-44E7-9F90-5E61A2EB82BA}" destId="{1AEE21B2-0542-4020-BB80-898CCA3EC87D}" srcOrd="0" destOrd="0" presId="urn:microsoft.com/office/officeart/2005/8/layout/lProcess2"/>
    <dgm:cxn modelId="{AB2C2F2F-165D-4316-A92F-D4268367ECF4}" type="presParOf" srcId="{1AEE21B2-0542-4020-BB80-898CCA3EC87D}" destId="{E34CB237-39A6-4D2B-8438-FA835F8EDCCB}" srcOrd="0" destOrd="0" presId="urn:microsoft.com/office/officeart/2005/8/layout/lProcess2"/>
    <dgm:cxn modelId="{4481C41D-93FE-4DE9-8266-78AFF20C7C4C}" type="presParOf" srcId="{1AEE21B2-0542-4020-BB80-898CCA3EC87D}" destId="{BBD726E4-8D3E-4C81-A40A-9F89AE708867}" srcOrd="1" destOrd="0" presId="urn:microsoft.com/office/officeart/2005/8/layout/lProcess2"/>
    <dgm:cxn modelId="{2F3184BC-E5AF-42B1-AE52-052B0A8AA8F2}" type="presParOf" srcId="{1AEE21B2-0542-4020-BB80-898CCA3EC87D}" destId="{32398D26-9C60-48CA-AC36-9414A04A3AD8}" srcOrd="2" destOrd="0" presId="urn:microsoft.com/office/officeart/2005/8/layout/lProcess2"/>
    <dgm:cxn modelId="{153228C9-2AB5-4A9F-93A5-EF4331B7A6B3}" type="presParOf" srcId="{32398D26-9C60-48CA-AC36-9414A04A3AD8}" destId="{C12C10F7-76A9-4353-92C3-13404B11BDCE}" srcOrd="0" destOrd="0" presId="urn:microsoft.com/office/officeart/2005/8/layout/lProcess2"/>
    <dgm:cxn modelId="{8105366F-8CE6-49A8-9E34-AF875522A921}" type="presParOf" srcId="{C12C10F7-76A9-4353-92C3-13404B11BDCE}" destId="{35201C56-6635-4DDD-B8D1-4C0EFA947897}" srcOrd="0" destOrd="0" presId="urn:microsoft.com/office/officeart/2005/8/layout/lProcess2"/>
    <dgm:cxn modelId="{AABB7AF7-20B7-47D7-A1A1-2F8955C4F32B}" type="presParOf" srcId="{64289998-08B0-44E7-9F90-5E61A2EB82BA}" destId="{D9522D5F-DDF1-47D3-BC8F-2C9C1C154186}" srcOrd="1" destOrd="0" presId="urn:microsoft.com/office/officeart/2005/8/layout/lProcess2"/>
    <dgm:cxn modelId="{E40BC07B-B7F8-4697-A936-E74F31179AB7}" type="presParOf" srcId="{64289998-08B0-44E7-9F90-5E61A2EB82BA}" destId="{4955B6DB-60E5-43D8-A86C-E9642EC748AE}" srcOrd="2" destOrd="0" presId="urn:microsoft.com/office/officeart/2005/8/layout/lProcess2"/>
    <dgm:cxn modelId="{5CDF3A99-9F76-4327-8249-5CE5F23A9744}" type="presParOf" srcId="{4955B6DB-60E5-43D8-A86C-E9642EC748AE}" destId="{2506EA3A-2715-4796-BAAE-5E7A12D66AEB}" srcOrd="0" destOrd="0" presId="urn:microsoft.com/office/officeart/2005/8/layout/lProcess2"/>
    <dgm:cxn modelId="{6D56E25C-55C6-41BB-A18D-CE0C13C650CC}" type="presParOf" srcId="{4955B6DB-60E5-43D8-A86C-E9642EC748AE}" destId="{966164C5-E419-4F3B-94C4-240B9CB73DAD}" srcOrd="1" destOrd="0" presId="urn:microsoft.com/office/officeart/2005/8/layout/lProcess2"/>
    <dgm:cxn modelId="{7505EE53-5B77-4D62-BAB5-19F96F0F7B22}" type="presParOf" srcId="{4955B6DB-60E5-43D8-A86C-E9642EC748AE}" destId="{A71B79D5-F2C0-4B02-9EB4-3299A58BD208}" srcOrd="2" destOrd="0" presId="urn:microsoft.com/office/officeart/2005/8/layout/lProcess2"/>
    <dgm:cxn modelId="{CAD64F1B-A6E5-437A-B14A-430E3D20758D}" type="presParOf" srcId="{A71B79D5-F2C0-4B02-9EB4-3299A58BD208}" destId="{D52CCECA-A9B6-4678-8C15-6D789160E517}" srcOrd="0" destOrd="0" presId="urn:microsoft.com/office/officeart/2005/8/layout/lProcess2"/>
    <dgm:cxn modelId="{EFBDDBF6-5739-4D99-A396-D6AD99B3D600}" type="presParOf" srcId="{D52CCECA-A9B6-4678-8C15-6D789160E517}" destId="{86B2BFFC-B424-4B20-824F-82F84B0398FE}"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تعرف على استراتيجياتك في التعامل مع التوتر</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BD5928FB-7E41-4847-96A8-BDA3979283E2}"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75554C18-9119-45E0-AC24-A078661E7190}" type="presOf" srcId="{853012C3-48B0-4A93-822B-065966BF1FDB}" destId="{77D43D8B-5EEA-4D20-9410-87A60AA2756D}" srcOrd="0" destOrd="0" presId="urn:microsoft.com/office/officeart/2005/8/layout/pList2"/>
    <dgm:cxn modelId="{C87643D8-749D-42CC-B3F7-843957B1C54C}" type="presParOf" srcId="{77D43D8B-5EEA-4D20-9410-87A60AA2756D}" destId="{A5296957-6FB5-4EEE-BD70-2ECE84E3EB43}" srcOrd="0" destOrd="0" presId="urn:microsoft.com/office/officeart/2005/8/layout/pList2"/>
    <dgm:cxn modelId="{8A4E4878-62DF-4DCA-B9BE-579DF04002E2}" type="presParOf" srcId="{77D43D8B-5EEA-4D20-9410-87A60AA2756D}" destId="{37700839-E042-4D59-9610-9A83D552D23D}" srcOrd="1" destOrd="0" presId="urn:microsoft.com/office/officeart/2005/8/layout/pList2"/>
    <dgm:cxn modelId="{5755987B-FFC5-4DCC-B370-D0CCAB1AB107}" type="presParOf" srcId="{37700839-E042-4D59-9610-9A83D552D23D}" destId="{D7C2D4E1-4C0F-4E09-9211-8C2023BFBD27}" srcOrd="0" destOrd="0" presId="urn:microsoft.com/office/officeart/2005/8/layout/pList2"/>
    <dgm:cxn modelId="{912FF50F-446B-465C-ACCF-FEC8BEDE8667}" type="presParOf" srcId="{D7C2D4E1-4C0F-4E09-9211-8C2023BFBD27}" destId="{56E4CD28-9E98-4878-BD88-454782EC4CC9}" srcOrd="0" destOrd="0" presId="urn:microsoft.com/office/officeart/2005/8/layout/pList2"/>
    <dgm:cxn modelId="{564F398D-73FC-434F-870C-8ABCCF9C8EF4}" type="presParOf" srcId="{D7C2D4E1-4C0F-4E09-9211-8C2023BFBD27}" destId="{A07C2608-F12F-4F74-B103-7CF5E58106C7}" srcOrd="1" destOrd="0" presId="urn:microsoft.com/office/officeart/2005/8/layout/pList2"/>
    <dgm:cxn modelId="{60A76EC9-2581-48D5-9D2D-8B7CFF813F5A}"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التنفس الواعي والتأمل</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5A7737A7-EB2A-444C-BC5B-83B4B860D7AE}"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4E813D30-A235-40F9-82CB-89CA13F44D13}" type="presOf" srcId="{8A88757E-81B0-4C9E-BF63-85A8F08A6C43}" destId="{56E4CD28-9E98-4878-BD88-454782EC4CC9}" srcOrd="0" destOrd="0" presId="urn:microsoft.com/office/officeart/2005/8/layout/pList2"/>
    <dgm:cxn modelId="{0566B247-A353-436B-BD1A-889ED2F55823}" type="presParOf" srcId="{77D43D8B-5EEA-4D20-9410-87A60AA2756D}" destId="{A5296957-6FB5-4EEE-BD70-2ECE84E3EB43}" srcOrd="0" destOrd="0" presId="urn:microsoft.com/office/officeart/2005/8/layout/pList2"/>
    <dgm:cxn modelId="{EAD36BFE-319C-472C-A273-DFDB05FD34C8}" type="presParOf" srcId="{77D43D8B-5EEA-4D20-9410-87A60AA2756D}" destId="{37700839-E042-4D59-9610-9A83D552D23D}" srcOrd="1" destOrd="0" presId="urn:microsoft.com/office/officeart/2005/8/layout/pList2"/>
    <dgm:cxn modelId="{6014AD90-4EA8-49F7-B50D-D1FD7F6DBDC6}" type="presParOf" srcId="{37700839-E042-4D59-9610-9A83D552D23D}" destId="{D7C2D4E1-4C0F-4E09-9211-8C2023BFBD27}" srcOrd="0" destOrd="0" presId="urn:microsoft.com/office/officeart/2005/8/layout/pList2"/>
    <dgm:cxn modelId="{9944A597-DF5E-42EA-9EFC-77430100E89E}" type="presParOf" srcId="{D7C2D4E1-4C0F-4E09-9211-8C2023BFBD27}" destId="{56E4CD28-9E98-4878-BD88-454782EC4CC9}" srcOrd="0" destOrd="0" presId="urn:microsoft.com/office/officeart/2005/8/layout/pList2"/>
    <dgm:cxn modelId="{9C3824D6-C3C4-4FBD-9DDF-B7138455A610}" type="presParOf" srcId="{D7C2D4E1-4C0F-4E09-9211-8C2023BFBD27}" destId="{A07C2608-F12F-4F74-B103-7CF5E58106C7}" srcOrd="1" destOrd="0" presId="urn:microsoft.com/office/officeart/2005/8/layout/pList2"/>
    <dgm:cxn modelId="{AFC5FFF7-7BC3-4C40-988E-AD34546C9949}"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A87AC8E1-A144-4D12-B8F6-1FA0BE79C137}" type="presOf" srcId="{5AB220D7-A135-41DA-832D-3C88947C3E1A}" destId="{3ACB3F72-0124-4692-9CF3-A8D3AD378D7F}" srcOrd="0" destOrd="0" presId="urn:microsoft.com/office/officeart/2005/8/layout/vList3"/>
    <dgm:cxn modelId="{8EFCC5E4-5B65-4040-9F95-B13FF8162B3B}"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DCA0BE3D-F032-4975-8E3C-FC095852DED5}" type="presParOf" srcId="{3ACB3F72-0124-4692-9CF3-A8D3AD378D7F}" destId="{8845D2A9-48E3-4F87-8867-54F7D3423298}" srcOrd="0" destOrd="0" presId="urn:microsoft.com/office/officeart/2005/8/layout/vList3"/>
    <dgm:cxn modelId="{D4F44DE4-BA5D-4C21-8AD4-E342EF1864CA}" type="presParOf" srcId="{8845D2A9-48E3-4F87-8867-54F7D3423298}" destId="{6A6C3F77-6544-4CB4-9212-C482180DB076}" srcOrd="0" destOrd="0" presId="urn:microsoft.com/office/officeart/2005/8/layout/vList3"/>
    <dgm:cxn modelId="{C1174BB7-614F-4846-8F2E-0B2A882ACE00}"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E48907-8C15-4D58-8A2D-EB4CB92ADC8D}" type="doc">
      <dgm:prSet loTypeId="urn:microsoft.com/office/officeart/2008/layout/PictureStrips" loCatId="picture" qsTypeId="urn:microsoft.com/office/officeart/2005/8/quickstyle/simple1" qsCatId="simple" csTypeId="urn:microsoft.com/office/officeart/2005/8/colors/colorful5" csCatId="colorful" phldr="1"/>
      <dgm:spPr/>
      <dgm:t>
        <a:bodyPr/>
        <a:lstStyle/>
        <a:p>
          <a:pPr rtl="1"/>
          <a:endParaRPr lang="ar-EG"/>
        </a:p>
      </dgm:t>
    </dgm:pt>
    <dgm:pt modelId="{746B2374-C69C-4ABB-9E96-C81E18863381}">
      <dgm:prSet phldrT="[Text]"/>
      <dgm:spPr/>
      <dgm:t>
        <a:bodyPr/>
        <a:lstStyle/>
        <a:p>
          <a:pPr rtl="1"/>
          <a:r>
            <a:rPr lang="ar-EG" smtClean="0"/>
            <a:t>زيادة المعرفة الذاتية</a:t>
          </a:r>
          <a:endParaRPr lang="ar-EG" dirty="0"/>
        </a:p>
      </dgm:t>
    </dgm:pt>
    <dgm:pt modelId="{1D239BDB-899A-434F-8F8A-AB43C69A22DC}" type="parTrans" cxnId="{76AD345C-7903-47CF-8D50-2277B42B6B22}">
      <dgm:prSet/>
      <dgm:spPr/>
      <dgm:t>
        <a:bodyPr/>
        <a:lstStyle/>
        <a:p>
          <a:pPr rtl="1"/>
          <a:endParaRPr lang="ar-EG"/>
        </a:p>
      </dgm:t>
    </dgm:pt>
    <dgm:pt modelId="{9AAC7C4F-E2F1-4896-B35B-C5BBD2F769BE}" type="sibTrans" cxnId="{76AD345C-7903-47CF-8D50-2277B42B6B22}">
      <dgm:prSet/>
      <dgm:spPr/>
      <dgm:t>
        <a:bodyPr/>
        <a:lstStyle/>
        <a:p>
          <a:pPr rtl="1"/>
          <a:endParaRPr lang="ar-EG"/>
        </a:p>
      </dgm:t>
    </dgm:pt>
    <dgm:pt modelId="{F695C510-BAEF-4763-A61E-84EF5C875B3E}">
      <dgm:prSet phldrT="[Text]"/>
      <dgm:spPr/>
      <dgm:t>
        <a:bodyPr/>
        <a:lstStyle/>
        <a:p>
          <a:pPr rtl="1"/>
          <a:r>
            <a:rPr lang="ar-EG" smtClean="0"/>
            <a:t>تحسين إدراك الفرد بذاته </a:t>
          </a:r>
          <a:endParaRPr lang="ar-EG" dirty="0"/>
        </a:p>
      </dgm:t>
    </dgm:pt>
    <dgm:pt modelId="{FC7400F2-C074-4974-B6D2-EEABFD8BC073}" type="parTrans" cxnId="{260B2B61-D48C-4A43-81FC-15CC239D5367}">
      <dgm:prSet/>
      <dgm:spPr/>
      <dgm:t>
        <a:bodyPr/>
        <a:lstStyle/>
        <a:p>
          <a:pPr rtl="1"/>
          <a:endParaRPr lang="ar-EG"/>
        </a:p>
      </dgm:t>
    </dgm:pt>
    <dgm:pt modelId="{38A93583-E24A-4A9B-B28A-FF4A3E969FD1}" type="sibTrans" cxnId="{260B2B61-D48C-4A43-81FC-15CC239D5367}">
      <dgm:prSet/>
      <dgm:spPr/>
      <dgm:t>
        <a:bodyPr/>
        <a:lstStyle/>
        <a:p>
          <a:pPr rtl="1"/>
          <a:endParaRPr lang="ar-EG"/>
        </a:p>
      </dgm:t>
    </dgm:pt>
    <dgm:pt modelId="{F5BB4E9F-CBDF-4F55-A8ED-BBEE32B04DD9}">
      <dgm:prSet phldrT="[Text]"/>
      <dgm:spPr/>
      <dgm:t>
        <a:bodyPr/>
        <a:lstStyle/>
        <a:p>
          <a:pPr rtl="1"/>
          <a:r>
            <a:rPr lang="ar-EG" smtClean="0"/>
            <a:t>معرفة القيم الذاتية</a:t>
          </a:r>
          <a:endParaRPr lang="ar-EG" dirty="0"/>
        </a:p>
      </dgm:t>
    </dgm:pt>
    <dgm:pt modelId="{9F7C570D-F2C3-4D42-98BC-803CFCF9D8CD}" type="parTrans" cxnId="{2592613A-7F1E-48FC-9445-352168F371ED}">
      <dgm:prSet/>
      <dgm:spPr/>
      <dgm:t>
        <a:bodyPr/>
        <a:lstStyle/>
        <a:p>
          <a:pPr rtl="1"/>
          <a:endParaRPr lang="ar-EG"/>
        </a:p>
      </dgm:t>
    </dgm:pt>
    <dgm:pt modelId="{419D21D4-8C1D-4D61-9058-CC84F7B8BD37}" type="sibTrans" cxnId="{2592613A-7F1E-48FC-9445-352168F371ED}">
      <dgm:prSet/>
      <dgm:spPr/>
      <dgm:t>
        <a:bodyPr/>
        <a:lstStyle/>
        <a:p>
          <a:pPr rtl="1"/>
          <a:endParaRPr lang="ar-EG"/>
        </a:p>
      </dgm:t>
    </dgm:pt>
    <dgm:pt modelId="{17EE010F-358F-44D9-8540-4545A79A52FA}">
      <dgm:prSet phldrT="[Text]"/>
      <dgm:spPr/>
      <dgm:t>
        <a:bodyPr/>
        <a:lstStyle/>
        <a:p>
          <a:pPr rtl="1"/>
          <a:r>
            <a:rPr lang="ar-EG" dirty="0" smtClean="0"/>
            <a:t>تطوير القدرات والمواهب</a:t>
          </a:r>
          <a:endParaRPr lang="ar-EG" dirty="0"/>
        </a:p>
      </dgm:t>
    </dgm:pt>
    <dgm:pt modelId="{BACDD5B6-D2CF-4009-8362-0D4DC35A9C03}" type="parTrans" cxnId="{DB450A2B-890E-4524-8F42-050868F47E8F}">
      <dgm:prSet/>
      <dgm:spPr/>
      <dgm:t>
        <a:bodyPr/>
        <a:lstStyle/>
        <a:p>
          <a:pPr rtl="1"/>
          <a:endParaRPr lang="ar-EG"/>
        </a:p>
      </dgm:t>
    </dgm:pt>
    <dgm:pt modelId="{05893CE5-AED6-4827-9070-D57BA4077F9E}" type="sibTrans" cxnId="{DB450A2B-890E-4524-8F42-050868F47E8F}">
      <dgm:prSet/>
      <dgm:spPr/>
      <dgm:t>
        <a:bodyPr/>
        <a:lstStyle/>
        <a:p>
          <a:pPr rtl="1"/>
          <a:endParaRPr lang="ar-EG"/>
        </a:p>
      </dgm:t>
    </dgm:pt>
    <dgm:pt modelId="{DBEE436D-22C5-437A-A4DD-F6B959BD996C}">
      <dgm:prSet phldrT="[Text]"/>
      <dgm:spPr/>
      <dgm:t>
        <a:bodyPr/>
        <a:lstStyle/>
        <a:p>
          <a:pPr rtl="1"/>
          <a:r>
            <a:rPr lang="ar-EG" smtClean="0"/>
            <a:t>بناء أو إعادة بناء "الهوية الذاتية"</a:t>
          </a:r>
          <a:endParaRPr lang="ar-EG" dirty="0"/>
        </a:p>
      </dgm:t>
    </dgm:pt>
    <dgm:pt modelId="{0FF4389B-4082-4F5F-A9A5-8DABB3A2CF01}" type="parTrans" cxnId="{2443624C-C700-42D7-B765-35B7B841C12F}">
      <dgm:prSet/>
      <dgm:spPr/>
      <dgm:t>
        <a:bodyPr/>
        <a:lstStyle/>
        <a:p>
          <a:pPr rtl="1"/>
          <a:endParaRPr lang="ar-EG"/>
        </a:p>
      </dgm:t>
    </dgm:pt>
    <dgm:pt modelId="{F0850728-F0D3-4898-92EA-4E6A112F4A12}" type="sibTrans" cxnId="{2443624C-C700-42D7-B765-35B7B841C12F}">
      <dgm:prSet/>
      <dgm:spPr/>
      <dgm:t>
        <a:bodyPr/>
        <a:lstStyle/>
        <a:p>
          <a:pPr rtl="1"/>
          <a:endParaRPr lang="ar-EG"/>
        </a:p>
      </dgm:t>
    </dgm:pt>
    <dgm:pt modelId="{E3DCEB0F-B44E-4863-89F1-D41AA60E10E1}" type="pres">
      <dgm:prSet presAssocID="{BBE48907-8C15-4D58-8A2D-EB4CB92ADC8D}" presName="Name0" presStyleCnt="0">
        <dgm:presLayoutVars>
          <dgm:dir/>
          <dgm:resizeHandles val="exact"/>
        </dgm:presLayoutVars>
      </dgm:prSet>
      <dgm:spPr/>
      <dgm:t>
        <a:bodyPr/>
        <a:lstStyle/>
        <a:p>
          <a:pPr rtl="1"/>
          <a:endParaRPr lang="ar-EG"/>
        </a:p>
      </dgm:t>
    </dgm:pt>
    <dgm:pt modelId="{3204D218-3A61-4B27-A97F-4B0CFEEF1041}" type="pres">
      <dgm:prSet presAssocID="{746B2374-C69C-4ABB-9E96-C81E18863381}" presName="composite" presStyleCnt="0"/>
      <dgm:spPr/>
    </dgm:pt>
    <dgm:pt modelId="{AF98F6D3-6FF1-4827-BB96-15355FB3B51F}" type="pres">
      <dgm:prSet presAssocID="{746B2374-C69C-4ABB-9E96-C81E18863381}" presName="rect1" presStyleLbl="trAlignAcc1" presStyleIdx="0" presStyleCnt="5">
        <dgm:presLayoutVars>
          <dgm:bulletEnabled val="1"/>
        </dgm:presLayoutVars>
      </dgm:prSet>
      <dgm:spPr/>
      <dgm:t>
        <a:bodyPr/>
        <a:lstStyle/>
        <a:p>
          <a:pPr rtl="1"/>
          <a:endParaRPr lang="ar-EG"/>
        </a:p>
      </dgm:t>
    </dgm:pt>
    <dgm:pt modelId="{E567D74B-B1A5-48B4-8F47-8DA7D423D04D}" type="pres">
      <dgm:prSet presAssocID="{746B2374-C69C-4ABB-9E96-C81E18863381}" presName="rect2" presStyleLbl="fgImgPlace1" presStyleIdx="0" presStyleCnt="5"/>
      <dgm:spPr/>
    </dgm:pt>
    <dgm:pt modelId="{AB22827D-34C1-4BD6-B2B4-85130D7228AB}" type="pres">
      <dgm:prSet presAssocID="{9AAC7C4F-E2F1-4896-B35B-C5BBD2F769BE}" presName="sibTrans" presStyleCnt="0"/>
      <dgm:spPr/>
    </dgm:pt>
    <dgm:pt modelId="{DC56A453-AF9F-49FC-A9AC-EA601213B9D4}" type="pres">
      <dgm:prSet presAssocID="{F695C510-BAEF-4763-A61E-84EF5C875B3E}" presName="composite" presStyleCnt="0"/>
      <dgm:spPr/>
    </dgm:pt>
    <dgm:pt modelId="{AF320304-C5AD-4549-88AB-C3DE33CC4D12}" type="pres">
      <dgm:prSet presAssocID="{F695C510-BAEF-4763-A61E-84EF5C875B3E}" presName="rect1" presStyleLbl="trAlignAcc1" presStyleIdx="1" presStyleCnt="5">
        <dgm:presLayoutVars>
          <dgm:bulletEnabled val="1"/>
        </dgm:presLayoutVars>
      </dgm:prSet>
      <dgm:spPr/>
      <dgm:t>
        <a:bodyPr/>
        <a:lstStyle/>
        <a:p>
          <a:pPr rtl="1"/>
          <a:endParaRPr lang="ar-EG"/>
        </a:p>
      </dgm:t>
    </dgm:pt>
    <dgm:pt modelId="{1E0C6F73-4A6D-4F03-AE00-06138D6B9311}" type="pres">
      <dgm:prSet presAssocID="{F695C510-BAEF-4763-A61E-84EF5C875B3E}" presName="rect2" presStyleLbl="fgImgPlace1" presStyleIdx="1" presStyleCnt="5"/>
      <dgm:spPr/>
    </dgm:pt>
    <dgm:pt modelId="{D6FF4FF8-FA19-402E-AFD9-699F936C1074}" type="pres">
      <dgm:prSet presAssocID="{38A93583-E24A-4A9B-B28A-FF4A3E969FD1}" presName="sibTrans" presStyleCnt="0"/>
      <dgm:spPr/>
    </dgm:pt>
    <dgm:pt modelId="{1F0BD013-317D-4F08-BC09-90D78833977E}" type="pres">
      <dgm:prSet presAssocID="{F5BB4E9F-CBDF-4F55-A8ED-BBEE32B04DD9}" presName="composite" presStyleCnt="0"/>
      <dgm:spPr/>
    </dgm:pt>
    <dgm:pt modelId="{9C523869-0FFD-42BB-AAC5-15CAA70989A6}" type="pres">
      <dgm:prSet presAssocID="{F5BB4E9F-CBDF-4F55-A8ED-BBEE32B04DD9}" presName="rect1" presStyleLbl="trAlignAcc1" presStyleIdx="2" presStyleCnt="5">
        <dgm:presLayoutVars>
          <dgm:bulletEnabled val="1"/>
        </dgm:presLayoutVars>
      </dgm:prSet>
      <dgm:spPr/>
      <dgm:t>
        <a:bodyPr/>
        <a:lstStyle/>
        <a:p>
          <a:pPr rtl="1"/>
          <a:endParaRPr lang="ar-EG"/>
        </a:p>
      </dgm:t>
    </dgm:pt>
    <dgm:pt modelId="{C5937BCC-2AF2-4DE9-8086-0859FACAB626}" type="pres">
      <dgm:prSet presAssocID="{F5BB4E9F-CBDF-4F55-A8ED-BBEE32B04DD9}" presName="rect2" presStyleLbl="fgImgPlace1" presStyleIdx="2" presStyleCnt="5"/>
      <dgm:spPr/>
    </dgm:pt>
    <dgm:pt modelId="{F6BC8A3B-CD65-4D42-85A4-76A4F7C7CCF5}" type="pres">
      <dgm:prSet presAssocID="{419D21D4-8C1D-4D61-9058-CC84F7B8BD37}" presName="sibTrans" presStyleCnt="0"/>
      <dgm:spPr/>
    </dgm:pt>
    <dgm:pt modelId="{0E65705C-83D8-44CF-9B8E-B023D3FC9297}" type="pres">
      <dgm:prSet presAssocID="{DBEE436D-22C5-437A-A4DD-F6B959BD996C}" presName="composite" presStyleCnt="0"/>
      <dgm:spPr/>
    </dgm:pt>
    <dgm:pt modelId="{D1703343-E13A-4542-BE73-CDEAFBD7F579}" type="pres">
      <dgm:prSet presAssocID="{DBEE436D-22C5-437A-A4DD-F6B959BD996C}" presName="rect1" presStyleLbl="trAlignAcc1" presStyleIdx="3" presStyleCnt="5">
        <dgm:presLayoutVars>
          <dgm:bulletEnabled val="1"/>
        </dgm:presLayoutVars>
      </dgm:prSet>
      <dgm:spPr/>
      <dgm:t>
        <a:bodyPr/>
        <a:lstStyle/>
        <a:p>
          <a:pPr rtl="1"/>
          <a:endParaRPr lang="ar-EG"/>
        </a:p>
      </dgm:t>
    </dgm:pt>
    <dgm:pt modelId="{D37B2D29-70AE-4731-84BE-6891A01A49A6}" type="pres">
      <dgm:prSet presAssocID="{DBEE436D-22C5-437A-A4DD-F6B959BD996C}" presName="rect2" presStyleLbl="fgImgPlace1" presStyleIdx="3" presStyleCnt="5"/>
      <dgm:spPr/>
    </dgm:pt>
    <dgm:pt modelId="{8ABCCD8B-0311-4FF4-AD08-C91F0450502B}" type="pres">
      <dgm:prSet presAssocID="{F0850728-F0D3-4898-92EA-4E6A112F4A12}" presName="sibTrans" presStyleCnt="0"/>
      <dgm:spPr/>
    </dgm:pt>
    <dgm:pt modelId="{C541F19D-3B36-4420-A133-C2BF948956F0}" type="pres">
      <dgm:prSet presAssocID="{17EE010F-358F-44D9-8540-4545A79A52FA}" presName="composite" presStyleCnt="0"/>
      <dgm:spPr/>
    </dgm:pt>
    <dgm:pt modelId="{D54A1248-48C7-465F-96B5-F6DAE0E5C8CD}" type="pres">
      <dgm:prSet presAssocID="{17EE010F-358F-44D9-8540-4545A79A52FA}" presName="rect1" presStyleLbl="trAlignAcc1" presStyleIdx="4" presStyleCnt="5">
        <dgm:presLayoutVars>
          <dgm:bulletEnabled val="1"/>
        </dgm:presLayoutVars>
      </dgm:prSet>
      <dgm:spPr/>
      <dgm:t>
        <a:bodyPr/>
        <a:lstStyle/>
        <a:p>
          <a:pPr rtl="1"/>
          <a:endParaRPr lang="ar-EG"/>
        </a:p>
      </dgm:t>
    </dgm:pt>
    <dgm:pt modelId="{B8CE0B7C-0537-4466-A53B-BD81077D01CE}" type="pres">
      <dgm:prSet presAssocID="{17EE010F-358F-44D9-8540-4545A79A52FA}" presName="rect2" presStyleLbl="fgImgPlace1" presStyleIdx="4" presStyleCnt="5"/>
      <dgm:spPr/>
    </dgm:pt>
  </dgm:ptLst>
  <dgm:cxnLst>
    <dgm:cxn modelId="{1DD71EAC-AFEC-4E8C-902F-66A76C1A158C}" type="presOf" srcId="{BBE48907-8C15-4D58-8A2D-EB4CB92ADC8D}" destId="{E3DCEB0F-B44E-4863-89F1-D41AA60E10E1}" srcOrd="0" destOrd="0" presId="urn:microsoft.com/office/officeart/2008/layout/PictureStrips"/>
    <dgm:cxn modelId="{6F1DDCE8-82F5-4A2C-9D01-640119398712}" type="presOf" srcId="{17EE010F-358F-44D9-8540-4545A79A52FA}" destId="{D54A1248-48C7-465F-96B5-F6DAE0E5C8CD}" srcOrd="0" destOrd="0" presId="urn:microsoft.com/office/officeart/2008/layout/PictureStrips"/>
    <dgm:cxn modelId="{260B2B61-D48C-4A43-81FC-15CC239D5367}" srcId="{BBE48907-8C15-4D58-8A2D-EB4CB92ADC8D}" destId="{F695C510-BAEF-4763-A61E-84EF5C875B3E}" srcOrd="1" destOrd="0" parTransId="{FC7400F2-C074-4974-B6D2-EEABFD8BC073}" sibTransId="{38A93583-E24A-4A9B-B28A-FF4A3E969FD1}"/>
    <dgm:cxn modelId="{DB450A2B-890E-4524-8F42-050868F47E8F}" srcId="{BBE48907-8C15-4D58-8A2D-EB4CB92ADC8D}" destId="{17EE010F-358F-44D9-8540-4545A79A52FA}" srcOrd="4" destOrd="0" parTransId="{BACDD5B6-D2CF-4009-8362-0D4DC35A9C03}" sibTransId="{05893CE5-AED6-4827-9070-D57BA4077F9E}"/>
    <dgm:cxn modelId="{8BCC2EC3-25EB-487F-B603-CC458C71537C}" type="presOf" srcId="{DBEE436D-22C5-437A-A4DD-F6B959BD996C}" destId="{D1703343-E13A-4542-BE73-CDEAFBD7F579}" srcOrd="0" destOrd="0" presId="urn:microsoft.com/office/officeart/2008/layout/PictureStrips"/>
    <dgm:cxn modelId="{2592613A-7F1E-48FC-9445-352168F371ED}" srcId="{BBE48907-8C15-4D58-8A2D-EB4CB92ADC8D}" destId="{F5BB4E9F-CBDF-4F55-A8ED-BBEE32B04DD9}" srcOrd="2" destOrd="0" parTransId="{9F7C570D-F2C3-4D42-98BC-803CFCF9D8CD}" sibTransId="{419D21D4-8C1D-4D61-9058-CC84F7B8BD37}"/>
    <dgm:cxn modelId="{2443624C-C700-42D7-B765-35B7B841C12F}" srcId="{BBE48907-8C15-4D58-8A2D-EB4CB92ADC8D}" destId="{DBEE436D-22C5-437A-A4DD-F6B959BD996C}" srcOrd="3" destOrd="0" parTransId="{0FF4389B-4082-4F5F-A9A5-8DABB3A2CF01}" sibTransId="{F0850728-F0D3-4898-92EA-4E6A112F4A12}"/>
    <dgm:cxn modelId="{0838DF67-66AF-4543-BBAF-D3B3DA99B4AD}" type="presOf" srcId="{F695C510-BAEF-4763-A61E-84EF5C875B3E}" destId="{AF320304-C5AD-4549-88AB-C3DE33CC4D12}" srcOrd="0" destOrd="0" presId="urn:microsoft.com/office/officeart/2008/layout/PictureStrips"/>
    <dgm:cxn modelId="{4058D8EE-2747-46CE-B301-1695022F9E22}" type="presOf" srcId="{F5BB4E9F-CBDF-4F55-A8ED-BBEE32B04DD9}" destId="{9C523869-0FFD-42BB-AAC5-15CAA70989A6}" srcOrd="0" destOrd="0" presId="urn:microsoft.com/office/officeart/2008/layout/PictureStrips"/>
    <dgm:cxn modelId="{76AD345C-7903-47CF-8D50-2277B42B6B22}" srcId="{BBE48907-8C15-4D58-8A2D-EB4CB92ADC8D}" destId="{746B2374-C69C-4ABB-9E96-C81E18863381}" srcOrd="0" destOrd="0" parTransId="{1D239BDB-899A-434F-8F8A-AB43C69A22DC}" sibTransId="{9AAC7C4F-E2F1-4896-B35B-C5BBD2F769BE}"/>
    <dgm:cxn modelId="{F0A5B168-AB3D-4FA4-8DB5-0757E02B5825}" type="presOf" srcId="{746B2374-C69C-4ABB-9E96-C81E18863381}" destId="{AF98F6D3-6FF1-4827-BB96-15355FB3B51F}" srcOrd="0" destOrd="0" presId="urn:microsoft.com/office/officeart/2008/layout/PictureStrips"/>
    <dgm:cxn modelId="{89035F63-7A22-4CB7-80EA-44DD5366621C}" type="presParOf" srcId="{E3DCEB0F-B44E-4863-89F1-D41AA60E10E1}" destId="{3204D218-3A61-4B27-A97F-4B0CFEEF1041}" srcOrd="0" destOrd="0" presId="urn:microsoft.com/office/officeart/2008/layout/PictureStrips"/>
    <dgm:cxn modelId="{4F631915-A438-4CAA-A3A3-4BD56BD40654}" type="presParOf" srcId="{3204D218-3A61-4B27-A97F-4B0CFEEF1041}" destId="{AF98F6D3-6FF1-4827-BB96-15355FB3B51F}" srcOrd="0" destOrd="0" presId="urn:microsoft.com/office/officeart/2008/layout/PictureStrips"/>
    <dgm:cxn modelId="{891535C3-F039-47D3-8B34-67B8D991618F}" type="presParOf" srcId="{3204D218-3A61-4B27-A97F-4B0CFEEF1041}" destId="{E567D74B-B1A5-48B4-8F47-8DA7D423D04D}" srcOrd="1" destOrd="0" presId="urn:microsoft.com/office/officeart/2008/layout/PictureStrips"/>
    <dgm:cxn modelId="{6D723356-7B63-4D0D-9505-B38066E64668}" type="presParOf" srcId="{E3DCEB0F-B44E-4863-89F1-D41AA60E10E1}" destId="{AB22827D-34C1-4BD6-B2B4-85130D7228AB}" srcOrd="1" destOrd="0" presId="urn:microsoft.com/office/officeart/2008/layout/PictureStrips"/>
    <dgm:cxn modelId="{D660DA36-F96C-42F9-B05A-91A5FED893B7}" type="presParOf" srcId="{E3DCEB0F-B44E-4863-89F1-D41AA60E10E1}" destId="{DC56A453-AF9F-49FC-A9AC-EA601213B9D4}" srcOrd="2" destOrd="0" presId="urn:microsoft.com/office/officeart/2008/layout/PictureStrips"/>
    <dgm:cxn modelId="{A14509B6-1CAA-432E-8F9E-94139B6CB03B}" type="presParOf" srcId="{DC56A453-AF9F-49FC-A9AC-EA601213B9D4}" destId="{AF320304-C5AD-4549-88AB-C3DE33CC4D12}" srcOrd="0" destOrd="0" presId="urn:microsoft.com/office/officeart/2008/layout/PictureStrips"/>
    <dgm:cxn modelId="{813D8F77-FA5B-4BCB-8FBE-910BBAD56AB6}" type="presParOf" srcId="{DC56A453-AF9F-49FC-A9AC-EA601213B9D4}" destId="{1E0C6F73-4A6D-4F03-AE00-06138D6B9311}" srcOrd="1" destOrd="0" presId="urn:microsoft.com/office/officeart/2008/layout/PictureStrips"/>
    <dgm:cxn modelId="{D0C7D148-4C55-450A-9A30-A8B4E7CE57A7}" type="presParOf" srcId="{E3DCEB0F-B44E-4863-89F1-D41AA60E10E1}" destId="{D6FF4FF8-FA19-402E-AFD9-699F936C1074}" srcOrd="3" destOrd="0" presId="urn:microsoft.com/office/officeart/2008/layout/PictureStrips"/>
    <dgm:cxn modelId="{E9640C4C-7F57-46A2-9401-3E2147DA6D5D}" type="presParOf" srcId="{E3DCEB0F-B44E-4863-89F1-D41AA60E10E1}" destId="{1F0BD013-317D-4F08-BC09-90D78833977E}" srcOrd="4" destOrd="0" presId="urn:microsoft.com/office/officeart/2008/layout/PictureStrips"/>
    <dgm:cxn modelId="{76B25426-CA93-4282-B00E-D53CD804BDE3}" type="presParOf" srcId="{1F0BD013-317D-4F08-BC09-90D78833977E}" destId="{9C523869-0FFD-42BB-AAC5-15CAA70989A6}" srcOrd="0" destOrd="0" presId="urn:microsoft.com/office/officeart/2008/layout/PictureStrips"/>
    <dgm:cxn modelId="{9CA892D5-0505-43E6-A700-D61B45DD6DEE}" type="presParOf" srcId="{1F0BD013-317D-4F08-BC09-90D78833977E}" destId="{C5937BCC-2AF2-4DE9-8086-0859FACAB626}" srcOrd="1" destOrd="0" presId="urn:microsoft.com/office/officeart/2008/layout/PictureStrips"/>
    <dgm:cxn modelId="{E199F092-368C-4DAF-AAFA-997FF1BA3045}" type="presParOf" srcId="{E3DCEB0F-B44E-4863-89F1-D41AA60E10E1}" destId="{F6BC8A3B-CD65-4D42-85A4-76A4F7C7CCF5}" srcOrd="5" destOrd="0" presId="urn:microsoft.com/office/officeart/2008/layout/PictureStrips"/>
    <dgm:cxn modelId="{2E68BB39-9A5D-493D-B326-CC140AAD653B}" type="presParOf" srcId="{E3DCEB0F-B44E-4863-89F1-D41AA60E10E1}" destId="{0E65705C-83D8-44CF-9B8E-B023D3FC9297}" srcOrd="6" destOrd="0" presId="urn:microsoft.com/office/officeart/2008/layout/PictureStrips"/>
    <dgm:cxn modelId="{F9589A1E-27F4-4C44-AE8F-27EB5DF9AFEA}" type="presParOf" srcId="{0E65705C-83D8-44CF-9B8E-B023D3FC9297}" destId="{D1703343-E13A-4542-BE73-CDEAFBD7F579}" srcOrd="0" destOrd="0" presId="urn:microsoft.com/office/officeart/2008/layout/PictureStrips"/>
    <dgm:cxn modelId="{0FA19857-CCA1-4146-BA7F-E33E6A9A80C2}" type="presParOf" srcId="{0E65705C-83D8-44CF-9B8E-B023D3FC9297}" destId="{D37B2D29-70AE-4731-84BE-6891A01A49A6}" srcOrd="1" destOrd="0" presId="urn:microsoft.com/office/officeart/2008/layout/PictureStrips"/>
    <dgm:cxn modelId="{86967735-7ACE-4D50-9865-8DEAFA5DA4D2}" type="presParOf" srcId="{E3DCEB0F-B44E-4863-89F1-D41AA60E10E1}" destId="{8ABCCD8B-0311-4FF4-AD08-C91F0450502B}" srcOrd="7" destOrd="0" presId="urn:microsoft.com/office/officeart/2008/layout/PictureStrips"/>
    <dgm:cxn modelId="{85606ACE-8043-4813-A570-1139C6C06143}" type="presParOf" srcId="{E3DCEB0F-B44E-4863-89F1-D41AA60E10E1}" destId="{C541F19D-3B36-4420-A133-C2BF948956F0}" srcOrd="8" destOrd="0" presId="urn:microsoft.com/office/officeart/2008/layout/PictureStrips"/>
    <dgm:cxn modelId="{0C12D0D9-51E0-4530-9201-39F7D2B3B60F}" type="presParOf" srcId="{C541F19D-3B36-4420-A133-C2BF948956F0}" destId="{D54A1248-48C7-465F-96B5-F6DAE0E5C8CD}" srcOrd="0" destOrd="0" presId="urn:microsoft.com/office/officeart/2008/layout/PictureStrips"/>
    <dgm:cxn modelId="{8627FBFB-3FB2-49F4-9365-E54A8874D4FF}" type="presParOf" srcId="{C541F19D-3B36-4420-A133-C2BF948956F0}" destId="{B8CE0B7C-0537-4466-A53B-BD81077D01CE}"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إدارة الوقت</a:t>
          </a:r>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21FFE4BB-E1CD-40ED-B352-45748AF4CD14}" type="presOf" srcId="{FF524F7B-D789-4D38-A5A6-76F5DD74DA2F}" destId="{50BBD94E-E67F-4FF9-8E41-8AF7CC32ED7A}" srcOrd="0" destOrd="0" presId="urn:microsoft.com/office/officeart/2008/layout/AlternatingPictureCircles"/>
    <dgm:cxn modelId="{6EEDC43B-C5B7-46DD-A50D-46238BD179E0}" type="presOf" srcId="{F5419C58-518A-42D6-8C6E-704B01322DD9}" destId="{D18363BB-A723-441D-A312-E4303F814F91}" srcOrd="0" destOrd="0" presId="urn:microsoft.com/office/officeart/2008/layout/AlternatingPictureCircles"/>
    <dgm:cxn modelId="{95CBCEEE-08B9-4A00-8D9D-F6AED559CBBC}" type="presParOf" srcId="{D18363BB-A723-441D-A312-E4303F814F91}" destId="{D830ADCD-A655-42A7-AE6B-E53E553206D0}" srcOrd="0" destOrd="0" presId="urn:microsoft.com/office/officeart/2008/layout/AlternatingPictureCircles"/>
    <dgm:cxn modelId="{0199D70B-6364-4639-9F25-2A151E2BA7D8}" type="presParOf" srcId="{D830ADCD-A655-42A7-AE6B-E53E553206D0}" destId="{CD9D0425-DAA2-4704-AAD6-5490DE744D68}" srcOrd="0" destOrd="0" presId="urn:microsoft.com/office/officeart/2008/layout/AlternatingPictureCircles"/>
    <dgm:cxn modelId="{0A2B18FC-F1B1-4030-A4E2-E95A2E342BBF}" type="presParOf" srcId="{D830ADCD-A655-42A7-AE6B-E53E553206D0}" destId="{C4179DE5-6A3D-4254-AFFA-8A7A06E77845}" srcOrd="1" destOrd="0" presId="urn:microsoft.com/office/officeart/2008/layout/AlternatingPictureCircles"/>
    <dgm:cxn modelId="{83466700-536C-4DFA-88BC-980D4DB061E9}" type="presParOf" srcId="{D830ADCD-A655-42A7-AE6B-E53E553206D0}" destId="{50BBD94E-E67F-4FF9-8E41-8AF7CC32ED7A}" srcOrd="2" destOrd="0" presId="urn:microsoft.com/office/officeart/2008/layout/AlternatingPictureCircles"/>
    <dgm:cxn modelId="{99AA1DD8-1DD6-45FA-85D7-12F7F0A9CE83}"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5BD216A-5A17-4F9B-849F-774CC8BF3EB5}" type="doc">
      <dgm:prSet loTypeId="urn:microsoft.com/office/officeart/2008/layout/PictureStrips" loCatId="picture" qsTypeId="urn:microsoft.com/office/officeart/2005/8/quickstyle/3d1" qsCatId="3D" csTypeId="urn:microsoft.com/office/officeart/2005/8/colors/accent6_3" csCatId="accent6" phldr="1"/>
      <dgm:spPr/>
      <dgm:t>
        <a:bodyPr/>
        <a:lstStyle/>
        <a:p>
          <a:pPr rtl="1"/>
          <a:endParaRPr lang="ar-EG"/>
        </a:p>
      </dgm:t>
    </dgm:pt>
    <dgm:pt modelId="{C9A28466-635E-4B66-807A-4EFC09306A45}">
      <dgm:prSet phldrT="[Text]" custT="1"/>
      <dgm:spPr/>
      <dgm:t>
        <a:bodyPr/>
        <a:lstStyle/>
        <a:p>
          <a:pPr rtl="1"/>
          <a:r>
            <a:rPr lang="ar-EG" sz="2400" b="1" dirty="0" smtClean="0">
              <a:solidFill>
                <a:srgbClr val="002060"/>
              </a:solidFill>
            </a:rPr>
            <a:t>مشغول كتير وما عندي وقت </a:t>
          </a:r>
          <a:endParaRPr lang="ar-EG" sz="2400" b="1" dirty="0">
            <a:solidFill>
              <a:srgbClr val="002060"/>
            </a:solidFill>
          </a:endParaRPr>
        </a:p>
      </dgm:t>
    </dgm:pt>
    <dgm:pt modelId="{01B9389F-2DDB-45B5-83AF-091756C21F81}" type="parTrans" cxnId="{5A0F7663-87AB-4A5F-AC54-30AD54673099}">
      <dgm:prSet/>
      <dgm:spPr/>
      <dgm:t>
        <a:bodyPr/>
        <a:lstStyle/>
        <a:p>
          <a:pPr rtl="1"/>
          <a:endParaRPr lang="ar-EG"/>
        </a:p>
      </dgm:t>
    </dgm:pt>
    <dgm:pt modelId="{8BE969CE-B686-4BE6-AFB0-A40D5B20BFBE}" type="sibTrans" cxnId="{5A0F7663-87AB-4A5F-AC54-30AD54673099}">
      <dgm:prSet/>
      <dgm:spPr/>
      <dgm:t>
        <a:bodyPr/>
        <a:lstStyle/>
        <a:p>
          <a:pPr rtl="1"/>
          <a:endParaRPr lang="ar-EG"/>
        </a:p>
      </dgm:t>
    </dgm:pt>
    <dgm:pt modelId="{26A3BA3D-EB09-46D4-A7C0-C875A36972E1}">
      <dgm:prSet phldrT="[Text]" custT="1"/>
      <dgm:spPr/>
      <dgm:t>
        <a:bodyPr/>
        <a:lstStyle/>
        <a:p>
          <a:pPr rtl="1"/>
          <a:r>
            <a:rPr lang="ar-EG" sz="2400" b="1" dirty="0" smtClean="0">
              <a:solidFill>
                <a:srgbClr val="002060"/>
              </a:solidFill>
            </a:rPr>
            <a:t>لا يوجد لدي وقت للراحة </a:t>
          </a:r>
          <a:endParaRPr lang="ar-EG" sz="2400" b="1" dirty="0">
            <a:solidFill>
              <a:srgbClr val="002060"/>
            </a:solidFill>
          </a:endParaRPr>
        </a:p>
      </dgm:t>
    </dgm:pt>
    <dgm:pt modelId="{E01E6622-2338-4608-980A-0DB5B3A2136D}" type="parTrans" cxnId="{9C293219-1830-4373-9186-86B024B76E8F}">
      <dgm:prSet/>
      <dgm:spPr/>
      <dgm:t>
        <a:bodyPr/>
        <a:lstStyle/>
        <a:p>
          <a:pPr rtl="1"/>
          <a:endParaRPr lang="ar-EG"/>
        </a:p>
      </dgm:t>
    </dgm:pt>
    <dgm:pt modelId="{6DB1ABE8-4871-47FD-B602-7DE7398EF1A8}" type="sibTrans" cxnId="{9C293219-1830-4373-9186-86B024B76E8F}">
      <dgm:prSet/>
      <dgm:spPr/>
      <dgm:t>
        <a:bodyPr/>
        <a:lstStyle/>
        <a:p>
          <a:pPr rtl="1"/>
          <a:endParaRPr lang="ar-EG"/>
        </a:p>
      </dgm:t>
    </dgm:pt>
    <dgm:pt modelId="{7B850F0B-9F77-4E29-B11A-D4D5EA88226B}">
      <dgm:prSet custT="1"/>
      <dgm:spPr/>
      <dgm:t>
        <a:bodyPr/>
        <a:lstStyle/>
        <a:p>
          <a:pPr rtl="1"/>
          <a:r>
            <a:rPr lang="ar-EG" sz="2400" b="1" dirty="0" smtClean="0">
              <a:solidFill>
                <a:srgbClr val="002060"/>
              </a:solidFill>
            </a:rPr>
            <a:t>لا يوجد وقت للأسرة والأولاد</a:t>
          </a:r>
          <a:endParaRPr lang="ar-EG" sz="2400" b="1" dirty="0">
            <a:solidFill>
              <a:srgbClr val="002060"/>
            </a:solidFill>
          </a:endParaRPr>
        </a:p>
      </dgm:t>
    </dgm:pt>
    <dgm:pt modelId="{20CCDABD-4518-4B6A-9852-BBA4101D6C2D}" type="parTrans" cxnId="{8677935E-762F-4DC1-82C6-AC62D06605C9}">
      <dgm:prSet/>
      <dgm:spPr/>
      <dgm:t>
        <a:bodyPr/>
        <a:lstStyle/>
        <a:p>
          <a:pPr rtl="1"/>
          <a:endParaRPr lang="ar-EG"/>
        </a:p>
      </dgm:t>
    </dgm:pt>
    <dgm:pt modelId="{6D317273-5F90-4E66-AE7A-C21A22FAB278}" type="sibTrans" cxnId="{8677935E-762F-4DC1-82C6-AC62D06605C9}">
      <dgm:prSet/>
      <dgm:spPr/>
      <dgm:t>
        <a:bodyPr/>
        <a:lstStyle/>
        <a:p>
          <a:pPr rtl="1"/>
          <a:endParaRPr lang="ar-EG"/>
        </a:p>
      </dgm:t>
    </dgm:pt>
    <dgm:pt modelId="{5D2E3AB2-F78C-43E0-AB01-E24582923A44}" type="pres">
      <dgm:prSet presAssocID="{65BD216A-5A17-4F9B-849F-774CC8BF3EB5}" presName="Name0" presStyleCnt="0">
        <dgm:presLayoutVars>
          <dgm:dir/>
          <dgm:resizeHandles val="exact"/>
        </dgm:presLayoutVars>
      </dgm:prSet>
      <dgm:spPr/>
      <dgm:t>
        <a:bodyPr/>
        <a:lstStyle/>
        <a:p>
          <a:pPr rtl="1"/>
          <a:endParaRPr lang="ar-EG"/>
        </a:p>
      </dgm:t>
    </dgm:pt>
    <dgm:pt modelId="{C024585D-2293-4729-BE3E-5811F95AAD3A}" type="pres">
      <dgm:prSet presAssocID="{C9A28466-635E-4B66-807A-4EFC09306A45}" presName="composite" presStyleCnt="0"/>
      <dgm:spPr/>
    </dgm:pt>
    <dgm:pt modelId="{B396F8C9-64B5-4C48-9C1D-ED0C54C16CAB}" type="pres">
      <dgm:prSet presAssocID="{C9A28466-635E-4B66-807A-4EFC09306A45}" presName="rect1" presStyleLbl="trAlignAcc1" presStyleIdx="0" presStyleCnt="3">
        <dgm:presLayoutVars>
          <dgm:bulletEnabled val="1"/>
        </dgm:presLayoutVars>
      </dgm:prSet>
      <dgm:spPr/>
      <dgm:t>
        <a:bodyPr/>
        <a:lstStyle/>
        <a:p>
          <a:pPr rtl="1"/>
          <a:endParaRPr lang="ar-EG"/>
        </a:p>
      </dgm:t>
    </dgm:pt>
    <dgm:pt modelId="{CCC2A642-EC13-4502-964F-C9A1B2736BDD}" type="pres">
      <dgm:prSet presAssocID="{C9A28466-635E-4B66-807A-4EFC09306A45}" presName="rect2" presStyleLbl="fgImgPlace1" presStyleIdx="0" presStyleCnt="3"/>
      <dgm:spPr>
        <a:blipFill rotWithShape="1">
          <a:blip xmlns:r="http://schemas.openxmlformats.org/officeDocument/2006/relationships" r:embed="rId1"/>
          <a:stretch>
            <a:fillRect/>
          </a:stretch>
        </a:blipFill>
      </dgm:spPr>
    </dgm:pt>
    <dgm:pt modelId="{F91EDAE6-66C7-45AF-90DE-58381A8E60C4}" type="pres">
      <dgm:prSet presAssocID="{8BE969CE-B686-4BE6-AFB0-A40D5B20BFBE}" presName="sibTrans" presStyleCnt="0"/>
      <dgm:spPr/>
    </dgm:pt>
    <dgm:pt modelId="{A7B2579F-E301-46EC-B32A-1E83CBB4E23B}" type="pres">
      <dgm:prSet presAssocID="{26A3BA3D-EB09-46D4-A7C0-C875A36972E1}" presName="composite" presStyleCnt="0"/>
      <dgm:spPr/>
    </dgm:pt>
    <dgm:pt modelId="{D508FE68-3C9D-45BC-9892-CD7BD20522FB}" type="pres">
      <dgm:prSet presAssocID="{26A3BA3D-EB09-46D4-A7C0-C875A36972E1}" presName="rect1" presStyleLbl="trAlignAcc1" presStyleIdx="1" presStyleCnt="3">
        <dgm:presLayoutVars>
          <dgm:bulletEnabled val="1"/>
        </dgm:presLayoutVars>
      </dgm:prSet>
      <dgm:spPr/>
      <dgm:t>
        <a:bodyPr/>
        <a:lstStyle/>
        <a:p>
          <a:pPr rtl="1"/>
          <a:endParaRPr lang="ar-EG"/>
        </a:p>
      </dgm:t>
    </dgm:pt>
    <dgm:pt modelId="{3280E3E2-2755-41C6-B77B-07A612031D84}" type="pres">
      <dgm:prSet presAssocID="{26A3BA3D-EB09-46D4-A7C0-C875A36972E1}" presName="rect2" presStyleLbl="fgImgPlace1" presStyleIdx="1" presStyleCnt="3"/>
      <dgm:spPr>
        <a:blipFill rotWithShape="1">
          <a:blip xmlns:r="http://schemas.openxmlformats.org/officeDocument/2006/relationships" r:embed="rId2"/>
          <a:stretch>
            <a:fillRect/>
          </a:stretch>
        </a:blipFill>
      </dgm:spPr>
    </dgm:pt>
    <dgm:pt modelId="{2C14A229-C449-4222-9790-04086FA1B3AE}" type="pres">
      <dgm:prSet presAssocID="{6DB1ABE8-4871-47FD-B602-7DE7398EF1A8}" presName="sibTrans" presStyleCnt="0"/>
      <dgm:spPr/>
    </dgm:pt>
    <dgm:pt modelId="{9BECCD16-175C-4A6E-9D6D-02AABF94D0C6}" type="pres">
      <dgm:prSet presAssocID="{7B850F0B-9F77-4E29-B11A-D4D5EA88226B}" presName="composite" presStyleCnt="0"/>
      <dgm:spPr/>
    </dgm:pt>
    <dgm:pt modelId="{1CFBB719-744D-4BBA-971C-1DCFE7CFABFC}" type="pres">
      <dgm:prSet presAssocID="{7B850F0B-9F77-4E29-B11A-D4D5EA88226B}" presName="rect1" presStyleLbl="trAlignAcc1" presStyleIdx="2" presStyleCnt="3">
        <dgm:presLayoutVars>
          <dgm:bulletEnabled val="1"/>
        </dgm:presLayoutVars>
      </dgm:prSet>
      <dgm:spPr/>
      <dgm:t>
        <a:bodyPr/>
        <a:lstStyle/>
        <a:p>
          <a:pPr rtl="1"/>
          <a:endParaRPr lang="ar-EG"/>
        </a:p>
      </dgm:t>
    </dgm:pt>
    <dgm:pt modelId="{E056E658-E2E7-49AE-9A40-F59FFD19CED7}" type="pres">
      <dgm:prSet presAssocID="{7B850F0B-9F77-4E29-B11A-D4D5EA88226B}" presName="rect2" presStyleLbl="fgImgPlace1" presStyleIdx="2" presStyleCnt="3"/>
      <dgm:spPr>
        <a:blipFill rotWithShape="1">
          <a:blip xmlns:r="http://schemas.openxmlformats.org/officeDocument/2006/relationships" r:embed="rId3"/>
          <a:stretch>
            <a:fillRect/>
          </a:stretch>
        </a:blipFill>
      </dgm:spPr>
    </dgm:pt>
  </dgm:ptLst>
  <dgm:cxnLst>
    <dgm:cxn modelId="{9C293219-1830-4373-9186-86B024B76E8F}" srcId="{65BD216A-5A17-4F9B-849F-774CC8BF3EB5}" destId="{26A3BA3D-EB09-46D4-A7C0-C875A36972E1}" srcOrd="1" destOrd="0" parTransId="{E01E6622-2338-4608-980A-0DB5B3A2136D}" sibTransId="{6DB1ABE8-4871-47FD-B602-7DE7398EF1A8}"/>
    <dgm:cxn modelId="{FD3218A5-2FAC-4579-9441-A213CA1D7E05}" type="presOf" srcId="{7B850F0B-9F77-4E29-B11A-D4D5EA88226B}" destId="{1CFBB719-744D-4BBA-971C-1DCFE7CFABFC}" srcOrd="0" destOrd="0" presId="urn:microsoft.com/office/officeart/2008/layout/PictureStrips"/>
    <dgm:cxn modelId="{0E0E1D56-C029-426D-87BB-992ABA4F2039}" type="presOf" srcId="{C9A28466-635E-4B66-807A-4EFC09306A45}" destId="{B396F8C9-64B5-4C48-9C1D-ED0C54C16CAB}" srcOrd="0" destOrd="0" presId="urn:microsoft.com/office/officeart/2008/layout/PictureStrips"/>
    <dgm:cxn modelId="{5A0F7663-87AB-4A5F-AC54-30AD54673099}" srcId="{65BD216A-5A17-4F9B-849F-774CC8BF3EB5}" destId="{C9A28466-635E-4B66-807A-4EFC09306A45}" srcOrd="0" destOrd="0" parTransId="{01B9389F-2DDB-45B5-83AF-091756C21F81}" sibTransId="{8BE969CE-B686-4BE6-AFB0-A40D5B20BFBE}"/>
    <dgm:cxn modelId="{13EC9C38-8332-4ED2-9C0E-1BB67C914A76}" type="presOf" srcId="{65BD216A-5A17-4F9B-849F-774CC8BF3EB5}" destId="{5D2E3AB2-F78C-43E0-AB01-E24582923A44}" srcOrd="0" destOrd="0" presId="urn:microsoft.com/office/officeart/2008/layout/PictureStrips"/>
    <dgm:cxn modelId="{8677935E-762F-4DC1-82C6-AC62D06605C9}" srcId="{65BD216A-5A17-4F9B-849F-774CC8BF3EB5}" destId="{7B850F0B-9F77-4E29-B11A-D4D5EA88226B}" srcOrd="2" destOrd="0" parTransId="{20CCDABD-4518-4B6A-9852-BBA4101D6C2D}" sibTransId="{6D317273-5F90-4E66-AE7A-C21A22FAB278}"/>
    <dgm:cxn modelId="{63D25619-B444-45FA-ACEC-B67B6602A228}" type="presOf" srcId="{26A3BA3D-EB09-46D4-A7C0-C875A36972E1}" destId="{D508FE68-3C9D-45BC-9892-CD7BD20522FB}" srcOrd="0" destOrd="0" presId="urn:microsoft.com/office/officeart/2008/layout/PictureStrips"/>
    <dgm:cxn modelId="{0D7008AD-3D93-494C-98E6-261F84647BC0}" type="presParOf" srcId="{5D2E3AB2-F78C-43E0-AB01-E24582923A44}" destId="{C024585D-2293-4729-BE3E-5811F95AAD3A}" srcOrd="0" destOrd="0" presId="urn:microsoft.com/office/officeart/2008/layout/PictureStrips"/>
    <dgm:cxn modelId="{EC960E0F-EBA8-4F46-9D42-23D29142C006}" type="presParOf" srcId="{C024585D-2293-4729-BE3E-5811F95AAD3A}" destId="{B396F8C9-64B5-4C48-9C1D-ED0C54C16CAB}" srcOrd="0" destOrd="0" presId="urn:microsoft.com/office/officeart/2008/layout/PictureStrips"/>
    <dgm:cxn modelId="{76A34221-984E-49D5-BAFF-F3FD39D252CF}" type="presParOf" srcId="{C024585D-2293-4729-BE3E-5811F95AAD3A}" destId="{CCC2A642-EC13-4502-964F-C9A1B2736BDD}" srcOrd="1" destOrd="0" presId="urn:microsoft.com/office/officeart/2008/layout/PictureStrips"/>
    <dgm:cxn modelId="{FA0539A5-C219-4949-8E9C-E3CFC31C48F6}" type="presParOf" srcId="{5D2E3AB2-F78C-43E0-AB01-E24582923A44}" destId="{F91EDAE6-66C7-45AF-90DE-58381A8E60C4}" srcOrd="1" destOrd="0" presId="urn:microsoft.com/office/officeart/2008/layout/PictureStrips"/>
    <dgm:cxn modelId="{D745037F-1E68-4B02-8D6A-2F9ACBC25FBB}" type="presParOf" srcId="{5D2E3AB2-F78C-43E0-AB01-E24582923A44}" destId="{A7B2579F-E301-46EC-B32A-1E83CBB4E23B}" srcOrd="2" destOrd="0" presId="urn:microsoft.com/office/officeart/2008/layout/PictureStrips"/>
    <dgm:cxn modelId="{456C0A0A-8A44-4B73-9E9D-04B2D681D4D5}" type="presParOf" srcId="{A7B2579F-E301-46EC-B32A-1E83CBB4E23B}" destId="{D508FE68-3C9D-45BC-9892-CD7BD20522FB}" srcOrd="0" destOrd="0" presId="urn:microsoft.com/office/officeart/2008/layout/PictureStrips"/>
    <dgm:cxn modelId="{3191CBD7-C3BB-4351-B716-74E3A3AD671C}" type="presParOf" srcId="{A7B2579F-E301-46EC-B32A-1E83CBB4E23B}" destId="{3280E3E2-2755-41C6-B77B-07A612031D84}" srcOrd="1" destOrd="0" presId="urn:microsoft.com/office/officeart/2008/layout/PictureStrips"/>
    <dgm:cxn modelId="{62F191FB-03B1-46C8-BA5C-4E0175B34FB8}" type="presParOf" srcId="{5D2E3AB2-F78C-43E0-AB01-E24582923A44}" destId="{2C14A229-C449-4222-9790-04086FA1B3AE}" srcOrd="3" destOrd="0" presId="urn:microsoft.com/office/officeart/2008/layout/PictureStrips"/>
    <dgm:cxn modelId="{09C48694-140B-41F4-99E3-E226442F6FEB}" type="presParOf" srcId="{5D2E3AB2-F78C-43E0-AB01-E24582923A44}" destId="{9BECCD16-175C-4A6E-9D6D-02AABF94D0C6}" srcOrd="4" destOrd="0" presId="urn:microsoft.com/office/officeart/2008/layout/PictureStrips"/>
    <dgm:cxn modelId="{1F2C2563-838C-4DD1-9D27-A87592ED6BE1}" type="presParOf" srcId="{9BECCD16-175C-4A6E-9D6D-02AABF94D0C6}" destId="{1CFBB719-744D-4BBA-971C-1DCFE7CFABFC}" srcOrd="0" destOrd="0" presId="urn:microsoft.com/office/officeart/2008/layout/PictureStrips"/>
    <dgm:cxn modelId="{943C7548-A486-4D7A-8C20-9457A5F9DC6D}" type="presParOf" srcId="{9BECCD16-175C-4A6E-9D6D-02AABF94D0C6}" destId="{E056E658-E2E7-49AE-9A40-F59FFD19CED7}"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DB76EAA2-78C4-42C7-B755-DF01DB2ED3D6}"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pPr rtl="1"/>
          <a:endParaRPr lang="ar-EG"/>
        </a:p>
      </dgm:t>
    </dgm:pt>
    <dgm:pt modelId="{F6140B73-713A-4F4D-A9E1-8793BA7BAA10}">
      <dgm:prSet phldrT="[Text]" custT="1"/>
      <dgm:spPr/>
      <dgm:t>
        <a:bodyPr/>
        <a:lstStyle/>
        <a:p>
          <a:pPr rtl="1"/>
          <a:r>
            <a:rPr lang="ar-EG" sz="2400" dirty="0" smtClean="0"/>
            <a:t>ضعف برمجة وتنظيم الوقت</a:t>
          </a:r>
          <a:endParaRPr lang="ar-EG" sz="2400" dirty="0"/>
        </a:p>
      </dgm:t>
    </dgm:pt>
    <dgm:pt modelId="{59D687F5-4F4F-4A20-8793-C694E644D20F}" type="parTrans" cxnId="{0F2B98D1-90AD-4F42-A3D7-00369DA8E371}">
      <dgm:prSet/>
      <dgm:spPr/>
      <dgm:t>
        <a:bodyPr/>
        <a:lstStyle/>
        <a:p>
          <a:pPr rtl="1"/>
          <a:endParaRPr lang="ar-EG"/>
        </a:p>
      </dgm:t>
    </dgm:pt>
    <dgm:pt modelId="{982ED977-58F4-4589-8EFE-509CEC5B95EA}" type="sibTrans" cxnId="{0F2B98D1-90AD-4F42-A3D7-00369DA8E371}">
      <dgm:prSet/>
      <dgm:spPr/>
      <dgm:t>
        <a:bodyPr/>
        <a:lstStyle/>
        <a:p>
          <a:pPr rtl="1"/>
          <a:endParaRPr lang="ar-EG"/>
        </a:p>
      </dgm:t>
    </dgm:pt>
    <dgm:pt modelId="{AF1A4508-2D8C-4B58-8E16-9B2656BC990C}">
      <dgm:prSet custT="1"/>
      <dgm:spPr/>
      <dgm:t>
        <a:bodyPr/>
        <a:lstStyle/>
        <a:p>
          <a:pPr rtl="1"/>
          <a:r>
            <a:rPr lang="ar-EG" sz="2400" dirty="0" smtClean="0"/>
            <a:t>عدم ترتيب الأولويات</a:t>
          </a:r>
          <a:endParaRPr lang="ar-EG" sz="2400" dirty="0"/>
        </a:p>
      </dgm:t>
    </dgm:pt>
    <dgm:pt modelId="{A6EC4C9B-863F-49E5-9519-82046AFA7F51}" type="parTrans" cxnId="{12F1E093-D744-4D7E-9131-4C8F737EE513}">
      <dgm:prSet/>
      <dgm:spPr/>
      <dgm:t>
        <a:bodyPr/>
        <a:lstStyle/>
        <a:p>
          <a:pPr rtl="1"/>
          <a:endParaRPr lang="ar-EG"/>
        </a:p>
      </dgm:t>
    </dgm:pt>
    <dgm:pt modelId="{DB2E9F15-93D5-4AE9-AF37-A4D895D30F7B}" type="sibTrans" cxnId="{12F1E093-D744-4D7E-9131-4C8F737EE513}">
      <dgm:prSet/>
      <dgm:spPr/>
      <dgm:t>
        <a:bodyPr/>
        <a:lstStyle/>
        <a:p>
          <a:pPr rtl="1"/>
          <a:endParaRPr lang="ar-EG"/>
        </a:p>
      </dgm:t>
    </dgm:pt>
    <dgm:pt modelId="{5457E7C3-A166-43C2-88FA-E64242332FE8}">
      <dgm:prSet custT="1"/>
      <dgm:spPr/>
      <dgm:t>
        <a:bodyPr/>
        <a:lstStyle/>
        <a:p>
          <a:pPr rtl="1"/>
          <a:r>
            <a:rPr lang="ar-EG" sz="2400" dirty="0" smtClean="0"/>
            <a:t>التسرع في اتخاذ القرارات</a:t>
          </a:r>
          <a:endParaRPr lang="ar-EG" sz="2400" dirty="0"/>
        </a:p>
      </dgm:t>
    </dgm:pt>
    <dgm:pt modelId="{72317A49-09E5-444F-9D5C-68DC0C224D58}" type="parTrans" cxnId="{31A9B77C-C3D2-4B8E-80C3-85E6B326F8A1}">
      <dgm:prSet/>
      <dgm:spPr/>
      <dgm:t>
        <a:bodyPr/>
        <a:lstStyle/>
        <a:p>
          <a:pPr rtl="1"/>
          <a:endParaRPr lang="ar-EG"/>
        </a:p>
      </dgm:t>
    </dgm:pt>
    <dgm:pt modelId="{0FB532F4-340D-4E13-A901-83855A6C65D2}" type="sibTrans" cxnId="{31A9B77C-C3D2-4B8E-80C3-85E6B326F8A1}">
      <dgm:prSet/>
      <dgm:spPr/>
      <dgm:t>
        <a:bodyPr/>
        <a:lstStyle/>
        <a:p>
          <a:pPr rtl="1"/>
          <a:endParaRPr lang="ar-EG"/>
        </a:p>
      </dgm:t>
    </dgm:pt>
    <dgm:pt modelId="{37840C37-A5CB-4143-8BD9-0BBBA34FACB9}">
      <dgm:prSet custT="1"/>
      <dgm:spPr/>
      <dgm:t>
        <a:bodyPr/>
        <a:lstStyle/>
        <a:p>
          <a:pPr rtl="1"/>
          <a:r>
            <a:rPr lang="ar-EG" sz="2000" dirty="0" smtClean="0"/>
            <a:t>ضعف التخطيط الجيد والرؤية المستقبلية</a:t>
          </a:r>
          <a:endParaRPr lang="ar-EG" sz="2000" dirty="0"/>
        </a:p>
      </dgm:t>
    </dgm:pt>
    <dgm:pt modelId="{03F7C903-CF81-4146-ABE0-A0B2CD4926AF}" type="parTrans" cxnId="{CB3A461C-7096-4BE7-AC22-FDF439152B51}">
      <dgm:prSet/>
      <dgm:spPr/>
      <dgm:t>
        <a:bodyPr/>
        <a:lstStyle/>
        <a:p>
          <a:pPr rtl="1"/>
          <a:endParaRPr lang="ar-EG"/>
        </a:p>
      </dgm:t>
    </dgm:pt>
    <dgm:pt modelId="{412D7CC1-C9F6-43AF-A64A-ABFBEA5A4047}" type="sibTrans" cxnId="{CB3A461C-7096-4BE7-AC22-FDF439152B51}">
      <dgm:prSet/>
      <dgm:spPr/>
      <dgm:t>
        <a:bodyPr/>
        <a:lstStyle/>
        <a:p>
          <a:pPr rtl="1"/>
          <a:endParaRPr lang="ar-EG"/>
        </a:p>
      </dgm:t>
    </dgm:pt>
    <dgm:pt modelId="{5FC7F6F4-07FC-408C-BE02-B99687AFF849}" type="pres">
      <dgm:prSet presAssocID="{DB76EAA2-78C4-42C7-B755-DF01DB2ED3D6}" presName="Name0" presStyleCnt="0">
        <dgm:presLayoutVars>
          <dgm:dir/>
          <dgm:resizeHandles val="exact"/>
        </dgm:presLayoutVars>
      </dgm:prSet>
      <dgm:spPr/>
      <dgm:t>
        <a:bodyPr/>
        <a:lstStyle/>
        <a:p>
          <a:pPr rtl="1"/>
          <a:endParaRPr lang="ar-EG"/>
        </a:p>
      </dgm:t>
    </dgm:pt>
    <dgm:pt modelId="{CFC75812-48E7-441E-AEB5-1354DF7B82F1}" type="pres">
      <dgm:prSet presAssocID="{F6140B73-713A-4F4D-A9E1-8793BA7BAA10}" presName="composite" presStyleCnt="0"/>
      <dgm:spPr/>
    </dgm:pt>
    <dgm:pt modelId="{0543470D-5D2A-4D41-BFDA-865FBE70E67F}" type="pres">
      <dgm:prSet presAssocID="{F6140B73-713A-4F4D-A9E1-8793BA7BAA10}" presName="rect1" presStyleLbl="bgImgPlace1" presStyleIdx="0" presStyleCnt="4"/>
      <dgm:spPr>
        <a:blipFill rotWithShape="1">
          <a:blip xmlns:r="http://schemas.openxmlformats.org/officeDocument/2006/relationships" r:embed="rId1"/>
          <a:stretch>
            <a:fillRect/>
          </a:stretch>
        </a:blipFill>
      </dgm:spPr>
    </dgm:pt>
    <dgm:pt modelId="{043B8989-3B0E-42F2-84FB-BF1E1110249E}" type="pres">
      <dgm:prSet presAssocID="{F6140B73-713A-4F4D-A9E1-8793BA7BAA10}" presName="wedgeRectCallout1" presStyleLbl="node1" presStyleIdx="0" presStyleCnt="4" custScaleY="128418">
        <dgm:presLayoutVars>
          <dgm:bulletEnabled val="1"/>
        </dgm:presLayoutVars>
      </dgm:prSet>
      <dgm:spPr/>
      <dgm:t>
        <a:bodyPr/>
        <a:lstStyle/>
        <a:p>
          <a:pPr rtl="1"/>
          <a:endParaRPr lang="ar-EG"/>
        </a:p>
      </dgm:t>
    </dgm:pt>
    <dgm:pt modelId="{353A1AB5-BC49-4918-B79A-A91DA5C839BF}" type="pres">
      <dgm:prSet presAssocID="{982ED977-58F4-4589-8EFE-509CEC5B95EA}" presName="sibTrans" presStyleCnt="0"/>
      <dgm:spPr/>
    </dgm:pt>
    <dgm:pt modelId="{4B1C5310-4EB9-48DC-A379-87B56A2BE260}" type="pres">
      <dgm:prSet presAssocID="{AF1A4508-2D8C-4B58-8E16-9B2656BC990C}" presName="composite" presStyleCnt="0"/>
      <dgm:spPr/>
    </dgm:pt>
    <dgm:pt modelId="{F5C23FA6-710A-45A3-956D-25D4CB03B608}" type="pres">
      <dgm:prSet presAssocID="{AF1A4508-2D8C-4B58-8E16-9B2656BC990C}" presName="rect1" presStyleLbl="bgImgPlace1" presStyleIdx="1" presStyleCnt="4"/>
      <dgm:spPr>
        <a:blipFill rotWithShape="1">
          <a:blip xmlns:r="http://schemas.openxmlformats.org/officeDocument/2006/relationships" r:embed="rId2"/>
          <a:stretch>
            <a:fillRect/>
          </a:stretch>
        </a:blipFill>
      </dgm:spPr>
    </dgm:pt>
    <dgm:pt modelId="{DA42BC3E-BD70-4515-B967-C249AF16D1B6}" type="pres">
      <dgm:prSet presAssocID="{AF1A4508-2D8C-4B58-8E16-9B2656BC990C}" presName="wedgeRectCallout1" presStyleLbl="node1" presStyleIdx="1" presStyleCnt="4" custScaleY="125962">
        <dgm:presLayoutVars>
          <dgm:bulletEnabled val="1"/>
        </dgm:presLayoutVars>
      </dgm:prSet>
      <dgm:spPr/>
      <dgm:t>
        <a:bodyPr/>
        <a:lstStyle/>
        <a:p>
          <a:pPr rtl="1"/>
          <a:endParaRPr lang="ar-EG"/>
        </a:p>
      </dgm:t>
    </dgm:pt>
    <dgm:pt modelId="{73967045-609D-4768-8BDC-B74E8D337518}" type="pres">
      <dgm:prSet presAssocID="{DB2E9F15-93D5-4AE9-AF37-A4D895D30F7B}" presName="sibTrans" presStyleCnt="0"/>
      <dgm:spPr/>
    </dgm:pt>
    <dgm:pt modelId="{810C148B-1056-468F-83A8-9EC294341DA2}" type="pres">
      <dgm:prSet presAssocID="{5457E7C3-A166-43C2-88FA-E64242332FE8}" presName="composite" presStyleCnt="0"/>
      <dgm:spPr/>
    </dgm:pt>
    <dgm:pt modelId="{E3879153-603C-487E-9DCE-46A067EF2E21}" type="pres">
      <dgm:prSet presAssocID="{5457E7C3-A166-43C2-88FA-E64242332FE8}" presName="rect1" presStyleLbl="bgImgPlace1" presStyleIdx="2" presStyleCnt="4"/>
      <dgm:spPr>
        <a:blipFill rotWithShape="1">
          <a:blip xmlns:r="http://schemas.openxmlformats.org/officeDocument/2006/relationships" r:embed="rId3"/>
          <a:stretch>
            <a:fillRect/>
          </a:stretch>
        </a:blipFill>
      </dgm:spPr>
    </dgm:pt>
    <dgm:pt modelId="{F63A1C77-8E58-427A-BB1B-C40D0A0F79DE}" type="pres">
      <dgm:prSet presAssocID="{5457E7C3-A166-43C2-88FA-E64242332FE8}" presName="wedgeRectCallout1" presStyleLbl="node1" presStyleIdx="2" presStyleCnt="4">
        <dgm:presLayoutVars>
          <dgm:bulletEnabled val="1"/>
        </dgm:presLayoutVars>
      </dgm:prSet>
      <dgm:spPr/>
      <dgm:t>
        <a:bodyPr/>
        <a:lstStyle/>
        <a:p>
          <a:pPr rtl="1"/>
          <a:endParaRPr lang="ar-EG"/>
        </a:p>
      </dgm:t>
    </dgm:pt>
    <dgm:pt modelId="{BA1661A0-6F7C-4813-A265-4F4C000FB787}" type="pres">
      <dgm:prSet presAssocID="{0FB532F4-340D-4E13-A901-83855A6C65D2}" presName="sibTrans" presStyleCnt="0"/>
      <dgm:spPr/>
    </dgm:pt>
    <dgm:pt modelId="{B883ED48-BD83-4616-94C5-26D7BF34DF67}" type="pres">
      <dgm:prSet presAssocID="{37840C37-A5CB-4143-8BD9-0BBBA34FACB9}" presName="composite" presStyleCnt="0"/>
      <dgm:spPr/>
    </dgm:pt>
    <dgm:pt modelId="{2C5C76C4-66B8-4DA4-B883-3C519A7D4F11}" type="pres">
      <dgm:prSet presAssocID="{37840C37-A5CB-4143-8BD9-0BBBA34FACB9}" presName="rect1" presStyleLbl="bgImgPlace1" presStyleIdx="3" presStyleCnt="4"/>
      <dgm:spPr>
        <a:blipFill rotWithShape="1">
          <a:blip xmlns:r="http://schemas.openxmlformats.org/officeDocument/2006/relationships" r:embed="rId4"/>
          <a:stretch>
            <a:fillRect/>
          </a:stretch>
        </a:blipFill>
      </dgm:spPr>
    </dgm:pt>
    <dgm:pt modelId="{DB425020-E469-4E0C-99D0-F35C263F94E5}" type="pres">
      <dgm:prSet presAssocID="{37840C37-A5CB-4143-8BD9-0BBBA34FACB9}" presName="wedgeRectCallout1" presStyleLbl="node1" presStyleIdx="3" presStyleCnt="4">
        <dgm:presLayoutVars>
          <dgm:bulletEnabled val="1"/>
        </dgm:presLayoutVars>
      </dgm:prSet>
      <dgm:spPr/>
      <dgm:t>
        <a:bodyPr/>
        <a:lstStyle/>
        <a:p>
          <a:pPr rtl="1"/>
          <a:endParaRPr lang="ar-EG"/>
        </a:p>
      </dgm:t>
    </dgm:pt>
  </dgm:ptLst>
  <dgm:cxnLst>
    <dgm:cxn modelId="{0F2B98D1-90AD-4F42-A3D7-00369DA8E371}" srcId="{DB76EAA2-78C4-42C7-B755-DF01DB2ED3D6}" destId="{F6140B73-713A-4F4D-A9E1-8793BA7BAA10}" srcOrd="0" destOrd="0" parTransId="{59D687F5-4F4F-4A20-8793-C694E644D20F}" sibTransId="{982ED977-58F4-4589-8EFE-509CEC5B95EA}"/>
    <dgm:cxn modelId="{CB3A461C-7096-4BE7-AC22-FDF439152B51}" srcId="{DB76EAA2-78C4-42C7-B755-DF01DB2ED3D6}" destId="{37840C37-A5CB-4143-8BD9-0BBBA34FACB9}" srcOrd="3" destOrd="0" parTransId="{03F7C903-CF81-4146-ABE0-A0B2CD4926AF}" sibTransId="{412D7CC1-C9F6-43AF-A64A-ABFBEA5A4047}"/>
    <dgm:cxn modelId="{12F1E093-D744-4D7E-9131-4C8F737EE513}" srcId="{DB76EAA2-78C4-42C7-B755-DF01DB2ED3D6}" destId="{AF1A4508-2D8C-4B58-8E16-9B2656BC990C}" srcOrd="1" destOrd="0" parTransId="{A6EC4C9B-863F-49E5-9519-82046AFA7F51}" sibTransId="{DB2E9F15-93D5-4AE9-AF37-A4D895D30F7B}"/>
    <dgm:cxn modelId="{85625019-05CA-48A6-8CCF-C1E4FE3E7063}" type="presOf" srcId="{AF1A4508-2D8C-4B58-8E16-9B2656BC990C}" destId="{DA42BC3E-BD70-4515-B967-C249AF16D1B6}" srcOrd="0" destOrd="0" presId="urn:microsoft.com/office/officeart/2008/layout/BendingPictureCaptionList"/>
    <dgm:cxn modelId="{50F259FA-8557-4891-B485-E13109CB4B54}" type="presOf" srcId="{37840C37-A5CB-4143-8BD9-0BBBA34FACB9}" destId="{DB425020-E469-4E0C-99D0-F35C263F94E5}" srcOrd="0" destOrd="0" presId="urn:microsoft.com/office/officeart/2008/layout/BendingPictureCaptionList"/>
    <dgm:cxn modelId="{63559826-FA4C-4014-8765-A0F4D8CF0129}" type="presOf" srcId="{DB76EAA2-78C4-42C7-B755-DF01DB2ED3D6}" destId="{5FC7F6F4-07FC-408C-BE02-B99687AFF849}" srcOrd="0" destOrd="0" presId="urn:microsoft.com/office/officeart/2008/layout/BendingPictureCaptionList"/>
    <dgm:cxn modelId="{4CBB1DA0-0D97-4854-9919-139F5FD90B42}" type="presOf" srcId="{5457E7C3-A166-43C2-88FA-E64242332FE8}" destId="{F63A1C77-8E58-427A-BB1B-C40D0A0F79DE}" srcOrd="0" destOrd="0" presId="urn:microsoft.com/office/officeart/2008/layout/BendingPictureCaptionList"/>
    <dgm:cxn modelId="{948BC570-F557-4847-A360-363C212CAEEB}" type="presOf" srcId="{F6140B73-713A-4F4D-A9E1-8793BA7BAA10}" destId="{043B8989-3B0E-42F2-84FB-BF1E1110249E}" srcOrd="0" destOrd="0" presId="urn:microsoft.com/office/officeart/2008/layout/BendingPictureCaptionList"/>
    <dgm:cxn modelId="{31A9B77C-C3D2-4B8E-80C3-85E6B326F8A1}" srcId="{DB76EAA2-78C4-42C7-B755-DF01DB2ED3D6}" destId="{5457E7C3-A166-43C2-88FA-E64242332FE8}" srcOrd="2" destOrd="0" parTransId="{72317A49-09E5-444F-9D5C-68DC0C224D58}" sibTransId="{0FB532F4-340D-4E13-A901-83855A6C65D2}"/>
    <dgm:cxn modelId="{E21F8F99-5721-447E-B4D3-F8F00A06125F}" type="presParOf" srcId="{5FC7F6F4-07FC-408C-BE02-B99687AFF849}" destId="{CFC75812-48E7-441E-AEB5-1354DF7B82F1}" srcOrd="0" destOrd="0" presId="urn:microsoft.com/office/officeart/2008/layout/BendingPictureCaptionList"/>
    <dgm:cxn modelId="{1CD21C6D-599D-45B2-9281-7B15F447F0CB}" type="presParOf" srcId="{CFC75812-48E7-441E-AEB5-1354DF7B82F1}" destId="{0543470D-5D2A-4D41-BFDA-865FBE70E67F}" srcOrd="0" destOrd="0" presId="urn:microsoft.com/office/officeart/2008/layout/BendingPictureCaptionList"/>
    <dgm:cxn modelId="{4A19E28A-A8F5-4716-9E21-0593CA15E7C1}" type="presParOf" srcId="{CFC75812-48E7-441E-AEB5-1354DF7B82F1}" destId="{043B8989-3B0E-42F2-84FB-BF1E1110249E}" srcOrd="1" destOrd="0" presId="urn:microsoft.com/office/officeart/2008/layout/BendingPictureCaptionList"/>
    <dgm:cxn modelId="{BFE165AF-C9B1-4D30-8907-0424A784BDB7}" type="presParOf" srcId="{5FC7F6F4-07FC-408C-BE02-B99687AFF849}" destId="{353A1AB5-BC49-4918-B79A-A91DA5C839BF}" srcOrd="1" destOrd="0" presId="urn:microsoft.com/office/officeart/2008/layout/BendingPictureCaptionList"/>
    <dgm:cxn modelId="{3641DC86-1ACF-440B-9596-AF2B39240E7D}" type="presParOf" srcId="{5FC7F6F4-07FC-408C-BE02-B99687AFF849}" destId="{4B1C5310-4EB9-48DC-A379-87B56A2BE260}" srcOrd="2" destOrd="0" presId="urn:microsoft.com/office/officeart/2008/layout/BendingPictureCaptionList"/>
    <dgm:cxn modelId="{85570820-26BC-4BB0-A67A-D2376B0561FC}" type="presParOf" srcId="{4B1C5310-4EB9-48DC-A379-87B56A2BE260}" destId="{F5C23FA6-710A-45A3-956D-25D4CB03B608}" srcOrd="0" destOrd="0" presId="urn:microsoft.com/office/officeart/2008/layout/BendingPictureCaptionList"/>
    <dgm:cxn modelId="{4FC8DC0A-6602-4355-AA7C-FB93FADDABE5}" type="presParOf" srcId="{4B1C5310-4EB9-48DC-A379-87B56A2BE260}" destId="{DA42BC3E-BD70-4515-B967-C249AF16D1B6}" srcOrd="1" destOrd="0" presId="urn:microsoft.com/office/officeart/2008/layout/BendingPictureCaptionList"/>
    <dgm:cxn modelId="{0425E654-1833-4BC9-9D96-C60C378C5F8B}" type="presParOf" srcId="{5FC7F6F4-07FC-408C-BE02-B99687AFF849}" destId="{73967045-609D-4768-8BDC-B74E8D337518}" srcOrd="3" destOrd="0" presId="urn:microsoft.com/office/officeart/2008/layout/BendingPictureCaptionList"/>
    <dgm:cxn modelId="{7749D005-316A-4BA8-9783-ADC74742BDD3}" type="presParOf" srcId="{5FC7F6F4-07FC-408C-BE02-B99687AFF849}" destId="{810C148B-1056-468F-83A8-9EC294341DA2}" srcOrd="4" destOrd="0" presId="urn:microsoft.com/office/officeart/2008/layout/BendingPictureCaptionList"/>
    <dgm:cxn modelId="{2758FE1C-589C-4FC4-8DD0-9F216EAD02E6}" type="presParOf" srcId="{810C148B-1056-468F-83A8-9EC294341DA2}" destId="{E3879153-603C-487E-9DCE-46A067EF2E21}" srcOrd="0" destOrd="0" presId="urn:microsoft.com/office/officeart/2008/layout/BendingPictureCaptionList"/>
    <dgm:cxn modelId="{5FF2C594-58D7-40B9-8633-45AB47E98681}" type="presParOf" srcId="{810C148B-1056-468F-83A8-9EC294341DA2}" destId="{F63A1C77-8E58-427A-BB1B-C40D0A0F79DE}" srcOrd="1" destOrd="0" presId="urn:microsoft.com/office/officeart/2008/layout/BendingPictureCaptionList"/>
    <dgm:cxn modelId="{0899458A-8CA3-4D3F-9D0A-DA7E32C146E7}" type="presParOf" srcId="{5FC7F6F4-07FC-408C-BE02-B99687AFF849}" destId="{BA1661A0-6F7C-4813-A265-4F4C000FB787}" srcOrd="5" destOrd="0" presId="urn:microsoft.com/office/officeart/2008/layout/BendingPictureCaptionList"/>
    <dgm:cxn modelId="{561815C6-540B-479E-9FC9-1B4A5B710D33}" type="presParOf" srcId="{5FC7F6F4-07FC-408C-BE02-B99687AFF849}" destId="{B883ED48-BD83-4616-94C5-26D7BF34DF67}" srcOrd="6" destOrd="0" presId="urn:microsoft.com/office/officeart/2008/layout/BendingPictureCaptionList"/>
    <dgm:cxn modelId="{DBE1015B-7DB1-4107-9154-D6CF1ABA8882}" type="presParOf" srcId="{B883ED48-BD83-4616-94C5-26D7BF34DF67}" destId="{2C5C76C4-66B8-4DA4-B883-3C519A7D4F11}" srcOrd="0" destOrd="0" presId="urn:microsoft.com/office/officeart/2008/layout/BendingPictureCaptionList"/>
    <dgm:cxn modelId="{67C55134-63DA-4372-8E58-DF90EC899022}" type="presParOf" srcId="{B883ED48-BD83-4616-94C5-26D7BF34DF67}" destId="{DB425020-E469-4E0C-99D0-F35C263F94E5}"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استبيان الوقت </a:t>
          </a:r>
          <a:r>
            <a:rPr lang="en-US" dirty="0" smtClean="0"/>
            <a:t>Time Questionnaire</a:t>
          </a:r>
          <a:endParaRPr lang="ar-EG" dirty="0" smtClean="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58135554-05B1-4E93-85FF-6E7D374703D7}" type="presOf" srcId="{853012C3-48B0-4A93-822B-065966BF1FDB}" destId="{77D43D8B-5EEA-4D20-9410-87A60AA2756D}" srcOrd="0" destOrd="0" presId="urn:microsoft.com/office/officeart/2005/8/layout/pList2"/>
    <dgm:cxn modelId="{AD1003EC-119E-4D14-B5BF-E5005E2057D1}"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93EDA126-0578-48E0-9EE5-1CAD61974333}" type="presParOf" srcId="{77D43D8B-5EEA-4D20-9410-87A60AA2756D}" destId="{A5296957-6FB5-4EEE-BD70-2ECE84E3EB43}" srcOrd="0" destOrd="0" presId="urn:microsoft.com/office/officeart/2005/8/layout/pList2"/>
    <dgm:cxn modelId="{63DCA7D0-E2C3-48FC-A732-E489581FD11B}" type="presParOf" srcId="{77D43D8B-5EEA-4D20-9410-87A60AA2756D}" destId="{37700839-E042-4D59-9610-9A83D552D23D}" srcOrd="1" destOrd="0" presId="urn:microsoft.com/office/officeart/2005/8/layout/pList2"/>
    <dgm:cxn modelId="{9B97D82A-D59E-4183-81F4-9049D78F9B9D}" type="presParOf" srcId="{37700839-E042-4D59-9610-9A83D552D23D}" destId="{D7C2D4E1-4C0F-4E09-9211-8C2023BFBD27}" srcOrd="0" destOrd="0" presId="urn:microsoft.com/office/officeart/2005/8/layout/pList2"/>
    <dgm:cxn modelId="{59F806AD-3786-4ADE-A9E7-F45F4433C37D}" type="presParOf" srcId="{D7C2D4E1-4C0F-4E09-9211-8C2023BFBD27}" destId="{56E4CD28-9E98-4878-BD88-454782EC4CC9}" srcOrd="0" destOrd="0" presId="urn:microsoft.com/office/officeart/2005/8/layout/pList2"/>
    <dgm:cxn modelId="{814FC84C-27FC-470A-9288-A86772CE9431}" type="presParOf" srcId="{D7C2D4E1-4C0F-4E09-9211-8C2023BFBD27}" destId="{A07C2608-F12F-4F74-B103-7CF5E58106C7}" srcOrd="1" destOrd="0" presId="urn:microsoft.com/office/officeart/2005/8/layout/pList2"/>
    <dgm:cxn modelId="{0EA893D7-A6E5-4FAD-AAA2-8A7010CB0F5C}"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F54F2105-3F52-45E1-BABA-C5E76F54A4E8}"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719C8EA7-FCA0-4233-A22D-0847B77C822B}" type="presOf" srcId="{5AB220D7-A135-41DA-832D-3C88947C3E1A}" destId="{3ACB3F72-0124-4692-9CF3-A8D3AD378D7F}" srcOrd="0" destOrd="0" presId="urn:microsoft.com/office/officeart/2005/8/layout/vList3"/>
    <dgm:cxn modelId="{552FEA6B-8885-444B-941A-7DA00F534E78}" type="presParOf" srcId="{3ACB3F72-0124-4692-9CF3-A8D3AD378D7F}" destId="{8845D2A9-48E3-4F87-8867-54F7D3423298}" srcOrd="0" destOrd="0" presId="urn:microsoft.com/office/officeart/2005/8/layout/vList3"/>
    <dgm:cxn modelId="{03AF8C81-3120-40AD-8DF4-A7DD4E379905}" type="presParOf" srcId="{8845D2A9-48E3-4F87-8867-54F7D3423298}" destId="{6A6C3F77-6544-4CB4-9212-C482180DB076}" srcOrd="0" destOrd="0" presId="urn:microsoft.com/office/officeart/2005/8/layout/vList3"/>
    <dgm:cxn modelId="{67C16468-C1F8-49AF-AF0A-8465EF25B9F9}"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smtClean="0"/>
            <a:t>تعرف على وقتك !</a:t>
          </a:r>
          <a:r>
            <a:rPr lang="en-US" dirty="0" smtClean="0"/>
            <a:t>Get to know your time</a:t>
          </a:r>
          <a:endParaRPr lang="ar-EG" dirty="0" smtClean="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EE7960A7-44A8-4F56-9D8F-A5F3D9F64275}" type="presOf" srcId="{853012C3-48B0-4A93-822B-065966BF1FDB}" destId="{77D43D8B-5EEA-4D20-9410-87A60AA2756D}" srcOrd="0" destOrd="0" presId="urn:microsoft.com/office/officeart/2005/8/layout/pList2"/>
    <dgm:cxn modelId="{F7813142-E10B-4AA2-AF36-FB16EC3CBB7F}"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E13B0258-3114-4D67-AA2C-682BD451D099}" type="presParOf" srcId="{77D43D8B-5EEA-4D20-9410-87A60AA2756D}" destId="{A5296957-6FB5-4EEE-BD70-2ECE84E3EB43}" srcOrd="0" destOrd="0" presId="urn:microsoft.com/office/officeart/2005/8/layout/pList2"/>
    <dgm:cxn modelId="{2D3277F2-5EFC-4BAE-BB37-A7447367E198}" type="presParOf" srcId="{77D43D8B-5EEA-4D20-9410-87A60AA2756D}" destId="{37700839-E042-4D59-9610-9A83D552D23D}" srcOrd="1" destOrd="0" presId="urn:microsoft.com/office/officeart/2005/8/layout/pList2"/>
    <dgm:cxn modelId="{4B8602C7-EE87-4D74-999A-3C16FB048C1A}" type="presParOf" srcId="{37700839-E042-4D59-9610-9A83D552D23D}" destId="{D7C2D4E1-4C0F-4E09-9211-8C2023BFBD27}" srcOrd="0" destOrd="0" presId="urn:microsoft.com/office/officeart/2005/8/layout/pList2"/>
    <dgm:cxn modelId="{1F5314AE-83B8-46E0-97E4-0271B10D123E}" type="presParOf" srcId="{D7C2D4E1-4C0F-4E09-9211-8C2023BFBD27}" destId="{56E4CD28-9E98-4878-BD88-454782EC4CC9}" srcOrd="0" destOrd="0" presId="urn:microsoft.com/office/officeart/2005/8/layout/pList2"/>
    <dgm:cxn modelId="{67E39272-D683-4293-9074-F581841FF96F}" type="presParOf" srcId="{D7C2D4E1-4C0F-4E09-9211-8C2023BFBD27}" destId="{A07C2608-F12F-4F74-B103-7CF5E58106C7}" srcOrd="1" destOrd="0" presId="urn:microsoft.com/office/officeart/2005/8/layout/pList2"/>
    <dgm:cxn modelId="{6B77E620-7074-4BAA-8B2A-E308287AAB9D}"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CC05E6A1-12DC-431A-9377-C9D21690561C}"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9D121C5C-697B-4420-8665-17C76D912831}" type="presOf" srcId="{5AB220D7-A135-41DA-832D-3C88947C3E1A}" destId="{3ACB3F72-0124-4692-9CF3-A8D3AD378D7F}" srcOrd="0" destOrd="0" presId="urn:microsoft.com/office/officeart/2005/8/layout/vList3"/>
    <dgm:cxn modelId="{C14D6C59-34DC-4E69-8422-D2ED861DB9E0}" type="presParOf" srcId="{3ACB3F72-0124-4692-9CF3-A8D3AD378D7F}" destId="{8845D2A9-48E3-4F87-8867-54F7D3423298}" srcOrd="0" destOrd="0" presId="urn:microsoft.com/office/officeart/2005/8/layout/vList3"/>
    <dgm:cxn modelId="{5734BDD8-00D6-46B9-8905-A0574587FC8F}" type="presParOf" srcId="{8845D2A9-48E3-4F87-8867-54F7D3423298}" destId="{6A6C3F77-6544-4CB4-9212-C482180DB076}" srcOrd="0" destOrd="0" presId="urn:microsoft.com/office/officeart/2005/8/layout/vList3"/>
    <dgm:cxn modelId="{3498D585-BA50-4A3E-B40B-A937BA9A3ECA}"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مضيعات الوقت </a:t>
          </a:r>
          <a:r>
            <a:rPr lang="en-US" dirty="0" smtClean="0"/>
            <a:t>Time Wasters Exercise</a:t>
          </a:r>
          <a:endParaRPr lang="ar-EG" dirty="0" smtClean="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1D37B277-57D2-435D-B1D9-41CEE0079410}" srcId="{853012C3-48B0-4A93-822B-065966BF1FDB}" destId="{8A88757E-81B0-4C9E-BF63-85A8F08A6C43}" srcOrd="0" destOrd="0" parTransId="{863034F7-4571-48F1-B6F9-25E74A8383B9}" sibTransId="{569CE1CA-C507-4DF8-AE12-2FF7EE1C962F}"/>
    <dgm:cxn modelId="{C516DF46-EBEA-4E8A-ACD6-08C1F36ACC95}" type="presOf" srcId="{8A88757E-81B0-4C9E-BF63-85A8F08A6C43}" destId="{56E4CD28-9E98-4878-BD88-454782EC4CC9}" srcOrd="0" destOrd="0" presId="urn:microsoft.com/office/officeart/2005/8/layout/pList2"/>
    <dgm:cxn modelId="{C4C9F7B8-D8A8-4697-9635-3AF4301EF884}" type="presOf" srcId="{853012C3-48B0-4A93-822B-065966BF1FDB}" destId="{77D43D8B-5EEA-4D20-9410-87A60AA2756D}" srcOrd="0" destOrd="0" presId="urn:microsoft.com/office/officeart/2005/8/layout/pList2"/>
    <dgm:cxn modelId="{CEF43A58-1C68-4239-B310-B18FD6AC6189}" type="presParOf" srcId="{77D43D8B-5EEA-4D20-9410-87A60AA2756D}" destId="{A5296957-6FB5-4EEE-BD70-2ECE84E3EB43}" srcOrd="0" destOrd="0" presId="urn:microsoft.com/office/officeart/2005/8/layout/pList2"/>
    <dgm:cxn modelId="{27F52A32-788E-4DF6-A99A-C41866F15727}" type="presParOf" srcId="{77D43D8B-5EEA-4D20-9410-87A60AA2756D}" destId="{37700839-E042-4D59-9610-9A83D552D23D}" srcOrd="1" destOrd="0" presId="urn:microsoft.com/office/officeart/2005/8/layout/pList2"/>
    <dgm:cxn modelId="{CEC6A299-862A-49C5-8D02-63ADC7BCCA04}" type="presParOf" srcId="{37700839-E042-4D59-9610-9A83D552D23D}" destId="{D7C2D4E1-4C0F-4E09-9211-8C2023BFBD27}" srcOrd="0" destOrd="0" presId="urn:microsoft.com/office/officeart/2005/8/layout/pList2"/>
    <dgm:cxn modelId="{B66E99A6-0DA4-4202-8C21-4C45BBD60AF5}" type="presParOf" srcId="{D7C2D4E1-4C0F-4E09-9211-8C2023BFBD27}" destId="{56E4CD28-9E98-4878-BD88-454782EC4CC9}" srcOrd="0" destOrd="0" presId="urn:microsoft.com/office/officeart/2005/8/layout/pList2"/>
    <dgm:cxn modelId="{541D09D4-D7A6-4887-A035-D467CE5E8E4F}" type="presParOf" srcId="{D7C2D4E1-4C0F-4E09-9211-8C2023BFBD27}" destId="{A07C2608-F12F-4F74-B103-7CF5E58106C7}" srcOrd="1" destOrd="0" presId="urn:microsoft.com/office/officeart/2005/8/layout/pList2"/>
    <dgm:cxn modelId="{8D2EB8B3-F81D-4D3E-A3F4-9489FCBDA39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25416805-47DC-478C-AAA9-E6720C3F7387}" type="presOf" srcId="{5AB220D7-A135-41DA-832D-3C88947C3E1A}" destId="{3ACB3F72-0124-4692-9CF3-A8D3AD378D7F}"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98B8D0C9-CF39-45C2-8B9F-B10F8B5BEA3B}" type="presOf" srcId="{49AA1EEC-8DF3-4AF6-9EAE-F32C46461938}" destId="{4A9B6344-C74D-4BDB-832D-FD0C0F7BE2CE}" srcOrd="0" destOrd="0" presId="urn:microsoft.com/office/officeart/2005/8/layout/vList3"/>
    <dgm:cxn modelId="{D5B59054-E145-487D-8B76-EC80917FD221}" type="presParOf" srcId="{3ACB3F72-0124-4692-9CF3-A8D3AD378D7F}" destId="{8845D2A9-48E3-4F87-8867-54F7D3423298}" srcOrd="0" destOrd="0" presId="urn:microsoft.com/office/officeart/2005/8/layout/vList3"/>
    <dgm:cxn modelId="{10FA6E87-D1CD-4D4A-8DDE-E8D50C02E78D}" type="presParOf" srcId="{8845D2A9-48E3-4F87-8867-54F7D3423298}" destId="{6A6C3F77-6544-4CB4-9212-C482180DB076}" srcOrd="0" destOrd="0" presId="urn:microsoft.com/office/officeart/2005/8/layout/vList3"/>
    <dgm:cxn modelId="{57E0D6D0-7614-4777-838B-4505119D2FC9}"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F303EC8E-CB62-4783-AF68-03856D935A2D}" type="doc">
      <dgm:prSet loTypeId="urn:microsoft.com/office/officeart/2008/layout/BendingPictureCaptionList" loCatId="picture" qsTypeId="urn:microsoft.com/office/officeart/2005/8/quickstyle/simple1" qsCatId="simple" csTypeId="urn:microsoft.com/office/officeart/2005/8/colors/colorful5" csCatId="colorful" phldr="1"/>
      <dgm:spPr/>
      <dgm:t>
        <a:bodyPr/>
        <a:lstStyle/>
        <a:p>
          <a:pPr rtl="1"/>
          <a:endParaRPr lang="ar-EG"/>
        </a:p>
      </dgm:t>
    </dgm:pt>
    <dgm:pt modelId="{09F74273-78DB-4F92-8F51-8555888C7D9C}">
      <dgm:prSet phldrT="[Text]"/>
      <dgm:spPr/>
      <dgm:t>
        <a:bodyPr/>
        <a:lstStyle/>
        <a:p>
          <a:pPr rtl="1"/>
          <a:r>
            <a:rPr lang="ar-EG" b="1" dirty="0" smtClean="0"/>
            <a:t>مقولات شهيرة عن أهمية الوقت</a:t>
          </a:r>
        </a:p>
      </dgm:t>
    </dgm:pt>
    <dgm:pt modelId="{4DC52B8A-A7F7-4C1E-AE85-921DC49A284E}" type="parTrans" cxnId="{5CD1367F-B6E4-44BD-A728-424D7CE2A21F}">
      <dgm:prSet/>
      <dgm:spPr/>
      <dgm:t>
        <a:bodyPr/>
        <a:lstStyle/>
        <a:p>
          <a:pPr rtl="1"/>
          <a:endParaRPr lang="ar-EG"/>
        </a:p>
      </dgm:t>
    </dgm:pt>
    <dgm:pt modelId="{6DF65B2C-35FF-4254-9C1B-38C47898A219}" type="sibTrans" cxnId="{5CD1367F-B6E4-44BD-A728-424D7CE2A21F}">
      <dgm:prSet/>
      <dgm:spPr/>
      <dgm:t>
        <a:bodyPr/>
        <a:lstStyle/>
        <a:p>
          <a:pPr rtl="1"/>
          <a:endParaRPr lang="ar-EG"/>
        </a:p>
      </dgm:t>
    </dgm:pt>
    <dgm:pt modelId="{74D12D09-F80C-46D7-81AB-68DCB6995CFF}" type="pres">
      <dgm:prSet presAssocID="{F303EC8E-CB62-4783-AF68-03856D935A2D}" presName="Name0" presStyleCnt="0">
        <dgm:presLayoutVars>
          <dgm:dir/>
          <dgm:resizeHandles val="exact"/>
        </dgm:presLayoutVars>
      </dgm:prSet>
      <dgm:spPr/>
      <dgm:t>
        <a:bodyPr/>
        <a:lstStyle/>
        <a:p>
          <a:pPr rtl="1"/>
          <a:endParaRPr lang="ar-EG"/>
        </a:p>
      </dgm:t>
    </dgm:pt>
    <dgm:pt modelId="{CC9A7FD1-3C99-4387-AB1A-C8CB29B8CEA1}" type="pres">
      <dgm:prSet presAssocID="{09F74273-78DB-4F92-8F51-8555888C7D9C}" presName="composite" presStyleCnt="0"/>
      <dgm:spPr/>
    </dgm:pt>
    <dgm:pt modelId="{98E214D8-C861-4A2D-8056-A27CE4288CF9}" type="pres">
      <dgm:prSet presAssocID="{09F74273-78DB-4F92-8F51-8555888C7D9C}" presName="rect1"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9B406E03-2D48-4B01-AA0F-49C69343C2C0}" type="pres">
      <dgm:prSet presAssocID="{09F74273-78DB-4F92-8F51-8555888C7D9C}" presName="wedgeRectCallout1" presStyleLbl="node1" presStyleIdx="0" presStyleCnt="1">
        <dgm:presLayoutVars>
          <dgm:bulletEnabled val="1"/>
        </dgm:presLayoutVars>
      </dgm:prSet>
      <dgm:spPr/>
      <dgm:t>
        <a:bodyPr/>
        <a:lstStyle/>
        <a:p>
          <a:pPr rtl="1"/>
          <a:endParaRPr lang="ar-EG"/>
        </a:p>
      </dgm:t>
    </dgm:pt>
  </dgm:ptLst>
  <dgm:cxnLst>
    <dgm:cxn modelId="{37D186A0-D280-48F3-9340-A3FBBCB08E14}" type="presOf" srcId="{09F74273-78DB-4F92-8F51-8555888C7D9C}" destId="{9B406E03-2D48-4B01-AA0F-49C69343C2C0}" srcOrd="0" destOrd="0" presId="urn:microsoft.com/office/officeart/2008/layout/BendingPictureCaptionList"/>
    <dgm:cxn modelId="{255931EE-6185-4CCE-B1BD-58BD6E38FC05}" type="presOf" srcId="{F303EC8E-CB62-4783-AF68-03856D935A2D}" destId="{74D12D09-F80C-46D7-81AB-68DCB6995CFF}" srcOrd="0" destOrd="0" presId="urn:microsoft.com/office/officeart/2008/layout/BendingPictureCaptionList"/>
    <dgm:cxn modelId="{5CD1367F-B6E4-44BD-A728-424D7CE2A21F}" srcId="{F303EC8E-CB62-4783-AF68-03856D935A2D}" destId="{09F74273-78DB-4F92-8F51-8555888C7D9C}" srcOrd="0" destOrd="0" parTransId="{4DC52B8A-A7F7-4C1E-AE85-921DC49A284E}" sibTransId="{6DF65B2C-35FF-4254-9C1B-38C47898A219}"/>
    <dgm:cxn modelId="{C8BD6A74-BC6F-4243-BF07-44ACD096A257}" type="presParOf" srcId="{74D12D09-F80C-46D7-81AB-68DCB6995CFF}" destId="{CC9A7FD1-3C99-4387-AB1A-C8CB29B8CEA1}" srcOrd="0" destOrd="0" presId="urn:microsoft.com/office/officeart/2008/layout/BendingPictureCaptionList"/>
    <dgm:cxn modelId="{EEA3D355-A406-4630-89A7-F2135AEB6346}" type="presParOf" srcId="{CC9A7FD1-3C99-4387-AB1A-C8CB29B8CEA1}" destId="{98E214D8-C861-4A2D-8056-A27CE4288CF9}" srcOrd="0" destOrd="0" presId="urn:microsoft.com/office/officeart/2008/layout/BendingPictureCaptionList"/>
    <dgm:cxn modelId="{07C5C72B-49A6-4AE8-9150-F2ACBFC64971}" type="presParOf" srcId="{CC9A7FD1-3C99-4387-AB1A-C8CB29B8CEA1}" destId="{9B406E03-2D48-4B01-AA0F-49C69343C2C0}"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ما هي حقوقي ؟</a:t>
          </a:r>
          <a:endParaRPr lang="ar-EG" dirty="0"/>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924146F9-99C2-4C2E-99E9-CED8943C3CFE}"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0DA24310-EF27-4EF2-BDCD-A7C96338287A}" type="presOf" srcId="{853012C3-48B0-4A93-822B-065966BF1FDB}" destId="{77D43D8B-5EEA-4D20-9410-87A60AA2756D}" srcOrd="0" destOrd="0" presId="urn:microsoft.com/office/officeart/2005/8/layout/pList2"/>
    <dgm:cxn modelId="{1AEEEB86-BFAE-42D5-95F7-792031BE4823}" type="presParOf" srcId="{77D43D8B-5EEA-4D20-9410-87A60AA2756D}" destId="{A5296957-6FB5-4EEE-BD70-2ECE84E3EB43}" srcOrd="0" destOrd="0" presId="urn:microsoft.com/office/officeart/2005/8/layout/pList2"/>
    <dgm:cxn modelId="{5B95B109-54C1-469E-97B6-07F19752100C}" type="presParOf" srcId="{77D43D8B-5EEA-4D20-9410-87A60AA2756D}" destId="{37700839-E042-4D59-9610-9A83D552D23D}" srcOrd="1" destOrd="0" presId="urn:microsoft.com/office/officeart/2005/8/layout/pList2"/>
    <dgm:cxn modelId="{602508D4-AB45-404D-87CA-B991AF1F90E6}" type="presParOf" srcId="{37700839-E042-4D59-9610-9A83D552D23D}" destId="{D7C2D4E1-4C0F-4E09-9211-8C2023BFBD27}" srcOrd="0" destOrd="0" presId="urn:microsoft.com/office/officeart/2005/8/layout/pList2"/>
    <dgm:cxn modelId="{02B65106-326B-449A-90B8-C6D0BED1C099}" type="presParOf" srcId="{D7C2D4E1-4C0F-4E09-9211-8C2023BFBD27}" destId="{56E4CD28-9E98-4878-BD88-454782EC4CC9}" srcOrd="0" destOrd="0" presId="urn:microsoft.com/office/officeart/2005/8/layout/pList2"/>
    <dgm:cxn modelId="{B6B62F27-F2C3-4646-96A7-827EFC2B7827}" type="presParOf" srcId="{D7C2D4E1-4C0F-4E09-9211-8C2023BFBD27}" destId="{A07C2608-F12F-4F74-B103-7CF5E58106C7}" srcOrd="1" destOrd="0" presId="urn:microsoft.com/office/officeart/2005/8/layout/pList2"/>
    <dgm:cxn modelId="{92AB88D3-34ED-4A81-B414-17B89AE90732}"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colorful2" csCatId="colorful" phldr="1"/>
      <dgm:spPr/>
      <dgm:t>
        <a:bodyPr/>
        <a:lstStyle/>
        <a:p>
          <a:pPr rtl="1"/>
          <a:endParaRPr lang="ar-EG"/>
        </a:p>
      </dgm:t>
    </dgm:pt>
    <dgm:pt modelId="{E3279326-FB83-425D-83A4-041140544434}">
      <dgm:prSet phldrT="[Text]"/>
      <dgm:spPr>
        <a:xfrm>
          <a:off x="2448763" y="1701007"/>
          <a:ext cx="3330244" cy="2057033"/>
        </a:xfrm>
      </dgm:spPr>
      <dgm:t>
        <a:bodyPr/>
        <a:lstStyle/>
        <a:p>
          <a:pPr rtl="1"/>
          <a:r>
            <a:rPr lang="ar-EG" dirty="0" smtClean="0">
              <a:solidFill>
                <a:srgbClr val="C00000"/>
              </a:solidFill>
              <a:latin typeface="Calibri"/>
              <a:ea typeface="+mn-ea"/>
              <a:cs typeface="Arial" panose="020B0604020202020204" pitchFamily="34" charset="0"/>
            </a:rPr>
            <a:t>لقد أضعت الوقت فإنه الآن يضيعني!</a:t>
          </a:r>
          <a:endParaRPr lang="ar-EG" dirty="0">
            <a:solidFill>
              <a:srgbClr val="C00000"/>
            </a:solidFill>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t>
        <a:bodyPr/>
        <a:lstStyle/>
        <a:p>
          <a:pPr rtl="1"/>
          <a:endParaRPr lang="ar-EG"/>
        </a:p>
      </dgm:t>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dgm:spPr>
      <dgm:t>
        <a:bodyPr/>
        <a:lstStyle/>
        <a:p>
          <a:pPr rtl="1"/>
          <a:endParaRPr lang="ar-EG"/>
        </a:p>
      </dgm:t>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dgm:spPr>
      <dgm:t>
        <a:bodyPr/>
        <a:lstStyle/>
        <a:p>
          <a:pPr rtl="1"/>
          <a:endParaRPr lang="ar-EG"/>
        </a:p>
      </dgm:t>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dgm:spPr>
      <dgm:t>
        <a:bodyPr/>
        <a:lstStyle/>
        <a:p>
          <a:pPr rtl="1"/>
          <a:endParaRPr lang="ar-EG"/>
        </a:p>
      </dgm:t>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dgm:spPr>
      <dgm:t>
        <a:bodyPr/>
        <a:lstStyle/>
        <a:p>
          <a:pPr rtl="1"/>
          <a:endParaRPr lang="ar-EG"/>
        </a:p>
      </dgm:t>
    </dgm:pt>
  </dgm:ptLst>
  <dgm:cxnLst>
    <dgm:cxn modelId="{0864EF6A-5B8A-41E4-A631-1C6E8AE05574}" srcId="{615E9A4C-688B-492E-8582-363604CD81EB}" destId="{E3279326-FB83-425D-83A4-041140544434}" srcOrd="0" destOrd="0" parTransId="{6365542D-512E-4E4B-B8F6-ABB1AE791C19}" sibTransId="{B60E7DDA-0A17-4EC0-93F2-A23D6F88F6F9}"/>
    <dgm:cxn modelId="{FCFFDF90-73FF-4640-AA2B-E4BDDED84FCF}" type="presOf" srcId="{615E9A4C-688B-492E-8582-363604CD81EB}" destId="{22F1D6E7-D561-44C1-9C29-7BDEC5DE18F4}" srcOrd="0" destOrd="0" presId="urn:microsoft.com/office/officeart/2009/3/layout/FramedTextPicture"/>
    <dgm:cxn modelId="{FA3BE7A3-68BA-4DC5-9285-8E510091B6F5}" type="presOf" srcId="{E3279326-FB83-425D-83A4-041140544434}" destId="{7180A4A7-6447-4441-8524-F132BB71EEEC}" srcOrd="0" destOrd="0" presId="urn:microsoft.com/office/officeart/2009/3/layout/FramedTextPicture"/>
    <dgm:cxn modelId="{CF581571-289E-4EAC-9941-C3579A2FFFF2}" type="presParOf" srcId="{22F1D6E7-D561-44C1-9C29-7BDEC5DE18F4}" destId="{E2664B63-D137-43BD-B4D0-C521506C9676}" srcOrd="0" destOrd="0" presId="urn:microsoft.com/office/officeart/2009/3/layout/FramedTextPicture"/>
    <dgm:cxn modelId="{1C9B8D04-B192-4D4A-9ACB-B6B659FD6050}" type="presParOf" srcId="{E2664B63-D137-43BD-B4D0-C521506C9676}" destId="{FED5E125-0569-4A99-B03E-086D6948150B}" srcOrd="0" destOrd="0" presId="urn:microsoft.com/office/officeart/2009/3/layout/FramedTextPicture"/>
    <dgm:cxn modelId="{1D99AB4B-2930-4591-AF10-9A7C392BD9FE}" type="presParOf" srcId="{E2664B63-D137-43BD-B4D0-C521506C9676}" destId="{7180A4A7-6447-4441-8524-F132BB71EEEC}" srcOrd="1" destOrd="0" presId="urn:microsoft.com/office/officeart/2009/3/layout/FramedTextPicture"/>
    <dgm:cxn modelId="{23C836BE-B012-4065-87A1-1F148E2D5449}" type="presParOf" srcId="{E2664B63-D137-43BD-B4D0-C521506C9676}" destId="{991AADF2-EE1B-4F62-90DF-02CAFAEBC898}" srcOrd="2" destOrd="0" presId="urn:microsoft.com/office/officeart/2009/3/layout/FramedTextPicture"/>
    <dgm:cxn modelId="{FA4CBF42-EFE5-409C-B713-AD9EAC49BC61}" type="presParOf" srcId="{E2664B63-D137-43BD-B4D0-C521506C9676}" destId="{E2040135-AA7B-4736-BB28-3C09987AB490}" srcOrd="3" destOrd="0" presId="urn:microsoft.com/office/officeart/2009/3/layout/FramedTextPicture"/>
    <dgm:cxn modelId="{C8946864-5B75-4086-81CA-A0413D6B7D33}" type="presParOf" srcId="{E2664B63-D137-43BD-B4D0-C521506C9676}" destId="{5EBFF131-8598-4CBE-B5F8-B1A7DEF5C8C5}" srcOrd="4" destOrd="0" presId="urn:microsoft.com/office/officeart/2009/3/layout/FramedTextPicture"/>
    <dgm:cxn modelId="{A5EF637E-0EA8-480D-9D40-6D63EDA30AA0}"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3279326-FB83-425D-83A4-041140544434}">
      <dgm:prSet phldrT="[Text]"/>
      <dgm:spPr>
        <a:xfrm>
          <a:off x="2448763" y="1701007"/>
          <a:ext cx="3330244" cy="2057033"/>
        </a:xfrm>
        <a:noFill/>
        <a:ln>
          <a:noFill/>
        </a:ln>
        <a:effectLst/>
      </dgm:spPr>
      <dgm:t>
        <a:bodyPr/>
        <a:lstStyle/>
        <a:p>
          <a:pPr rtl="1"/>
          <a:r>
            <a:rPr lang="ar-EG" dirty="0" smtClean="0">
              <a:solidFill>
                <a:srgbClr val="C00000"/>
              </a:solidFill>
              <a:latin typeface="Calibri"/>
              <a:ea typeface="+mn-ea"/>
              <a:cs typeface="Arial" panose="020B0604020202020204" pitchFamily="34" charset="0"/>
            </a:rPr>
            <a:t>الوقت هو رأس المال الوحيد للانسان </a:t>
          </a:r>
          <a:endParaRPr lang="ar-EG" dirty="0">
            <a:solidFill>
              <a:srgbClr val="C00000"/>
            </a:solidFill>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Lst>
  <dgm:cxnLst>
    <dgm:cxn modelId="{C983AC43-0833-4E7F-BDDC-2B82682A394A}" type="presOf" srcId="{E3279326-FB83-425D-83A4-041140544434}" destId="{7180A4A7-6447-4441-8524-F132BB71EEEC}" srcOrd="0" destOrd="0" presId="urn:microsoft.com/office/officeart/2009/3/layout/FramedTextPicture"/>
    <dgm:cxn modelId="{A509E405-8034-4928-A39F-8DA41CE4AB7A}" type="presOf" srcId="{615E9A4C-688B-492E-8582-363604CD81EB}" destId="{22F1D6E7-D561-44C1-9C29-7BDEC5DE18F4}" srcOrd="0" destOrd="0" presId="urn:microsoft.com/office/officeart/2009/3/layout/FramedTextPicture"/>
    <dgm:cxn modelId="{0864EF6A-5B8A-41E4-A631-1C6E8AE05574}" srcId="{615E9A4C-688B-492E-8582-363604CD81EB}" destId="{E3279326-FB83-425D-83A4-041140544434}" srcOrd="0" destOrd="0" parTransId="{6365542D-512E-4E4B-B8F6-ABB1AE791C19}" sibTransId="{B60E7DDA-0A17-4EC0-93F2-A23D6F88F6F9}"/>
    <dgm:cxn modelId="{A4E99898-B33A-41B3-951F-50819E515D69}" type="presParOf" srcId="{22F1D6E7-D561-44C1-9C29-7BDEC5DE18F4}" destId="{E2664B63-D137-43BD-B4D0-C521506C9676}" srcOrd="0" destOrd="0" presId="urn:microsoft.com/office/officeart/2009/3/layout/FramedTextPicture"/>
    <dgm:cxn modelId="{26A87355-E011-4CCE-A6C2-B57A5FF5C50D}" type="presParOf" srcId="{E2664B63-D137-43BD-B4D0-C521506C9676}" destId="{FED5E125-0569-4A99-B03E-086D6948150B}" srcOrd="0" destOrd="0" presId="urn:microsoft.com/office/officeart/2009/3/layout/FramedTextPicture"/>
    <dgm:cxn modelId="{4F916C72-929A-4594-9749-2A86A9FCAB08}" type="presParOf" srcId="{E2664B63-D137-43BD-B4D0-C521506C9676}" destId="{7180A4A7-6447-4441-8524-F132BB71EEEC}" srcOrd="1" destOrd="0" presId="urn:microsoft.com/office/officeart/2009/3/layout/FramedTextPicture"/>
    <dgm:cxn modelId="{C21B89AF-B636-4DD7-9A05-ED6B1B2A7C2C}" type="presParOf" srcId="{E2664B63-D137-43BD-B4D0-C521506C9676}" destId="{991AADF2-EE1B-4F62-90DF-02CAFAEBC898}" srcOrd="2" destOrd="0" presId="urn:microsoft.com/office/officeart/2009/3/layout/FramedTextPicture"/>
    <dgm:cxn modelId="{40B521C7-703E-487C-9736-0AD03AF54DB5}" type="presParOf" srcId="{E2664B63-D137-43BD-B4D0-C521506C9676}" destId="{E2040135-AA7B-4736-BB28-3C09987AB490}" srcOrd="3" destOrd="0" presId="urn:microsoft.com/office/officeart/2009/3/layout/FramedTextPicture"/>
    <dgm:cxn modelId="{EB560C87-A550-42B9-9D6C-B6100E3309D4}" type="presParOf" srcId="{E2664B63-D137-43BD-B4D0-C521506C9676}" destId="{5EBFF131-8598-4CBE-B5F8-B1A7DEF5C8C5}" srcOrd="4" destOrd="0" presId="urn:microsoft.com/office/officeart/2009/3/layout/FramedTextPicture"/>
    <dgm:cxn modelId="{665942A5-DF2F-4A20-94C9-3A032EF44F10}"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E3279326-FB83-425D-83A4-041140544434}">
      <dgm:prSet phldrT="[Text]"/>
      <dgm:spPr>
        <a:xfrm>
          <a:off x="2448763" y="1701007"/>
          <a:ext cx="3330244" cy="2057033"/>
        </a:xfrm>
      </dgm:spPr>
      <dgm:t>
        <a:bodyPr/>
        <a:lstStyle/>
        <a:p>
          <a:pPr rtl="1"/>
          <a:r>
            <a:rPr lang="ar-EG" dirty="0" smtClean="0">
              <a:solidFill>
                <a:srgbClr val="C00000"/>
              </a:solidFill>
              <a:latin typeface="Calibri"/>
              <a:ea typeface="+mn-ea"/>
              <a:cs typeface="Arial" panose="020B0604020202020204" pitchFamily="34" charset="0"/>
            </a:rPr>
            <a:t>الوقت هو أغلى شيء يمكن للانسان أن ينفقه</a:t>
          </a:r>
          <a:endParaRPr lang="ar-EG" dirty="0">
            <a:solidFill>
              <a:srgbClr val="C00000"/>
            </a:solidFill>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t>
        <a:bodyPr/>
        <a:lstStyle/>
        <a:p>
          <a:pPr rtl="1"/>
          <a:endParaRPr lang="ar-EG"/>
        </a:p>
      </dgm:t>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dgm:spPr>
      <dgm:t>
        <a:bodyPr/>
        <a:lstStyle/>
        <a:p>
          <a:pPr rtl="1"/>
          <a:endParaRPr lang="ar-EG"/>
        </a:p>
      </dgm:t>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dgm:spPr>
      <dgm:t>
        <a:bodyPr/>
        <a:lstStyle/>
        <a:p>
          <a:pPr rtl="1"/>
          <a:endParaRPr lang="ar-EG"/>
        </a:p>
      </dgm:t>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dgm:spPr>
      <dgm:t>
        <a:bodyPr/>
        <a:lstStyle/>
        <a:p>
          <a:pPr rtl="1"/>
          <a:endParaRPr lang="ar-EG"/>
        </a:p>
      </dgm:t>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dgm:spPr>
      <dgm:t>
        <a:bodyPr/>
        <a:lstStyle/>
        <a:p>
          <a:pPr rtl="1"/>
          <a:endParaRPr lang="ar-EG"/>
        </a:p>
      </dgm:t>
    </dgm:pt>
  </dgm:ptLst>
  <dgm:cxnLst>
    <dgm:cxn modelId="{0864EF6A-5B8A-41E4-A631-1C6E8AE05574}" srcId="{615E9A4C-688B-492E-8582-363604CD81EB}" destId="{E3279326-FB83-425D-83A4-041140544434}" srcOrd="0" destOrd="0" parTransId="{6365542D-512E-4E4B-B8F6-ABB1AE791C19}" sibTransId="{B60E7DDA-0A17-4EC0-93F2-A23D6F88F6F9}"/>
    <dgm:cxn modelId="{32BCB15F-C549-413F-826C-ACFED5D19567}" type="presOf" srcId="{E3279326-FB83-425D-83A4-041140544434}" destId="{7180A4A7-6447-4441-8524-F132BB71EEEC}" srcOrd="0" destOrd="0" presId="urn:microsoft.com/office/officeart/2009/3/layout/FramedTextPicture"/>
    <dgm:cxn modelId="{9905A09B-3160-4C87-9398-82E9CDB0BE22}" type="presOf" srcId="{615E9A4C-688B-492E-8582-363604CD81EB}" destId="{22F1D6E7-D561-44C1-9C29-7BDEC5DE18F4}" srcOrd="0" destOrd="0" presId="urn:microsoft.com/office/officeart/2009/3/layout/FramedTextPicture"/>
    <dgm:cxn modelId="{EC77FBA3-17FA-4620-8E7A-B816288ADC1E}" type="presParOf" srcId="{22F1D6E7-D561-44C1-9C29-7BDEC5DE18F4}" destId="{E2664B63-D137-43BD-B4D0-C521506C9676}" srcOrd="0" destOrd="0" presId="urn:microsoft.com/office/officeart/2009/3/layout/FramedTextPicture"/>
    <dgm:cxn modelId="{D9EDED97-4DCF-4B98-A701-6173FEC06435}" type="presParOf" srcId="{E2664B63-D137-43BD-B4D0-C521506C9676}" destId="{FED5E125-0569-4A99-B03E-086D6948150B}" srcOrd="0" destOrd="0" presId="urn:microsoft.com/office/officeart/2009/3/layout/FramedTextPicture"/>
    <dgm:cxn modelId="{7C68935E-E9C6-4203-BE58-8C2C347CEB41}" type="presParOf" srcId="{E2664B63-D137-43BD-B4D0-C521506C9676}" destId="{7180A4A7-6447-4441-8524-F132BB71EEEC}" srcOrd="1" destOrd="0" presId="urn:microsoft.com/office/officeart/2009/3/layout/FramedTextPicture"/>
    <dgm:cxn modelId="{0AD9320D-4ED3-4F06-9D7C-59654C165C82}" type="presParOf" srcId="{E2664B63-D137-43BD-B4D0-C521506C9676}" destId="{991AADF2-EE1B-4F62-90DF-02CAFAEBC898}" srcOrd="2" destOrd="0" presId="urn:microsoft.com/office/officeart/2009/3/layout/FramedTextPicture"/>
    <dgm:cxn modelId="{B8D56874-AEBB-443B-9AE2-1B11FC463DDA}" type="presParOf" srcId="{E2664B63-D137-43BD-B4D0-C521506C9676}" destId="{E2040135-AA7B-4736-BB28-3C09987AB490}" srcOrd="3" destOrd="0" presId="urn:microsoft.com/office/officeart/2009/3/layout/FramedTextPicture"/>
    <dgm:cxn modelId="{3B4E5137-EB6A-42B6-8A24-54B45002AE77}" type="presParOf" srcId="{E2664B63-D137-43BD-B4D0-C521506C9676}" destId="{5EBFF131-8598-4CBE-B5F8-B1A7DEF5C8C5}" srcOrd="4" destOrd="0" presId="urn:microsoft.com/office/officeart/2009/3/layout/FramedTextPicture"/>
    <dgm:cxn modelId="{00B64CB2-E33A-4E7D-B2E6-46E46A7657E6}"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colorful3" csCatId="colorful" phldr="1"/>
      <dgm:spPr/>
      <dgm:t>
        <a:bodyPr/>
        <a:lstStyle/>
        <a:p>
          <a:pPr rtl="1"/>
          <a:endParaRPr lang="ar-EG"/>
        </a:p>
      </dgm:t>
    </dgm:pt>
    <dgm:pt modelId="{E3279326-FB83-425D-83A4-041140544434}">
      <dgm:prSet phldrT="[Text]" custT="1"/>
      <dgm:spPr>
        <a:xfrm>
          <a:off x="2448763" y="1701007"/>
          <a:ext cx="3330244" cy="2057033"/>
        </a:xfrm>
      </dgm:spPr>
      <dgm:t>
        <a:bodyPr/>
        <a:lstStyle/>
        <a:p>
          <a:pPr rtl="1"/>
          <a:endParaRPr lang="ar-EG" sz="2400" dirty="0" smtClean="0">
            <a:latin typeface="Calibri"/>
            <a:ea typeface="+mn-ea"/>
            <a:cs typeface="Arial" panose="020B0604020202020204" pitchFamily="34" charset="0"/>
          </a:endParaRPr>
        </a:p>
        <a:p>
          <a:pPr rtl="1"/>
          <a:r>
            <a:rPr lang="ar-EG" sz="4400" dirty="0" smtClean="0">
              <a:solidFill>
                <a:srgbClr val="C00000"/>
              </a:solidFill>
              <a:latin typeface="Calibri"/>
              <a:ea typeface="+mn-ea"/>
              <a:cs typeface="Arial" panose="020B0604020202020204" pitchFamily="34" charset="0"/>
            </a:rPr>
            <a:t>استخدام</a:t>
          </a:r>
        </a:p>
        <a:p>
          <a:pPr rtl="1"/>
          <a:r>
            <a:rPr lang="ar-EG" sz="4400" dirty="0" smtClean="0">
              <a:solidFill>
                <a:srgbClr val="C00000"/>
              </a:solidFill>
              <a:latin typeface="Calibri"/>
              <a:ea typeface="+mn-ea"/>
              <a:cs typeface="Arial" panose="020B0604020202020204" pitchFamily="34" charset="0"/>
            </a:rPr>
            <a:t>الوقت بعناية</a:t>
          </a:r>
        </a:p>
        <a:p>
          <a:pPr rtl="1"/>
          <a:endParaRPr lang="ar-EG" sz="2400" dirty="0">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t>
        <a:bodyPr/>
        <a:lstStyle/>
        <a:p>
          <a:pPr rtl="1"/>
          <a:endParaRPr lang="ar-EG"/>
        </a:p>
      </dgm:t>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dgm:spPr>
      <dgm:t>
        <a:bodyPr/>
        <a:lstStyle/>
        <a:p>
          <a:pPr rtl="1"/>
          <a:endParaRPr lang="ar-EG"/>
        </a:p>
      </dgm:t>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dgm:spPr>
      <dgm:t>
        <a:bodyPr/>
        <a:lstStyle/>
        <a:p>
          <a:pPr rtl="1"/>
          <a:endParaRPr lang="ar-EG"/>
        </a:p>
      </dgm:t>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dgm:spPr>
      <dgm:t>
        <a:bodyPr/>
        <a:lstStyle/>
        <a:p>
          <a:pPr rtl="1"/>
          <a:endParaRPr lang="ar-EG"/>
        </a:p>
      </dgm:t>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dgm:spPr>
      <dgm:t>
        <a:bodyPr/>
        <a:lstStyle/>
        <a:p>
          <a:pPr rtl="1"/>
          <a:endParaRPr lang="ar-EG"/>
        </a:p>
      </dgm:t>
    </dgm:pt>
  </dgm:ptLst>
  <dgm:cxnLst>
    <dgm:cxn modelId="{2923F978-E367-4E89-BD38-E5C390EA8B78}" type="presOf" srcId="{615E9A4C-688B-492E-8582-363604CD81EB}" destId="{22F1D6E7-D561-44C1-9C29-7BDEC5DE18F4}" srcOrd="0" destOrd="0" presId="urn:microsoft.com/office/officeart/2009/3/layout/FramedTextPicture"/>
    <dgm:cxn modelId="{0864EF6A-5B8A-41E4-A631-1C6E8AE05574}" srcId="{615E9A4C-688B-492E-8582-363604CD81EB}" destId="{E3279326-FB83-425D-83A4-041140544434}" srcOrd="0" destOrd="0" parTransId="{6365542D-512E-4E4B-B8F6-ABB1AE791C19}" sibTransId="{B60E7DDA-0A17-4EC0-93F2-A23D6F88F6F9}"/>
    <dgm:cxn modelId="{8EC65214-56AB-4097-8554-38ACB10E604C}" type="presOf" srcId="{E3279326-FB83-425D-83A4-041140544434}" destId="{7180A4A7-6447-4441-8524-F132BB71EEEC}" srcOrd="0" destOrd="0" presId="urn:microsoft.com/office/officeart/2009/3/layout/FramedTextPicture"/>
    <dgm:cxn modelId="{1589F61F-F1E2-4BE0-B576-3A03C55FDF60}" type="presParOf" srcId="{22F1D6E7-D561-44C1-9C29-7BDEC5DE18F4}" destId="{E2664B63-D137-43BD-B4D0-C521506C9676}" srcOrd="0" destOrd="0" presId="urn:microsoft.com/office/officeart/2009/3/layout/FramedTextPicture"/>
    <dgm:cxn modelId="{90690A3D-3AC8-48D3-961A-5D327DEB78B5}" type="presParOf" srcId="{E2664B63-D137-43BD-B4D0-C521506C9676}" destId="{FED5E125-0569-4A99-B03E-086D6948150B}" srcOrd="0" destOrd="0" presId="urn:microsoft.com/office/officeart/2009/3/layout/FramedTextPicture"/>
    <dgm:cxn modelId="{015E2140-704F-44B0-919E-342ADC6E2ECB}" type="presParOf" srcId="{E2664B63-D137-43BD-B4D0-C521506C9676}" destId="{7180A4A7-6447-4441-8524-F132BB71EEEC}" srcOrd="1" destOrd="0" presId="urn:microsoft.com/office/officeart/2009/3/layout/FramedTextPicture"/>
    <dgm:cxn modelId="{EE39B3AD-499E-4A61-B333-6C357B9FEEA2}" type="presParOf" srcId="{E2664B63-D137-43BD-B4D0-C521506C9676}" destId="{991AADF2-EE1B-4F62-90DF-02CAFAEBC898}" srcOrd="2" destOrd="0" presId="urn:microsoft.com/office/officeart/2009/3/layout/FramedTextPicture"/>
    <dgm:cxn modelId="{19917257-4F05-4EF4-B778-2192709CD22C}" type="presParOf" srcId="{E2664B63-D137-43BD-B4D0-C521506C9676}" destId="{E2040135-AA7B-4736-BB28-3C09987AB490}" srcOrd="3" destOrd="0" presId="urn:microsoft.com/office/officeart/2009/3/layout/FramedTextPicture"/>
    <dgm:cxn modelId="{5CCB74C3-A0F8-4FA2-9503-E506AD0E68E8}" type="presParOf" srcId="{E2664B63-D137-43BD-B4D0-C521506C9676}" destId="{5EBFF131-8598-4CBE-B5F8-B1A7DEF5C8C5}" srcOrd="4" destOrd="0" presId="urn:microsoft.com/office/officeart/2009/3/layout/FramedTextPicture"/>
    <dgm:cxn modelId="{004D3EB8-26C3-4CDE-AE11-9F6C9A56E066}"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accent6_3" csCatId="accent6" phldr="1"/>
      <dgm:spPr/>
      <dgm:t>
        <a:bodyPr/>
        <a:lstStyle/>
        <a:p>
          <a:pPr rtl="1"/>
          <a:endParaRPr lang="ar-EG"/>
        </a:p>
      </dgm:t>
    </dgm:pt>
    <dgm:pt modelId="{E3279326-FB83-425D-83A4-041140544434}">
      <dgm:prSet phldrT="[Text]" custT="1"/>
      <dgm:spPr>
        <a:xfrm>
          <a:off x="2448763" y="1701007"/>
          <a:ext cx="3330244" cy="2057033"/>
        </a:xfrm>
      </dgm:spPr>
      <dgm:t>
        <a:bodyPr/>
        <a:lstStyle/>
        <a:p>
          <a:pPr rtl="1"/>
          <a:r>
            <a:rPr lang="ar-EG" sz="4400" dirty="0" smtClean="0">
              <a:solidFill>
                <a:srgbClr val="C00000"/>
              </a:solidFill>
              <a:latin typeface="Calibri"/>
              <a:ea typeface="+mn-ea"/>
              <a:cs typeface="Arial" panose="020B0604020202020204" pitchFamily="34" charset="0"/>
            </a:rPr>
            <a:t>الوقت الضائع لا يمكن ايجاده مرة أخرى</a:t>
          </a:r>
          <a:endParaRPr lang="ar-EG" sz="4400" dirty="0">
            <a:solidFill>
              <a:srgbClr val="C00000"/>
            </a:solidFill>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t>
        <a:bodyPr/>
        <a:lstStyle/>
        <a:p>
          <a:pPr rtl="1"/>
          <a:endParaRPr lang="ar-EG"/>
        </a:p>
      </dgm:t>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dgm:spPr>
      <dgm:t>
        <a:bodyPr/>
        <a:lstStyle/>
        <a:p>
          <a:pPr rtl="1"/>
          <a:endParaRPr lang="ar-EG"/>
        </a:p>
      </dgm:t>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dgm:spPr>
      <dgm:t>
        <a:bodyPr/>
        <a:lstStyle/>
        <a:p>
          <a:pPr rtl="1"/>
          <a:endParaRPr lang="ar-EG"/>
        </a:p>
      </dgm:t>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dgm:spPr>
      <dgm:t>
        <a:bodyPr/>
        <a:lstStyle/>
        <a:p>
          <a:pPr rtl="1"/>
          <a:endParaRPr lang="ar-EG"/>
        </a:p>
      </dgm:t>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dgm:spPr>
      <dgm:t>
        <a:bodyPr/>
        <a:lstStyle/>
        <a:p>
          <a:pPr rtl="1"/>
          <a:endParaRPr lang="ar-EG"/>
        </a:p>
      </dgm:t>
    </dgm:pt>
  </dgm:ptLst>
  <dgm:cxnLst>
    <dgm:cxn modelId="{6227478F-8331-473D-A7FB-148972B439D5}" type="presOf" srcId="{615E9A4C-688B-492E-8582-363604CD81EB}" destId="{22F1D6E7-D561-44C1-9C29-7BDEC5DE18F4}" srcOrd="0" destOrd="0" presId="urn:microsoft.com/office/officeart/2009/3/layout/FramedTextPicture"/>
    <dgm:cxn modelId="{0864EF6A-5B8A-41E4-A631-1C6E8AE05574}" srcId="{615E9A4C-688B-492E-8582-363604CD81EB}" destId="{E3279326-FB83-425D-83A4-041140544434}" srcOrd="0" destOrd="0" parTransId="{6365542D-512E-4E4B-B8F6-ABB1AE791C19}" sibTransId="{B60E7DDA-0A17-4EC0-93F2-A23D6F88F6F9}"/>
    <dgm:cxn modelId="{13898802-C4B5-4A92-A02F-7082E2D5BB75}" type="presOf" srcId="{E3279326-FB83-425D-83A4-041140544434}" destId="{7180A4A7-6447-4441-8524-F132BB71EEEC}" srcOrd="0" destOrd="0" presId="urn:microsoft.com/office/officeart/2009/3/layout/FramedTextPicture"/>
    <dgm:cxn modelId="{38F61DEE-6802-497F-8091-BD51C8825EB7}" type="presParOf" srcId="{22F1D6E7-D561-44C1-9C29-7BDEC5DE18F4}" destId="{E2664B63-D137-43BD-B4D0-C521506C9676}" srcOrd="0" destOrd="0" presId="urn:microsoft.com/office/officeart/2009/3/layout/FramedTextPicture"/>
    <dgm:cxn modelId="{3A6ACA23-8C6F-43BD-AACB-B1BE2DDD61A6}" type="presParOf" srcId="{E2664B63-D137-43BD-B4D0-C521506C9676}" destId="{FED5E125-0569-4A99-B03E-086D6948150B}" srcOrd="0" destOrd="0" presId="urn:microsoft.com/office/officeart/2009/3/layout/FramedTextPicture"/>
    <dgm:cxn modelId="{332F26F9-0B2E-4BB4-8D65-C93DA1EB2035}" type="presParOf" srcId="{E2664B63-D137-43BD-B4D0-C521506C9676}" destId="{7180A4A7-6447-4441-8524-F132BB71EEEC}" srcOrd="1" destOrd="0" presId="urn:microsoft.com/office/officeart/2009/3/layout/FramedTextPicture"/>
    <dgm:cxn modelId="{B34EE92E-6973-4CEC-AEE6-BFC94BF513A5}" type="presParOf" srcId="{E2664B63-D137-43BD-B4D0-C521506C9676}" destId="{991AADF2-EE1B-4F62-90DF-02CAFAEBC898}" srcOrd="2" destOrd="0" presId="urn:microsoft.com/office/officeart/2009/3/layout/FramedTextPicture"/>
    <dgm:cxn modelId="{C4643ADA-7E8D-4F5E-B966-B3B03B490374}" type="presParOf" srcId="{E2664B63-D137-43BD-B4D0-C521506C9676}" destId="{E2040135-AA7B-4736-BB28-3C09987AB490}" srcOrd="3" destOrd="0" presId="urn:microsoft.com/office/officeart/2009/3/layout/FramedTextPicture"/>
    <dgm:cxn modelId="{1CD22836-2DAD-4E05-A72F-E1C34CF886C6}" type="presParOf" srcId="{E2664B63-D137-43BD-B4D0-C521506C9676}" destId="{5EBFF131-8598-4CBE-B5F8-B1A7DEF5C8C5}" srcOrd="4" destOrd="0" presId="urn:microsoft.com/office/officeart/2009/3/layout/FramedTextPicture"/>
    <dgm:cxn modelId="{36E1A651-9C70-4892-B79B-EA4A7841315A}"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615E9A4C-688B-492E-8582-363604CD81EB}"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3279326-FB83-425D-83A4-041140544434}">
      <dgm:prSet phldrT="[Text]" custT="1"/>
      <dgm:spPr>
        <a:xfrm>
          <a:off x="2448763" y="1701007"/>
          <a:ext cx="3330244" cy="2057033"/>
        </a:xfrm>
        <a:noFill/>
        <a:ln>
          <a:noFill/>
        </a:ln>
        <a:effectLst/>
      </dgm:spPr>
      <dgm:t>
        <a:bodyPr/>
        <a:lstStyle/>
        <a:p>
          <a:pPr rtl="1"/>
          <a:endParaRPr lang="ar-EG" sz="2400" dirty="0" smtClean="0">
            <a:solidFill>
              <a:sysClr val="windowText" lastClr="000000">
                <a:hueOff val="0"/>
                <a:satOff val="0"/>
                <a:lumOff val="0"/>
                <a:alphaOff val="0"/>
              </a:sysClr>
            </a:solidFill>
            <a:latin typeface="Calibri"/>
            <a:ea typeface="+mn-ea"/>
            <a:cs typeface="Arial" panose="020B0604020202020204" pitchFamily="34" charset="0"/>
          </a:endParaRPr>
        </a:p>
        <a:p>
          <a:pPr rtl="1"/>
          <a:r>
            <a:rPr lang="ar-EG" sz="4400" dirty="0" smtClean="0">
              <a:solidFill>
                <a:srgbClr val="C00000"/>
              </a:solidFill>
              <a:latin typeface="Calibri"/>
              <a:ea typeface="+mn-ea"/>
              <a:cs typeface="Arial" panose="020B0604020202020204" pitchFamily="34" charset="0"/>
            </a:rPr>
            <a:t>الوقت يبقى كافياً للذين يجيدون استخدامه</a:t>
          </a:r>
        </a:p>
        <a:p>
          <a:pPr rtl="1"/>
          <a:endParaRPr lang="ar-EG" sz="4400" dirty="0">
            <a:solidFill>
              <a:sysClr val="windowText" lastClr="000000">
                <a:hueOff val="0"/>
                <a:satOff val="0"/>
                <a:lumOff val="0"/>
                <a:alphaOff val="0"/>
              </a:sysClr>
            </a:solidFill>
            <a:latin typeface="Calibri"/>
            <a:ea typeface="+mn-ea"/>
            <a:cs typeface="Arial" panose="020B0604020202020204" pitchFamily="34" charset="0"/>
          </a:endParaRPr>
        </a:p>
      </dgm:t>
    </dgm:pt>
    <dgm:pt modelId="{6365542D-512E-4E4B-B8F6-ABB1AE791C19}" type="parTrans" cxnId="{0864EF6A-5B8A-41E4-A631-1C6E8AE05574}">
      <dgm:prSet/>
      <dgm:spPr/>
      <dgm:t>
        <a:bodyPr/>
        <a:lstStyle/>
        <a:p>
          <a:pPr rtl="1"/>
          <a:endParaRPr lang="ar-EG"/>
        </a:p>
      </dgm:t>
    </dgm:pt>
    <dgm:pt modelId="{B60E7DDA-0A17-4EC0-93F2-A23D6F88F6F9}" type="sibTrans" cxnId="{0864EF6A-5B8A-41E4-A631-1C6E8AE05574}">
      <dgm:prSet/>
      <dgm:spPr/>
      <dgm:t>
        <a:bodyPr/>
        <a:lstStyle/>
        <a:p>
          <a:pPr rtl="1"/>
          <a:endParaRPr lang="ar-EG"/>
        </a:p>
      </dgm:t>
    </dgm:pt>
    <dgm:pt modelId="{22F1D6E7-D561-44C1-9C29-7BDEC5DE18F4}" type="pres">
      <dgm:prSet presAssocID="{615E9A4C-688B-492E-8582-363604CD81EB}" presName="Name0" presStyleCnt="0">
        <dgm:presLayoutVars>
          <dgm:chMax/>
          <dgm:chPref/>
          <dgm:dir/>
        </dgm:presLayoutVars>
      </dgm:prSet>
      <dgm:spPr/>
      <dgm:t>
        <a:bodyPr/>
        <a:lstStyle/>
        <a:p>
          <a:pPr rtl="1"/>
          <a:endParaRPr lang="ar-EG"/>
        </a:p>
      </dgm:t>
    </dgm:pt>
    <dgm:pt modelId="{E2664B63-D137-43BD-B4D0-C521506C9676}" type="pres">
      <dgm:prSet presAssocID="{E3279326-FB83-425D-83A4-041140544434}" presName="composite" presStyleCnt="0">
        <dgm:presLayoutVars>
          <dgm:chMax/>
          <dgm:chPref/>
        </dgm:presLayoutVars>
      </dgm:prSet>
      <dgm:spPr/>
    </dgm:pt>
    <dgm:pt modelId="{FED5E125-0569-4A99-B03E-086D6948150B}" type="pres">
      <dgm:prSet presAssocID="{E3279326-FB83-425D-83A4-041140544434}" presName="Image" presStyleLbl="bgImgPlace1" presStyleIdx="0" presStyleCnt="1" custScaleY="103058"/>
      <dgm:spPr>
        <a:xfrm>
          <a:off x="0" y="11982"/>
          <a:ext cx="2350617" cy="1614993"/>
        </a:xfrm>
        <a:prstGeom prst="rect">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pt>
    <dgm:pt modelId="{7180A4A7-6447-4441-8524-F132BB71EEEC}" type="pres">
      <dgm:prSet presAssocID="{E3279326-FB83-425D-83A4-041140544434}"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991AADF2-EE1B-4F62-90DF-02CAFAEBC898}" type="pres">
      <dgm:prSet presAssocID="{E3279326-FB83-425D-83A4-041140544434}" presName="tlFrame" presStyleLbl="node1" presStyleIdx="0" presStyleCnt="4"/>
      <dgm:spPr>
        <a:xfrm>
          <a:off x="2154936" y="1407432"/>
          <a:ext cx="799795" cy="800002"/>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E2040135-AA7B-4736-BB28-3C09987AB490}" type="pres">
      <dgm:prSet presAssocID="{E3279326-FB83-425D-83A4-041140544434}" presName="trFrame" presStyleLbl="node1" presStyleIdx="1" presStyleCnt="4"/>
      <dgm:spPr>
        <a:xfrm rot="5400000">
          <a:off x="5296101" y="1407535"/>
          <a:ext cx="800002" cy="799795"/>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5EBFF131-8598-4CBE-B5F8-B1A7DEF5C8C5}" type="pres">
      <dgm:prSet presAssocID="{E3279326-FB83-425D-83A4-041140544434}" presName="blFrame" presStyleLbl="node1" presStyleIdx="2" presStyleCnt="4"/>
      <dgm:spPr>
        <a:xfrm rot="16200000">
          <a:off x="2154832" y="3252119"/>
          <a:ext cx="800002" cy="799795"/>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984D7753-AA13-4BBF-8962-E86AB399C6BD}" type="pres">
      <dgm:prSet presAssocID="{E3279326-FB83-425D-83A4-041140544434}" presName="brFrame" presStyleLbl="node1" presStyleIdx="3" presStyleCnt="4"/>
      <dgm:spPr>
        <a:xfrm rot="10800000">
          <a:off x="5296204" y="3252015"/>
          <a:ext cx="799795" cy="800002"/>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Lst>
  <dgm:cxnLst>
    <dgm:cxn modelId="{0822F054-D906-44DA-B92A-737887ADDE55}" type="presOf" srcId="{615E9A4C-688B-492E-8582-363604CD81EB}" destId="{22F1D6E7-D561-44C1-9C29-7BDEC5DE18F4}" srcOrd="0" destOrd="0" presId="urn:microsoft.com/office/officeart/2009/3/layout/FramedTextPicture"/>
    <dgm:cxn modelId="{782BC937-150F-45FE-8D98-5C35A4CBA886}" type="presOf" srcId="{E3279326-FB83-425D-83A4-041140544434}" destId="{7180A4A7-6447-4441-8524-F132BB71EEEC}" srcOrd="0" destOrd="0" presId="urn:microsoft.com/office/officeart/2009/3/layout/FramedTextPicture"/>
    <dgm:cxn modelId="{0864EF6A-5B8A-41E4-A631-1C6E8AE05574}" srcId="{615E9A4C-688B-492E-8582-363604CD81EB}" destId="{E3279326-FB83-425D-83A4-041140544434}" srcOrd="0" destOrd="0" parTransId="{6365542D-512E-4E4B-B8F6-ABB1AE791C19}" sibTransId="{B60E7DDA-0A17-4EC0-93F2-A23D6F88F6F9}"/>
    <dgm:cxn modelId="{4EF668FD-FD75-4424-AE14-281068E08017}" type="presParOf" srcId="{22F1D6E7-D561-44C1-9C29-7BDEC5DE18F4}" destId="{E2664B63-D137-43BD-B4D0-C521506C9676}" srcOrd="0" destOrd="0" presId="urn:microsoft.com/office/officeart/2009/3/layout/FramedTextPicture"/>
    <dgm:cxn modelId="{83F8FDA3-E644-4593-9FEB-D9371245B1E2}" type="presParOf" srcId="{E2664B63-D137-43BD-B4D0-C521506C9676}" destId="{FED5E125-0569-4A99-B03E-086D6948150B}" srcOrd="0" destOrd="0" presId="urn:microsoft.com/office/officeart/2009/3/layout/FramedTextPicture"/>
    <dgm:cxn modelId="{3F5C653C-FAB4-484F-88A8-DA8EFD18E80D}" type="presParOf" srcId="{E2664B63-D137-43BD-B4D0-C521506C9676}" destId="{7180A4A7-6447-4441-8524-F132BB71EEEC}" srcOrd="1" destOrd="0" presId="urn:microsoft.com/office/officeart/2009/3/layout/FramedTextPicture"/>
    <dgm:cxn modelId="{4C3D3A7D-DA7E-4566-A111-F4781802796A}" type="presParOf" srcId="{E2664B63-D137-43BD-B4D0-C521506C9676}" destId="{991AADF2-EE1B-4F62-90DF-02CAFAEBC898}" srcOrd="2" destOrd="0" presId="urn:microsoft.com/office/officeart/2009/3/layout/FramedTextPicture"/>
    <dgm:cxn modelId="{4B73C609-46A2-4908-8FD3-D628FF42878C}" type="presParOf" srcId="{E2664B63-D137-43BD-B4D0-C521506C9676}" destId="{E2040135-AA7B-4736-BB28-3C09987AB490}" srcOrd="3" destOrd="0" presId="urn:microsoft.com/office/officeart/2009/3/layout/FramedTextPicture"/>
    <dgm:cxn modelId="{11A8A443-6264-4B56-A421-DA6E933916C5}" type="presParOf" srcId="{E2664B63-D137-43BD-B4D0-C521506C9676}" destId="{5EBFF131-8598-4CBE-B5F8-B1A7DEF5C8C5}" srcOrd="4" destOrd="0" presId="urn:microsoft.com/office/officeart/2009/3/layout/FramedTextPicture"/>
    <dgm:cxn modelId="{4B9BE0FE-54C5-4F14-86FB-1D45764664E0}" type="presParOf" srcId="{E2664B63-D137-43BD-B4D0-C521506C9676}" destId="{984D7753-AA13-4BBF-8962-E86AB399C6BD}"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السؤال الصعب </a:t>
          </a:r>
          <a:br>
            <a:rPr lang="ar-EG" dirty="0" smtClean="0"/>
          </a:br>
          <a:r>
            <a:rPr lang="ar-EG" dirty="0" smtClean="0"/>
            <a:t>ما الذي ستفعله إذا اكتشفت أنه لسبب ما أمامك فقط ستة أشهر فقط لتعيش؟؟؟؟؟؟</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8D564413-C82F-4F21-8051-A30DABEE2CE1}" type="presOf" srcId="{8A88757E-81B0-4C9E-BF63-85A8F08A6C43}" destId="{56E4CD28-9E98-4878-BD88-454782EC4CC9}" srcOrd="0" destOrd="0" presId="urn:microsoft.com/office/officeart/2005/8/layout/pList2"/>
    <dgm:cxn modelId="{1E889F65-9970-4172-A1C4-93E5DBACBB6A}"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A869E750-D65A-4ED6-A1AA-8DBC11B8D30C}" type="presParOf" srcId="{77D43D8B-5EEA-4D20-9410-87A60AA2756D}" destId="{A5296957-6FB5-4EEE-BD70-2ECE84E3EB43}" srcOrd="0" destOrd="0" presId="urn:microsoft.com/office/officeart/2005/8/layout/pList2"/>
    <dgm:cxn modelId="{C4A190C8-D9CA-4318-A72F-5E0CE0824C13}" type="presParOf" srcId="{77D43D8B-5EEA-4D20-9410-87A60AA2756D}" destId="{37700839-E042-4D59-9610-9A83D552D23D}" srcOrd="1" destOrd="0" presId="urn:microsoft.com/office/officeart/2005/8/layout/pList2"/>
    <dgm:cxn modelId="{D393EF34-A838-42D0-B83D-E2608B3EC48E}" type="presParOf" srcId="{37700839-E042-4D59-9610-9A83D552D23D}" destId="{D7C2D4E1-4C0F-4E09-9211-8C2023BFBD27}" srcOrd="0" destOrd="0" presId="urn:microsoft.com/office/officeart/2005/8/layout/pList2"/>
    <dgm:cxn modelId="{54F5EE0D-5BC9-4892-B23E-D8FBE4FDFDEF}" type="presParOf" srcId="{D7C2D4E1-4C0F-4E09-9211-8C2023BFBD27}" destId="{56E4CD28-9E98-4878-BD88-454782EC4CC9}" srcOrd="0" destOrd="0" presId="urn:microsoft.com/office/officeart/2005/8/layout/pList2"/>
    <dgm:cxn modelId="{0E23E996-A93D-455D-8BC0-DA54D358D140}" type="presParOf" srcId="{D7C2D4E1-4C0F-4E09-9211-8C2023BFBD27}" destId="{A07C2608-F12F-4F74-B103-7CF5E58106C7}" srcOrd="1" destOrd="0" presId="urn:microsoft.com/office/officeart/2005/8/layout/pList2"/>
    <dgm:cxn modelId="{E6A51938-BE57-42F5-BD6A-D94F82F42087}"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5AB220D7-A135-41DA-832D-3C88947C3E1A}" type="doc">
      <dgm:prSet loTypeId="urn:microsoft.com/office/officeart/2005/8/layout/vList3" loCatId="picture" qsTypeId="urn:microsoft.com/office/officeart/2005/8/quickstyle/simple1" qsCatId="simple" csTypeId="urn:microsoft.com/office/officeart/2005/8/colors/colorful3" csCatId="colorful" phldr="1"/>
      <dgm:spPr/>
    </dgm:pt>
    <dgm:pt modelId="{49AA1EEC-8DF3-4AF6-9EAE-F32C46461938}">
      <dgm:prSet phldrT="[Text]"/>
      <dgm:spPr/>
      <dgm:t>
        <a:bodyPr/>
        <a:lstStyle/>
        <a:p>
          <a:pPr rtl="1"/>
          <a:r>
            <a:rPr lang="ar-EG" dirty="0" smtClean="0"/>
            <a:t>الاهداف</a:t>
          </a:r>
          <a:endParaRPr lang="ar-EG" dirty="0"/>
        </a:p>
      </dgm:t>
    </dgm:pt>
    <dgm:pt modelId="{19CEF1C8-22A7-4EB1-B334-D951476B80A0}" type="parTrans" cxnId="{E9BFDEE6-27DF-4C8A-B7BF-C25425604973}">
      <dgm:prSet/>
      <dgm:spPr/>
      <dgm:t>
        <a:bodyPr/>
        <a:lstStyle/>
        <a:p>
          <a:pPr rtl="1"/>
          <a:endParaRPr lang="ar-EG"/>
        </a:p>
      </dgm:t>
    </dgm:pt>
    <dgm:pt modelId="{B23FAEDD-CAE5-4A2F-9FB6-403A200305EA}" type="sibTrans" cxnId="{E9BFDEE6-27DF-4C8A-B7BF-C25425604973}">
      <dgm:prSet/>
      <dgm:spPr/>
      <dgm:t>
        <a:bodyPr/>
        <a:lstStyle/>
        <a:p>
          <a:pPr rtl="1"/>
          <a:endParaRPr lang="ar-EG"/>
        </a:p>
      </dgm:t>
    </dgm:pt>
    <dgm:pt modelId="{3ACB3F72-0124-4692-9CF3-A8D3AD378D7F}" type="pres">
      <dgm:prSet presAssocID="{5AB220D7-A135-41DA-832D-3C88947C3E1A}" presName="linearFlow" presStyleCnt="0">
        <dgm:presLayoutVars>
          <dgm:dir/>
          <dgm:resizeHandles val="exact"/>
        </dgm:presLayoutVars>
      </dgm:prSet>
      <dgm:spPr/>
    </dgm:pt>
    <dgm:pt modelId="{8845D2A9-48E3-4F87-8867-54F7D3423298}" type="pres">
      <dgm:prSet presAssocID="{49AA1EEC-8DF3-4AF6-9EAE-F32C46461938}" presName="composite" presStyleCnt="0"/>
      <dgm:spPr/>
    </dgm:pt>
    <dgm:pt modelId="{6A6C3F77-6544-4CB4-9212-C482180DB076}" type="pres">
      <dgm:prSet presAssocID="{49AA1EEC-8DF3-4AF6-9EAE-F32C46461938}" presName="imgShp" presStyleLbl="fgImgPlace1" presStyleIdx="0" presStyleCnt="1"/>
      <dgm:spPr>
        <a:blipFill rotWithShape="1">
          <a:blip xmlns:r="http://schemas.openxmlformats.org/officeDocument/2006/relationships" r:embed="rId1"/>
          <a:stretch>
            <a:fillRect/>
          </a:stretch>
        </a:blipFill>
      </dgm:spPr>
    </dgm:pt>
    <dgm:pt modelId="{4A9B6344-C74D-4BDB-832D-FD0C0F7BE2CE}" type="pres">
      <dgm:prSet presAssocID="{49AA1EEC-8DF3-4AF6-9EAE-F32C46461938}" presName="txShp" presStyleLbl="node1" presStyleIdx="0" presStyleCnt="1">
        <dgm:presLayoutVars>
          <dgm:bulletEnabled val="1"/>
        </dgm:presLayoutVars>
      </dgm:prSet>
      <dgm:spPr/>
      <dgm:t>
        <a:bodyPr/>
        <a:lstStyle/>
        <a:p>
          <a:pPr rtl="1"/>
          <a:endParaRPr lang="ar-EG"/>
        </a:p>
      </dgm:t>
    </dgm:pt>
  </dgm:ptLst>
  <dgm:cxnLst>
    <dgm:cxn modelId="{46676323-C406-43D0-92AE-FEEDB21F8C72}" type="presOf" srcId="{49AA1EEC-8DF3-4AF6-9EAE-F32C46461938}" destId="{4A9B6344-C74D-4BDB-832D-FD0C0F7BE2CE}" srcOrd="0" destOrd="0" presId="urn:microsoft.com/office/officeart/2005/8/layout/vList3"/>
    <dgm:cxn modelId="{E9BFDEE6-27DF-4C8A-B7BF-C25425604973}" srcId="{5AB220D7-A135-41DA-832D-3C88947C3E1A}" destId="{49AA1EEC-8DF3-4AF6-9EAE-F32C46461938}" srcOrd="0" destOrd="0" parTransId="{19CEF1C8-22A7-4EB1-B334-D951476B80A0}" sibTransId="{B23FAEDD-CAE5-4A2F-9FB6-403A200305EA}"/>
    <dgm:cxn modelId="{60DB8E79-32F7-4162-A28D-E62B3BC052BD}" type="presOf" srcId="{5AB220D7-A135-41DA-832D-3C88947C3E1A}" destId="{3ACB3F72-0124-4692-9CF3-A8D3AD378D7F}" srcOrd="0" destOrd="0" presId="urn:microsoft.com/office/officeart/2005/8/layout/vList3"/>
    <dgm:cxn modelId="{FD13036A-836F-47CB-A0D4-BC8938080209}" type="presParOf" srcId="{3ACB3F72-0124-4692-9CF3-A8D3AD378D7F}" destId="{8845D2A9-48E3-4F87-8867-54F7D3423298}" srcOrd="0" destOrd="0" presId="urn:microsoft.com/office/officeart/2005/8/layout/vList3"/>
    <dgm:cxn modelId="{720D52ED-52BA-40D2-AE5D-1AC9E7CD7D62}" type="presParOf" srcId="{8845D2A9-48E3-4F87-8867-54F7D3423298}" destId="{6A6C3F77-6544-4CB4-9212-C482180DB076}" srcOrd="0" destOrd="0" presId="urn:microsoft.com/office/officeart/2005/8/layout/vList3"/>
    <dgm:cxn modelId="{F8F91B9F-01E9-4657-B4CF-F78A9FCA48FF}" type="presParOf" srcId="{8845D2A9-48E3-4F87-8867-54F7D3423298}" destId="{4A9B6344-C74D-4BDB-832D-FD0C0F7BE2CE}"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E2A65116-9126-42B8-89BF-98317936AB9D}" type="doc">
      <dgm:prSet loTypeId="urn:microsoft.com/office/officeart/2005/8/layout/hProcess10" loCatId="picture" qsTypeId="urn:microsoft.com/office/officeart/2005/8/quickstyle/3d1" qsCatId="3D" csTypeId="urn:microsoft.com/office/officeart/2005/8/colors/colorful5" csCatId="colorful" phldr="1"/>
      <dgm:spPr/>
      <dgm:t>
        <a:bodyPr/>
        <a:lstStyle/>
        <a:p>
          <a:pPr rtl="1"/>
          <a:endParaRPr lang="ar-EG"/>
        </a:p>
      </dgm:t>
    </dgm:pt>
    <dgm:pt modelId="{60089E1A-FEF0-4619-9008-FF6BC74D4C35}">
      <dgm:prSet phldrT="[Text]" custT="1"/>
      <dgm:spPr/>
      <dgm:t>
        <a:bodyPr/>
        <a:lstStyle/>
        <a:p>
          <a:pPr algn="justLow" rtl="1"/>
          <a:r>
            <a:rPr lang="ar-EG" sz="2800" dirty="0" smtClean="0"/>
            <a:t>لا يوجد نظام واحد لاستغلال الوقت مناسب لجميع الأشخاص، أي أنه لا يوجد وصفة سحرية خاصة بالموضوع، فظروف الأشخاص والتزاماتهم وفئاتهم العمرية ومتطلبات كل فئة عمرية تختلف من شخص إلى آخر</a:t>
          </a:r>
          <a:endParaRPr lang="ar-EG" sz="2800" dirty="0"/>
        </a:p>
      </dgm:t>
    </dgm:pt>
    <dgm:pt modelId="{5B3C0E51-33CB-4C1C-A2EE-FD7DA650F514}" type="parTrans" cxnId="{4C57197C-C48A-452D-8A4A-802A26A33ABE}">
      <dgm:prSet/>
      <dgm:spPr/>
      <dgm:t>
        <a:bodyPr/>
        <a:lstStyle/>
        <a:p>
          <a:pPr rtl="1"/>
          <a:endParaRPr lang="ar-EG"/>
        </a:p>
      </dgm:t>
    </dgm:pt>
    <dgm:pt modelId="{AD12F99F-2AF9-427C-A7F2-BBF3D6B8ABA3}" type="sibTrans" cxnId="{4C57197C-C48A-452D-8A4A-802A26A33ABE}">
      <dgm:prSet/>
      <dgm:spPr/>
      <dgm:t>
        <a:bodyPr/>
        <a:lstStyle/>
        <a:p>
          <a:pPr rtl="1"/>
          <a:endParaRPr lang="ar-EG"/>
        </a:p>
      </dgm:t>
    </dgm:pt>
    <dgm:pt modelId="{7055D190-CD99-415C-BFA8-CC65EEB7E66A}" type="pres">
      <dgm:prSet presAssocID="{E2A65116-9126-42B8-89BF-98317936AB9D}" presName="Name0" presStyleCnt="0">
        <dgm:presLayoutVars>
          <dgm:dir val="rev"/>
          <dgm:resizeHandles val="exact"/>
        </dgm:presLayoutVars>
      </dgm:prSet>
      <dgm:spPr/>
      <dgm:t>
        <a:bodyPr/>
        <a:lstStyle/>
        <a:p>
          <a:pPr rtl="1"/>
          <a:endParaRPr lang="ar-EG"/>
        </a:p>
      </dgm:t>
    </dgm:pt>
    <dgm:pt modelId="{5868835B-04B9-4A34-B8F5-E8C57923E836}" type="pres">
      <dgm:prSet presAssocID="{60089E1A-FEF0-4619-9008-FF6BC74D4C35}" presName="composite" presStyleCnt="0"/>
      <dgm:spPr/>
      <dgm:t>
        <a:bodyPr/>
        <a:lstStyle/>
        <a:p>
          <a:pPr rtl="1"/>
          <a:endParaRPr lang="ar-EG"/>
        </a:p>
      </dgm:t>
    </dgm:pt>
    <dgm:pt modelId="{53F9DD48-0FE2-4FED-A2C0-CCAF355EFFA9}" type="pres">
      <dgm:prSet presAssocID="{60089E1A-FEF0-4619-9008-FF6BC74D4C35}" presName="imagSh"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8168DF69-B20D-4139-A83D-0207A7B87111}" type="pres">
      <dgm:prSet presAssocID="{60089E1A-FEF0-4619-9008-FF6BC74D4C35}" presName="txNode" presStyleLbl="node1" presStyleIdx="0" presStyleCnt="1" custLinFactNeighborX="-57" custLinFactNeighborY="13709">
        <dgm:presLayoutVars>
          <dgm:bulletEnabled val="1"/>
        </dgm:presLayoutVars>
      </dgm:prSet>
      <dgm:spPr/>
      <dgm:t>
        <a:bodyPr/>
        <a:lstStyle/>
        <a:p>
          <a:pPr rtl="1"/>
          <a:endParaRPr lang="ar-EG"/>
        </a:p>
      </dgm:t>
    </dgm:pt>
  </dgm:ptLst>
  <dgm:cxnLst>
    <dgm:cxn modelId="{4D7CF472-4D3B-4773-9A7B-0CBB1871A61E}" type="presOf" srcId="{60089E1A-FEF0-4619-9008-FF6BC74D4C35}" destId="{8168DF69-B20D-4139-A83D-0207A7B87111}" srcOrd="0" destOrd="0" presId="urn:microsoft.com/office/officeart/2005/8/layout/hProcess10"/>
    <dgm:cxn modelId="{A91B24C5-730D-474B-95E9-0C876D8CCA3E}" type="presOf" srcId="{E2A65116-9126-42B8-89BF-98317936AB9D}" destId="{7055D190-CD99-415C-BFA8-CC65EEB7E66A}" srcOrd="0" destOrd="0" presId="urn:microsoft.com/office/officeart/2005/8/layout/hProcess10"/>
    <dgm:cxn modelId="{4C57197C-C48A-452D-8A4A-802A26A33ABE}" srcId="{E2A65116-9126-42B8-89BF-98317936AB9D}" destId="{60089E1A-FEF0-4619-9008-FF6BC74D4C35}" srcOrd="0" destOrd="0" parTransId="{5B3C0E51-33CB-4C1C-A2EE-FD7DA650F514}" sibTransId="{AD12F99F-2AF9-427C-A7F2-BBF3D6B8ABA3}"/>
    <dgm:cxn modelId="{BBA3DC33-6D78-43FE-A486-BD77084C33DD}" type="presParOf" srcId="{7055D190-CD99-415C-BFA8-CC65EEB7E66A}" destId="{5868835B-04B9-4A34-B8F5-E8C57923E836}" srcOrd="0" destOrd="0" presId="urn:microsoft.com/office/officeart/2005/8/layout/hProcess10"/>
    <dgm:cxn modelId="{C3DCB0DB-7A05-4F96-B8BC-EFB5BBE56F44}" type="presParOf" srcId="{5868835B-04B9-4A34-B8F5-E8C57923E836}" destId="{53F9DD48-0FE2-4FED-A2C0-CCAF355EFFA9}" srcOrd="0" destOrd="0" presId="urn:microsoft.com/office/officeart/2005/8/layout/hProcess10"/>
    <dgm:cxn modelId="{CFF5655D-3B81-43B7-9FBC-54D65A2F385E}" type="presParOf" srcId="{5868835B-04B9-4A34-B8F5-E8C57923E836}" destId="{8168DF69-B20D-4139-A83D-0207A7B87111}"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التفكير الايجابى</a:t>
          </a:r>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A8A47E7B-5D4A-413B-B142-76D934908EBE}" type="presOf" srcId="{FF524F7B-D789-4D38-A5A6-76F5DD74DA2F}" destId="{50BBD94E-E67F-4FF9-8E41-8AF7CC32ED7A}" srcOrd="0" destOrd="0" presId="urn:microsoft.com/office/officeart/2008/layout/AlternatingPictureCircles"/>
    <dgm:cxn modelId="{C5E2C60C-3223-49CE-9647-0F15B9236A8D}" type="presOf" srcId="{F5419C58-518A-42D6-8C6E-704B01322DD9}" destId="{D18363BB-A723-441D-A312-E4303F814F91}" srcOrd="0" destOrd="0" presId="urn:microsoft.com/office/officeart/2008/layout/AlternatingPictureCircles"/>
    <dgm:cxn modelId="{9C60BCDB-E09C-4555-8D30-CAEC4D89AB15}" type="presParOf" srcId="{D18363BB-A723-441D-A312-E4303F814F91}" destId="{D830ADCD-A655-42A7-AE6B-E53E553206D0}" srcOrd="0" destOrd="0" presId="urn:microsoft.com/office/officeart/2008/layout/AlternatingPictureCircles"/>
    <dgm:cxn modelId="{E7DBAE17-62BD-4305-B3AE-BDCB15A48C76}" type="presParOf" srcId="{D830ADCD-A655-42A7-AE6B-E53E553206D0}" destId="{CD9D0425-DAA2-4704-AAD6-5490DE744D68}" srcOrd="0" destOrd="0" presId="urn:microsoft.com/office/officeart/2008/layout/AlternatingPictureCircles"/>
    <dgm:cxn modelId="{098EF3ED-BC60-4273-823A-679BC7E48B6B}" type="presParOf" srcId="{D830ADCD-A655-42A7-AE6B-E53E553206D0}" destId="{C4179DE5-6A3D-4254-AFFA-8A7A06E77845}" srcOrd="1" destOrd="0" presId="urn:microsoft.com/office/officeart/2008/layout/AlternatingPictureCircles"/>
    <dgm:cxn modelId="{0F19CEDE-1910-464C-84D5-0AB2A20E4829}" type="presParOf" srcId="{D830ADCD-A655-42A7-AE6B-E53E553206D0}" destId="{50BBD94E-E67F-4FF9-8E41-8AF7CC32ED7A}" srcOrd="2" destOrd="0" presId="urn:microsoft.com/office/officeart/2008/layout/AlternatingPictureCircles"/>
    <dgm:cxn modelId="{8A9C0329-CD9D-4D44-8815-010034C4BB85}"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27DFAB-9839-42A4-B74B-D6CDF6BF6A0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2BEAEA53-4F3D-4F51-99BA-6182186FD20E}">
      <dgm:prSet phldrT="[Text]" custT="1"/>
      <dgm:spPr/>
      <dgm:t>
        <a:bodyPr/>
        <a:lstStyle/>
        <a:p>
          <a:pPr rtl="1"/>
          <a:r>
            <a:rPr lang="ar-EG" sz="2800" b="1" dirty="0" smtClean="0"/>
            <a:t>هي تلك الأمور والمبادىء التي يتمسك بها الشخص كمنهجية لإدارة أمور حياته</a:t>
          </a:r>
          <a:endParaRPr lang="ar-EG" sz="2800" b="1" dirty="0"/>
        </a:p>
      </dgm:t>
    </dgm:pt>
    <dgm:pt modelId="{FA608AE0-4A09-4C9F-BBBE-DC30D4516E27}" type="parTrans" cxnId="{4DE0D5C4-777E-4856-A430-124609190A5B}">
      <dgm:prSet/>
      <dgm:spPr/>
      <dgm:t>
        <a:bodyPr/>
        <a:lstStyle/>
        <a:p>
          <a:pPr rtl="1"/>
          <a:endParaRPr lang="ar-EG"/>
        </a:p>
      </dgm:t>
    </dgm:pt>
    <dgm:pt modelId="{E8A1F78E-66B4-427A-99C6-2DDCEF95CFC6}" type="sibTrans" cxnId="{4DE0D5C4-777E-4856-A430-124609190A5B}">
      <dgm:prSet/>
      <dgm:spPr/>
      <dgm:t>
        <a:bodyPr/>
        <a:lstStyle/>
        <a:p>
          <a:pPr rtl="1"/>
          <a:endParaRPr lang="ar-EG"/>
        </a:p>
      </dgm:t>
    </dgm:pt>
    <dgm:pt modelId="{A9759BFA-1FA3-4DB8-8C50-31F840BEABFD}" type="pres">
      <dgm:prSet presAssocID="{B127DFAB-9839-42A4-B74B-D6CDF6BF6A0A}" presName="Name0" presStyleCnt="0">
        <dgm:presLayoutVars>
          <dgm:dir/>
          <dgm:resizeHandles val="exact"/>
        </dgm:presLayoutVars>
      </dgm:prSet>
      <dgm:spPr/>
      <dgm:t>
        <a:bodyPr/>
        <a:lstStyle/>
        <a:p>
          <a:pPr rtl="1"/>
          <a:endParaRPr lang="ar-EG"/>
        </a:p>
      </dgm:t>
    </dgm:pt>
    <dgm:pt modelId="{E5A6ABE9-30DD-4A8B-8CCA-6ED0FA1A330C}" type="pres">
      <dgm:prSet presAssocID="{2BEAEA53-4F3D-4F51-99BA-6182186FD20E}" presName="composite" presStyleCnt="0"/>
      <dgm:spPr/>
    </dgm:pt>
    <dgm:pt modelId="{A244E90C-B204-48CC-BBA2-45320A9AFD3C}" type="pres">
      <dgm:prSet presAssocID="{2BEAEA53-4F3D-4F51-99BA-6182186FD20E}" presName="rect1" presStyleLbl="trAlignAcc1" presStyleIdx="0" presStyleCnt="1">
        <dgm:presLayoutVars>
          <dgm:bulletEnabled val="1"/>
        </dgm:presLayoutVars>
      </dgm:prSet>
      <dgm:spPr/>
      <dgm:t>
        <a:bodyPr/>
        <a:lstStyle/>
        <a:p>
          <a:pPr rtl="1"/>
          <a:endParaRPr lang="ar-EG"/>
        </a:p>
      </dgm:t>
    </dgm:pt>
    <dgm:pt modelId="{C119A197-8BD8-4295-B1C2-723989750710}" type="pres">
      <dgm:prSet presAssocID="{2BEAEA53-4F3D-4F51-99BA-6182186FD20E}" presName="rect2" presStyleLbl="fgImgPlace1" presStyleIdx="0" presStyleCnt="1"/>
      <dgm:spPr>
        <a:blipFill rotWithShape="1">
          <a:blip xmlns:r="http://schemas.openxmlformats.org/officeDocument/2006/relationships" r:embed="rId1"/>
          <a:stretch>
            <a:fillRect/>
          </a:stretch>
        </a:blipFill>
      </dgm:spPr>
    </dgm:pt>
  </dgm:ptLst>
  <dgm:cxnLst>
    <dgm:cxn modelId="{DE97D0E9-52CB-40BA-B874-A6763F80CD49}" type="presOf" srcId="{B127DFAB-9839-42A4-B74B-D6CDF6BF6A0A}" destId="{A9759BFA-1FA3-4DB8-8C50-31F840BEABFD}" srcOrd="0" destOrd="0" presId="urn:microsoft.com/office/officeart/2008/layout/PictureStrips"/>
    <dgm:cxn modelId="{4DE0D5C4-777E-4856-A430-124609190A5B}" srcId="{B127DFAB-9839-42A4-B74B-D6CDF6BF6A0A}" destId="{2BEAEA53-4F3D-4F51-99BA-6182186FD20E}" srcOrd="0" destOrd="0" parTransId="{FA608AE0-4A09-4C9F-BBBE-DC30D4516E27}" sibTransId="{E8A1F78E-66B4-427A-99C6-2DDCEF95CFC6}"/>
    <dgm:cxn modelId="{3D4B8CAD-F994-461B-BCA1-CB742C2E1443}" type="presOf" srcId="{2BEAEA53-4F3D-4F51-99BA-6182186FD20E}" destId="{A244E90C-B204-48CC-BBA2-45320A9AFD3C}" srcOrd="0" destOrd="0" presId="urn:microsoft.com/office/officeart/2008/layout/PictureStrips"/>
    <dgm:cxn modelId="{5336B091-9A7B-4D59-A11F-37EB23E4D01A}" type="presParOf" srcId="{A9759BFA-1FA3-4DB8-8C50-31F840BEABFD}" destId="{E5A6ABE9-30DD-4A8B-8CCA-6ED0FA1A330C}" srcOrd="0" destOrd="0" presId="urn:microsoft.com/office/officeart/2008/layout/PictureStrips"/>
    <dgm:cxn modelId="{2B8527DD-1CEF-4891-BF68-4623A97DCD99}" type="presParOf" srcId="{E5A6ABE9-30DD-4A8B-8CCA-6ED0FA1A330C}" destId="{A244E90C-B204-48CC-BBA2-45320A9AFD3C}" srcOrd="0" destOrd="0" presId="urn:microsoft.com/office/officeart/2008/layout/PictureStrips"/>
    <dgm:cxn modelId="{F95FEBE1-2045-4DEA-BF43-7FA94977419F}" type="presParOf" srcId="{E5A6ABE9-30DD-4A8B-8CCA-6ED0FA1A330C}" destId="{C119A197-8BD8-4295-B1C2-723989750710}"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التعرف على أنماط التفكير السلبي</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DFE8637D-D75B-4743-95E4-DFDEC0752E75}"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F29B9FC5-FF85-4DBD-8916-9049C69F953F}" type="presOf" srcId="{8A88757E-81B0-4C9E-BF63-85A8F08A6C43}" destId="{56E4CD28-9E98-4878-BD88-454782EC4CC9}" srcOrd="0" destOrd="0" presId="urn:microsoft.com/office/officeart/2005/8/layout/pList2"/>
    <dgm:cxn modelId="{90AE128D-9647-45D7-83E8-570FC4F52751}" type="presParOf" srcId="{77D43D8B-5EEA-4D20-9410-87A60AA2756D}" destId="{A5296957-6FB5-4EEE-BD70-2ECE84E3EB43}" srcOrd="0" destOrd="0" presId="urn:microsoft.com/office/officeart/2005/8/layout/pList2"/>
    <dgm:cxn modelId="{07BD3651-751D-4D98-8A93-33C2DEBF284B}" type="presParOf" srcId="{77D43D8B-5EEA-4D20-9410-87A60AA2756D}" destId="{37700839-E042-4D59-9610-9A83D552D23D}" srcOrd="1" destOrd="0" presId="urn:microsoft.com/office/officeart/2005/8/layout/pList2"/>
    <dgm:cxn modelId="{FDA34D7D-CB0A-4653-90B2-7F9639124AF9}" type="presParOf" srcId="{37700839-E042-4D59-9610-9A83D552D23D}" destId="{D7C2D4E1-4C0F-4E09-9211-8C2023BFBD27}" srcOrd="0" destOrd="0" presId="urn:microsoft.com/office/officeart/2005/8/layout/pList2"/>
    <dgm:cxn modelId="{20D83B48-9B23-4B00-84D2-8136B1F13A51}" type="presParOf" srcId="{D7C2D4E1-4C0F-4E09-9211-8C2023BFBD27}" destId="{56E4CD28-9E98-4878-BD88-454782EC4CC9}" srcOrd="0" destOrd="0" presId="urn:microsoft.com/office/officeart/2005/8/layout/pList2"/>
    <dgm:cxn modelId="{155ADEFA-CC83-41E2-A103-B71105D68D8A}" type="presParOf" srcId="{D7C2D4E1-4C0F-4E09-9211-8C2023BFBD27}" destId="{A07C2608-F12F-4F74-B103-7CF5E58106C7}" srcOrd="1" destOrd="0" presId="urn:microsoft.com/office/officeart/2005/8/layout/pList2"/>
    <dgm:cxn modelId="{18B9AF79-DD9B-40C7-8FC1-A9F11D916544}"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استبدال أنماط التفكير السلبى بأنماط تفكير إيجابية</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12A5FDC2-B527-4085-88F3-E115378C69BB}"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08D0B822-F1E1-4C79-BE5E-D8981C14B4CF}" type="presOf" srcId="{8A88757E-81B0-4C9E-BF63-85A8F08A6C43}" destId="{56E4CD28-9E98-4878-BD88-454782EC4CC9}" srcOrd="0" destOrd="0" presId="urn:microsoft.com/office/officeart/2005/8/layout/pList2"/>
    <dgm:cxn modelId="{5E99AA0D-C0E2-46D2-8A8F-FAC093093DE9}" type="presParOf" srcId="{77D43D8B-5EEA-4D20-9410-87A60AA2756D}" destId="{A5296957-6FB5-4EEE-BD70-2ECE84E3EB43}" srcOrd="0" destOrd="0" presId="urn:microsoft.com/office/officeart/2005/8/layout/pList2"/>
    <dgm:cxn modelId="{FF8A5489-B115-4EC6-9EB4-D45823228E69}" type="presParOf" srcId="{77D43D8B-5EEA-4D20-9410-87A60AA2756D}" destId="{37700839-E042-4D59-9610-9A83D552D23D}" srcOrd="1" destOrd="0" presId="urn:microsoft.com/office/officeart/2005/8/layout/pList2"/>
    <dgm:cxn modelId="{8E43F0C6-7BEE-4523-9069-18E4884B1C6A}" type="presParOf" srcId="{37700839-E042-4D59-9610-9A83D552D23D}" destId="{D7C2D4E1-4C0F-4E09-9211-8C2023BFBD27}" srcOrd="0" destOrd="0" presId="urn:microsoft.com/office/officeart/2005/8/layout/pList2"/>
    <dgm:cxn modelId="{EE234FC8-C865-4629-9E32-AEBE065E3781}" type="presParOf" srcId="{D7C2D4E1-4C0F-4E09-9211-8C2023BFBD27}" destId="{56E4CD28-9E98-4878-BD88-454782EC4CC9}" srcOrd="0" destOrd="0" presId="urn:microsoft.com/office/officeart/2005/8/layout/pList2"/>
    <dgm:cxn modelId="{BD2D8949-B759-4341-BD03-CBB8D7C9D84D}" type="presParOf" srcId="{D7C2D4E1-4C0F-4E09-9211-8C2023BFBD27}" destId="{A07C2608-F12F-4F74-B103-7CF5E58106C7}" srcOrd="1" destOrd="0" presId="urn:microsoft.com/office/officeart/2005/8/layout/pList2"/>
    <dgm:cxn modelId="{7112BF6A-61A3-4882-9604-EA16CFF5019A}"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F5419C58-518A-42D6-8C6E-704B01322DD9}"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pPr rtl="1"/>
          <a:endParaRPr lang="ar-EG"/>
        </a:p>
      </dgm:t>
    </dgm:pt>
    <dgm:pt modelId="{FF524F7B-D789-4D38-A5A6-76F5DD74DA2F}">
      <dgm:prSet phldrT="[Text]"/>
      <dgm:spPr/>
      <dgm:t>
        <a:bodyPr/>
        <a:lstStyle/>
        <a:p>
          <a:pPr rtl="1"/>
          <a:r>
            <a:rPr lang="ar-EG" b="1" dirty="0" smtClean="0"/>
            <a:t>ادارة المشاعر</a:t>
          </a:r>
        </a:p>
      </dgm:t>
    </dgm:pt>
    <dgm:pt modelId="{0D0D32A2-64E2-43A3-BB27-F909F48AEBFF}" type="parTrans" cxnId="{255EDC78-E7B7-4816-816A-9FF3965C4B53}">
      <dgm:prSet/>
      <dgm:spPr/>
      <dgm:t>
        <a:bodyPr/>
        <a:lstStyle/>
        <a:p>
          <a:pPr rtl="1"/>
          <a:endParaRPr lang="ar-EG"/>
        </a:p>
      </dgm:t>
    </dgm:pt>
    <dgm:pt modelId="{4C0578D1-C95F-4A40-8DD8-8C04B3B756D1}" type="sibTrans" cxnId="{255EDC78-E7B7-4816-816A-9FF3965C4B53}">
      <dgm:prSet/>
      <dgm:spPr/>
      <dgm:t>
        <a:bodyPr/>
        <a:lstStyle/>
        <a:p>
          <a:pPr rtl="1"/>
          <a:endParaRPr lang="ar-EG"/>
        </a:p>
      </dgm:t>
    </dgm:pt>
    <dgm:pt modelId="{D18363BB-A723-441D-A312-E4303F814F91}" type="pres">
      <dgm:prSet presAssocID="{F5419C58-518A-42D6-8C6E-704B01322DD9}" presName="Name0" presStyleCnt="0">
        <dgm:presLayoutVars>
          <dgm:chMax/>
          <dgm:chPref/>
          <dgm:dir/>
        </dgm:presLayoutVars>
      </dgm:prSet>
      <dgm:spPr/>
      <dgm:t>
        <a:bodyPr/>
        <a:lstStyle/>
        <a:p>
          <a:pPr rtl="1"/>
          <a:endParaRPr lang="ar-EG"/>
        </a:p>
      </dgm:t>
    </dgm:pt>
    <dgm:pt modelId="{D830ADCD-A655-42A7-AE6B-E53E553206D0}" type="pres">
      <dgm:prSet presAssocID="{FF524F7B-D789-4D38-A5A6-76F5DD74DA2F}" presName="composite" presStyleCnt="0"/>
      <dgm:spPr/>
    </dgm:pt>
    <dgm:pt modelId="{CD9D0425-DAA2-4704-AAD6-5490DE744D68}" type="pres">
      <dgm:prSet presAssocID="{FF524F7B-D789-4D38-A5A6-76F5DD74DA2F}" presName="Accent" presStyleLbl="alignNode1" presStyleIdx="0" presStyleCnt="1">
        <dgm:presLayoutVars>
          <dgm:chMax val="0"/>
          <dgm:chPref val="0"/>
        </dgm:presLayoutVars>
      </dgm:prSet>
      <dgm:spPr/>
    </dgm:pt>
    <dgm:pt modelId="{C4179DE5-6A3D-4254-AFFA-8A7A06E77845}" type="pres">
      <dgm:prSet presAssocID="{FF524F7B-D789-4D38-A5A6-76F5DD74DA2F}"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50BBD94E-E67F-4FF9-8E41-8AF7CC32ED7A}" type="pres">
      <dgm:prSet presAssocID="{FF524F7B-D789-4D38-A5A6-76F5DD74DA2F}" presName="Parent" presStyleLbl="fgAccFollowNode1" presStyleIdx="0" presStyleCnt="1">
        <dgm:presLayoutVars>
          <dgm:chMax val="0"/>
          <dgm:chPref val="0"/>
          <dgm:bulletEnabled val="1"/>
        </dgm:presLayoutVars>
      </dgm:prSet>
      <dgm:spPr/>
      <dgm:t>
        <a:bodyPr/>
        <a:lstStyle/>
        <a:p>
          <a:pPr rtl="1"/>
          <a:endParaRPr lang="ar-EG"/>
        </a:p>
      </dgm:t>
    </dgm:pt>
    <dgm:pt modelId="{D5F1E1FF-444C-4BFD-80C7-C78691532EC8}" type="pres">
      <dgm:prSet presAssocID="{FF524F7B-D789-4D38-A5A6-76F5DD74DA2F}" presName="Space" presStyleCnt="0">
        <dgm:presLayoutVars>
          <dgm:chMax val="0"/>
          <dgm:chPref val="0"/>
        </dgm:presLayoutVars>
      </dgm:prSet>
      <dgm:spPr/>
    </dgm:pt>
  </dgm:ptLst>
  <dgm:cxnLst>
    <dgm:cxn modelId="{255EDC78-E7B7-4816-816A-9FF3965C4B53}" srcId="{F5419C58-518A-42D6-8C6E-704B01322DD9}" destId="{FF524F7B-D789-4D38-A5A6-76F5DD74DA2F}" srcOrd="0" destOrd="0" parTransId="{0D0D32A2-64E2-43A3-BB27-F909F48AEBFF}" sibTransId="{4C0578D1-C95F-4A40-8DD8-8C04B3B756D1}"/>
    <dgm:cxn modelId="{34F2DEF5-EA5A-44AC-8F94-A6FAE97A7A3E}" type="presOf" srcId="{FF524F7B-D789-4D38-A5A6-76F5DD74DA2F}" destId="{50BBD94E-E67F-4FF9-8E41-8AF7CC32ED7A}" srcOrd="0" destOrd="0" presId="urn:microsoft.com/office/officeart/2008/layout/AlternatingPictureCircles"/>
    <dgm:cxn modelId="{1173B2BB-D99B-4F14-A41E-C51A2F0151DC}" type="presOf" srcId="{F5419C58-518A-42D6-8C6E-704B01322DD9}" destId="{D18363BB-A723-441D-A312-E4303F814F91}" srcOrd="0" destOrd="0" presId="urn:microsoft.com/office/officeart/2008/layout/AlternatingPictureCircles"/>
    <dgm:cxn modelId="{29FADB2F-A722-434B-A67B-9AFD299AE65C}" type="presParOf" srcId="{D18363BB-A723-441D-A312-E4303F814F91}" destId="{D830ADCD-A655-42A7-AE6B-E53E553206D0}" srcOrd="0" destOrd="0" presId="urn:microsoft.com/office/officeart/2008/layout/AlternatingPictureCircles"/>
    <dgm:cxn modelId="{584F4173-A9EA-4406-97D7-4E5CEB707C3D}" type="presParOf" srcId="{D830ADCD-A655-42A7-AE6B-E53E553206D0}" destId="{CD9D0425-DAA2-4704-AAD6-5490DE744D68}" srcOrd="0" destOrd="0" presId="urn:microsoft.com/office/officeart/2008/layout/AlternatingPictureCircles"/>
    <dgm:cxn modelId="{4D66B16D-0366-43EB-B653-C8BFA1B924CC}" type="presParOf" srcId="{D830ADCD-A655-42A7-AE6B-E53E553206D0}" destId="{C4179DE5-6A3D-4254-AFFA-8A7A06E77845}" srcOrd="1" destOrd="0" presId="urn:microsoft.com/office/officeart/2008/layout/AlternatingPictureCircles"/>
    <dgm:cxn modelId="{1A93963B-B69D-43DB-B378-01025D1D8C4A}" type="presParOf" srcId="{D830ADCD-A655-42A7-AE6B-E53E553206D0}" destId="{50BBD94E-E67F-4FF9-8E41-8AF7CC32ED7A}" srcOrd="2" destOrd="0" presId="urn:microsoft.com/office/officeart/2008/layout/AlternatingPictureCircles"/>
    <dgm:cxn modelId="{D43B22E6-BAC7-4F56-9555-119965A21B67}" type="presParOf" srcId="{D830ADCD-A655-42A7-AE6B-E53E553206D0}" destId="{D5F1E1FF-444C-4BFD-80C7-C78691532EC8}" srcOrd="3" destOrd="0" presId="urn:microsoft.com/office/officeart/2008/layout/AlternatingPictureCircl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ردة الفعل</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custScaleY="130453"/>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custScaleY="130121" custLinFactNeighborX="119" custLinFactNeighborY="-3332"/>
      <dgm:spPr>
        <a:blipFill rotWithShape="1">
          <a:blip xmlns:r="http://schemas.openxmlformats.org/officeDocument/2006/relationships" r:embed="rId1"/>
          <a:stretch>
            <a:fillRect/>
          </a:stretch>
        </a:blipFill>
      </dgm:spPr>
    </dgm:pt>
  </dgm:ptLst>
  <dgm:cxnLst>
    <dgm:cxn modelId="{4F0F8144-8FEC-4923-943B-5B6B946D3F75}" type="presOf" srcId="{853012C3-48B0-4A93-822B-065966BF1FDB}" destId="{77D43D8B-5EEA-4D20-9410-87A60AA2756D}" srcOrd="0" destOrd="0" presId="urn:microsoft.com/office/officeart/2005/8/layout/pList2"/>
    <dgm:cxn modelId="{55636C69-8F5D-4AD4-9915-A34F08F67599}" type="presOf" srcId="{8A88757E-81B0-4C9E-BF63-85A8F08A6C43}" destId="{56E4CD28-9E98-4878-BD88-454782EC4CC9}"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AFC22463-7247-425B-BEF3-531F0C4BD03E}" type="presParOf" srcId="{77D43D8B-5EEA-4D20-9410-87A60AA2756D}" destId="{A5296957-6FB5-4EEE-BD70-2ECE84E3EB43}" srcOrd="0" destOrd="0" presId="urn:microsoft.com/office/officeart/2005/8/layout/pList2"/>
    <dgm:cxn modelId="{9D74686C-0FD3-4ABE-95D2-818E705F2AEE}" type="presParOf" srcId="{77D43D8B-5EEA-4D20-9410-87A60AA2756D}" destId="{37700839-E042-4D59-9610-9A83D552D23D}" srcOrd="1" destOrd="0" presId="urn:microsoft.com/office/officeart/2005/8/layout/pList2"/>
    <dgm:cxn modelId="{DB60FF21-3C68-427C-91C5-063B77889927}" type="presParOf" srcId="{37700839-E042-4D59-9610-9A83D552D23D}" destId="{D7C2D4E1-4C0F-4E09-9211-8C2023BFBD27}" srcOrd="0" destOrd="0" presId="urn:microsoft.com/office/officeart/2005/8/layout/pList2"/>
    <dgm:cxn modelId="{15375AFB-B1B0-41B5-8F76-14564C89B173}" type="presParOf" srcId="{D7C2D4E1-4C0F-4E09-9211-8C2023BFBD27}" destId="{56E4CD28-9E98-4878-BD88-454782EC4CC9}" srcOrd="0" destOrd="0" presId="urn:microsoft.com/office/officeart/2005/8/layout/pList2"/>
    <dgm:cxn modelId="{97B6C6AB-0CEA-49DF-8A97-EE71629BEE6A}" type="presParOf" srcId="{D7C2D4E1-4C0F-4E09-9211-8C2023BFBD27}" destId="{A07C2608-F12F-4F74-B103-7CF5E58106C7}" srcOrd="1" destOrd="0" presId="urn:microsoft.com/office/officeart/2005/8/layout/pList2"/>
    <dgm:cxn modelId="{B28CE8B4-C03B-46B8-BA0F-BFD6B1F680F5}"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F303EC8E-CB62-4783-AF68-03856D935A2D}" type="doc">
      <dgm:prSet loTypeId="urn:microsoft.com/office/officeart/2008/layout/BendingPictureCaptionList" loCatId="picture" qsTypeId="urn:microsoft.com/office/officeart/2005/8/quickstyle/simple1" qsCatId="simple" csTypeId="urn:microsoft.com/office/officeart/2005/8/colors/colorful5" csCatId="colorful" phldr="1"/>
      <dgm:spPr/>
      <dgm:t>
        <a:bodyPr/>
        <a:lstStyle/>
        <a:p>
          <a:pPr rtl="1"/>
          <a:endParaRPr lang="ar-EG"/>
        </a:p>
      </dgm:t>
    </dgm:pt>
    <dgm:pt modelId="{09F74273-78DB-4F92-8F51-8555888C7D9C}">
      <dgm:prSet phldrT="[Text]"/>
      <dgm:spPr/>
      <dgm:t>
        <a:bodyPr/>
        <a:lstStyle/>
        <a:p>
          <a:pPr rtl="1"/>
          <a:r>
            <a:rPr lang="ar-EG" b="1" dirty="0" smtClean="0"/>
            <a:t>10- نصائح سريعة للتحكم بالغضب </a:t>
          </a:r>
        </a:p>
      </dgm:t>
    </dgm:pt>
    <dgm:pt modelId="{4DC52B8A-A7F7-4C1E-AE85-921DC49A284E}" type="parTrans" cxnId="{5CD1367F-B6E4-44BD-A728-424D7CE2A21F}">
      <dgm:prSet/>
      <dgm:spPr/>
      <dgm:t>
        <a:bodyPr/>
        <a:lstStyle/>
        <a:p>
          <a:pPr rtl="1"/>
          <a:endParaRPr lang="ar-EG"/>
        </a:p>
      </dgm:t>
    </dgm:pt>
    <dgm:pt modelId="{6DF65B2C-35FF-4254-9C1B-38C47898A219}" type="sibTrans" cxnId="{5CD1367F-B6E4-44BD-A728-424D7CE2A21F}">
      <dgm:prSet/>
      <dgm:spPr/>
      <dgm:t>
        <a:bodyPr/>
        <a:lstStyle/>
        <a:p>
          <a:pPr rtl="1"/>
          <a:endParaRPr lang="ar-EG"/>
        </a:p>
      </dgm:t>
    </dgm:pt>
    <dgm:pt modelId="{74D12D09-F80C-46D7-81AB-68DCB6995CFF}" type="pres">
      <dgm:prSet presAssocID="{F303EC8E-CB62-4783-AF68-03856D935A2D}" presName="Name0" presStyleCnt="0">
        <dgm:presLayoutVars>
          <dgm:dir/>
          <dgm:resizeHandles val="exact"/>
        </dgm:presLayoutVars>
      </dgm:prSet>
      <dgm:spPr/>
      <dgm:t>
        <a:bodyPr/>
        <a:lstStyle/>
        <a:p>
          <a:pPr rtl="1"/>
          <a:endParaRPr lang="ar-EG"/>
        </a:p>
      </dgm:t>
    </dgm:pt>
    <dgm:pt modelId="{CC9A7FD1-3C99-4387-AB1A-C8CB29B8CEA1}" type="pres">
      <dgm:prSet presAssocID="{09F74273-78DB-4F92-8F51-8555888C7D9C}" presName="composite" presStyleCnt="0"/>
      <dgm:spPr/>
    </dgm:pt>
    <dgm:pt modelId="{98E214D8-C861-4A2D-8056-A27CE4288CF9}" type="pres">
      <dgm:prSet presAssocID="{09F74273-78DB-4F92-8F51-8555888C7D9C}" presName="rect1"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9B406E03-2D48-4B01-AA0F-49C69343C2C0}" type="pres">
      <dgm:prSet presAssocID="{09F74273-78DB-4F92-8F51-8555888C7D9C}" presName="wedgeRectCallout1" presStyleLbl="node1" presStyleIdx="0" presStyleCnt="1">
        <dgm:presLayoutVars>
          <dgm:bulletEnabled val="1"/>
        </dgm:presLayoutVars>
      </dgm:prSet>
      <dgm:spPr/>
      <dgm:t>
        <a:bodyPr/>
        <a:lstStyle/>
        <a:p>
          <a:pPr rtl="1"/>
          <a:endParaRPr lang="ar-EG"/>
        </a:p>
      </dgm:t>
    </dgm:pt>
  </dgm:ptLst>
  <dgm:cxnLst>
    <dgm:cxn modelId="{709A3417-8136-4E22-86B2-3BB639254272}" type="presOf" srcId="{F303EC8E-CB62-4783-AF68-03856D935A2D}" destId="{74D12D09-F80C-46D7-81AB-68DCB6995CFF}" srcOrd="0" destOrd="0" presId="urn:microsoft.com/office/officeart/2008/layout/BendingPictureCaptionList"/>
    <dgm:cxn modelId="{2B6FF8C2-E22E-4CF9-962C-F34391938F12}" type="presOf" srcId="{09F74273-78DB-4F92-8F51-8555888C7D9C}" destId="{9B406E03-2D48-4B01-AA0F-49C69343C2C0}" srcOrd="0" destOrd="0" presId="urn:microsoft.com/office/officeart/2008/layout/BendingPictureCaptionList"/>
    <dgm:cxn modelId="{5CD1367F-B6E4-44BD-A728-424D7CE2A21F}" srcId="{F303EC8E-CB62-4783-AF68-03856D935A2D}" destId="{09F74273-78DB-4F92-8F51-8555888C7D9C}" srcOrd="0" destOrd="0" parTransId="{4DC52B8A-A7F7-4C1E-AE85-921DC49A284E}" sibTransId="{6DF65B2C-35FF-4254-9C1B-38C47898A219}"/>
    <dgm:cxn modelId="{084C61BF-5C89-4927-8CBE-3F01233D8525}" type="presParOf" srcId="{74D12D09-F80C-46D7-81AB-68DCB6995CFF}" destId="{CC9A7FD1-3C99-4387-AB1A-C8CB29B8CEA1}" srcOrd="0" destOrd="0" presId="urn:microsoft.com/office/officeart/2008/layout/BendingPictureCaptionList"/>
    <dgm:cxn modelId="{BFBB0374-A7F8-4F23-9921-49816213A4BB}" type="presParOf" srcId="{CC9A7FD1-3C99-4387-AB1A-C8CB29B8CEA1}" destId="{98E214D8-C861-4A2D-8056-A27CE4288CF9}" srcOrd="0" destOrd="0" presId="urn:microsoft.com/office/officeart/2008/layout/BendingPictureCaptionList"/>
    <dgm:cxn modelId="{BADDFD11-D2C8-4252-AE4C-D8E9B643B0D8}" type="presParOf" srcId="{CC9A7FD1-3C99-4387-AB1A-C8CB29B8CEA1}" destId="{9B406E03-2D48-4B01-AA0F-49C69343C2C0}"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colorful2" csCatId="colorful"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عد إلى 10 قبل رد الفعل </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EA15BACE-71BF-43FD-9C57-588894FD8704}" type="presOf" srcId="{22BC9F7C-030C-406E-B2A1-2C90A7B1C728}" destId="{CDB42AE7-68A7-4632-84B9-CBA46829B5F1}"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E47236C3-5D93-4E0D-88E8-D43591107E0F}" type="presOf" srcId="{E3DEFE89-5FFF-437E-B329-31C19536B342}" destId="{CF89C8A2-33E5-4E29-AAEE-19CCCB59F01E}" srcOrd="0" destOrd="0" presId="urn:microsoft.com/office/officeart/2009/3/layout/FramedTextPicture"/>
    <dgm:cxn modelId="{CB4E11B0-31C8-4D62-9FC2-5E8C6BAC3F01}" type="presParOf" srcId="{CDB42AE7-68A7-4632-84B9-CBA46829B5F1}" destId="{6ECEC0BA-6E9D-437E-92C7-6A5BE81EDFE2}" srcOrd="0" destOrd="0" presId="urn:microsoft.com/office/officeart/2009/3/layout/FramedTextPicture"/>
    <dgm:cxn modelId="{3D595B0F-95D0-416C-A0C1-75D7E24AE901}" type="presParOf" srcId="{6ECEC0BA-6E9D-437E-92C7-6A5BE81EDFE2}" destId="{B4D76100-D267-4786-B6A4-C891C6934A31}" srcOrd="0" destOrd="0" presId="urn:microsoft.com/office/officeart/2009/3/layout/FramedTextPicture"/>
    <dgm:cxn modelId="{9F26FDE8-B02B-4682-B8B2-2BF987CFADA4}" type="presParOf" srcId="{6ECEC0BA-6E9D-437E-92C7-6A5BE81EDFE2}" destId="{CF89C8A2-33E5-4E29-AAEE-19CCCB59F01E}" srcOrd="1" destOrd="0" presId="urn:microsoft.com/office/officeart/2009/3/layout/FramedTextPicture"/>
    <dgm:cxn modelId="{89484EBE-E94C-4FE5-84FD-5522AD2302BF}" type="presParOf" srcId="{6ECEC0BA-6E9D-437E-92C7-6A5BE81EDFE2}" destId="{45C095B4-6DE1-49F3-96DD-DC5560FEDAB8}" srcOrd="2" destOrd="0" presId="urn:microsoft.com/office/officeart/2009/3/layout/FramedTextPicture"/>
    <dgm:cxn modelId="{3B8AF84C-EE38-405E-B2CD-9C4A2F3E7121}" type="presParOf" srcId="{6ECEC0BA-6E9D-437E-92C7-6A5BE81EDFE2}" destId="{E05C9E9E-5D01-49A0-BD3B-ECFB30037CF7}" srcOrd="3" destOrd="0" presId="urn:microsoft.com/office/officeart/2009/3/layout/FramedTextPicture"/>
    <dgm:cxn modelId="{99BCC8D8-6014-4256-817E-D597C0F5BF43}" type="presParOf" srcId="{6ECEC0BA-6E9D-437E-92C7-6A5BE81EDFE2}" destId="{100363B4-221B-47BA-B8ED-BD3D1441CC39}" srcOrd="4" destOrd="0" presId="urn:microsoft.com/office/officeart/2009/3/layout/FramedTextPicture"/>
    <dgm:cxn modelId="{2E175AED-01DC-454F-80FC-32A77AC1D2D9}"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accent2_2" csCatId="accent2"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ابتعد قليلاً عن الشخص أو الموقف المثير</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5475D604-7B9C-4781-9136-DA5617EB3629}" type="presOf" srcId="{22BC9F7C-030C-406E-B2A1-2C90A7B1C728}" destId="{CDB42AE7-68A7-4632-84B9-CBA46829B5F1}" srcOrd="0" destOrd="0" presId="urn:microsoft.com/office/officeart/2009/3/layout/FramedTextPicture"/>
    <dgm:cxn modelId="{1C592E0C-4AE6-4FCB-BAC5-536EF9E3445F}" type="presOf" srcId="{E3DEFE89-5FFF-437E-B329-31C19536B342}" destId="{CF89C8A2-33E5-4E29-AAEE-19CCCB59F01E}"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454EC34D-58E4-423B-BA8E-E087B52C0BF7}" type="presParOf" srcId="{CDB42AE7-68A7-4632-84B9-CBA46829B5F1}" destId="{6ECEC0BA-6E9D-437E-92C7-6A5BE81EDFE2}" srcOrd="0" destOrd="0" presId="urn:microsoft.com/office/officeart/2009/3/layout/FramedTextPicture"/>
    <dgm:cxn modelId="{EBA87ABB-1628-44AA-8093-7A6752C7EAF9}" type="presParOf" srcId="{6ECEC0BA-6E9D-437E-92C7-6A5BE81EDFE2}" destId="{B4D76100-D267-4786-B6A4-C891C6934A31}" srcOrd="0" destOrd="0" presId="urn:microsoft.com/office/officeart/2009/3/layout/FramedTextPicture"/>
    <dgm:cxn modelId="{E0530CB4-DBBB-4604-9631-54783B3584C1}" type="presParOf" srcId="{6ECEC0BA-6E9D-437E-92C7-6A5BE81EDFE2}" destId="{CF89C8A2-33E5-4E29-AAEE-19CCCB59F01E}" srcOrd="1" destOrd="0" presId="urn:microsoft.com/office/officeart/2009/3/layout/FramedTextPicture"/>
    <dgm:cxn modelId="{8280C5A8-2DD6-4446-B0B8-AB7693CCD2C7}" type="presParOf" srcId="{6ECEC0BA-6E9D-437E-92C7-6A5BE81EDFE2}" destId="{45C095B4-6DE1-49F3-96DD-DC5560FEDAB8}" srcOrd="2" destOrd="0" presId="urn:microsoft.com/office/officeart/2009/3/layout/FramedTextPicture"/>
    <dgm:cxn modelId="{268A40DB-5697-4ABF-B529-87876CFD39B9}" type="presParOf" srcId="{6ECEC0BA-6E9D-437E-92C7-6A5BE81EDFE2}" destId="{E05C9E9E-5D01-49A0-BD3B-ECFB30037CF7}" srcOrd="3" destOrd="0" presId="urn:microsoft.com/office/officeart/2009/3/layout/FramedTextPicture"/>
    <dgm:cxn modelId="{BD404F44-11BB-4F73-B2BD-91DE91EDF461}" type="presParOf" srcId="{6ECEC0BA-6E9D-437E-92C7-6A5BE81EDFE2}" destId="{100363B4-221B-47BA-B8ED-BD3D1441CC39}" srcOrd="4" destOrd="0" presId="urn:microsoft.com/office/officeart/2009/3/layout/FramedTextPicture"/>
    <dgm:cxn modelId="{8B3EA7E7-5671-4F53-A77E-4F5BF6924B0D}"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عندما تشعر بأنك هدأت قليلاً </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pt>
    <dgm:pt modelId="{E05C9E9E-5D01-49A0-BD3B-ECFB30037CF7}" type="pres">
      <dgm:prSet presAssocID="{E3DEFE89-5FFF-437E-B329-31C19536B342}" presName="trFrame" presStyleLbl="node1" presStyleIdx="1" presStyleCnt="4"/>
      <dgm:spPr/>
    </dgm:pt>
    <dgm:pt modelId="{100363B4-221B-47BA-B8ED-BD3D1441CC39}" type="pres">
      <dgm:prSet presAssocID="{E3DEFE89-5FFF-437E-B329-31C19536B342}" presName="blFrame" presStyleLbl="node1" presStyleIdx="2" presStyleCnt="4"/>
      <dgm:spPr/>
    </dgm:pt>
    <dgm:pt modelId="{BC49189E-12FE-4463-9EF3-CE62CDE12B02}" type="pres">
      <dgm:prSet presAssocID="{E3DEFE89-5FFF-437E-B329-31C19536B342}" presName="brFrame" presStyleLbl="node1" presStyleIdx="3" presStyleCnt="4"/>
      <dgm:spPr/>
    </dgm:pt>
  </dgm:ptLst>
  <dgm:cxnLst>
    <dgm:cxn modelId="{19AD896E-DC00-4C29-8A55-1B0DB13BEDCB}" type="presOf" srcId="{E3DEFE89-5FFF-437E-B329-31C19536B342}" destId="{CF89C8A2-33E5-4E29-AAEE-19CCCB59F01E}" srcOrd="0" destOrd="0" presId="urn:microsoft.com/office/officeart/2009/3/layout/FramedTextPicture"/>
    <dgm:cxn modelId="{B0BCD2ED-DFD8-4D20-A939-23D8267B7F22}" type="presOf" srcId="{22BC9F7C-030C-406E-B2A1-2C90A7B1C728}" destId="{CDB42AE7-68A7-4632-84B9-CBA46829B5F1}"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72FE5E15-12E7-47C0-BC7D-F76904914839}" type="presParOf" srcId="{CDB42AE7-68A7-4632-84B9-CBA46829B5F1}" destId="{6ECEC0BA-6E9D-437E-92C7-6A5BE81EDFE2}" srcOrd="0" destOrd="0" presId="urn:microsoft.com/office/officeart/2009/3/layout/FramedTextPicture"/>
    <dgm:cxn modelId="{B24EA005-B306-4D4C-91F5-165E73C4FC00}" type="presParOf" srcId="{6ECEC0BA-6E9D-437E-92C7-6A5BE81EDFE2}" destId="{B4D76100-D267-4786-B6A4-C891C6934A31}" srcOrd="0" destOrd="0" presId="urn:microsoft.com/office/officeart/2009/3/layout/FramedTextPicture"/>
    <dgm:cxn modelId="{2A9D7CF1-F93A-4128-9B14-1910AC5E8B9A}" type="presParOf" srcId="{6ECEC0BA-6E9D-437E-92C7-6A5BE81EDFE2}" destId="{CF89C8A2-33E5-4E29-AAEE-19CCCB59F01E}" srcOrd="1" destOrd="0" presId="urn:microsoft.com/office/officeart/2009/3/layout/FramedTextPicture"/>
    <dgm:cxn modelId="{658B9A74-B645-4655-A604-863130C283A3}" type="presParOf" srcId="{6ECEC0BA-6E9D-437E-92C7-6A5BE81EDFE2}" destId="{45C095B4-6DE1-49F3-96DD-DC5560FEDAB8}" srcOrd="2" destOrd="0" presId="urn:microsoft.com/office/officeart/2009/3/layout/FramedTextPicture"/>
    <dgm:cxn modelId="{4D9DB793-8DF5-497B-9CA1-8A852CE49A3C}" type="presParOf" srcId="{6ECEC0BA-6E9D-437E-92C7-6A5BE81EDFE2}" destId="{E05C9E9E-5D01-49A0-BD3B-ECFB30037CF7}" srcOrd="3" destOrd="0" presId="urn:microsoft.com/office/officeart/2009/3/layout/FramedTextPicture"/>
    <dgm:cxn modelId="{9905003F-B2A4-471C-B0A9-81297BB45C3A}" type="presParOf" srcId="{6ECEC0BA-6E9D-437E-92C7-6A5BE81EDFE2}" destId="{100363B4-221B-47BA-B8ED-BD3D1441CC39}" srcOrd="4" destOrd="0" presId="urn:microsoft.com/office/officeart/2009/3/layout/FramedTextPicture"/>
    <dgm:cxn modelId="{2BD09A9F-F859-48BA-A98A-6D2A13564BA2}"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النشاط البدني يفرغ الانفعالات الغاضبة </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D5F66CAE-0B5F-45F7-8C53-0EE4EF9A1077}" type="presOf" srcId="{E3DEFE89-5FFF-437E-B329-31C19536B342}" destId="{CF89C8A2-33E5-4E29-AAEE-19CCCB59F01E}" srcOrd="0" destOrd="0" presId="urn:microsoft.com/office/officeart/2009/3/layout/FramedTextPicture"/>
    <dgm:cxn modelId="{FB3A2802-7A98-4696-BB36-59E58F32E56B}" type="presOf" srcId="{22BC9F7C-030C-406E-B2A1-2C90A7B1C728}" destId="{CDB42AE7-68A7-4632-84B9-CBA46829B5F1}"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5ADBE89B-29E2-487B-839A-1E6C5A35E0C0}" type="presParOf" srcId="{CDB42AE7-68A7-4632-84B9-CBA46829B5F1}" destId="{6ECEC0BA-6E9D-437E-92C7-6A5BE81EDFE2}" srcOrd="0" destOrd="0" presId="urn:microsoft.com/office/officeart/2009/3/layout/FramedTextPicture"/>
    <dgm:cxn modelId="{2E282F82-3207-4DF8-8251-37347F4C61E8}" type="presParOf" srcId="{6ECEC0BA-6E9D-437E-92C7-6A5BE81EDFE2}" destId="{B4D76100-D267-4786-B6A4-C891C6934A31}" srcOrd="0" destOrd="0" presId="urn:microsoft.com/office/officeart/2009/3/layout/FramedTextPicture"/>
    <dgm:cxn modelId="{7428CBED-7CA1-45A9-B050-CD03F52A9DA5}" type="presParOf" srcId="{6ECEC0BA-6E9D-437E-92C7-6A5BE81EDFE2}" destId="{CF89C8A2-33E5-4E29-AAEE-19CCCB59F01E}" srcOrd="1" destOrd="0" presId="urn:microsoft.com/office/officeart/2009/3/layout/FramedTextPicture"/>
    <dgm:cxn modelId="{E97F1519-B31D-4653-8DFD-1453AFE3CCB7}" type="presParOf" srcId="{6ECEC0BA-6E9D-437E-92C7-6A5BE81EDFE2}" destId="{45C095B4-6DE1-49F3-96DD-DC5560FEDAB8}" srcOrd="2" destOrd="0" presId="urn:microsoft.com/office/officeart/2009/3/layout/FramedTextPicture"/>
    <dgm:cxn modelId="{2527BD39-F9D5-4E30-BD2C-A3749F3D06B1}" type="presParOf" srcId="{6ECEC0BA-6E9D-437E-92C7-6A5BE81EDFE2}" destId="{E05C9E9E-5D01-49A0-BD3B-ECFB30037CF7}" srcOrd="3" destOrd="0" presId="urn:microsoft.com/office/officeart/2009/3/layout/FramedTextPicture"/>
    <dgm:cxn modelId="{EE96298A-B39F-41A1-8E96-8B26C396F4D3}" type="presParOf" srcId="{6ECEC0BA-6E9D-437E-92C7-6A5BE81EDFE2}" destId="{100363B4-221B-47BA-B8ED-BD3D1441CC39}" srcOrd="4" destOrd="0" presId="urn:microsoft.com/office/officeart/2009/3/layout/FramedTextPicture"/>
    <dgm:cxn modelId="{BC09FEF3-4866-4664-8BE9-045771D808B2}"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accent3_2" csCatId="accent3" phldr="1"/>
      <dgm:spPr/>
      <dgm:t>
        <a:bodyPr/>
        <a:lstStyle/>
        <a:p>
          <a:pPr rtl="1"/>
          <a:endParaRPr lang="ar-EG"/>
        </a:p>
      </dgm:t>
    </dgm:pt>
    <dgm:pt modelId="{E3DEFE89-5FFF-437E-B329-31C19536B342}">
      <dgm:prSet phldrT="[Text]"/>
      <dgm:spPr>
        <a:xfrm>
          <a:off x="2448763" y="1689027"/>
          <a:ext cx="3330244" cy="2057033"/>
        </a:xfrm>
      </dgm:spPr>
      <dgm:t>
        <a:bodyPr/>
        <a:lstStyle/>
        <a:p>
          <a:pPr rtl="1"/>
          <a:r>
            <a:rPr lang="ar-EG" dirty="0" smtClean="0">
              <a:solidFill>
                <a:srgbClr val="C00000"/>
              </a:solidFill>
              <a:latin typeface="Calibri"/>
              <a:ea typeface="+mn-ea"/>
              <a:cs typeface="Arial" panose="020B0604020202020204" pitchFamily="34" charset="0"/>
            </a:rPr>
            <a:t>فكر ملياً قبل أن تقول أي شيء</a:t>
          </a:r>
          <a:endParaRPr lang="ar-EG" dirty="0">
            <a:solidFill>
              <a:srgbClr val="C00000"/>
            </a:solidFill>
            <a:latin typeface="Calibri"/>
            <a:ea typeface="+mn-ea"/>
            <a:cs typeface="Arial" panose="020B0604020202020204" pitchFamily="34" charset="0"/>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xfrm>
          <a:off x="0" y="23962"/>
          <a:ext cx="2350617" cy="1567072"/>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45C095B4-6DE1-49F3-96DD-DC5560FEDAB8}" type="pres">
      <dgm:prSet presAssocID="{E3DEFE89-5FFF-437E-B329-31C19536B342}" presName="tlFrame" presStyleLbl="node1" presStyleIdx="0" presStyleCnt="4"/>
      <dgm:spPr>
        <a:xfrm>
          <a:off x="2154936" y="1395452"/>
          <a:ext cx="799795" cy="800002"/>
        </a:xfrm>
        <a:prstGeom prst="halfFrame">
          <a:avLst>
            <a:gd name="adj1" fmla="val 25770"/>
            <a:gd name="adj2" fmla="val 25770"/>
          </a:avLst>
        </a:prstGeom>
      </dgm:spPr>
      <dgm:t>
        <a:bodyPr/>
        <a:lstStyle/>
        <a:p>
          <a:pPr rtl="1"/>
          <a:endParaRPr lang="ar-EG"/>
        </a:p>
      </dgm:t>
    </dgm:pt>
    <dgm:pt modelId="{E05C9E9E-5D01-49A0-BD3B-ECFB30037CF7}" type="pres">
      <dgm:prSet presAssocID="{E3DEFE89-5FFF-437E-B329-31C19536B342}" presName="trFrame" presStyleLbl="node1" presStyleIdx="1" presStyleCnt="4"/>
      <dgm:spPr>
        <a:xfrm rot="5400000">
          <a:off x="5296101" y="1395555"/>
          <a:ext cx="800002" cy="799795"/>
        </a:xfrm>
        <a:prstGeom prst="halfFrame">
          <a:avLst>
            <a:gd name="adj1" fmla="val 25770"/>
            <a:gd name="adj2" fmla="val 25770"/>
          </a:avLst>
        </a:prstGeom>
      </dgm:spPr>
      <dgm:t>
        <a:bodyPr/>
        <a:lstStyle/>
        <a:p>
          <a:pPr rtl="1"/>
          <a:endParaRPr lang="ar-EG"/>
        </a:p>
      </dgm:t>
    </dgm:pt>
    <dgm:pt modelId="{100363B4-221B-47BA-B8ED-BD3D1441CC39}" type="pres">
      <dgm:prSet presAssocID="{E3DEFE89-5FFF-437E-B329-31C19536B342}" presName="blFrame" presStyleLbl="node1" presStyleIdx="2" presStyleCnt="4"/>
      <dgm:spPr>
        <a:xfrm rot="16200000">
          <a:off x="2154832" y="3240138"/>
          <a:ext cx="800002" cy="799795"/>
        </a:xfrm>
        <a:prstGeom prst="halfFrame">
          <a:avLst>
            <a:gd name="adj1" fmla="val 25770"/>
            <a:gd name="adj2" fmla="val 25770"/>
          </a:avLst>
        </a:prstGeom>
      </dgm:spPr>
      <dgm:t>
        <a:bodyPr/>
        <a:lstStyle/>
        <a:p>
          <a:pPr rtl="1"/>
          <a:endParaRPr lang="ar-EG"/>
        </a:p>
      </dgm:t>
    </dgm:pt>
    <dgm:pt modelId="{BC49189E-12FE-4463-9EF3-CE62CDE12B02}" type="pres">
      <dgm:prSet presAssocID="{E3DEFE89-5FFF-437E-B329-31C19536B342}" presName="brFrame" presStyleLbl="node1" presStyleIdx="3" presStyleCnt="4"/>
      <dgm:spPr>
        <a:xfrm rot="10800000">
          <a:off x="5296204" y="3240035"/>
          <a:ext cx="799795" cy="800002"/>
        </a:xfrm>
        <a:prstGeom prst="halfFrame">
          <a:avLst>
            <a:gd name="adj1" fmla="val 25770"/>
            <a:gd name="adj2" fmla="val 25770"/>
          </a:avLst>
        </a:prstGeom>
      </dgm:spPr>
      <dgm:t>
        <a:bodyPr/>
        <a:lstStyle/>
        <a:p>
          <a:pPr rtl="1"/>
          <a:endParaRPr lang="ar-EG"/>
        </a:p>
      </dgm:t>
    </dgm:pt>
  </dgm:ptLst>
  <dgm:cxnLst>
    <dgm:cxn modelId="{45A44CAD-798A-4D8D-A372-10F048B4E208}" srcId="{22BC9F7C-030C-406E-B2A1-2C90A7B1C728}" destId="{E3DEFE89-5FFF-437E-B329-31C19536B342}" srcOrd="0" destOrd="0" parTransId="{812154C4-C28E-4F54-9715-C4ADB1AE7B5B}" sibTransId="{88CFEBEE-EE0A-439D-A7C8-D7BEDB58E538}"/>
    <dgm:cxn modelId="{DDAE8D3F-0098-4DF3-BB55-F29A1A3D488D}" type="presOf" srcId="{22BC9F7C-030C-406E-B2A1-2C90A7B1C728}" destId="{CDB42AE7-68A7-4632-84B9-CBA46829B5F1}" srcOrd="0" destOrd="0" presId="urn:microsoft.com/office/officeart/2009/3/layout/FramedTextPicture"/>
    <dgm:cxn modelId="{CA90E7ED-405E-4E1A-BD81-82B0C70B6FD0}" type="presOf" srcId="{E3DEFE89-5FFF-437E-B329-31C19536B342}" destId="{CF89C8A2-33E5-4E29-AAEE-19CCCB59F01E}" srcOrd="0" destOrd="0" presId="urn:microsoft.com/office/officeart/2009/3/layout/FramedTextPicture"/>
    <dgm:cxn modelId="{96910781-541D-4259-ACD7-3FDC1CEC9C8C}" type="presParOf" srcId="{CDB42AE7-68A7-4632-84B9-CBA46829B5F1}" destId="{6ECEC0BA-6E9D-437E-92C7-6A5BE81EDFE2}" srcOrd="0" destOrd="0" presId="urn:microsoft.com/office/officeart/2009/3/layout/FramedTextPicture"/>
    <dgm:cxn modelId="{13F0D4D6-0023-476D-B2F1-2D1442D1BFB6}" type="presParOf" srcId="{6ECEC0BA-6E9D-437E-92C7-6A5BE81EDFE2}" destId="{B4D76100-D267-4786-B6A4-C891C6934A31}" srcOrd="0" destOrd="0" presId="urn:microsoft.com/office/officeart/2009/3/layout/FramedTextPicture"/>
    <dgm:cxn modelId="{5EEA1A56-822E-4B42-B861-576902870755}" type="presParOf" srcId="{6ECEC0BA-6E9D-437E-92C7-6A5BE81EDFE2}" destId="{CF89C8A2-33E5-4E29-AAEE-19CCCB59F01E}" srcOrd="1" destOrd="0" presId="urn:microsoft.com/office/officeart/2009/3/layout/FramedTextPicture"/>
    <dgm:cxn modelId="{ED32838D-4C07-4DBB-A26C-46521ACFC0D3}" type="presParOf" srcId="{6ECEC0BA-6E9D-437E-92C7-6A5BE81EDFE2}" destId="{45C095B4-6DE1-49F3-96DD-DC5560FEDAB8}" srcOrd="2" destOrd="0" presId="urn:microsoft.com/office/officeart/2009/3/layout/FramedTextPicture"/>
    <dgm:cxn modelId="{0B5E04BF-EC18-4F47-8684-2E0C3A696E6F}" type="presParOf" srcId="{6ECEC0BA-6E9D-437E-92C7-6A5BE81EDFE2}" destId="{E05C9E9E-5D01-49A0-BD3B-ECFB30037CF7}" srcOrd="3" destOrd="0" presId="urn:microsoft.com/office/officeart/2009/3/layout/FramedTextPicture"/>
    <dgm:cxn modelId="{83532B87-BD7A-4CBE-9336-BA2AE9B2FE69}" type="presParOf" srcId="{6ECEC0BA-6E9D-437E-92C7-6A5BE81EDFE2}" destId="{100363B4-221B-47BA-B8ED-BD3D1441CC39}" srcOrd="4" destOrd="0" presId="urn:microsoft.com/office/officeart/2009/3/layout/FramedTextPicture"/>
    <dgm:cxn modelId="{6F039B7D-91BD-446F-A215-7956DABC0520}"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E566F7-05D2-47FF-8AE3-67CBB37F18EE}" type="doc">
      <dgm:prSet loTypeId="urn:microsoft.com/office/officeart/2005/8/layout/vList4" loCatId="list" qsTypeId="urn:microsoft.com/office/officeart/2005/8/quickstyle/simple1" qsCatId="simple" csTypeId="urn:microsoft.com/office/officeart/2005/8/colors/colorful5" csCatId="colorful" phldr="1"/>
      <dgm:spPr/>
      <dgm:t>
        <a:bodyPr/>
        <a:lstStyle/>
        <a:p>
          <a:pPr rtl="1"/>
          <a:endParaRPr lang="ar-EG"/>
        </a:p>
      </dgm:t>
    </dgm:pt>
    <dgm:pt modelId="{A2877852-6E81-4F46-A471-E0BFACA3355F}">
      <dgm:prSet phldrT="[Text]"/>
      <dgm:spPr/>
      <dgm:t>
        <a:bodyPr/>
        <a:lstStyle/>
        <a:p>
          <a:pPr rtl="1"/>
          <a:r>
            <a:rPr lang="ar-EG" dirty="0" smtClean="0"/>
            <a:t>القيم هى </a:t>
          </a:r>
          <a:endParaRPr lang="ar-EG" dirty="0"/>
        </a:p>
      </dgm:t>
    </dgm:pt>
    <dgm:pt modelId="{AFBBD737-BAD6-4727-BB1C-22745097C60A}" type="parTrans" cxnId="{075E326E-ECA0-453D-A167-E091C6177C0D}">
      <dgm:prSet/>
      <dgm:spPr/>
      <dgm:t>
        <a:bodyPr/>
        <a:lstStyle/>
        <a:p>
          <a:pPr rtl="1"/>
          <a:endParaRPr lang="ar-EG"/>
        </a:p>
      </dgm:t>
    </dgm:pt>
    <dgm:pt modelId="{77409CBE-6E70-4FC3-9829-52EF7A62BC8B}" type="sibTrans" cxnId="{075E326E-ECA0-453D-A167-E091C6177C0D}">
      <dgm:prSet/>
      <dgm:spPr/>
      <dgm:t>
        <a:bodyPr/>
        <a:lstStyle/>
        <a:p>
          <a:pPr rtl="1"/>
          <a:endParaRPr lang="ar-EG"/>
        </a:p>
      </dgm:t>
    </dgm:pt>
    <dgm:pt modelId="{026B2F86-1AE8-44C4-9996-4BEFB17503E5}">
      <dgm:prSet phldrT="[Text]"/>
      <dgm:spPr/>
      <dgm:t>
        <a:bodyPr/>
        <a:lstStyle/>
        <a:p>
          <a:pPr rtl="1"/>
          <a:r>
            <a:rPr lang="ar-EG" dirty="0" smtClean="0"/>
            <a:t>المبادىء التي نتبناها في حياتنا وتحكم تصرفاتنا وتوجهاتنا العامة وآراءنا</a:t>
          </a:r>
          <a:endParaRPr lang="ar-EG" dirty="0"/>
        </a:p>
      </dgm:t>
    </dgm:pt>
    <dgm:pt modelId="{81CEEF4E-7291-435F-80A9-5BA63763CE9C}" type="parTrans" cxnId="{CEA91815-A6D3-4136-80EF-EE81335A3F9C}">
      <dgm:prSet/>
      <dgm:spPr/>
      <dgm:t>
        <a:bodyPr/>
        <a:lstStyle/>
        <a:p>
          <a:pPr rtl="1"/>
          <a:endParaRPr lang="ar-EG"/>
        </a:p>
      </dgm:t>
    </dgm:pt>
    <dgm:pt modelId="{8B4AE8B5-90F4-48EF-BCFB-5675CD9439A7}" type="sibTrans" cxnId="{CEA91815-A6D3-4136-80EF-EE81335A3F9C}">
      <dgm:prSet/>
      <dgm:spPr/>
      <dgm:t>
        <a:bodyPr/>
        <a:lstStyle/>
        <a:p>
          <a:pPr rtl="1"/>
          <a:endParaRPr lang="ar-EG"/>
        </a:p>
      </dgm:t>
    </dgm:pt>
    <dgm:pt modelId="{E4D35568-7A69-4DE0-992E-5D9424CAA944}">
      <dgm:prSet phldrT="[Text]"/>
      <dgm:spPr/>
      <dgm:t>
        <a:bodyPr/>
        <a:lstStyle/>
        <a:p>
          <a:pPr rtl="1"/>
          <a:r>
            <a:rPr lang="ar-EG" dirty="0" smtClean="0"/>
            <a:t>نظام القيم</a:t>
          </a:r>
          <a:endParaRPr lang="ar-EG" dirty="0"/>
        </a:p>
      </dgm:t>
    </dgm:pt>
    <dgm:pt modelId="{AB940AFB-2287-4B28-8399-BC4F5720E1D2}" type="parTrans" cxnId="{0EB1780C-B481-41F3-8E22-B0B319AB6BEF}">
      <dgm:prSet/>
      <dgm:spPr/>
      <dgm:t>
        <a:bodyPr/>
        <a:lstStyle/>
        <a:p>
          <a:pPr rtl="1"/>
          <a:endParaRPr lang="ar-EG"/>
        </a:p>
      </dgm:t>
    </dgm:pt>
    <dgm:pt modelId="{7FE92C5F-A45C-4053-8FE3-6726732B03A3}" type="sibTrans" cxnId="{0EB1780C-B481-41F3-8E22-B0B319AB6BEF}">
      <dgm:prSet/>
      <dgm:spPr/>
      <dgm:t>
        <a:bodyPr/>
        <a:lstStyle/>
        <a:p>
          <a:pPr rtl="1"/>
          <a:endParaRPr lang="ar-EG"/>
        </a:p>
      </dgm:t>
    </dgm:pt>
    <dgm:pt modelId="{01864DD0-440A-4B0D-AA5B-BCB3BCEE6611}">
      <dgm:prSet phldrT="[Text]"/>
      <dgm:spPr/>
      <dgm:t>
        <a:bodyPr/>
        <a:lstStyle/>
        <a:p>
          <a:pPr rtl="1"/>
          <a:r>
            <a:rPr lang="ar-EG" dirty="0" smtClean="0"/>
            <a:t>هو مجموعة من القيم المتناسقة التي تحكم حياتنا، شخصيتنا وتصرفاتنا</a:t>
          </a:r>
          <a:endParaRPr lang="ar-EG" dirty="0"/>
        </a:p>
      </dgm:t>
    </dgm:pt>
    <dgm:pt modelId="{3CFE27E7-0627-420E-8D15-9573216055DD}" type="parTrans" cxnId="{C11C8345-868F-4C7B-97DD-8B0D4DB57B27}">
      <dgm:prSet/>
      <dgm:spPr/>
      <dgm:t>
        <a:bodyPr/>
        <a:lstStyle/>
        <a:p>
          <a:pPr rtl="1"/>
          <a:endParaRPr lang="ar-EG"/>
        </a:p>
      </dgm:t>
    </dgm:pt>
    <dgm:pt modelId="{073E3099-D96C-4743-88C5-C4302A1EEA08}" type="sibTrans" cxnId="{C11C8345-868F-4C7B-97DD-8B0D4DB57B27}">
      <dgm:prSet/>
      <dgm:spPr/>
      <dgm:t>
        <a:bodyPr/>
        <a:lstStyle/>
        <a:p>
          <a:pPr rtl="1"/>
          <a:endParaRPr lang="ar-EG"/>
        </a:p>
      </dgm:t>
    </dgm:pt>
    <dgm:pt modelId="{013DFE45-4AFA-438D-85CF-F693C63F4F92}" type="pres">
      <dgm:prSet presAssocID="{0FE566F7-05D2-47FF-8AE3-67CBB37F18EE}" presName="linear" presStyleCnt="0">
        <dgm:presLayoutVars>
          <dgm:dir/>
          <dgm:resizeHandles val="exact"/>
        </dgm:presLayoutVars>
      </dgm:prSet>
      <dgm:spPr/>
      <dgm:t>
        <a:bodyPr/>
        <a:lstStyle/>
        <a:p>
          <a:pPr rtl="1"/>
          <a:endParaRPr lang="ar-EG"/>
        </a:p>
      </dgm:t>
    </dgm:pt>
    <dgm:pt modelId="{36CF0877-FBF9-4CF3-9588-AA0D111065C0}" type="pres">
      <dgm:prSet presAssocID="{A2877852-6E81-4F46-A471-E0BFACA3355F}" presName="comp" presStyleCnt="0"/>
      <dgm:spPr/>
    </dgm:pt>
    <dgm:pt modelId="{1964CFCE-BBFA-425B-83F3-BA56BEC17C86}" type="pres">
      <dgm:prSet presAssocID="{A2877852-6E81-4F46-A471-E0BFACA3355F}" presName="box" presStyleLbl="node1" presStyleIdx="0" presStyleCnt="2"/>
      <dgm:spPr/>
      <dgm:t>
        <a:bodyPr/>
        <a:lstStyle/>
        <a:p>
          <a:pPr rtl="1"/>
          <a:endParaRPr lang="ar-EG"/>
        </a:p>
      </dgm:t>
    </dgm:pt>
    <dgm:pt modelId="{1EBDA93F-AB60-41A9-B0EB-77A2CAA381DC}" type="pres">
      <dgm:prSet presAssocID="{A2877852-6E81-4F46-A471-E0BFACA3355F}" presName="img" presStyleLbl="fgImgPlace1" presStyleIdx="0" presStyleCnt="2"/>
      <dgm:spPr/>
    </dgm:pt>
    <dgm:pt modelId="{FA1E00AF-6588-48F2-9679-453FEB54EA45}" type="pres">
      <dgm:prSet presAssocID="{A2877852-6E81-4F46-A471-E0BFACA3355F}" presName="text" presStyleLbl="node1" presStyleIdx="0" presStyleCnt="2">
        <dgm:presLayoutVars>
          <dgm:bulletEnabled val="1"/>
        </dgm:presLayoutVars>
      </dgm:prSet>
      <dgm:spPr/>
      <dgm:t>
        <a:bodyPr/>
        <a:lstStyle/>
        <a:p>
          <a:pPr rtl="1"/>
          <a:endParaRPr lang="ar-EG"/>
        </a:p>
      </dgm:t>
    </dgm:pt>
    <dgm:pt modelId="{5A18277C-D7EA-45D7-9392-93FAC4D10E96}" type="pres">
      <dgm:prSet presAssocID="{77409CBE-6E70-4FC3-9829-52EF7A62BC8B}" presName="spacer" presStyleCnt="0"/>
      <dgm:spPr/>
    </dgm:pt>
    <dgm:pt modelId="{4A2DF1DB-E9ED-43EE-9939-81762E4B39E9}" type="pres">
      <dgm:prSet presAssocID="{E4D35568-7A69-4DE0-992E-5D9424CAA944}" presName="comp" presStyleCnt="0"/>
      <dgm:spPr/>
    </dgm:pt>
    <dgm:pt modelId="{951F0EE7-2E94-48EA-80FE-CC748BB064A9}" type="pres">
      <dgm:prSet presAssocID="{E4D35568-7A69-4DE0-992E-5D9424CAA944}" presName="box" presStyleLbl="node1" presStyleIdx="1" presStyleCnt="2"/>
      <dgm:spPr/>
      <dgm:t>
        <a:bodyPr/>
        <a:lstStyle/>
        <a:p>
          <a:pPr rtl="1"/>
          <a:endParaRPr lang="ar-EG"/>
        </a:p>
      </dgm:t>
    </dgm:pt>
    <dgm:pt modelId="{818F137A-8848-4240-B00A-0D7D2D51F37D}" type="pres">
      <dgm:prSet presAssocID="{E4D35568-7A69-4DE0-992E-5D9424CAA944}" presName="img" presStyleLbl="fgImgPlace1" presStyleIdx="1" presStyleCnt="2"/>
      <dgm:spPr/>
    </dgm:pt>
    <dgm:pt modelId="{9DCBC683-B3F7-46A2-9A26-959EF5D8B93A}" type="pres">
      <dgm:prSet presAssocID="{E4D35568-7A69-4DE0-992E-5D9424CAA944}" presName="text" presStyleLbl="node1" presStyleIdx="1" presStyleCnt="2">
        <dgm:presLayoutVars>
          <dgm:bulletEnabled val="1"/>
        </dgm:presLayoutVars>
      </dgm:prSet>
      <dgm:spPr/>
      <dgm:t>
        <a:bodyPr/>
        <a:lstStyle/>
        <a:p>
          <a:pPr rtl="1"/>
          <a:endParaRPr lang="ar-EG"/>
        </a:p>
      </dgm:t>
    </dgm:pt>
  </dgm:ptLst>
  <dgm:cxnLst>
    <dgm:cxn modelId="{B6E5D199-C65D-46AC-9FA4-8496821E7442}" type="presOf" srcId="{01864DD0-440A-4B0D-AA5B-BCB3BCEE6611}" destId="{951F0EE7-2E94-48EA-80FE-CC748BB064A9}" srcOrd="0" destOrd="1" presId="urn:microsoft.com/office/officeart/2005/8/layout/vList4"/>
    <dgm:cxn modelId="{A045E64D-4B46-470D-AC64-CB1674BA236B}" type="presOf" srcId="{A2877852-6E81-4F46-A471-E0BFACA3355F}" destId="{FA1E00AF-6588-48F2-9679-453FEB54EA45}" srcOrd="1" destOrd="0" presId="urn:microsoft.com/office/officeart/2005/8/layout/vList4"/>
    <dgm:cxn modelId="{CEA91815-A6D3-4136-80EF-EE81335A3F9C}" srcId="{A2877852-6E81-4F46-A471-E0BFACA3355F}" destId="{026B2F86-1AE8-44C4-9996-4BEFB17503E5}" srcOrd="0" destOrd="0" parTransId="{81CEEF4E-7291-435F-80A9-5BA63763CE9C}" sibTransId="{8B4AE8B5-90F4-48EF-BCFB-5675CD9439A7}"/>
    <dgm:cxn modelId="{C11C8345-868F-4C7B-97DD-8B0D4DB57B27}" srcId="{E4D35568-7A69-4DE0-992E-5D9424CAA944}" destId="{01864DD0-440A-4B0D-AA5B-BCB3BCEE6611}" srcOrd="0" destOrd="0" parTransId="{3CFE27E7-0627-420E-8D15-9573216055DD}" sibTransId="{073E3099-D96C-4743-88C5-C4302A1EEA08}"/>
    <dgm:cxn modelId="{CFB97AEF-14CB-4478-ADD7-86C3B6619234}" type="presOf" srcId="{026B2F86-1AE8-44C4-9996-4BEFB17503E5}" destId="{1964CFCE-BBFA-425B-83F3-BA56BEC17C86}" srcOrd="0" destOrd="1" presId="urn:microsoft.com/office/officeart/2005/8/layout/vList4"/>
    <dgm:cxn modelId="{A949339E-D7B9-44F5-BCA5-96B6E78E297E}" type="presOf" srcId="{026B2F86-1AE8-44C4-9996-4BEFB17503E5}" destId="{FA1E00AF-6588-48F2-9679-453FEB54EA45}" srcOrd="1" destOrd="1" presId="urn:microsoft.com/office/officeart/2005/8/layout/vList4"/>
    <dgm:cxn modelId="{9CEE425D-497A-49DB-B61D-ABB9DE007F0C}" type="presOf" srcId="{01864DD0-440A-4B0D-AA5B-BCB3BCEE6611}" destId="{9DCBC683-B3F7-46A2-9A26-959EF5D8B93A}" srcOrd="1" destOrd="1" presId="urn:microsoft.com/office/officeart/2005/8/layout/vList4"/>
    <dgm:cxn modelId="{3D822F32-BFC4-496C-9CBE-FCF53E965F65}" type="presOf" srcId="{E4D35568-7A69-4DE0-992E-5D9424CAA944}" destId="{951F0EE7-2E94-48EA-80FE-CC748BB064A9}" srcOrd="0" destOrd="0" presId="urn:microsoft.com/office/officeart/2005/8/layout/vList4"/>
    <dgm:cxn modelId="{22CD5F79-480C-4367-8279-15D205772805}" type="presOf" srcId="{E4D35568-7A69-4DE0-992E-5D9424CAA944}" destId="{9DCBC683-B3F7-46A2-9A26-959EF5D8B93A}" srcOrd="1" destOrd="0" presId="urn:microsoft.com/office/officeart/2005/8/layout/vList4"/>
    <dgm:cxn modelId="{0EB1780C-B481-41F3-8E22-B0B319AB6BEF}" srcId="{0FE566F7-05D2-47FF-8AE3-67CBB37F18EE}" destId="{E4D35568-7A69-4DE0-992E-5D9424CAA944}" srcOrd="1" destOrd="0" parTransId="{AB940AFB-2287-4B28-8399-BC4F5720E1D2}" sibTransId="{7FE92C5F-A45C-4053-8FE3-6726732B03A3}"/>
    <dgm:cxn modelId="{A69F2ECF-1B77-47F4-A37B-CF483F56E01C}" type="presOf" srcId="{0FE566F7-05D2-47FF-8AE3-67CBB37F18EE}" destId="{013DFE45-4AFA-438D-85CF-F693C63F4F92}" srcOrd="0" destOrd="0" presId="urn:microsoft.com/office/officeart/2005/8/layout/vList4"/>
    <dgm:cxn modelId="{C3EC025B-689B-4C0C-9166-0D8778490C1B}" type="presOf" srcId="{A2877852-6E81-4F46-A471-E0BFACA3355F}" destId="{1964CFCE-BBFA-425B-83F3-BA56BEC17C86}" srcOrd="0" destOrd="0" presId="urn:microsoft.com/office/officeart/2005/8/layout/vList4"/>
    <dgm:cxn modelId="{075E326E-ECA0-453D-A167-E091C6177C0D}" srcId="{0FE566F7-05D2-47FF-8AE3-67CBB37F18EE}" destId="{A2877852-6E81-4F46-A471-E0BFACA3355F}" srcOrd="0" destOrd="0" parTransId="{AFBBD737-BAD6-4727-BB1C-22745097C60A}" sibTransId="{77409CBE-6E70-4FC3-9829-52EF7A62BC8B}"/>
    <dgm:cxn modelId="{CBCB0C9D-0425-44E0-8324-99141CA2F5D0}" type="presParOf" srcId="{013DFE45-4AFA-438D-85CF-F693C63F4F92}" destId="{36CF0877-FBF9-4CF3-9588-AA0D111065C0}" srcOrd="0" destOrd="0" presId="urn:microsoft.com/office/officeart/2005/8/layout/vList4"/>
    <dgm:cxn modelId="{76594065-9034-44CC-8035-449BF8F88B4C}" type="presParOf" srcId="{36CF0877-FBF9-4CF3-9588-AA0D111065C0}" destId="{1964CFCE-BBFA-425B-83F3-BA56BEC17C86}" srcOrd="0" destOrd="0" presId="urn:microsoft.com/office/officeart/2005/8/layout/vList4"/>
    <dgm:cxn modelId="{A75E5F03-8D9C-4825-8689-4E913A4938F4}" type="presParOf" srcId="{36CF0877-FBF9-4CF3-9588-AA0D111065C0}" destId="{1EBDA93F-AB60-41A9-B0EB-77A2CAA381DC}" srcOrd="1" destOrd="0" presId="urn:microsoft.com/office/officeart/2005/8/layout/vList4"/>
    <dgm:cxn modelId="{F7AD0EA5-26F0-4D6B-B929-CA693AB51B4F}" type="presParOf" srcId="{36CF0877-FBF9-4CF3-9588-AA0D111065C0}" destId="{FA1E00AF-6588-48F2-9679-453FEB54EA45}" srcOrd="2" destOrd="0" presId="urn:microsoft.com/office/officeart/2005/8/layout/vList4"/>
    <dgm:cxn modelId="{59DA3EFE-A264-45E2-88C6-48AE93729472}" type="presParOf" srcId="{013DFE45-4AFA-438D-85CF-F693C63F4F92}" destId="{5A18277C-D7EA-45D7-9392-93FAC4D10E96}" srcOrd="1" destOrd="0" presId="urn:microsoft.com/office/officeart/2005/8/layout/vList4"/>
    <dgm:cxn modelId="{51EB7182-8CF6-4351-B547-F13336FB5F0A}" type="presParOf" srcId="{013DFE45-4AFA-438D-85CF-F693C63F4F92}" destId="{4A2DF1DB-E9ED-43EE-9939-81762E4B39E9}" srcOrd="2" destOrd="0" presId="urn:microsoft.com/office/officeart/2005/8/layout/vList4"/>
    <dgm:cxn modelId="{6AEEF702-D7EA-475E-9BBC-CBA384807DFD}" type="presParOf" srcId="{4A2DF1DB-E9ED-43EE-9939-81762E4B39E9}" destId="{951F0EE7-2E94-48EA-80FE-CC748BB064A9}" srcOrd="0" destOrd="0" presId="urn:microsoft.com/office/officeart/2005/8/layout/vList4"/>
    <dgm:cxn modelId="{55C98907-5DBF-4E7B-B473-76E8A713D1E9}" type="presParOf" srcId="{4A2DF1DB-E9ED-43EE-9939-81762E4B39E9}" destId="{818F137A-8848-4240-B00A-0D7D2D51F37D}" srcOrd="1" destOrd="0" presId="urn:microsoft.com/office/officeart/2005/8/layout/vList4"/>
    <dgm:cxn modelId="{08A28D71-BCEE-4319-A443-28EB99F5B67B}" type="presParOf" srcId="{4A2DF1DB-E9ED-43EE-9939-81762E4B39E9}" destId="{9DCBC683-B3F7-46A2-9A26-959EF5D8B93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accent5_4" csCatId="accent5" phldr="1"/>
      <dgm:spPr/>
      <dgm:t>
        <a:bodyPr/>
        <a:lstStyle/>
        <a:p>
          <a:pPr rtl="1"/>
          <a:endParaRPr lang="ar-EG"/>
        </a:p>
      </dgm:t>
    </dgm:pt>
    <dgm:pt modelId="{E3DEFE89-5FFF-437E-B329-31C19536B342}">
      <dgm:prSet phldrT="[Text]"/>
      <dgm:spPr/>
      <dgm:t>
        <a:bodyPr/>
        <a:lstStyle/>
        <a:p>
          <a:pPr rtl="1"/>
          <a:r>
            <a:rPr lang="ar-EG" dirty="0" smtClean="0">
              <a:solidFill>
                <a:srgbClr val="C00000"/>
              </a:solidFill>
            </a:rPr>
            <a:t>فكر في حلول ايجابية للموقف المثير للغضب</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B3842EC7-0BE4-41C3-8D8B-236EF08DE3CC}" type="presOf" srcId="{E3DEFE89-5FFF-437E-B329-31C19536B342}" destId="{CF89C8A2-33E5-4E29-AAEE-19CCCB59F01E}"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55FD6ACA-7CDB-4142-9496-FA701A885748}" type="presOf" srcId="{22BC9F7C-030C-406E-B2A1-2C90A7B1C728}" destId="{CDB42AE7-68A7-4632-84B9-CBA46829B5F1}" srcOrd="0" destOrd="0" presId="urn:microsoft.com/office/officeart/2009/3/layout/FramedTextPicture"/>
    <dgm:cxn modelId="{47993F2E-662F-46C7-981C-F49CAFA44F55}" type="presParOf" srcId="{CDB42AE7-68A7-4632-84B9-CBA46829B5F1}" destId="{6ECEC0BA-6E9D-437E-92C7-6A5BE81EDFE2}" srcOrd="0" destOrd="0" presId="urn:microsoft.com/office/officeart/2009/3/layout/FramedTextPicture"/>
    <dgm:cxn modelId="{A59750D0-8D01-4A5D-A70E-47BD5D4A4F51}" type="presParOf" srcId="{6ECEC0BA-6E9D-437E-92C7-6A5BE81EDFE2}" destId="{B4D76100-D267-4786-B6A4-C891C6934A31}" srcOrd="0" destOrd="0" presId="urn:microsoft.com/office/officeart/2009/3/layout/FramedTextPicture"/>
    <dgm:cxn modelId="{5F3A1F58-0425-4EFD-84B1-C95C83F09825}" type="presParOf" srcId="{6ECEC0BA-6E9D-437E-92C7-6A5BE81EDFE2}" destId="{CF89C8A2-33E5-4E29-AAEE-19CCCB59F01E}" srcOrd="1" destOrd="0" presId="urn:microsoft.com/office/officeart/2009/3/layout/FramedTextPicture"/>
    <dgm:cxn modelId="{B490A843-84EF-4A31-A108-4CE922DC9B10}" type="presParOf" srcId="{6ECEC0BA-6E9D-437E-92C7-6A5BE81EDFE2}" destId="{45C095B4-6DE1-49F3-96DD-DC5560FEDAB8}" srcOrd="2" destOrd="0" presId="urn:microsoft.com/office/officeart/2009/3/layout/FramedTextPicture"/>
    <dgm:cxn modelId="{904AE7F2-5787-410C-8DD0-E90B30FBFBF7}" type="presParOf" srcId="{6ECEC0BA-6E9D-437E-92C7-6A5BE81EDFE2}" destId="{E05C9E9E-5D01-49A0-BD3B-ECFB30037CF7}" srcOrd="3" destOrd="0" presId="urn:microsoft.com/office/officeart/2009/3/layout/FramedTextPicture"/>
    <dgm:cxn modelId="{E61D564A-4772-4EB1-B743-96BCF8AABAA3}" type="presParOf" srcId="{6ECEC0BA-6E9D-437E-92C7-6A5BE81EDFE2}" destId="{100363B4-221B-47BA-B8ED-BD3D1441CC39}" srcOrd="4" destOrd="0" presId="urn:microsoft.com/office/officeart/2009/3/layout/FramedTextPicture"/>
    <dgm:cxn modelId="{806107D6-61E4-4784-AB4E-4E55AF8B228D}"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colorful3" csCatId="colorful"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استخدم جملاً تبدأ ب “أنا” بدل “أنت” </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FC1DF444-32E3-4A91-9EA1-1380960644EE}" type="presOf" srcId="{E3DEFE89-5FFF-437E-B329-31C19536B342}" destId="{CF89C8A2-33E5-4E29-AAEE-19CCCB59F01E}" srcOrd="0" destOrd="0" presId="urn:microsoft.com/office/officeart/2009/3/layout/FramedTextPicture"/>
    <dgm:cxn modelId="{9AE72B78-16E3-4DDC-9CA5-00DE60859962}" type="presOf" srcId="{22BC9F7C-030C-406E-B2A1-2C90A7B1C728}" destId="{CDB42AE7-68A7-4632-84B9-CBA46829B5F1}"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7B53CFD4-F463-47B0-B7BD-2893A5E9CC4F}" type="presParOf" srcId="{CDB42AE7-68A7-4632-84B9-CBA46829B5F1}" destId="{6ECEC0BA-6E9D-437E-92C7-6A5BE81EDFE2}" srcOrd="0" destOrd="0" presId="urn:microsoft.com/office/officeart/2009/3/layout/FramedTextPicture"/>
    <dgm:cxn modelId="{BE087574-CC5B-4C73-9A8E-F5E21E886DAC}" type="presParOf" srcId="{6ECEC0BA-6E9D-437E-92C7-6A5BE81EDFE2}" destId="{B4D76100-D267-4786-B6A4-C891C6934A31}" srcOrd="0" destOrd="0" presId="urn:microsoft.com/office/officeart/2009/3/layout/FramedTextPicture"/>
    <dgm:cxn modelId="{14D1BF68-8B56-4F85-8902-6B8026352079}" type="presParOf" srcId="{6ECEC0BA-6E9D-437E-92C7-6A5BE81EDFE2}" destId="{CF89C8A2-33E5-4E29-AAEE-19CCCB59F01E}" srcOrd="1" destOrd="0" presId="urn:microsoft.com/office/officeart/2009/3/layout/FramedTextPicture"/>
    <dgm:cxn modelId="{E1BFFAA4-0B48-4A0A-8E07-189087C4A9C8}" type="presParOf" srcId="{6ECEC0BA-6E9D-437E-92C7-6A5BE81EDFE2}" destId="{45C095B4-6DE1-49F3-96DD-DC5560FEDAB8}" srcOrd="2" destOrd="0" presId="urn:microsoft.com/office/officeart/2009/3/layout/FramedTextPicture"/>
    <dgm:cxn modelId="{2AEA44A3-8F07-46AC-8913-8272678A0E2C}" type="presParOf" srcId="{6ECEC0BA-6E9D-437E-92C7-6A5BE81EDFE2}" destId="{E05C9E9E-5D01-49A0-BD3B-ECFB30037CF7}" srcOrd="3" destOrd="0" presId="urn:microsoft.com/office/officeart/2009/3/layout/FramedTextPicture"/>
    <dgm:cxn modelId="{CD8E454E-7813-44AA-AA15-639E675BDCF5}" type="presParOf" srcId="{6ECEC0BA-6E9D-437E-92C7-6A5BE81EDFE2}" destId="{100363B4-221B-47BA-B8ED-BD3D1441CC39}" srcOrd="4" destOrd="0" presId="urn:microsoft.com/office/officeart/2009/3/layout/FramedTextPicture"/>
    <dgm:cxn modelId="{5D3AB2F7-47C8-4DBC-AADB-527D45EF3A5D}"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3DEFE89-5FFF-437E-B329-31C19536B342}">
      <dgm:prSet phldrT="[Text]"/>
      <dgm:spPr/>
      <dgm:t>
        <a:bodyPr/>
        <a:lstStyle/>
        <a:p>
          <a:pPr rtl="1"/>
          <a:r>
            <a:rPr lang="ar-EG" dirty="0" smtClean="0">
              <a:solidFill>
                <a:srgbClr val="C00000"/>
              </a:solidFill>
            </a:rPr>
            <a:t>لا تحقد وتعلم بأن تسامح الآخرين</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pt>
    <dgm:pt modelId="{E05C9E9E-5D01-49A0-BD3B-ECFB30037CF7}" type="pres">
      <dgm:prSet presAssocID="{E3DEFE89-5FFF-437E-B329-31C19536B342}" presName="trFrame" presStyleLbl="node1" presStyleIdx="1" presStyleCnt="4"/>
      <dgm:spPr/>
    </dgm:pt>
    <dgm:pt modelId="{100363B4-221B-47BA-B8ED-BD3D1441CC39}" type="pres">
      <dgm:prSet presAssocID="{E3DEFE89-5FFF-437E-B329-31C19536B342}" presName="blFrame" presStyleLbl="node1" presStyleIdx="2" presStyleCnt="4"/>
      <dgm:spPr/>
    </dgm:pt>
    <dgm:pt modelId="{BC49189E-12FE-4463-9EF3-CE62CDE12B02}" type="pres">
      <dgm:prSet presAssocID="{E3DEFE89-5FFF-437E-B329-31C19536B342}" presName="brFrame" presStyleLbl="node1" presStyleIdx="3" presStyleCnt="4"/>
      <dgm:spPr/>
    </dgm:pt>
  </dgm:ptLst>
  <dgm:cxnLst>
    <dgm:cxn modelId="{45A44CAD-798A-4D8D-A372-10F048B4E208}" srcId="{22BC9F7C-030C-406E-B2A1-2C90A7B1C728}" destId="{E3DEFE89-5FFF-437E-B329-31C19536B342}" srcOrd="0" destOrd="0" parTransId="{812154C4-C28E-4F54-9715-C4ADB1AE7B5B}" sibTransId="{88CFEBEE-EE0A-439D-A7C8-D7BEDB58E538}"/>
    <dgm:cxn modelId="{85F3348A-D2FE-44BE-9002-41899DE178FB}" type="presOf" srcId="{22BC9F7C-030C-406E-B2A1-2C90A7B1C728}" destId="{CDB42AE7-68A7-4632-84B9-CBA46829B5F1}" srcOrd="0" destOrd="0" presId="urn:microsoft.com/office/officeart/2009/3/layout/FramedTextPicture"/>
    <dgm:cxn modelId="{55051931-CC8C-45E0-93B4-5BD6A743DB1F}" type="presOf" srcId="{E3DEFE89-5FFF-437E-B329-31C19536B342}" destId="{CF89C8A2-33E5-4E29-AAEE-19CCCB59F01E}" srcOrd="0" destOrd="0" presId="urn:microsoft.com/office/officeart/2009/3/layout/FramedTextPicture"/>
    <dgm:cxn modelId="{7B9F6A3E-1433-484D-953B-C0BF1D4492A9}" type="presParOf" srcId="{CDB42AE7-68A7-4632-84B9-CBA46829B5F1}" destId="{6ECEC0BA-6E9D-437E-92C7-6A5BE81EDFE2}" srcOrd="0" destOrd="0" presId="urn:microsoft.com/office/officeart/2009/3/layout/FramedTextPicture"/>
    <dgm:cxn modelId="{28DB7FDE-58B3-412C-B486-1B2DB924D773}" type="presParOf" srcId="{6ECEC0BA-6E9D-437E-92C7-6A5BE81EDFE2}" destId="{B4D76100-D267-4786-B6A4-C891C6934A31}" srcOrd="0" destOrd="0" presId="urn:microsoft.com/office/officeart/2009/3/layout/FramedTextPicture"/>
    <dgm:cxn modelId="{15ADE917-8FDA-4959-B8EA-09318976072A}" type="presParOf" srcId="{6ECEC0BA-6E9D-437E-92C7-6A5BE81EDFE2}" destId="{CF89C8A2-33E5-4E29-AAEE-19CCCB59F01E}" srcOrd="1" destOrd="0" presId="urn:microsoft.com/office/officeart/2009/3/layout/FramedTextPicture"/>
    <dgm:cxn modelId="{57F7BFAE-725F-4C6E-9966-D0605BB8EB73}" type="presParOf" srcId="{6ECEC0BA-6E9D-437E-92C7-6A5BE81EDFE2}" destId="{45C095B4-6DE1-49F3-96DD-DC5560FEDAB8}" srcOrd="2" destOrd="0" presId="urn:microsoft.com/office/officeart/2009/3/layout/FramedTextPicture"/>
    <dgm:cxn modelId="{E5A97474-BAC1-448B-ACFC-16F97ECFC780}" type="presParOf" srcId="{6ECEC0BA-6E9D-437E-92C7-6A5BE81EDFE2}" destId="{E05C9E9E-5D01-49A0-BD3B-ECFB30037CF7}" srcOrd="3" destOrd="0" presId="urn:microsoft.com/office/officeart/2009/3/layout/FramedTextPicture"/>
    <dgm:cxn modelId="{7A9F71FC-BBF8-497F-AA24-33E175E46C9C}" type="presParOf" srcId="{6ECEC0BA-6E9D-437E-92C7-6A5BE81EDFE2}" destId="{100363B4-221B-47BA-B8ED-BD3D1441CC39}" srcOrd="4" destOrd="0" presId="urn:microsoft.com/office/officeart/2009/3/layout/FramedTextPicture"/>
    <dgm:cxn modelId="{D660B4FF-CE1C-43E4-95D9-91525C8A5ECB}"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colorful1" csCatId="colorful"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استخدم حس الفكاهة لتقليل التوتر </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9F557AA7-71C1-4FCD-A331-5F22D19721BD}" type="presOf" srcId="{22BC9F7C-030C-406E-B2A1-2C90A7B1C728}" destId="{CDB42AE7-68A7-4632-84B9-CBA46829B5F1}" srcOrd="0" destOrd="0" presId="urn:microsoft.com/office/officeart/2009/3/layout/FramedTextPicture"/>
    <dgm:cxn modelId="{BD6B6C81-5711-405E-8D3B-9212803C76FE}" type="presOf" srcId="{E3DEFE89-5FFF-437E-B329-31C19536B342}" destId="{CF89C8A2-33E5-4E29-AAEE-19CCCB59F01E}" srcOrd="0" destOrd="0" presId="urn:microsoft.com/office/officeart/2009/3/layout/FramedTextPicture"/>
    <dgm:cxn modelId="{45A44CAD-798A-4D8D-A372-10F048B4E208}" srcId="{22BC9F7C-030C-406E-B2A1-2C90A7B1C728}" destId="{E3DEFE89-5FFF-437E-B329-31C19536B342}" srcOrd="0" destOrd="0" parTransId="{812154C4-C28E-4F54-9715-C4ADB1AE7B5B}" sibTransId="{88CFEBEE-EE0A-439D-A7C8-D7BEDB58E538}"/>
    <dgm:cxn modelId="{6C5D51F5-195A-4F2F-908E-EEAF24102DDC}" type="presParOf" srcId="{CDB42AE7-68A7-4632-84B9-CBA46829B5F1}" destId="{6ECEC0BA-6E9D-437E-92C7-6A5BE81EDFE2}" srcOrd="0" destOrd="0" presId="urn:microsoft.com/office/officeart/2009/3/layout/FramedTextPicture"/>
    <dgm:cxn modelId="{2B59A33C-8209-45E3-A667-DFF2BA6C62C5}" type="presParOf" srcId="{6ECEC0BA-6E9D-437E-92C7-6A5BE81EDFE2}" destId="{B4D76100-D267-4786-B6A4-C891C6934A31}" srcOrd="0" destOrd="0" presId="urn:microsoft.com/office/officeart/2009/3/layout/FramedTextPicture"/>
    <dgm:cxn modelId="{EA22C70E-7CB8-4E29-AB2D-0B64415A0419}" type="presParOf" srcId="{6ECEC0BA-6E9D-437E-92C7-6A5BE81EDFE2}" destId="{CF89C8A2-33E5-4E29-AAEE-19CCCB59F01E}" srcOrd="1" destOrd="0" presId="urn:microsoft.com/office/officeart/2009/3/layout/FramedTextPicture"/>
    <dgm:cxn modelId="{571882CA-FF45-4CCF-A9F3-2F22B017869C}" type="presParOf" srcId="{6ECEC0BA-6E9D-437E-92C7-6A5BE81EDFE2}" destId="{45C095B4-6DE1-49F3-96DD-DC5560FEDAB8}" srcOrd="2" destOrd="0" presId="urn:microsoft.com/office/officeart/2009/3/layout/FramedTextPicture"/>
    <dgm:cxn modelId="{83DAFA07-0EAA-4E2D-BAC3-15B2BF5BA885}" type="presParOf" srcId="{6ECEC0BA-6E9D-437E-92C7-6A5BE81EDFE2}" destId="{E05C9E9E-5D01-49A0-BD3B-ECFB30037CF7}" srcOrd="3" destOrd="0" presId="urn:microsoft.com/office/officeart/2009/3/layout/FramedTextPicture"/>
    <dgm:cxn modelId="{F29938C7-2698-4C93-8497-EA4BBF6C7980}" type="presParOf" srcId="{6ECEC0BA-6E9D-437E-92C7-6A5BE81EDFE2}" destId="{100363B4-221B-47BA-B8ED-BD3D1441CC39}" srcOrd="4" destOrd="0" presId="urn:microsoft.com/office/officeart/2009/3/layout/FramedTextPicture"/>
    <dgm:cxn modelId="{B4E6CB15-5AE3-4498-AB67-8FF73DC9E1B5}"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22BC9F7C-030C-406E-B2A1-2C90A7B1C728}" type="doc">
      <dgm:prSet loTypeId="urn:microsoft.com/office/officeart/2009/3/layout/FramedTextPicture" loCatId="picture" qsTypeId="urn:microsoft.com/office/officeart/2005/8/quickstyle/simple1" qsCatId="simple" csTypeId="urn:microsoft.com/office/officeart/2005/8/colors/colorful5" csCatId="colorful" phldr="1"/>
      <dgm:spPr/>
      <dgm:t>
        <a:bodyPr/>
        <a:lstStyle/>
        <a:p>
          <a:pPr rtl="1"/>
          <a:endParaRPr lang="ar-EG"/>
        </a:p>
      </dgm:t>
    </dgm:pt>
    <dgm:pt modelId="{E3DEFE89-5FFF-437E-B329-31C19536B342}">
      <dgm:prSet phldrT="[Text]"/>
      <dgm:spPr/>
      <dgm:t>
        <a:bodyPr/>
        <a:lstStyle/>
        <a:p>
          <a:pPr rtl="1"/>
          <a:r>
            <a:rPr lang="ar-EG" dirty="0" smtClean="0">
              <a:solidFill>
                <a:srgbClr val="C00000"/>
              </a:solidFill>
            </a:rPr>
            <a:t>تعلم مهارات الاسترخاء كالتنفس العميق</a:t>
          </a:r>
          <a:endParaRPr lang="ar-EG" dirty="0">
            <a:solidFill>
              <a:srgbClr val="C00000"/>
            </a:solidFill>
          </a:endParaRPr>
        </a:p>
      </dgm:t>
    </dgm:pt>
    <dgm:pt modelId="{812154C4-C28E-4F54-9715-C4ADB1AE7B5B}" type="parTrans" cxnId="{45A44CAD-798A-4D8D-A372-10F048B4E208}">
      <dgm:prSet/>
      <dgm:spPr/>
      <dgm:t>
        <a:bodyPr/>
        <a:lstStyle/>
        <a:p>
          <a:pPr rtl="1"/>
          <a:endParaRPr lang="ar-EG"/>
        </a:p>
      </dgm:t>
    </dgm:pt>
    <dgm:pt modelId="{88CFEBEE-EE0A-439D-A7C8-D7BEDB58E538}" type="sibTrans" cxnId="{45A44CAD-798A-4D8D-A372-10F048B4E208}">
      <dgm:prSet/>
      <dgm:spPr/>
      <dgm:t>
        <a:bodyPr/>
        <a:lstStyle/>
        <a:p>
          <a:pPr rtl="1"/>
          <a:endParaRPr lang="ar-EG"/>
        </a:p>
      </dgm:t>
    </dgm:pt>
    <dgm:pt modelId="{CDB42AE7-68A7-4632-84B9-CBA46829B5F1}" type="pres">
      <dgm:prSet presAssocID="{22BC9F7C-030C-406E-B2A1-2C90A7B1C728}" presName="Name0" presStyleCnt="0">
        <dgm:presLayoutVars>
          <dgm:chMax/>
          <dgm:chPref/>
          <dgm:dir/>
        </dgm:presLayoutVars>
      </dgm:prSet>
      <dgm:spPr/>
      <dgm:t>
        <a:bodyPr/>
        <a:lstStyle/>
        <a:p>
          <a:pPr rtl="1"/>
          <a:endParaRPr lang="ar-EG"/>
        </a:p>
      </dgm:t>
    </dgm:pt>
    <dgm:pt modelId="{6ECEC0BA-6E9D-437E-92C7-6A5BE81EDFE2}" type="pres">
      <dgm:prSet presAssocID="{E3DEFE89-5FFF-437E-B329-31C19536B342}" presName="composite" presStyleCnt="0">
        <dgm:presLayoutVars>
          <dgm:chMax/>
          <dgm:chPref/>
        </dgm:presLayoutVars>
      </dgm:prSet>
      <dgm:spPr/>
      <dgm:t>
        <a:bodyPr/>
        <a:lstStyle/>
        <a:p>
          <a:pPr rtl="1"/>
          <a:endParaRPr lang="ar-EG"/>
        </a:p>
      </dgm:t>
    </dgm:pt>
    <dgm:pt modelId="{B4D76100-D267-4786-B6A4-C891C6934A31}" type="pres">
      <dgm:prSet presAssocID="{E3DEFE89-5FFF-437E-B329-31C19536B342}"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CF89C8A2-33E5-4E29-AAEE-19CCCB59F01E}" type="pres">
      <dgm:prSet presAssocID="{E3DEFE89-5FFF-437E-B329-31C19536B342}" presName="ParentText" presStyleLbl="revTx" presStyleIdx="0" presStyleCnt="1">
        <dgm:presLayoutVars>
          <dgm:chMax val="0"/>
          <dgm:chPref val="0"/>
          <dgm:bulletEnabled val="1"/>
        </dgm:presLayoutVars>
      </dgm:prSet>
      <dgm:spPr/>
      <dgm:t>
        <a:bodyPr/>
        <a:lstStyle/>
        <a:p>
          <a:pPr rtl="1"/>
          <a:endParaRPr lang="ar-EG"/>
        </a:p>
      </dgm:t>
    </dgm:pt>
    <dgm:pt modelId="{45C095B4-6DE1-49F3-96DD-DC5560FEDAB8}" type="pres">
      <dgm:prSet presAssocID="{E3DEFE89-5FFF-437E-B329-31C19536B342}" presName="tlFrame" presStyleLbl="node1" presStyleIdx="0" presStyleCnt="4"/>
      <dgm:spPr/>
      <dgm:t>
        <a:bodyPr/>
        <a:lstStyle/>
        <a:p>
          <a:pPr rtl="1"/>
          <a:endParaRPr lang="ar-EG"/>
        </a:p>
      </dgm:t>
    </dgm:pt>
    <dgm:pt modelId="{E05C9E9E-5D01-49A0-BD3B-ECFB30037CF7}" type="pres">
      <dgm:prSet presAssocID="{E3DEFE89-5FFF-437E-B329-31C19536B342}" presName="trFrame" presStyleLbl="node1" presStyleIdx="1" presStyleCnt="4"/>
      <dgm:spPr/>
      <dgm:t>
        <a:bodyPr/>
        <a:lstStyle/>
        <a:p>
          <a:pPr rtl="1"/>
          <a:endParaRPr lang="ar-EG"/>
        </a:p>
      </dgm:t>
    </dgm:pt>
    <dgm:pt modelId="{100363B4-221B-47BA-B8ED-BD3D1441CC39}" type="pres">
      <dgm:prSet presAssocID="{E3DEFE89-5FFF-437E-B329-31C19536B342}" presName="blFrame" presStyleLbl="node1" presStyleIdx="2" presStyleCnt="4"/>
      <dgm:spPr/>
      <dgm:t>
        <a:bodyPr/>
        <a:lstStyle/>
        <a:p>
          <a:pPr rtl="1"/>
          <a:endParaRPr lang="ar-EG"/>
        </a:p>
      </dgm:t>
    </dgm:pt>
    <dgm:pt modelId="{BC49189E-12FE-4463-9EF3-CE62CDE12B02}" type="pres">
      <dgm:prSet presAssocID="{E3DEFE89-5FFF-437E-B329-31C19536B342}" presName="brFrame" presStyleLbl="node1" presStyleIdx="3" presStyleCnt="4"/>
      <dgm:spPr/>
      <dgm:t>
        <a:bodyPr/>
        <a:lstStyle/>
        <a:p>
          <a:pPr rtl="1"/>
          <a:endParaRPr lang="ar-EG"/>
        </a:p>
      </dgm:t>
    </dgm:pt>
  </dgm:ptLst>
  <dgm:cxnLst>
    <dgm:cxn modelId="{45A44CAD-798A-4D8D-A372-10F048B4E208}" srcId="{22BC9F7C-030C-406E-B2A1-2C90A7B1C728}" destId="{E3DEFE89-5FFF-437E-B329-31C19536B342}" srcOrd="0" destOrd="0" parTransId="{812154C4-C28E-4F54-9715-C4ADB1AE7B5B}" sibTransId="{88CFEBEE-EE0A-439D-A7C8-D7BEDB58E538}"/>
    <dgm:cxn modelId="{C7709E9B-B4E6-4ED2-BD24-3F36640C168E}" type="presOf" srcId="{22BC9F7C-030C-406E-B2A1-2C90A7B1C728}" destId="{CDB42AE7-68A7-4632-84B9-CBA46829B5F1}" srcOrd="0" destOrd="0" presId="urn:microsoft.com/office/officeart/2009/3/layout/FramedTextPicture"/>
    <dgm:cxn modelId="{DB469C8F-F970-4A25-B099-E1487C357CBB}" type="presOf" srcId="{E3DEFE89-5FFF-437E-B329-31C19536B342}" destId="{CF89C8A2-33E5-4E29-AAEE-19CCCB59F01E}" srcOrd="0" destOrd="0" presId="urn:microsoft.com/office/officeart/2009/3/layout/FramedTextPicture"/>
    <dgm:cxn modelId="{9220A0DE-1553-4ABE-88ED-0AA343341F63}" type="presParOf" srcId="{CDB42AE7-68A7-4632-84B9-CBA46829B5F1}" destId="{6ECEC0BA-6E9D-437E-92C7-6A5BE81EDFE2}" srcOrd="0" destOrd="0" presId="urn:microsoft.com/office/officeart/2009/3/layout/FramedTextPicture"/>
    <dgm:cxn modelId="{37EE7495-5716-45A9-9781-7661593474AC}" type="presParOf" srcId="{6ECEC0BA-6E9D-437E-92C7-6A5BE81EDFE2}" destId="{B4D76100-D267-4786-B6A4-C891C6934A31}" srcOrd="0" destOrd="0" presId="urn:microsoft.com/office/officeart/2009/3/layout/FramedTextPicture"/>
    <dgm:cxn modelId="{92CB8869-8792-41A4-85C8-6F03B2C5E26F}" type="presParOf" srcId="{6ECEC0BA-6E9D-437E-92C7-6A5BE81EDFE2}" destId="{CF89C8A2-33E5-4E29-AAEE-19CCCB59F01E}" srcOrd="1" destOrd="0" presId="urn:microsoft.com/office/officeart/2009/3/layout/FramedTextPicture"/>
    <dgm:cxn modelId="{4125EB4E-EA7A-4B34-B25B-662E1CD04F6F}" type="presParOf" srcId="{6ECEC0BA-6E9D-437E-92C7-6A5BE81EDFE2}" destId="{45C095B4-6DE1-49F3-96DD-DC5560FEDAB8}" srcOrd="2" destOrd="0" presId="urn:microsoft.com/office/officeart/2009/3/layout/FramedTextPicture"/>
    <dgm:cxn modelId="{1A7AE40E-FEB1-492A-86F4-0DD0C817F743}" type="presParOf" srcId="{6ECEC0BA-6E9D-437E-92C7-6A5BE81EDFE2}" destId="{E05C9E9E-5D01-49A0-BD3B-ECFB30037CF7}" srcOrd="3" destOrd="0" presId="urn:microsoft.com/office/officeart/2009/3/layout/FramedTextPicture"/>
    <dgm:cxn modelId="{55C13E18-894F-445D-BEB3-53E97CB2F103}" type="presParOf" srcId="{6ECEC0BA-6E9D-437E-92C7-6A5BE81EDFE2}" destId="{100363B4-221B-47BA-B8ED-BD3D1441CC39}" srcOrd="4" destOrd="0" presId="urn:microsoft.com/office/officeart/2009/3/layout/FramedTextPicture"/>
    <dgm:cxn modelId="{4ECC28DE-012E-4CC8-9B41-D133523253ED}" type="presParOf" srcId="{6ECEC0BA-6E9D-437E-92C7-6A5BE81EDFE2}" destId="{BC49189E-12FE-4463-9EF3-CE62CDE12B02}"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التخلص من مشاعر الغضب</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custScaleY="130453"/>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custScaleY="130121" custLinFactNeighborX="119" custLinFactNeighborY="-3332"/>
      <dgm:spPr>
        <a:blipFill rotWithShape="1">
          <a:blip xmlns:r="http://schemas.openxmlformats.org/officeDocument/2006/relationships" r:embed="rId1"/>
          <a:stretch>
            <a:fillRect/>
          </a:stretch>
        </a:blipFill>
      </dgm:spPr>
    </dgm:pt>
  </dgm:ptLst>
  <dgm:cxnLst>
    <dgm:cxn modelId="{10E47250-87A7-45EE-BB73-BBB8AF4F8470}" type="presOf" srcId="{8A88757E-81B0-4C9E-BF63-85A8F08A6C43}" destId="{56E4CD28-9E98-4878-BD88-454782EC4CC9}" srcOrd="0" destOrd="0" presId="urn:microsoft.com/office/officeart/2005/8/layout/pList2"/>
    <dgm:cxn modelId="{774AC297-1E71-4835-8461-20D07ACBA5A1}"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63155300-17FF-4A34-B789-30A2A7F87118}" type="presParOf" srcId="{77D43D8B-5EEA-4D20-9410-87A60AA2756D}" destId="{A5296957-6FB5-4EEE-BD70-2ECE84E3EB43}" srcOrd="0" destOrd="0" presId="urn:microsoft.com/office/officeart/2005/8/layout/pList2"/>
    <dgm:cxn modelId="{A94CCA6A-6CD5-4AD0-9455-850DD587F82F}" type="presParOf" srcId="{77D43D8B-5EEA-4D20-9410-87A60AA2756D}" destId="{37700839-E042-4D59-9610-9A83D552D23D}" srcOrd="1" destOrd="0" presId="urn:microsoft.com/office/officeart/2005/8/layout/pList2"/>
    <dgm:cxn modelId="{819C1F2A-155F-4F81-9DE3-6255CBA57C85}" type="presParOf" srcId="{37700839-E042-4D59-9610-9A83D552D23D}" destId="{D7C2D4E1-4C0F-4E09-9211-8C2023BFBD27}" srcOrd="0" destOrd="0" presId="urn:microsoft.com/office/officeart/2005/8/layout/pList2"/>
    <dgm:cxn modelId="{4790D6AB-4A81-4F4A-A8B2-246C9F20AC93}" type="presParOf" srcId="{D7C2D4E1-4C0F-4E09-9211-8C2023BFBD27}" destId="{56E4CD28-9E98-4878-BD88-454782EC4CC9}" srcOrd="0" destOrd="0" presId="urn:microsoft.com/office/officeart/2005/8/layout/pList2"/>
    <dgm:cxn modelId="{DAE9B0C8-9D54-428F-9A9A-FFFB82BEBE30}" type="presParOf" srcId="{D7C2D4E1-4C0F-4E09-9211-8C2023BFBD27}" destId="{A07C2608-F12F-4F74-B103-7CF5E58106C7}" srcOrd="1" destOrd="0" presId="urn:microsoft.com/office/officeart/2005/8/layout/pList2"/>
    <dgm:cxn modelId="{52C6C98C-124F-48E9-A417-BE1F15F13FA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53012C3-48B0-4A93-822B-065966BF1FDB}" type="doc">
      <dgm:prSet loTypeId="urn:microsoft.com/office/officeart/2005/8/layout/pList2" loCatId="picture" qsTypeId="urn:microsoft.com/office/officeart/2005/8/quickstyle/simple1" qsCatId="simple" csTypeId="urn:microsoft.com/office/officeart/2005/8/colors/colorful5" csCatId="colorful" phldr="1"/>
      <dgm:spPr/>
    </dgm:pt>
    <dgm:pt modelId="{8A88757E-81B0-4C9E-BF63-85A8F08A6C43}">
      <dgm:prSet phldrT="[Text]"/>
      <dgm:spPr/>
      <dgm:t>
        <a:bodyPr/>
        <a:lstStyle/>
        <a:p>
          <a:pPr rtl="1"/>
          <a:r>
            <a:rPr lang="ar-EG" dirty="0" smtClean="0"/>
            <a:t>أوافق لا أوافق</a:t>
          </a:r>
        </a:p>
      </dgm:t>
    </dgm:pt>
    <dgm:pt modelId="{863034F7-4571-48F1-B6F9-25E74A8383B9}" type="parTrans" cxnId="{1D37B277-57D2-435D-B1D9-41CEE0079410}">
      <dgm:prSet/>
      <dgm:spPr/>
      <dgm:t>
        <a:bodyPr/>
        <a:lstStyle/>
        <a:p>
          <a:pPr rtl="1"/>
          <a:endParaRPr lang="ar-EG"/>
        </a:p>
      </dgm:t>
    </dgm:pt>
    <dgm:pt modelId="{569CE1CA-C507-4DF8-AE12-2FF7EE1C962F}" type="sibTrans" cxnId="{1D37B277-57D2-435D-B1D9-41CEE0079410}">
      <dgm:prSet/>
      <dgm:spPr/>
      <dgm:t>
        <a:bodyPr/>
        <a:lstStyle/>
        <a:p>
          <a:pPr rtl="1"/>
          <a:endParaRPr lang="ar-EG"/>
        </a:p>
      </dgm:t>
    </dgm:pt>
    <dgm:pt modelId="{77D43D8B-5EEA-4D20-9410-87A60AA2756D}" type="pres">
      <dgm:prSet presAssocID="{853012C3-48B0-4A93-822B-065966BF1FDB}" presName="Name0" presStyleCnt="0">
        <dgm:presLayoutVars>
          <dgm:dir/>
          <dgm:resizeHandles val="exact"/>
        </dgm:presLayoutVars>
      </dgm:prSet>
      <dgm:spPr/>
    </dgm:pt>
    <dgm:pt modelId="{A5296957-6FB5-4EEE-BD70-2ECE84E3EB43}" type="pres">
      <dgm:prSet presAssocID="{853012C3-48B0-4A93-822B-065966BF1FDB}" presName="bkgdShp" presStyleLbl="alignAccFollowNode1" presStyleIdx="0" presStyleCnt="1"/>
      <dgm:spPr/>
    </dgm:pt>
    <dgm:pt modelId="{37700839-E042-4D59-9610-9A83D552D23D}" type="pres">
      <dgm:prSet presAssocID="{853012C3-48B0-4A93-822B-065966BF1FDB}" presName="linComp" presStyleCnt="0"/>
      <dgm:spPr/>
    </dgm:pt>
    <dgm:pt modelId="{D7C2D4E1-4C0F-4E09-9211-8C2023BFBD27}" type="pres">
      <dgm:prSet presAssocID="{8A88757E-81B0-4C9E-BF63-85A8F08A6C43}" presName="compNode" presStyleCnt="0"/>
      <dgm:spPr/>
    </dgm:pt>
    <dgm:pt modelId="{56E4CD28-9E98-4878-BD88-454782EC4CC9}" type="pres">
      <dgm:prSet presAssocID="{8A88757E-81B0-4C9E-BF63-85A8F08A6C43}" presName="node" presStyleLbl="node1" presStyleIdx="0" presStyleCnt="1">
        <dgm:presLayoutVars>
          <dgm:bulletEnabled val="1"/>
        </dgm:presLayoutVars>
      </dgm:prSet>
      <dgm:spPr/>
      <dgm:t>
        <a:bodyPr/>
        <a:lstStyle/>
        <a:p>
          <a:pPr rtl="1"/>
          <a:endParaRPr lang="ar-EG"/>
        </a:p>
      </dgm:t>
    </dgm:pt>
    <dgm:pt modelId="{A07C2608-F12F-4F74-B103-7CF5E58106C7}" type="pres">
      <dgm:prSet presAssocID="{8A88757E-81B0-4C9E-BF63-85A8F08A6C43}" presName="invisiNode" presStyleLbl="node1" presStyleIdx="0" presStyleCnt="1"/>
      <dgm:spPr/>
    </dgm:pt>
    <dgm:pt modelId="{AD597554-99C5-4192-9D01-FCD0C145F6F7}" type="pres">
      <dgm:prSet presAssocID="{8A88757E-81B0-4C9E-BF63-85A8F08A6C43}" presName="imagNode" presStyleLbl="fgImgPlace1" presStyleIdx="0" presStyleCnt="1"/>
      <dgm:spPr>
        <a:blipFill rotWithShape="1">
          <a:blip xmlns:r="http://schemas.openxmlformats.org/officeDocument/2006/relationships" r:embed="rId1"/>
          <a:stretch>
            <a:fillRect/>
          </a:stretch>
        </a:blipFill>
      </dgm:spPr>
    </dgm:pt>
  </dgm:ptLst>
  <dgm:cxnLst>
    <dgm:cxn modelId="{25C95CA0-72E7-4402-A547-10AFC10EE4A8}" type="presOf" srcId="{853012C3-48B0-4A93-822B-065966BF1FDB}" destId="{77D43D8B-5EEA-4D20-9410-87A60AA2756D}" srcOrd="0" destOrd="0" presId="urn:microsoft.com/office/officeart/2005/8/layout/pList2"/>
    <dgm:cxn modelId="{1D37B277-57D2-435D-B1D9-41CEE0079410}" srcId="{853012C3-48B0-4A93-822B-065966BF1FDB}" destId="{8A88757E-81B0-4C9E-BF63-85A8F08A6C43}" srcOrd="0" destOrd="0" parTransId="{863034F7-4571-48F1-B6F9-25E74A8383B9}" sibTransId="{569CE1CA-C507-4DF8-AE12-2FF7EE1C962F}"/>
    <dgm:cxn modelId="{00C89D9A-C48F-40F8-8AAA-6A62F02A2C26}" type="presOf" srcId="{8A88757E-81B0-4C9E-BF63-85A8F08A6C43}" destId="{56E4CD28-9E98-4878-BD88-454782EC4CC9}" srcOrd="0" destOrd="0" presId="urn:microsoft.com/office/officeart/2005/8/layout/pList2"/>
    <dgm:cxn modelId="{D250E026-A4B6-470E-B882-72707668FEC5}" type="presParOf" srcId="{77D43D8B-5EEA-4D20-9410-87A60AA2756D}" destId="{A5296957-6FB5-4EEE-BD70-2ECE84E3EB43}" srcOrd="0" destOrd="0" presId="urn:microsoft.com/office/officeart/2005/8/layout/pList2"/>
    <dgm:cxn modelId="{03BB1BF2-993F-4103-AB67-FAD57927A2D4}" type="presParOf" srcId="{77D43D8B-5EEA-4D20-9410-87A60AA2756D}" destId="{37700839-E042-4D59-9610-9A83D552D23D}" srcOrd="1" destOrd="0" presId="urn:microsoft.com/office/officeart/2005/8/layout/pList2"/>
    <dgm:cxn modelId="{DB81E664-6027-456E-9857-504BCBB64F87}" type="presParOf" srcId="{37700839-E042-4D59-9610-9A83D552D23D}" destId="{D7C2D4E1-4C0F-4E09-9211-8C2023BFBD27}" srcOrd="0" destOrd="0" presId="urn:microsoft.com/office/officeart/2005/8/layout/pList2"/>
    <dgm:cxn modelId="{07FD2FA1-E7EE-4976-B3D1-320517F26BA5}" type="presParOf" srcId="{D7C2D4E1-4C0F-4E09-9211-8C2023BFBD27}" destId="{56E4CD28-9E98-4878-BD88-454782EC4CC9}" srcOrd="0" destOrd="0" presId="urn:microsoft.com/office/officeart/2005/8/layout/pList2"/>
    <dgm:cxn modelId="{854FFA9F-468D-44BA-A062-4111C7D6840A}" type="presParOf" srcId="{D7C2D4E1-4C0F-4E09-9211-8C2023BFBD27}" destId="{A07C2608-F12F-4F74-B103-7CF5E58106C7}" srcOrd="1" destOrd="0" presId="urn:microsoft.com/office/officeart/2005/8/layout/pList2"/>
    <dgm:cxn modelId="{AFC46A6F-22BE-43AD-BBC1-2ECD6C4E7653}" type="presParOf" srcId="{D7C2D4E1-4C0F-4E09-9211-8C2023BFBD27}" destId="{AD597554-99C5-4192-9D01-FCD0C145F6F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D0425-DAA2-4704-AAD6-5490DE744D68}">
      <dsp:nvSpPr>
        <dsp:cNvPr id="0" name=""/>
        <dsp:cNvSpPr/>
      </dsp:nvSpPr>
      <dsp:spPr>
        <a:xfrm>
          <a:off x="3009626" y="490140"/>
          <a:ext cx="3083853" cy="3083718"/>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79DE5-6A3D-4254-AFFA-8A7A06E77845}">
      <dsp:nvSpPr>
        <dsp:cNvPr id="0" name=""/>
        <dsp:cNvSpPr/>
      </dsp:nvSpPr>
      <dsp:spPr>
        <a:xfrm>
          <a:off x="2519" y="598066"/>
          <a:ext cx="3792841" cy="2867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BD94E-E67F-4FF9-8E41-8AF7CC32ED7A}">
      <dsp:nvSpPr>
        <dsp:cNvPr id="0" name=""/>
        <dsp:cNvSpPr/>
      </dsp:nvSpPr>
      <dsp:spPr>
        <a:xfrm>
          <a:off x="3348893" y="829334"/>
          <a:ext cx="2405320" cy="2405215"/>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00350" rtl="1">
            <a:lnSpc>
              <a:spcPct val="90000"/>
            </a:lnSpc>
            <a:spcBef>
              <a:spcPct val="0"/>
            </a:spcBef>
            <a:spcAft>
              <a:spcPct val="35000"/>
            </a:spcAft>
          </a:pPr>
          <a:r>
            <a:rPr lang="ar-SA" sz="6300" b="1" kern="1200" dirty="0" smtClean="0"/>
            <a:t>تعريف الذات</a:t>
          </a:r>
          <a:endParaRPr lang="ar-EG" sz="6300" kern="1200" dirty="0"/>
        </a:p>
      </dsp:txBody>
      <dsp:txXfrm>
        <a:off x="3701144" y="1181570"/>
        <a:ext cx="1700818" cy="17007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844971" y="0"/>
          <a:ext cx="2553658"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1046728" y="0"/>
        <a:ext cx="2351901" cy="807029"/>
      </dsp:txXfrm>
    </dsp:sp>
    <dsp:sp modelId="{6A6C3F77-6544-4CB4-9212-C482180DB076}">
      <dsp:nvSpPr>
        <dsp:cNvPr id="0" name=""/>
        <dsp:cNvSpPr/>
      </dsp:nvSpPr>
      <dsp:spPr>
        <a:xfrm>
          <a:off x="44145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t" anchorCtr="0">
          <a:noAutofit/>
        </a:bodyPr>
        <a:lstStyle/>
        <a:p>
          <a:pPr lvl="0" algn="ctr" defTabSz="2578100" rtl="1">
            <a:lnSpc>
              <a:spcPct val="90000"/>
            </a:lnSpc>
            <a:spcBef>
              <a:spcPct val="0"/>
            </a:spcBef>
            <a:spcAft>
              <a:spcPct val="35000"/>
            </a:spcAft>
          </a:pPr>
          <a:r>
            <a:rPr lang="ar-EG" sz="5800" kern="1200" dirty="0" smtClean="0"/>
            <a:t>تصنيف القيم من حيث الأهمية</a:t>
          </a:r>
          <a:endParaRPr lang="ar-EG" sz="5800" kern="1200" dirty="0"/>
        </a:p>
      </dsp:txBody>
      <dsp:txXfrm rot="10800000">
        <a:off x="257442" y="1983718"/>
        <a:ext cx="5581114" cy="23499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t" anchorCtr="0">
          <a:noAutofit/>
        </a:bodyPr>
        <a:lstStyle/>
        <a:p>
          <a:pPr lvl="0" algn="ctr" defTabSz="2578100" rtl="1">
            <a:lnSpc>
              <a:spcPct val="90000"/>
            </a:lnSpc>
            <a:spcBef>
              <a:spcPct val="0"/>
            </a:spcBef>
            <a:spcAft>
              <a:spcPct val="35000"/>
            </a:spcAft>
          </a:pPr>
          <a:r>
            <a:rPr lang="ar-EG" sz="5800" kern="1200" dirty="0" smtClean="0"/>
            <a:t>معرفة المؤثرات في بناء القيم</a:t>
          </a:r>
          <a:endParaRPr lang="ar-EG" sz="5800" kern="1200" dirty="0"/>
        </a:p>
      </dsp:txBody>
      <dsp:txXfrm rot="10800000">
        <a:off x="257442" y="1983718"/>
        <a:ext cx="5581114" cy="23499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t" anchorCtr="0">
          <a:noAutofit/>
        </a:bodyPr>
        <a:lstStyle/>
        <a:p>
          <a:pPr lvl="0" algn="ctr" defTabSz="2578100" rtl="1">
            <a:lnSpc>
              <a:spcPct val="90000"/>
            </a:lnSpc>
            <a:spcBef>
              <a:spcPct val="0"/>
            </a:spcBef>
            <a:spcAft>
              <a:spcPct val="35000"/>
            </a:spcAft>
          </a:pPr>
          <a:r>
            <a:rPr lang="ar-EG" sz="5800" kern="1200" dirty="0" smtClean="0"/>
            <a:t>المؤثرين في اتخاذ القرارات الحياتية</a:t>
          </a:r>
          <a:endParaRPr lang="ar-EG" sz="5800" kern="1200" dirty="0"/>
        </a:p>
      </dsp:txBody>
      <dsp:txXfrm rot="10800000">
        <a:off x="257442" y="1983718"/>
        <a:ext cx="5581114" cy="23499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t" anchorCtr="0">
          <a:noAutofit/>
        </a:bodyPr>
        <a:lstStyle/>
        <a:p>
          <a:pPr lvl="0" algn="ctr" defTabSz="2578100" rtl="1">
            <a:lnSpc>
              <a:spcPct val="90000"/>
            </a:lnSpc>
            <a:spcBef>
              <a:spcPct val="0"/>
            </a:spcBef>
            <a:spcAft>
              <a:spcPct val="35000"/>
            </a:spcAft>
          </a:pPr>
          <a:r>
            <a:rPr lang="ar-EG" sz="5800" kern="1200" dirty="0" smtClean="0"/>
            <a:t>مغلفات التغذية الراجعة</a:t>
          </a:r>
        </a:p>
      </dsp:txBody>
      <dsp:txXfrm rot="10800000">
        <a:off x="257442" y="1983718"/>
        <a:ext cx="5581114" cy="234998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D0425-DAA2-4704-AAD6-5490DE744D68}">
      <dsp:nvSpPr>
        <dsp:cNvPr id="0" name=""/>
        <dsp:cNvSpPr/>
      </dsp:nvSpPr>
      <dsp:spPr>
        <a:xfrm>
          <a:off x="3009626" y="490140"/>
          <a:ext cx="3083853" cy="3083718"/>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79DE5-6A3D-4254-AFFA-8A7A06E77845}">
      <dsp:nvSpPr>
        <dsp:cNvPr id="0" name=""/>
        <dsp:cNvSpPr/>
      </dsp:nvSpPr>
      <dsp:spPr>
        <a:xfrm>
          <a:off x="2519" y="598066"/>
          <a:ext cx="3792841" cy="2867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BD94E-E67F-4FF9-8E41-8AF7CC32ED7A}">
      <dsp:nvSpPr>
        <dsp:cNvPr id="0" name=""/>
        <dsp:cNvSpPr/>
      </dsp:nvSpPr>
      <dsp:spPr>
        <a:xfrm>
          <a:off x="3348893" y="829334"/>
          <a:ext cx="2405320" cy="2405215"/>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511300" rtl="1">
            <a:lnSpc>
              <a:spcPct val="90000"/>
            </a:lnSpc>
            <a:spcBef>
              <a:spcPct val="0"/>
            </a:spcBef>
            <a:spcAft>
              <a:spcPct val="35000"/>
            </a:spcAft>
          </a:pPr>
          <a:r>
            <a:rPr lang="ar-EG" sz="3400" b="1" kern="1200" dirty="0" smtClean="0"/>
            <a:t>مهارات بناء وزيادة الثقة بالنفس</a:t>
          </a:r>
          <a:endParaRPr lang="ar-EG" sz="3400" kern="1200" dirty="0"/>
        </a:p>
      </dsp:txBody>
      <dsp:txXfrm>
        <a:off x="3701144" y="1181570"/>
        <a:ext cx="1700818" cy="170074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1CB79-6AFD-4069-BAC7-4D8ABB2FBBEA}">
      <dsp:nvSpPr>
        <dsp:cNvPr id="0" name=""/>
        <dsp:cNvSpPr/>
      </dsp:nvSpPr>
      <dsp:spPr>
        <a:xfrm>
          <a:off x="876263" y="866269"/>
          <a:ext cx="5244097" cy="444329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C368B-72AF-42C1-934B-9BE4595C43E6}">
      <dsp:nvSpPr>
        <dsp:cNvPr id="0" name=""/>
        <dsp:cNvSpPr/>
      </dsp:nvSpPr>
      <dsp:spPr>
        <a:xfrm>
          <a:off x="5422038" y="1488055"/>
          <a:ext cx="2486674" cy="25881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rtl="1">
            <a:lnSpc>
              <a:spcPct val="90000"/>
            </a:lnSpc>
            <a:spcBef>
              <a:spcPct val="0"/>
            </a:spcBef>
            <a:spcAft>
              <a:spcPct val="35000"/>
            </a:spcAft>
          </a:pPr>
          <a:r>
            <a:rPr lang="ar-EG" sz="3300" kern="1200" dirty="0" smtClean="0"/>
            <a:t>هو مجمل الاحاسيس والأفكار المرتبطة بقيمة الذات ومكانتها</a:t>
          </a:r>
          <a:endParaRPr lang="ar-EG" sz="3300" kern="1200" dirty="0"/>
        </a:p>
      </dsp:txBody>
      <dsp:txXfrm>
        <a:off x="5494870" y="1560887"/>
        <a:ext cx="2341010" cy="2442473"/>
      </dsp:txXfrm>
    </dsp:sp>
    <dsp:sp modelId="{509644A3-35AE-4560-A7AF-ED3E6267F3CE}">
      <dsp:nvSpPr>
        <dsp:cNvPr id="0" name=""/>
        <dsp:cNvSpPr/>
      </dsp:nvSpPr>
      <dsp:spPr>
        <a:xfrm>
          <a:off x="876263" y="19029"/>
          <a:ext cx="5244097" cy="76511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EG" sz="3600" kern="1200" dirty="0" smtClean="0"/>
            <a:t>تقدير الذات</a:t>
          </a:r>
        </a:p>
      </dsp:txBody>
      <dsp:txXfrm>
        <a:off x="876263" y="19029"/>
        <a:ext cx="5244097" cy="76511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056" tIns="448056" rIns="448056" bIns="448056" numCol="1" spcCol="1270" anchor="t" anchorCtr="0">
          <a:noAutofit/>
        </a:bodyPr>
        <a:lstStyle/>
        <a:p>
          <a:pPr lvl="0" algn="ctr" defTabSz="2800350" rtl="1">
            <a:lnSpc>
              <a:spcPct val="90000"/>
            </a:lnSpc>
            <a:spcBef>
              <a:spcPct val="0"/>
            </a:spcBef>
            <a:spcAft>
              <a:spcPct val="35000"/>
            </a:spcAft>
          </a:pPr>
          <a:r>
            <a:rPr lang="ar-EG" sz="6300" kern="1200" dirty="0" smtClean="0"/>
            <a:t>مخزون الايجابيات</a:t>
          </a:r>
        </a:p>
      </dsp:txBody>
      <dsp:txXfrm rot="10800000">
        <a:off x="257442" y="1983718"/>
        <a:ext cx="5581114" cy="234998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1CB79-6AFD-4069-BAC7-4D8ABB2FBBEA}">
      <dsp:nvSpPr>
        <dsp:cNvPr id="0" name=""/>
        <dsp:cNvSpPr/>
      </dsp:nvSpPr>
      <dsp:spPr>
        <a:xfrm>
          <a:off x="876263" y="866269"/>
          <a:ext cx="5244097" cy="444329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C368B-72AF-42C1-934B-9BE4595C43E6}">
      <dsp:nvSpPr>
        <dsp:cNvPr id="0" name=""/>
        <dsp:cNvSpPr/>
      </dsp:nvSpPr>
      <dsp:spPr>
        <a:xfrm>
          <a:off x="5422038" y="1488055"/>
          <a:ext cx="2486674" cy="25881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1">
            <a:lnSpc>
              <a:spcPct val="90000"/>
            </a:lnSpc>
            <a:spcBef>
              <a:spcPct val="0"/>
            </a:spcBef>
            <a:spcAft>
              <a:spcPct val="35000"/>
            </a:spcAft>
          </a:pPr>
          <a:r>
            <a:rPr lang="ar-EG" sz="3500" kern="1200" dirty="0" smtClean="0"/>
            <a:t>هي الفرد (الكيان) كانعكاس للوعي الداخلي</a:t>
          </a:r>
          <a:endParaRPr lang="ar-EG" sz="3500" kern="1200" dirty="0"/>
        </a:p>
      </dsp:txBody>
      <dsp:txXfrm>
        <a:off x="5494870" y="1560887"/>
        <a:ext cx="2341010" cy="2442473"/>
      </dsp:txXfrm>
    </dsp:sp>
    <dsp:sp modelId="{509644A3-35AE-4560-A7AF-ED3E6267F3CE}">
      <dsp:nvSpPr>
        <dsp:cNvPr id="0" name=""/>
        <dsp:cNvSpPr/>
      </dsp:nvSpPr>
      <dsp:spPr>
        <a:xfrm>
          <a:off x="876263" y="19029"/>
          <a:ext cx="5244097" cy="76511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EG" sz="3600" kern="1200" dirty="0" smtClean="0"/>
            <a:t>تعريف الذات</a:t>
          </a:r>
          <a:endParaRPr lang="ar-EG" sz="3600" kern="1200" dirty="0"/>
        </a:p>
      </dsp:txBody>
      <dsp:txXfrm>
        <a:off x="876263" y="19029"/>
        <a:ext cx="5244097" cy="76511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lvl="0" algn="ctr" defTabSz="2889250" rtl="1">
            <a:lnSpc>
              <a:spcPct val="90000"/>
            </a:lnSpc>
            <a:spcBef>
              <a:spcPct val="0"/>
            </a:spcBef>
            <a:spcAft>
              <a:spcPct val="35000"/>
            </a:spcAft>
          </a:pPr>
          <a:r>
            <a:rPr lang="ar-EG" sz="6500" kern="1200" dirty="0" smtClean="0"/>
            <a:t>باروميتر الثقة</a:t>
          </a:r>
        </a:p>
      </dsp:txBody>
      <dsp:txXfrm rot="10800000">
        <a:off x="257442" y="1983718"/>
        <a:ext cx="5581114" cy="234998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832" tIns="433832" rIns="433832" bIns="433832" numCol="1" spcCol="1270" anchor="t" anchorCtr="0">
          <a:noAutofit/>
        </a:bodyPr>
        <a:lstStyle/>
        <a:p>
          <a:pPr lvl="0" algn="ctr" defTabSz="2711450" rtl="1">
            <a:lnSpc>
              <a:spcPct val="90000"/>
            </a:lnSpc>
            <a:spcBef>
              <a:spcPct val="0"/>
            </a:spcBef>
            <a:spcAft>
              <a:spcPct val="35000"/>
            </a:spcAft>
          </a:pPr>
          <a:r>
            <a:rPr lang="ar-EG" sz="6100" kern="1200" dirty="0" smtClean="0"/>
            <a:t>دائرة الثقة والمقدرة</a:t>
          </a:r>
        </a:p>
      </dsp:txBody>
      <dsp:txXfrm rot="10800000">
        <a:off x="257442" y="1983718"/>
        <a:ext cx="5581114" cy="234998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lvl="0" algn="ctr" defTabSz="2889250" rtl="1">
            <a:lnSpc>
              <a:spcPct val="90000"/>
            </a:lnSpc>
            <a:spcBef>
              <a:spcPct val="0"/>
            </a:spcBef>
            <a:spcAft>
              <a:spcPct val="35000"/>
            </a:spcAft>
          </a:pPr>
          <a:r>
            <a:rPr lang="ar-EG" sz="6500" kern="1200" dirty="0" smtClean="0"/>
            <a:t>مغلفات الثقة</a:t>
          </a:r>
        </a:p>
      </dsp:txBody>
      <dsp:txXfrm rot="10800000">
        <a:off x="257442" y="1983718"/>
        <a:ext cx="5581114" cy="234998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D0425-DAA2-4704-AAD6-5490DE744D68}">
      <dsp:nvSpPr>
        <dsp:cNvPr id="0" name=""/>
        <dsp:cNvSpPr/>
      </dsp:nvSpPr>
      <dsp:spPr>
        <a:xfrm>
          <a:off x="3009626" y="490140"/>
          <a:ext cx="3083853" cy="3083718"/>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79DE5-6A3D-4254-AFFA-8A7A06E77845}">
      <dsp:nvSpPr>
        <dsp:cNvPr id="0" name=""/>
        <dsp:cNvSpPr/>
      </dsp:nvSpPr>
      <dsp:spPr>
        <a:xfrm>
          <a:off x="2519" y="598066"/>
          <a:ext cx="3792841" cy="2867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BD94E-E67F-4FF9-8E41-8AF7CC32ED7A}">
      <dsp:nvSpPr>
        <dsp:cNvPr id="0" name=""/>
        <dsp:cNvSpPr/>
      </dsp:nvSpPr>
      <dsp:spPr>
        <a:xfrm>
          <a:off x="3348893" y="829334"/>
          <a:ext cx="2405320" cy="2405215"/>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911350" rtl="1">
            <a:lnSpc>
              <a:spcPct val="90000"/>
            </a:lnSpc>
            <a:spcBef>
              <a:spcPct val="0"/>
            </a:spcBef>
            <a:spcAft>
              <a:spcPct val="35000"/>
            </a:spcAft>
          </a:pPr>
          <a:r>
            <a:rPr lang="ar-EG" sz="4300" b="1" kern="1200" dirty="0" smtClean="0"/>
            <a:t>مهارات تحديد الأهداف </a:t>
          </a:r>
          <a:endParaRPr lang="ar-EG" sz="4300" kern="1200" dirty="0"/>
        </a:p>
      </dsp:txBody>
      <dsp:txXfrm>
        <a:off x="3701144" y="1181570"/>
        <a:ext cx="1700818" cy="170074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DD11E-4444-47F7-B5F6-CCE245342716}">
      <dsp:nvSpPr>
        <dsp:cNvPr id="0" name=""/>
        <dsp:cNvSpPr/>
      </dsp:nvSpPr>
      <dsp:spPr>
        <a:xfrm>
          <a:off x="2002563" y="3245"/>
          <a:ext cx="4539144" cy="3631315"/>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9C876B-9C88-4269-8FBA-9B89C8FED5BB}">
      <dsp:nvSpPr>
        <dsp:cNvPr id="0" name=""/>
        <dsp:cNvSpPr/>
      </dsp:nvSpPr>
      <dsp:spPr>
        <a:xfrm>
          <a:off x="2411086" y="3271429"/>
          <a:ext cx="4039838" cy="1270960"/>
        </a:xfrm>
        <a:prstGeom prst="wedgeRectCallout">
          <a:avLst>
            <a:gd name="adj1" fmla="val 20250"/>
            <a:gd name="adj2" fmla="val -607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ar-EG" sz="2600" kern="1200" dirty="0" smtClean="0"/>
            <a:t>تكمن أهمية تحديد الأهداف الشخصية في تحديد وجهة التطور والأمور التي يود الشخص انجازها في المستقبل</a:t>
          </a:r>
          <a:endParaRPr lang="ar-EG" sz="2600" kern="1200" dirty="0"/>
        </a:p>
      </dsp:txBody>
      <dsp:txXfrm>
        <a:off x="2411086" y="3271429"/>
        <a:ext cx="4039838" cy="127096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214D8-C861-4A2D-8056-A27CE4288CF9}">
      <dsp:nvSpPr>
        <dsp:cNvPr id="0" name=""/>
        <dsp:cNvSpPr/>
      </dsp:nvSpPr>
      <dsp:spPr>
        <a:xfrm>
          <a:off x="2000472" y="24"/>
          <a:ext cx="4063951" cy="3251161"/>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406E03-2D48-4B01-AA0F-49C69343C2C0}">
      <dsp:nvSpPr>
        <dsp:cNvPr id="0" name=""/>
        <dsp:cNvSpPr/>
      </dsp:nvSpPr>
      <dsp:spPr>
        <a:xfrm>
          <a:off x="2366227" y="2926069"/>
          <a:ext cx="3616916" cy="1137906"/>
        </a:xfrm>
        <a:prstGeom prst="wedgeRectCallout">
          <a:avLst>
            <a:gd name="adj1" fmla="val 20250"/>
            <a:gd name="adj2" fmla="val -607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«إذا كنت لا تعرف إلى أين أنت ذاهب، فعلى الأغلب أنك ستجد نفسك في مكان آخر »</a:t>
          </a:r>
          <a:endParaRPr lang="ar-EG" sz="2400" kern="1200" dirty="0"/>
        </a:p>
      </dsp:txBody>
      <dsp:txXfrm>
        <a:off x="2366227" y="2926069"/>
        <a:ext cx="3616916" cy="113790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4BB8C-ED39-46F3-8092-0E56F6C27C6C}">
      <dsp:nvSpPr>
        <dsp:cNvPr id="0" name=""/>
        <dsp:cNvSpPr/>
      </dsp:nvSpPr>
      <dsp:spPr>
        <a:xfrm>
          <a:off x="5030445" y="0"/>
          <a:ext cx="2934463" cy="2539999"/>
        </a:xfrm>
        <a:prstGeom prst="roundRect">
          <a:avLst>
            <a:gd name="adj" fmla="val 1000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894784-555A-44DE-939F-460ABE8E30E5}">
      <dsp:nvSpPr>
        <dsp:cNvPr id="0" name=""/>
        <dsp:cNvSpPr/>
      </dsp:nvSpPr>
      <dsp:spPr>
        <a:xfrm>
          <a:off x="4552741" y="1524000"/>
          <a:ext cx="2934463" cy="253999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kern="1200" dirty="0" smtClean="0"/>
            <a:t>تحفز تفكيرك في حياتك والأمور التي تريدها </a:t>
          </a:r>
          <a:endParaRPr lang="ar-EG" sz="2800" kern="1200" dirty="0"/>
        </a:p>
      </dsp:txBody>
      <dsp:txXfrm>
        <a:off x="4627135" y="1598394"/>
        <a:ext cx="2785675" cy="2391211"/>
      </dsp:txXfrm>
    </dsp:sp>
    <dsp:sp modelId="{65A14D9B-9195-46C9-8392-09E6BEB6F15D}">
      <dsp:nvSpPr>
        <dsp:cNvPr id="0" name=""/>
        <dsp:cNvSpPr/>
      </dsp:nvSpPr>
      <dsp:spPr>
        <a:xfrm rot="10800000">
          <a:off x="3899959" y="917444"/>
          <a:ext cx="565242" cy="70511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rtl="1">
            <a:lnSpc>
              <a:spcPct val="90000"/>
            </a:lnSpc>
            <a:spcBef>
              <a:spcPct val="0"/>
            </a:spcBef>
            <a:spcAft>
              <a:spcPct val="35000"/>
            </a:spcAft>
          </a:pPr>
          <a:endParaRPr lang="ar-EG" sz="3200" kern="1200"/>
        </a:p>
      </dsp:txBody>
      <dsp:txXfrm rot="10800000">
        <a:off x="4069532" y="1058466"/>
        <a:ext cx="395669" cy="423066"/>
      </dsp:txXfrm>
    </dsp:sp>
    <dsp:sp modelId="{53F9DD48-0FE2-4FED-A2C0-CCAF355EFFA9}">
      <dsp:nvSpPr>
        <dsp:cNvPr id="0" name=""/>
        <dsp:cNvSpPr/>
      </dsp:nvSpPr>
      <dsp:spPr>
        <a:xfrm>
          <a:off x="481002" y="0"/>
          <a:ext cx="2934463" cy="2539999"/>
        </a:xfrm>
        <a:prstGeom prst="roundRect">
          <a:avLst>
            <a:gd name="adj" fmla="val 10000"/>
          </a:avLst>
        </a:prstGeom>
        <a:solidFill>
          <a:schemeClr val="accent5">
            <a:tint val="50000"/>
            <a:hueOff val="-10774845"/>
            <a:satOff val="46375"/>
            <a:lumOff val="125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68DF69-B20D-4139-A83D-0207A7B87111}">
      <dsp:nvSpPr>
        <dsp:cNvPr id="0" name=""/>
        <dsp:cNvSpPr/>
      </dsp:nvSpPr>
      <dsp:spPr>
        <a:xfrm>
          <a:off x="3299" y="1524000"/>
          <a:ext cx="2934463" cy="2539999"/>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kern="1200" dirty="0" smtClean="0"/>
            <a:t>تركز عقلك على هذه الأهداف وتمنعه من التشتت</a:t>
          </a:r>
          <a:endParaRPr lang="ar-EG" sz="2800" kern="1200" dirty="0"/>
        </a:p>
      </dsp:txBody>
      <dsp:txXfrm>
        <a:off x="77693" y="1598394"/>
        <a:ext cx="2785675" cy="23912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A1A26-2ED1-4A9A-A3AB-FAD21583441E}">
      <dsp:nvSpPr>
        <dsp:cNvPr id="0" name=""/>
        <dsp:cNvSpPr/>
      </dsp:nvSpPr>
      <dsp:spPr>
        <a:xfrm>
          <a:off x="8351686" y="1008547"/>
          <a:ext cx="0" cy="3338136"/>
        </a:xfrm>
        <a:prstGeom prst="line">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99A570-BDB3-46EF-BE56-899F3D30A382}">
      <dsp:nvSpPr>
        <dsp:cNvPr id="0" name=""/>
        <dsp:cNvSpPr/>
      </dsp:nvSpPr>
      <dsp:spPr>
        <a:xfrm>
          <a:off x="6497165" y="1119818"/>
          <a:ext cx="1755674" cy="1502161"/>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1C765-CF89-44E3-B02D-4C87F87EB3FB}">
      <dsp:nvSpPr>
        <dsp:cNvPr id="0" name=""/>
        <dsp:cNvSpPr/>
      </dsp:nvSpPr>
      <dsp:spPr>
        <a:xfrm>
          <a:off x="6497165" y="2621980"/>
          <a:ext cx="1755674" cy="1724704"/>
        </a:xfrm>
        <a:prstGeom prst="rect">
          <a:avLst/>
        </a:prstGeom>
        <a:noFill/>
        <a:ln>
          <a:noFill/>
        </a:ln>
        <a:effectLst/>
      </dsp:spPr>
      <dsp:style>
        <a:lnRef idx="0">
          <a:scrgbClr r="0" g="0" b="0"/>
        </a:lnRef>
        <a:fillRef idx="0">
          <a:scrgbClr r="0" g="0" b="0"/>
        </a:fillRef>
        <a:effectRef idx="0">
          <a:scrgbClr r="0" g="0" b="0"/>
        </a:effectRef>
        <a:fontRef idx="minor"/>
      </dsp:style>
    </dsp:sp>
    <dsp:sp modelId="{0CC4646D-27B6-45FB-ADC2-9788FD4BA214}">
      <dsp:nvSpPr>
        <dsp:cNvPr id="0" name=""/>
        <dsp:cNvSpPr/>
      </dsp:nvSpPr>
      <dsp:spPr>
        <a:xfrm>
          <a:off x="6497165" y="637643"/>
          <a:ext cx="1854520" cy="370904"/>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1">
            <a:lnSpc>
              <a:spcPct val="90000"/>
            </a:lnSpc>
            <a:spcBef>
              <a:spcPct val="0"/>
            </a:spcBef>
            <a:spcAft>
              <a:spcPct val="35000"/>
            </a:spcAft>
          </a:pPr>
          <a:r>
            <a:rPr lang="ar-SA" sz="2000" b="1" u="none" kern="1200" dirty="0" smtClean="0">
              <a:latin typeface="DaunPenh" panose="01010101010101010101" pitchFamily="2" charset="0"/>
            </a:rPr>
            <a:t>تقدير الذات </a:t>
          </a:r>
          <a:endParaRPr lang="ar-EG" sz="2000" u="none" kern="1200" dirty="0">
            <a:latin typeface="DaunPenh" panose="01010101010101010101" pitchFamily="2" charset="0"/>
          </a:endParaRPr>
        </a:p>
      </dsp:txBody>
      <dsp:txXfrm>
        <a:off x="6497165" y="637643"/>
        <a:ext cx="1854520" cy="370904"/>
      </dsp:txXfrm>
    </dsp:sp>
    <dsp:sp modelId="{2F6C4237-2D45-4C2F-946C-29B56F210365}">
      <dsp:nvSpPr>
        <dsp:cNvPr id="0" name=""/>
        <dsp:cNvSpPr/>
      </dsp:nvSpPr>
      <dsp:spPr>
        <a:xfrm>
          <a:off x="6186378" y="1008547"/>
          <a:ext cx="0" cy="3338136"/>
        </a:xfrm>
        <a:prstGeom prst="line">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42EEEEB5-CF1E-4505-B2F3-C393CFD1432C}">
      <dsp:nvSpPr>
        <dsp:cNvPr id="0" name=""/>
        <dsp:cNvSpPr/>
      </dsp:nvSpPr>
      <dsp:spPr>
        <a:xfrm>
          <a:off x="4331857" y="1119818"/>
          <a:ext cx="1755674" cy="1502161"/>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4C43A0-BF61-4ABB-999F-441B682F6248}">
      <dsp:nvSpPr>
        <dsp:cNvPr id="0" name=""/>
        <dsp:cNvSpPr/>
      </dsp:nvSpPr>
      <dsp:spPr>
        <a:xfrm>
          <a:off x="4331857" y="2621980"/>
          <a:ext cx="1755674" cy="1724704"/>
        </a:xfrm>
        <a:prstGeom prst="rect">
          <a:avLst/>
        </a:prstGeom>
        <a:noFill/>
        <a:ln>
          <a:noFill/>
        </a:ln>
        <a:effectLst/>
      </dsp:spPr>
      <dsp:style>
        <a:lnRef idx="0">
          <a:scrgbClr r="0" g="0" b="0"/>
        </a:lnRef>
        <a:fillRef idx="0">
          <a:scrgbClr r="0" g="0" b="0"/>
        </a:fillRef>
        <a:effectRef idx="0">
          <a:scrgbClr r="0" g="0" b="0"/>
        </a:effectRef>
        <a:fontRef idx="minor"/>
      </dsp:style>
    </dsp:sp>
    <dsp:sp modelId="{002C8480-B2E1-4217-9626-BD6807A60C44}">
      <dsp:nvSpPr>
        <dsp:cNvPr id="0" name=""/>
        <dsp:cNvSpPr/>
      </dsp:nvSpPr>
      <dsp:spPr>
        <a:xfrm>
          <a:off x="4331857" y="637643"/>
          <a:ext cx="1854520" cy="370904"/>
        </a:xfrm>
        <a:prstGeom prst="rect">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1">
            <a:lnSpc>
              <a:spcPct val="90000"/>
            </a:lnSpc>
            <a:spcBef>
              <a:spcPct val="0"/>
            </a:spcBef>
            <a:spcAft>
              <a:spcPct val="35000"/>
            </a:spcAft>
          </a:pPr>
          <a:r>
            <a:rPr lang="ar-SA" sz="2000" b="1" u="none" kern="1200" dirty="0" smtClean="0">
              <a:latin typeface="DaunPenh" panose="01010101010101010101" pitchFamily="2" charset="0"/>
            </a:rPr>
            <a:t>فعالية الذات </a:t>
          </a:r>
          <a:endParaRPr lang="ar-EG" sz="2000" u="none" kern="1200" dirty="0">
            <a:latin typeface="DaunPenh" panose="01010101010101010101" pitchFamily="2" charset="0"/>
          </a:endParaRPr>
        </a:p>
      </dsp:txBody>
      <dsp:txXfrm>
        <a:off x="4331857" y="637643"/>
        <a:ext cx="1854520" cy="370904"/>
      </dsp:txXfrm>
    </dsp:sp>
    <dsp:sp modelId="{4657EC35-26F2-48B3-99ED-DEC70B7FFEC5}">
      <dsp:nvSpPr>
        <dsp:cNvPr id="0" name=""/>
        <dsp:cNvSpPr/>
      </dsp:nvSpPr>
      <dsp:spPr>
        <a:xfrm>
          <a:off x="4021070" y="1008547"/>
          <a:ext cx="0" cy="3338136"/>
        </a:xfrm>
        <a:prstGeom prst="line">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B0EA1BCC-C9B9-42CF-A85B-61C86011565A}">
      <dsp:nvSpPr>
        <dsp:cNvPr id="0" name=""/>
        <dsp:cNvSpPr/>
      </dsp:nvSpPr>
      <dsp:spPr>
        <a:xfrm>
          <a:off x="2166549" y="1119818"/>
          <a:ext cx="1755674" cy="1502161"/>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59BA88-AAC1-4646-B2B4-CFDA4331AF0E}">
      <dsp:nvSpPr>
        <dsp:cNvPr id="0" name=""/>
        <dsp:cNvSpPr/>
      </dsp:nvSpPr>
      <dsp:spPr>
        <a:xfrm>
          <a:off x="2166549" y="2621980"/>
          <a:ext cx="1755674" cy="1724704"/>
        </a:xfrm>
        <a:prstGeom prst="rect">
          <a:avLst/>
        </a:prstGeom>
        <a:noFill/>
        <a:ln>
          <a:noFill/>
        </a:ln>
        <a:effectLst/>
      </dsp:spPr>
      <dsp:style>
        <a:lnRef idx="0">
          <a:scrgbClr r="0" g="0" b="0"/>
        </a:lnRef>
        <a:fillRef idx="0">
          <a:scrgbClr r="0" g="0" b="0"/>
        </a:fillRef>
        <a:effectRef idx="0">
          <a:scrgbClr r="0" g="0" b="0"/>
        </a:effectRef>
        <a:fontRef idx="minor"/>
      </dsp:style>
    </dsp:sp>
    <dsp:sp modelId="{AE1DFA07-4792-4AE9-821E-BB4DCA286A12}">
      <dsp:nvSpPr>
        <dsp:cNvPr id="0" name=""/>
        <dsp:cNvSpPr/>
      </dsp:nvSpPr>
      <dsp:spPr>
        <a:xfrm>
          <a:off x="2166549" y="637643"/>
          <a:ext cx="1854520" cy="370904"/>
        </a:xfrm>
        <a:prstGeom prst="rect">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1">
            <a:lnSpc>
              <a:spcPct val="90000"/>
            </a:lnSpc>
            <a:spcBef>
              <a:spcPct val="0"/>
            </a:spcBef>
            <a:spcAft>
              <a:spcPct val="35000"/>
            </a:spcAft>
          </a:pPr>
          <a:r>
            <a:rPr lang="ar-SA" sz="2000" b="1" u="none" kern="1200" dirty="0" smtClean="0">
              <a:latin typeface="DaunPenh" panose="01010101010101010101" pitchFamily="2" charset="0"/>
            </a:rPr>
            <a:t>الثقة بالنفس</a:t>
          </a:r>
          <a:endParaRPr lang="ar-EG" sz="2000" u="none" kern="1200" dirty="0">
            <a:latin typeface="DaunPenh" panose="01010101010101010101" pitchFamily="2" charset="0"/>
          </a:endParaRPr>
        </a:p>
      </dsp:txBody>
      <dsp:txXfrm>
        <a:off x="2166549" y="637643"/>
        <a:ext cx="1854520" cy="370904"/>
      </dsp:txXfrm>
    </dsp:sp>
    <dsp:sp modelId="{26A611B3-3F78-4A9E-B78F-E4FB52408A2A}">
      <dsp:nvSpPr>
        <dsp:cNvPr id="0" name=""/>
        <dsp:cNvSpPr/>
      </dsp:nvSpPr>
      <dsp:spPr>
        <a:xfrm>
          <a:off x="1855762" y="1008547"/>
          <a:ext cx="0" cy="3338136"/>
        </a:xfrm>
        <a:prstGeom prst="line">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12CFC55E-EF81-4052-82A6-C450F353CB27}">
      <dsp:nvSpPr>
        <dsp:cNvPr id="0" name=""/>
        <dsp:cNvSpPr/>
      </dsp:nvSpPr>
      <dsp:spPr>
        <a:xfrm>
          <a:off x="1241" y="1119818"/>
          <a:ext cx="1755674" cy="1502161"/>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A5AE72-C4B0-416C-B157-F456110DB802}">
      <dsp:nvSpPr>
        <dsp:cNvPr id="0" name=""/>
        <dsp:cNvSpPr/>
      </dsp:nvSpPr>
      <dsp:spPr>
        <a:xfrm>
          <a:off x="1241" y="2621980"/>
          <a:ext cx="1755674" cy="1724704"/>
        </a:xfrm>
        <a:prstGeom prst="rect">
          <a:avLst/>
        </a:prstGeom>
        <a:noFill/>
        <a:ln>
          <a:noFill/>
        </a:ln>
        <a:effectLst/>
      </dsp:spPr>
      <dsp:style>
        <a:lnRef idx="0">
          <a:scrgbClr r="0" g="0" b="0"/>
        </a:lnRef>
        <a:fillRef idx="0">
          <a:scrgbClr r="0" g="0" b="0"/>
        </a:fillRef>
        <a:effectRef idx="0">
          <a:scrgbClr r="0" g="0" b="0"/>
        </a:effectRef>
        <a:fontRef idx="minor"/>
      </dsp:style>
    </dsp:sp>
    <dsp:sp modelId="{4C3C2F90-E5F6-4DC5-8102-DE86954845EA}">
      <dsp:nvSpPr>
        <dsp:cNvPr id="0" name=""/>
        <dsp:cNvSpPr/>
      </dsp:nvSpPr>
      <dsp:spPr>
        <a:xfrm>
          <a:off x="1241" y="637643"/>
          <a:ext cx="1854520" cy="370904"/>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1">
            <a:lnSpc>
              <a:spcPct val="90000"/>
            </a:lnSpc>
            <a:spcBef>
              <a:spcPct val="0"/>
            </a:spcBef>
            <a:spcAft>
              <a:spcPct val="35000"/>
            </a:spcAft>
          </a:pPr>
          <a:r>
            <a:rPr lang="ar-SA" sz="2000" b="1" u="none" kern="1200" dirty="0" smtClean="0">
              <a:latin typeface="DaunPenh" panose="01010101010101010101" pitchFamily="2" charset="0"/>
            </a:rPr>
            <a:t>مفهوم (مبدأ) الذات </a:t>
          </a:r>
          <a:endParaRPr lang="ar-EG" sz="2000" u="none" kern="1200" dirty="0">
            <a:latin typeface="DaunPenh" panose="01010101010101010101" pitchFamily="2" charset="0"/>
          </a:endParaRPr>
        </a:p>
      </dsp:txBody>
      <dsp:txXfrm>
        <a:off x="1241" y="637643"/>
        <a:ext cx="1854520" cy="37090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lvl="0" algn="ctr" defTabSz="2889250" rtl="1">
            <a:lnSpc>
              <a:spcPct val="90000"/>
            </a:lnSpc>
            <a:spcBef>
              <a:spcPct val="0"/>
            </a:spcBef>
            <a:spcAft>
              <a:spcPct val="35000"/>
            </a:spcAft>
          </a:pPr>
          <a:r>
            <a:rPr lang="ar-EG" sz="6500" kern="1200" dirty="0" smtClean="0"/>
            <a:t>خط الحياة</a:t>
          </a:r>
        </a:p>
      </dsp:txBody>
      <dsp:txXfrm rot="10800000">
        <a:off x="257442" y="1983718"/>
        <a:ext cx="5581114" cy="234998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t" anchorCtr="0">
          <a:noAutofit/>
        </a:bodyPr>
        <a:lstStyle/>
        <a:p>
          <a:pPr lvl="0" algn="ctr" defTabSz="2089150" rtl="1">
            <a:lnSpc>
              <a:spcPct val="90000"/>
            </a:lnSpc>
            <a:spcBef>
              <a:spcPct val="0"/>
            </a:spcBef>
            <a:spcAft>
              <a:spcPct val="35000"/>
            </a:spcAft>
          </a:pPr>
          <a:r>
            <a:rPr lang="ar-EG" sz="4700" kern="1200" dirty="0" smtClean="0"/>
            <a:t>ماذا أريد شخصياً ومهنياً في الأعوام الخمسة القادمة</a:t>
          </a:r>
        </a:p>
      </dsp:txBody>
      <dsp:txXfrm rot="10800000">
        <a:off x="257442" y="1983718"/>
        <a:ext cx="5581114" cy="234998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t" anchorCtr="0">
          <a:noAutofit/>
        </a:bodyPr>
        <a:lstStyle/>
        <a:p>
          <a:pPr lvl="0" algn="ctr" defTabSz="2578100" rtl="1">
            <a:lnSpc>
              <a:spcPct val="90000"/>
            </a:lnSpc>
            <a:spcBef>
              <a:spcPct val="0"/>
            </a:spcBef>
            <a:spcAft>
              <a:spcPct val="35000"/>
            </a:spcAft>
          </a:pPr>
          <a:r>
            <a:rPr lang="ar-EG" sz="5800" kern="1200" dirty="0" smtClean="0"/>
            <a:t>التخطيط لتحقيق الأهداف</a:t>
          </a:r>
        </a:p>
      </dsp:txBody>
      <dsp:txXfrm rot="10800000">
        <a:off x="257442" y="1983718"/>
        <a:ext cx="5581114" cy="234998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D0425-DAA2-4704-AAD6-5490DE744D68}">
      <dsp:nvSpPr>
        <dsp:cNvPr id="0" name=""/>
        <dsp:cNvSpPr/>
      </dsp:nvSpPr>
      <dsp:spPr>
        <a:xfrm>
          <a:off x="3009626" y="490140"/>
          <a:ext cx="3083853" cy="3083718"/>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79DE5-6A3D-4254-AFFA-8A7A06E77845}">
      <dsp:nvSpPr>
        <dsp:cNvPr id="0" name=""/>
        <dsp:cNvSpPr/>
      </dsp:nvSpPr>
      <dsp:spPr>
        <a:xfrm>
          <a:off x="2519" y="598066"/>
          <a:ext cx="3792841" cy="2867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BD94E-E67F-4FF9-8E41-8AF7CC32ED7A}">
      <dsp:nvSpPr>
        <dsp:cNvPr id="0" name=""/>
        <dsp:cNvSpPr/>
      </dsp:nvSpPr>
      <dsp:spPr>
        <a:xfrm>
          <a:off x="3348893" y="829334"/>
          <a:ext cx="2405320" cy="2405215"/>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911350" rtl="1">
            <a:lnSpc>
              <a:spcPct val="90000"/>
            </a:lnSpc>
            <a:spcBef>
              <a:spcPct val="0"/>
            </a:spcBef>
            <a:spcAft>
              <a:spcPct val="35000"/>
            </a:spcAft>
          </a:pPr>
          <a:r>
            <a:rPr lang="ar-EG" sz="4300" b="1" kern="1200" dirty="0" smtClean="0"/>
            <a:t>مهارات أتخاذ القرارات </a:t>
          </a:r>
        </a:p>
      </dsp:txBody>
      <dsp:txXfrm>
        <a:off x="3701144" y="1181570"/>
        <a:ext cx="1700818" cy="170074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0" tIns="355600" rIns="355600" bIns="355600" numCol="1" spcCol="1270" anchor="t" anchorCtr="0">
          <a:noAutofit/>
        </a:bodyPr>
        <a:lstStyle/>
        <a:p>
          <a:pPr lvl="0" algn="ctr" defTabSz="2222500" rtl="1">
            <a:lnSpc>
              <a:spcPct val="90000"/>
            </a:lnSpc>
            <a:spcBef>
              <a:spcPct val="0"/>
            </a:spcBef>
            <a:spcAft>
              <a:spcPct val="35000"/>
            </a:spcAft>
          </a:pPr>
          <a:r>
            <a:rPr lang="ar-EG" sz="5000" kern="1200" dirty="0" smtClean="0"/>
            <a:t>اتخاذ القرارات</a:t>
          </a:r>
        </a:p>
        <a:p>
          <a:pPr lvl="0" algn="ctr" defTabSz="2222500" rtl="1">
            <a:lnSpc>
              <a:spcPct val="90000"/>
            </a:lnSpc>
            <a:spcBef>
              <a:spcPct val="0"/>
            </a:spcBef>
            <a:spcAft>
              <a:spcPct val="35000"/>
            </a:spcAft>
          </a:pPr>
          <a:r>
            <a:rPr lang="ar-EG" sz="5000" kern="1200" dirty="0" smtClean="0"/>
            <a:t>لعبة</a:t>
          </a:r>
          <a:r>
            <a:rPr lang="en-GB" sz="5000" kern="1200" dirty="0" smtClean="0"/>
            <a:t>X/O </a:t>
          </a:r>
          <a:r>
            <a:rPr lang="ar-EG" sz="5000" kern="1200" dirty="0" smtClean="0"/>
            <a:t> بشرية</a:t>
          </a:r>
        </a:p>
      </dsp:txBody>
      <dsp:txXfrm rot="10800000">
        <a:off x="257442" y="1983718"/>
        <a:ext cx="5581114" cy="234998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lvl="0" algn="ctr" defTabSz="2889250" rtl="1">
            <a:lnSpc>
              <a:spcPct val="90000"/>
            </a:lnSpc>
            <a:spcBef>
              <a:spcPct val="0"/>
            </a:spcBef>
            <a:spcAft>
              <a:spcPct val="35000"/>
            </a:spcAft>
          </a:pPr>
          <a:r>
            <a:rPr lang="ar-EG" sz="6500" kern="1200" dirty="0" smtClean="0"/>
            <a:t>أداة اتخاذ القرار</a:t>
          </a:r>
        </a:p>
      </dsp:txBody>
      <dsp:txXfrm rot="10800000">
        <a:off x="257442" y="1983718"/>
        <a:ext cx="5581114" cy="23499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1CB79-6AFD-4069-BAC7-4D8ABB2FBBEA}">
      <dsp:nvSpPr>
        <dsp:cNvPr id="0" name=""/>
        <dsp:cNvSpPr/>
      </dsp:nvSpPr>
      <dsp:spPr>
        <a:xfrm>
          <a:off x="876263" y="866269"/>
          <a:ext cx="5244097" cy="444329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C368B-72AF-42C1-934B-9BE4595C43E6}">
      <dsp:nvSpPr>
        <dsp:cNvPr id="0" name=""/>
        <dsp:cNvSpPr/>
      </dsp:nvSpPr>
      <dsp:spPr>
        <a:xfrm>
          <a:off x="5422038" y="1488055"/>
          <a:ext cx="2486674" cy="25881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justLow" defTabSz="1466850" rtl="1">
            <a:lnSpc>
              <a:spcPct val="90000"/>
            </a:lnSpc>
            <a:spcBef>
              <a:spcPct val="0"/>
            </a:spcBef>
            <a:spcAft>
              <a:spcPct val="35000"/>
            </a:spcAft>
          </a:pPr>
          <a:r>
            <a:rPr lang="ar-EG" sz="3300" kern="1200" dirty="0" smtClean="0"/>
            <a:t>هي تلك العملية التي ينتهجها الشخص بهدف تطوير نفسه (ذاته)</a:t>
          </a:r>
          <a:endParaRPr lang="ar-EG" sz="3300" kern="1200" dirty="0"/>
        </a:p>
      </dsp:txBody>
      <dsp:txXfrm>
        <a:off x="5494870" y="1560887"/>
        <a:ext cx="2341010" cy="2442473"/>
      </dsp:txXfrm>
    </dsp:sp>
    <dsp:sp modelId="{509644A3-35AE-4560-A7AF-ED3E6267F3CE}">
      <dsp:nvSpPr>
        <dsp:cNvPr id="0" name=""/>
        <dsp:cNvSpPr/>
      </dsp:nvSpPr>
      <dsp:spPr>
        <a:xfrm>
          <a:off x="876263" y="19029"/>
          <a:ext cx="5244097" cy="76511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EG" sz="3600" kern="1200" dirty="0" smtClean="0"/>
            <a:t>تعريف التنمية الذاتية</a:t>
          </a:r>
        </a:p>
      </dsp:txBody>
      <dsp:txXfrm>
        <a:off x="876263" y="19029"/>
        <a:ext cx="5244097" cy="76511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D0425-DAA2-4704-AAD6-5490DE744D68}">
      <dsp:nvSpPr>
        <dsp:cNvPr id="0" name=""/>
        <dsp:cNvSpPr/>
      </dsp:nvSpPr>
      <dsp:spPr>
        <a:xfrm>
          <a:off x="3009626" y="490140"/>
          <a:ext cx="3083853" cy="3083718"/>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79DE5-6A3D-4254-AFFA-8A7A06E77845}">
      <dsp:nvSpPr>
        <dsp:cNvPr id="0" name=""/>
        <dsp:cNvSpPr/>
      </dsp:nvSpPr>
      <dsp:spPr>
        <a:xfrm>
          <a:off x="2519" y="598066"/>
          <a:ext cx="3792841" cy="2867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BD94E-E67F-4FF9-8E41-8AF7CC32ED7A}">
      <dsp:nvSpPr>
        <dsp:cNvPr id="0" name=""/>
        <dsp:cNvSpPr/>
      </dsp:nvSpPr>
      <dsp:spPr>
        <a:xfrm>
          <a:off x="3348893" y="829334"/>
          <a:ext cx="2405320" cy="2405215"/>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44800" rtl="1">
            <a:lnSpc>
              <a:spcPct val="90000"/>
            </a:lnSpc>
            <a:spcBef>
              <a:spcPct val="0"/>
            </a:spcBef>
            <a:spcAft>
              <a:spcPct val="35000"/>
            </a:spcAft>
          </a:pPr>
          <a:r>
            <a:rPr lang="ar-EG" sz="6400" b="1" kern="1200" dirty="0" smtClean="0"/>
            <a:t>إدارة التوتر</a:t>
          </a:r>
          <a:endParaRPr lang="ar-EG" sz="6400" kern="1200" dirty="0"/>
        </a:p>
      </dsp:txBody>
      <dsp:txXfrm>
        <a:off x="3701144" y="1181570"/>
        <a:ext cx="1700818" cy="1700743"/>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1CB79-6AFD-4069-BAC7-4D8ABB2FBBEA}">
      <dsp:nvSpPr>
        <dsp:cNvPr id="0" name=""/>
        <dsp:cNvSpPr/>
      </dsp:nvSpPr>
      <dsp:spPr>
        <a:xfrm>
          <a:off x="876263" y="866269"/>
          <a:ext cx="5244097" cy="444329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C368B-72AF-42C1-934B-9BE4595C43E6}">
      <dsp:nvSpPr>
        <dsp:cNvPr id="0" name=""/>
        <dsp:cNvSpPr/>
      </dsp:nvSpPr>
      <dsp:spPr>
        <a:xfrm>
          <a:off x="5422038" y="1488055"/>
          <a:ext cx="2486674" cy="258813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ar-EG" sz="2400" kern="1200" dirty="0" smtClean="0"/>
            <a:t>هو مجمل النتائج الفسيولوجية والادراكية والسلوكية الناجمة عن زيادة الضغوطات الحياتية عن قدرة الانسان على التحمل</a:t>
          </a:r>
          <a:endParaRPr lang="ar-EG" sz="2400" kern="1200" dirty="0"/>
        </a:p>
      </dsp:txBody>
      <dsp:txXfrm>
        <a:off x="5494870" y="1560887"/>
        <a:ext cx="2341010" cy="2442473"/>
      </dsp:txXfrm>
    </dsp:sp>
    <dsp:sp modelId="{509644A3-35AE-4560-A7AF-ED3E6267F3CE}">
      <dsp:nvSpPr>
        <dsp:cNvPr id="0" name=""/>
        <dsp:cNvSpPr/>
      </dsp:nvSpPr>
      <dsp:spPr>
        <a:xfrm>
          <a:off x="876263" y="19029"/>
          <a:ext cx="5244097" cy="76511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EG" sz="3600" kern="1200" dirty="0" smtClean="0"/>
            <a:t>تعريف التوتر</a:t>
          </a:r>
        </a:p>
      </dsp:txBody>
      <dsp:txXfrm>
        <a:off x="876263" y="19029"/>
        <a:ext cx="5244097" cy="76511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A3028-D28F-492F-8314-993FBF349B7B}">
      <dsp:nvSpPr>
        <dsp:cNvPr id="0" name=""/>
        <dsp:cNvSpPr/>
      </dsp:nvSpPr>
      <dsp:spPr>
        <a:xfrm>
          <a:off x="5364342" y="504212"/>
          <a:ext cx="1788114"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76200" rIns="213360" bIns="76200" numCol="1" spcCol="1270" anchor="ctr" anchorCtr="0">
          <a:noAutofit/>
        </a:bodyPr>
        <a:lstStyle/>
        <a:p>
          <a:pPr lvl="0" algn="ctr" defTabSz="1333500" rtl="1">
            <a:lnSpc>
              <a:spcPct val="90000"/>
            </a:lnSpc>
            <a:spcBef>
              <a:spcPct val="0"/>
            </a:spcBef>
            <a:spcAft>
              <a:spcPct val="35000"/>
            </a:spcAft>
          </a:pPr>
          <a:r>
            <a:rPr lang="ar-EG" sz="3000" kern="1200" dirty="0" smtClean="0"/>
            <a:t>أسباب خارجية</a:t>
          </a:r>
          <a:endParaRPr lang="ar-EG" sz="3000" kern="1200" dirty="0"/>
        </a:p>
      </dsp:txBody>
      <dsp:txXfrm>
        <a:off x="5364342" y="504212"/>
        <a:ext cx="1788114" cy="1287000"/>
      </dsp:txXfrm>
    </dsp:sp>
    <dsp:sp modelId="{73004329-70A5-4D60-A33B-E2859C235968}">
      <dsp:nvSpPr>
        <dsp:cNvPr id="0" name=""/>
        <dsp:cNvSpPr/>
      </dsp:nvSpPr>
      <dsp:spPr>
        <a:xfrm rot="10800000">
          <a:off x="5006719" y="504212"/>
          <a:ext cx="357622" cy="1287000"/>
        </a:xfrm>
        <a:prstGeom prst="leftBrace">
          <a:avLst>
            <a:gd name="adj1" fmla="val 35000"/>
            <a:gd name="adj2" fmla="val 5000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D1731B-7B5E-4713-B00E-5647394B8FC5}">
      <dsp:nvSpPr>
        <dsp:cNvPr id="0" name=""/>
        <dsp:cNvSpPr/>
      </dsp:nvSpPr>
      <dsp:spPr>
        <a:xfrm>
          <a:off x="0" y="504212"/>
          <a:ext cx="4863670" cy="12870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justLow" defTabSz="1244600" rtl="1">
            <a:lnSpc>
              <a:spcPct val="90000"/>
            </a:lnSpc>
            <a:spcBef>
              <a:spcPct val="0"/>
            </a:spcBef>
            <a:spcAft>
              <a:spcPct val="15000"/>
            </a:spcAft>
            <a:buChar char="••"/>
          </a:pPr>
          <a:r>
            <a:rPr lang="ar-EG" sz="2800" kern="1200" dirty="0" smtClean="0"/>
            <a:t>وهي تلك المتعلقة بأمور الحياة ومنها العمل، المسؤوليات العائلية</a:t>
          </a:r>
          <a:endParaRPr lang="ar-EG" sz="2800" kern="1200" dirty="0"/>
        </a:p>
      </dsp:txBody>
      <dsp:txXfrm>
        <a:off x="0" y="504212"/>
        <a:ext cx="4863670" cy="1287000"/>
      </dsp:txXfrm>
    </dsp:sp>
    <dsp:sp modelId="{69677D6E-F0D6-4A50-B9E4-D8ADA1FF983A}">
      <dsp:nvSpPr>
        <dsp:cNvPr id="0" name=""/>
        <dsp:cNvSpPr/>
      </dsp:nvSpPr>
      <dsp:spPr>
        <a:xfrm>
          <a:off x="5364342" y="2025212"/>
          <a:ext cx="1788114"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76200" rIns="213360" bIns="76200" numCol="1" spcCol="1270" anchor="ctr" anchorCtr="0">
          <a:noAutofit/>
        </a:bodyPr>
        <a:lstStyle/>
        <a:p>
          <a:pPr lvl="0" algn="ctr" defTabSz="1333500" rtl="1">
            <a:lnSpc>
              <a:spcPct val="90000"/>
            </a:lnSpc>
            <a:spcBef>
              <a:spcPct val="0"/>
            </a:spcBef>
            <a:spcAft>
              <a:spcPct val="35000"/>
            </a:spcAft>
          </a:pPr>
          <a:r>
            <a:rPr lang="ar-EG" sz="3000" kern="1200" dirty="0" smtClean="0"/>
            <a:t>أسباب داخلية</a:t>
          </a:r>
          <a:endParaRPr lang="ar-EG" sz="3000" kern="1200" dirty="0"/>
        </a:p>
      </dsp:txBody>
      <dsp:txXfrm>
        <a:off x="5364342" y="2025212"/>
        <a:ext cx="1788114" cy="1287000"/>
      </dsp:txXfrm>
    </dsp:sp>
    <dsp:sp modelId="{11D62D7E-0A6D-40A3-89E3-192D240C45C1}">
      <dsp:nvSpPr>
        <dsp:cNvPr id="0" name=""/>
        <dsp:cNvSpPr/>
      </dsp:nvSpPr>
      <dsp:spPr>
        <a:xfrm rot="10800000">
          <a:off x="5006719" y="2025212"/>
          <a:ext cx="357622" cy="1287000"/>
        </a:xfrm>
        <a:prstGeom prst="leftBrace">
          <a:avLst>
            <a:gd name="adj1" fmla="val 35000"/>
            <a:gd name="adj2" fmla="val 5000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04FEEE-C1D5-49C5-BE45-46E17B366B0C}">
      <dsp:nvSpPr>
        <dsp:cNvPr id="0" name=""/>
        <dsp:cNvSpPr/>
      </dsp:nvSpPr>
      <dsp:spPr>
        <a:xfrm>
          <a:off x="0" y="2025212"/>
          <a:ext cx="4863670" cy="128700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justLow" defTabSz="1244600" rtl="1">
            <a:lnSpc>
              <a:spcPct val="90000"/>
            </a:lnSpc>
            <a:spcBef>
              <a:spcPct val="0"/>
            </a:spcBef>
            <a:spcAft>
              <a:spcPct val="15000"/>
            </a:spcAft>
            <a:buChar char="••"/>
          </a:pPr>
          <a:r>
            <a:rPr lang="ar-EG" sz="2800" kern="1200" dirty="0" smtClean="0"/>
            <a:t>وهي صفات شخصية محفزة للتوتر ومنها التشاؤم، التوقعات غير واقعية</a:t>
          </a:r>
          <a:endParaRPr lang="ar-EG" sz="2800" kern="1200" dirty="0"/>
        </a:p>
      </dsp:txBody>
      <dsp:txXfrm>
        <a:off x="0" y="2025212"/>
        <a:ext cx="4863670" cy="128700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lvl="0" algn="ctr" defTabSz="2889250" rtl="1">
            <a:lnSpc>
              <a:spcPct val="90000"/>
            </a:lnSpc>
            <a:spcBef>
              <a:spcPct val="0"/>
            </a:spcBef>
            <a:spcAft>
              <a:spcPct val="35000"/>
            </a:spcAft>
          </a:pPr>
          <a:r>
            <a:rPr lang="ar-EG" sz="6500" kern="1200" dirty="0" smtClean="0"/>
            <a:t>التوتر في حياتي</a:t>
          </a:r>
        </a:p>
      </dsp:txBody>
      <dsp:txXfrm rot="10800000">
        <a:off x="257442" y="1983718"/>
        <a:ext cx="5581114" cy="2349982"/>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CB237-39A6-4D2B-8438-FA835F8EDCCB}">
      <dsp:nvSpPr>
        <dsp:cNvPr id="0" name=""/>
        <dsp:cNvSpPr/>
      </dsp:nvSpPr>
      <dsp:spPr>
        <a:xfrm>
          <a:off x="3724" y="0"/>
          <a:ext cx="3582677" cy="406400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rtl="1">
            <a:lnSpc>
              <a:spcPct val="90000"/>
            </a:lnSpc>
            <a:spcBef>
              <a:spcPct val="0"/>
            </a:spcBef>
            <a:spcAft>
              <a:spcPct val="35000"/>
            </a:spcAft>
          </a:pPr>
          <a:r>
            <a:rPr lang="ar-EG" sz="3800" kern="1200" dirty="0" smtClean="0"/>
            <a:t>نموذج الصحة الكامنة </a:t>
          </a:r>
          <a:endParaRPr lang="ar-EG" sz="3800" kern="1200" dirty="0"/>
        </a:p>
      </dsp:txBody>
      <dsp:txXfrm>
        <a:off x="3724" y="0"/>
        <a:ext cx="3582677" cy="1219200"/>
      </dsp:txXfrm>
    </dsp:sp>
    <dsp:sp modelId="{35201C56-6635-4DDD-B8D1-4C0EFA947897}">
      <dsp:nvSpPr>
        <dsp:cNvPr id="0" name=""/>
        <dsp:cNvSpPr/>
      </dsp:nvSpPr>
      <dsp:spPr>
        <a:xfrm>
          <a:off x="361992" y="1219200"/>
          <a:ext cx="2866141" cy="264160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lvl="0" algn="ctr" defTabSz="1111250" rtl="1">
            <a:lnSpc>
              <a:spcPct val="90000"/>
            </a:lnSpc>
            <a:spcBef>
              <a:spcPct val="0"/>
            </a:spcBef>
            <a:spcAft>
              <a:spcPct val="35000"/>
            </a:spcAft>
          </a:pPr>
          <a:r>
            <a:rPr lang="ar-EG" sz="2500" kern="1200" dirty="0" smtClean="0"/>
            <a:t>يعتمد هذا النموذج أيضاً على أن التوتر هو ليس بالضرورة نتيجة لوجود عامل مسبب للتوتر</a:t>
          </a:r>
          <a:endParaRPr lang="ar-EG" sz="2500" kern="1200" dirty="0"/>
        </a:p>
      </dsp:txBody>
      <dsp:txXfrm>
        <a:off x="439362" y="1296570"/>
        <a:ext cx="2711401" cy="2486860"/>
      </dsp:txXfrm>
    </dsp:sp>
    <dsp:sp modelId="{2506EA3A-2715-4796-BAAE-5E7A12D66AEB}">
      <dsp:nvSpPr>
        <dsp:cNvPr id="0" name=""/>
        <dsp:cNvSpPr/>
      </dsp:nvSpPr>
      <dsp:spPr>
        <a:xfrm>
          <a:off x="3858826" y="0"/>
          <a:ext cx="3582677" cy="406400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rtl="1">
            <a:lnSpc>
              <a:spcPct val="90000"/>
            </a:lnSpc>
            <a:spcBef>
              <a:spcPct val="0"/>
            </a:spcBef>
            <a:spcAft>
              <a:spcPct val="35000"/>
            </a:spcAft>
          </a:pPr>
          <a:r>
            <a:rPr lang="ar-EG" sz="3800" kern="1200" dirty="0" smtClean="0"/>
            <a:t>النموذج التفاعلي</a:t>
          </a:r>
          <a:endParaRPr lang="ar-EG" sz="3800" kern="1200" dirty="0"/>
        </a:p>
      </dsp:txBody>
      <dsp:txXfrm>
        <a:off x="3858826" y="0"/>
        <a:ext cx="3582677" cy="1219200"/>
      </dsp:txXfrm>
    </dsp:sp>
    <dsp:sp modelId="{86B2BFFC-B424-4B20-824F-82F84B0398FE}">
      <dsp:nvSpPr>
        <dsp:cNvPr id="0" name=""/>
        <dsp:cNvSpPr/>
      </dsp:nvSpPr>
      <dsp:spPr>
        <a:xfrm>
          <a:off x="4213370" y="1219200"/>
          <a:ext cx="2866141" cy="2641600"/>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lvl="0" algn="ctr" defTabSz="1111250" rtl="1">
            <a:lnSpc>
              <a:spcPct val="90000"/>
            </a:lnSpc>
            <a:spcBef>
              <a:spcPct val="0"/>
            </a:spcBef>
            <a:spcAft>
              <a:spcPct val="35000"/>
            </a:spcAft>
          </a:pPr>
          <a:r>
            <a:rPr lang="ar-EG" sz="2500" kern="1200" dirty="0" smtClean="0"/>
            <a:t>يعتمد هذا النموذج على تعريف التوتر كزيادة الضغوطات عن إدراك الشخص لقدرته على التعامل معها أو وجود عدم اتزان بين المتطلبات والموارد المتاحة</a:t>
          </a:r>
          <a:endParaRPr lang="ar-EG" sz="2500" kern="1200" dirty="0"/>
        </a:p>
      </dsp:txBody>
      <dsp:txXfrm>
        <a:off x="4290740" y="1296570"/>
        <a:ext cx="2711401" cy="248686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t" anchorCtr="0">
          <a:noAutofit/>
        </a:bodyPr>
        <a:lstStyle/>
        <a:p>
          <a:pPr lvl="0" algn="ctr" defTabSz="2178050" rtl="1">
            <a:lnSpc>
              <a:spcPct val="90000"/>
            </a:lnSpc>
            <a:spcBef>
              <a:spcPct val="0"/>
            </a:spcBef>
            <a:spcAft>
              <a:spcPct val="35000"/>
            </a:spcAft>
          </a:pPr>
          <a:r>
            <a:rPr lang="ar-EG" sz="4900" kern="1200" dirty="0" smtClean="0"/>
            <a:t>تعرف على استراتيجياتك في التعامل مع التوتر</a:t>
          </a:r>
        </a:p>
      </dsp:txBody>
      <dsp:txXfrm rot="10800000">
        <a:off x="257442" y="1983718"/>
        <a:ext cx="5581114" cy="2349982"/>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t" anchorCtr="0">
          <a:noAutofit/>
        </a:bodyPr>
        <a:lstStyle/>
        <a:p>
          <a:pPr lvl="0" algn="ctr" defTabSz="2578100" rtl="1">
            <a:lnSpc>
              <a:spcPct val="90000"/>
            </a:lnSpc>
            <a:spcBef>
              <a:spcPct val="0"/>
            </a:spcBef>
            <a:spcAft>
              <a:spcPct val="35000"/>
            </a:spcAft>
          </a:pPr>
          <a:r>
            <a:rPr lang="ar-EG" sz="5800" kern="1200" dirty="0" smtClean="0"/>
            <a:t>التنفس الواعي والتأمل</a:t>
          </a:r>
        </a:p>
      </dsp:txBody>
      <dsp:txXfrm rot="10800000">
        <a:off x="257442" y="1983718"/>
        <a:ext cx="5581114" cy="2349982"/>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8F6D3-6FF1-4827-BB96-15355FB3B51F}">
      <dsp:nvSpPr>
        <dsp:cNvPr id="0" name=""/>
        <dsp:cNvSpPr/>
      </dsp:nvSpPr>
      <dsp:spPr>
        <a:xfrm>
          <a:off x="274640" y="256407"/>
          <a:ext cx="3900212" cy="121881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5545" tIns="133350" rIns="133350" bIns="133350" numCol="1" spcCol="1270" anchor="ctr" anchorCtr="0">
          <a:noAutofit/>
        </a:bodyPr>
        <a:lstStyle/>
        <a:p>
          <a:pPr lvl="0" algn="ctr" defTabSz="1555750" rtl="1">
            <a:lnSpc>
              <a:spcPct val="90000"/>
            </a:lnSpc>
            <a:spcBef>
              <a:spcPct val="0"/>
            </a:spcBef>
            <a:spcAft>
              <a:spcPct val="35000"/>
            </a:spcAft>
          </a:pPr>
          <a:r>
            <a:rPr lang="ar-EG" sz="3500" kern="1200" smtClean="0"/>
            <a:t>زيادة المعرفة الذاتية</a:t>
          </a:r>
          <a:endParaRPr lang="ar-EG" sz="3500" kern="1200" dirty="0"/>
        </a:p>
      </dsp:txBody>
      <dsp:txXfrm>
        <a:off x="274640" y="256407"/>
        <a:ext cx="3900212" cy="1218816"/>
      </dsp:txXfrm>
    </dsp:sp>
    <dsp:sp modelId="{E567D74B-B1A5-48B4-8F47-8DA7D423D04D}">
      <dsp:nvSpPr>
        <dsp:cNvPr id="0" name=""/>
        <dsp:cNvSpPr/>
      </dsp:nvSpPr>
      <dsp:spPr>
        <a:xfrm>
          <a:off x="112131" y="80355"/>
          <a:ext cx="853171" cy="1279757"/>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320304-C5AD-4549-88AB-C3DE33CC4D12}">
      <dsp:nvSpPr>
        <dsp:cNvPr id="0" name=""/>
        <dsp:cNvSpPr/>
      </dsp:nvSpPr>
      <dsp:spPr>
        <a:xfrm>
          <a:off x="4556608" y="256407"/>
          <a:ext cx="3900212" cy="121881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5545" tIns="133350" rIns="133350" bIns="133350" numCol="1" spcCol="1270" anchor="ctr" anchorCtr="0">
          <a:noAutofit/>
        </a:bodyPr>
        <a:lstStyle/>
        <a:p>
          <a:pPr lvl="0" algn="ctr" defTabSz="1555750" rtl="1">
            <a:lnSpc>
              <a:spcPct val="90000"/>
            </a:lnSpc>
            <a:spcBef>
              <a:spcPct val="0"/>
            </a:spcBef>
            <a:spcAft>
              <a:spcPct val="35000"/>
            </a:spcAft>
          </a:pPr>
          <a:r>
            <a:rPr lang="ar-EG" sz="3500" kern="1200" smtClean="0"/>
            <a:t>تحسين إدراك الفرد بذاته </a:t>
          </a:r>
          <a:endParaRPr lang="ar-EG" sz="3500" kern="1200" dirty="0"/>
        </a:p>
      </dsp:txBody>
      <dsp:txXfrm>
        <a:off x="4556608" y="256407"/>
        <a:ext cx="3900212" cy="1218816"/>
      </dsp:txXfrm>
    </dsp:sp>
    <dsp:sp modelId="{1E0C6F73-4A6D-4F03-AE00-06138D6B9311}">
      <dsp:nvSpPr>
        <dsp:cNvPr id="0" name=""/>
        <dsp:cNvSpPr/>
      </dsp:nvSpPr>
      <dsp:spPr>
        <a:xfrm>
          <a:off x="4394099" y="80355"/>
          <a:ext cx="853171" cy="1279757"/>
        </a:xfrm>
        <a:prstGeom prst="rect">
          <a:avLst/>
        </a:prstGeom>
        <a:solidFill>
          <a:schemeClr val="accent5">
            <a:tint val="50000"/>
            <a:hueOff val="-2670591"/>
            <a:satOff val="11904"/>
            <a:lumOff val="10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23869-0FFD-42BB-AAC5-15CAA70989A6}">
      <dsp:nvSpPr>
        <dsp:cNvPr id="0" name=""/>
        <dsp:cNvSpPr/>
      </dsp:nvSpPr>
      <dsp:spPr>
        <a:xfrm>
          <a:off x="274640" y="1790761"/>
          <a:ext cx="3900212" cy="121881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5545" tIns="133350" rIns="133350" bIns="133350" numCol="1" spcCol="1270" anchor="ctr" anchorCtr="0">
          <a:noAutofit/>
        </a:bodyPr>
        <a:lstStyle/>
        <a:p>
          <a:pPr lvl="0" algn="ctr" defTabSz="1555750" rtl="1">
            <a:lnSpc>
              <a:spcPct val="90000"/>
            </a:lnSpc>
            <a:spcBef>
              <a:spcPct val="0"/>
            </a:spcBef>
            <a:spcAft>
              <a:spcPct val="35000"/>
            </a:spcAft>
          </a:pPr>
          <a:r>
            <a:rPr lang="ar-EG" sz="3500" kern="1200" smtClean="0"/>
            <a:t>معرفة القيم الذاتية</a:t>
          </a:r>
          <a:endParaRPr lang="ar-EG" sz="3500" kern="1200" dirty="0"/>
        </a:p>
      </dsp:txBody>
      <dsp:txXfrm>
        <a:off x="274640" y="1790761"/>
        <a:ext cx="3900212" cy="1218816"/>
      </dsp:txXfrm>
    </dsp:sp>
    <dsp:sp modelId="{C5937BCC-2AF2-4DE9-8086-0859FACAB626}">
      <dsp:nvSpPr>
        <dsp:cNvPr id="0" name=""/>
        <dsp:cNvSpPr/>
      </dsp:nvSpPr>
      <dsp:spPr>
        <a:xfrm>
          <a:off x="112131" y="1614710"/>
          <a:ext cx="853171" cy="1279757"/>
        </a:xfrm>
        <a:prstGeom prst="rect">
          <a:avLst/>
        </a:prstGeom>
        <a:solidFill>
          <a:schemeClr val="accent5">
            <a:tint val="50000"/>
            <a:hueOff val="-5341183"/>
            <a:satOff val="23809"/>
            <a:lumOff val="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703343-E13A-4542-BE73-CDEAFBD7F579}">
      <dsp:nvSpPr>
        <dsp:cNvPr id="0" name=""/>
        <dsp:cNvSpPr/>
      </dsp:nvSpPr>
      <dsp:spPr>
        <a:xfrm>
          <a:off x="4556608" y="1790761"/>
          <a:ext cx="3900212" cy="121881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5545" tIns="133350" rIns="133350" bIns="133350" numCol="1" spcCol="1270" anchor="ctr" anchorCtr="0">
          <a:noAutofit/>
        </a:bodyPr>
        <a:lstStyle/>
        <a:p>
          <a:pPr lvl="0" algn="ctr" defTabSz="1555750" rtl="1">
            <a:lnSpc>
              <a:spcPct val="90000"/>
            </a:lnSpc>
            <a:spcBef>
              <a:spcPct val="0"/>
            </a:spcBef>
            <a:spcAft>
              <a:spcPct val="35000"/>
            </a:spcAft>
          </a:pPr>
          <a:r>
            <a:rPr lang="ar-EG" sz="3500" kern="1200" smtClean="0"/>
            <a:t>بناء أو إعادة بناء "الهوية الذاتية"</a:t>
          </a:r>
          <a:endParaRPr lang="ar-EG" sz="3500" kern="1200" dirty="0"/>
        </a:p>
      </dsp:txBody>
      <dsp:txXfrm>
        <a:off x="4556608" y="1790761"/>
        <a:ext cx="3900212" cy="1218816"/>
      </dsp:txXfrm>
    </dsp:sp>
    <dsp:sp modelId="{D37B2D29-70AE-4731-84BE-6891A01A49A6}">
      <dsp:nvSpPr>
        <dsp:cNvPr id="0" name=""/>
        <dsp:cNvSpPr/>
      </dsp:nvSpPr>
      <dsp:spPr>
        <a:xfrm>
          <a:off x="4394099" y="1614710"/>
          <a:ext cx="853171" cy="1279757"/>
        </a:xfrm>
        <a:prstGeom prst="rect">
          <a:avLst/>
        </a:prstGeom>
        <a:solidFill>
          <a:schemeClr val="accent5">
            <a:tint val="50000"/>
            <a:hueOff val="-8011774"/>
            <a:satOff val="35713"/>
            <a:lumOff val="31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4A1248-48C7-465F-96B5-F6DAE0E5C8CD}">
      <dsp:nvSpPr>
        <dsp:cNvPr id="0" name=""/>
        <dsp:cNvSpPr/>
      </dsp:nvSpPr>
      <dsp:spPr>
        <a:xfrm>
          <a:off x="2415624" y="3325115"/>
          <a:ext cx="3900212" cy="121881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5545" tIns="133350" rIns="133350" bIns="133350" numCol="1" spcCol="1270" anchor="ctr" anchorCtr="0">
          <a:noAutofit/>
        </a:bodyPr>
        <a:lstStyle/>
        <a:p>
          <a:pPr lvl="0" algn="ctr" defTabSz="1555750" rtl="1">
            <a:lnSpc>
              <a:spcPct val="90000"/>
            </a:lnSpc>
            <a:spcBef>
              <a:spcPct val="0"/>
            </a:spcBef>
            <a:spcAft>
              <a:spcPct val="35000"/>
            </a:spcAft>
          </a:pPr>
          <a:r>
            <a:rPr lang="ar-EG" sz="3500" kern="1200" dirty="0" smtClean="0"/>
            <a:t>تطوير القدرات والمواهب</a:t>
          </a:r>
          <a:endParaRPr lang="ar-EG" sz="3500" kern="1200" dirty="0"/>
        </a:p>
      </dsp:txBody>
      <dsp:txXfrm>
        <a:off x="2415624" y="3325115"/>
        <a:ext cx="3900212" cy="1218816"/>
      </dsp:txXfrm>
    </dsp:sp>
    <dsp:sp modelId="{B8CE0B7C-0537-4466-A53B-BD81077D01CE}">
      <dsp:nvSpPr>
        <dsp:cNvPr id="0" name=""/>
        <dsp:cNvSpPr/>
      </dsp:nvSpPr>
      <dsp:spPr>
        <a:xfrm>
          <a:off x="2253115" y="3149064"/>
          <a:ext cx="853171" cy="1279757"/>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D0425-DAA2-4704-AAD6-5490DE744D68}">
      <dsp:nvSpPr>
        <dsp:cNvPr id="0" name=""/>
        <dsp:cNvSpPr/>
      </dsp:nvSpPr>
      <dsp:spPr>
        <a:xfrm>
          <a:off x="3009626" y="490140"/>
          <a:ext cx="3083853" cy="3083718"/>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79DE5-6A3D-4254-AFFA-8A7A06E77845}">
      <dsp:nvSpPr>
        <dsp:cNvPr id="0" name=""/>
        <dsp:cNvSpPr/>
      </dsp:nvSpPr>
      <dsp:spPr>
        <a:xfrm>
          <a:off x="2519" y="598066"/>
          <a:ext cx="3792841" cy="2867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BD94E-E67F-4FF9-8E41-8AF7CC32ED7A}">
      <dsp:nvSpPr>
        <dsp:cNvPr id="0" name=""/>
        <dsp:cNvSpPr/>
      </dsp:nvSpPr>
      <dsp:spPr>
        <a:xfrm>
          <a:off x="3348893" y="829334"/>
          <a:ext cx="2405320" cy="2405215"/>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44800" rtl="1">
            <a:lnSpc>
              <a:spcPct val="90000"/>
            </a:lnSpc>
            <a:spcBef>
              <a:spcPct val="0"/>
            </a:spcBef>
            <a:spcAft>
              <a:spcPct val="35000"/>
            </a:spcAft>
          </a:pPr>
          <a:r>
            <a:rPr lang="ar-EG" sz="6400" b="1" kern="1200" dirty="0" smtClean="0"/>
            <a:t>إدارة الوقت</a:t>
          </a:r>
        </a:p>
      </dsp:txBody>
      <dsp:txXfrm>
        <a:off x="3701144" y="1181570"/>
        <a:ext cx="1700818" cy="1700743"/>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6F8C9-64B5-4C48-9C1D-ED0C54C16CAB}">
      <dsp:nvSpPr>
        <dsp:cNvPr id="0" name=""/>
        <dsp:cNvSpPr/>
      </dsp:nvSpPr>
      <dsp:spPr>
        <a:xfrm>
          <a:off x="2192190" y="255456"/>
          <a:ext cx="3765399" cy="1176687"/>
        </a:xfrm>
        <a:prstGeom prst="rect">
          <a:avLst/>
        </a:prstGeom>
        <a:solidFill>
          <a:schemeClr val="lt1">
            <a:alpha val="4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97010"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مشغول كتير وما عندي وقت </a:t>
          </a:r>
          <a:endParaRPr lang="ar-EG" sz="2400" b="1" kern="1200" dirty="0">
            <a:solidFill>
              <a:srgbClr val="002060"/>
            </a:solidFill>
          </a:endParaRPr>
        </a:p>
      </dsp:txBody>
      <dsp:txXfrm>
        <a:off x="2192190" y="255456"/>
        <a:ext cx="3765399" cy="1176687"/>
      </dsp:txXfrm>
    </dsp:sp>
    <dsp:sp modelId="{CCC2A642-EC13-4502-964F-C9A1B2736BDD}">
      <dsp:nvSpPr>
        <dsp:cNvPr id="0" name=""/>
        <dsp:cNvSpPr/>
      </dsp:nvSpPr>
      <dsp:spPr>
        <a:xfrm>
          <a:off x="2035298" y="85490"/>
          <a:ext cx="823681" cy="1235521"/>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508FE68-3C9D-45BC-9892-CD7BD20522FB}">
      <dsp:nvSpPr>
        <dsp:cNvPr id="0" name=""/>
        <dsp:cNvSpPr/>
      </dsp:nvSpPr>
      <dsp:spPr>
        <a:xfrm>
          <a:off x="2192190" y="1736775"/>
          <a:ext cx="3765399" cy="1176687"/>
        </a:xfrm>
        <a:prstGeom prst="rect">
          <a:avLst/>
        </a:prstGeom>
        <a:solidFill>
          <a:schemeClr val="lt1">
            <a:alpha val="4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97010"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لا يوجد لدي وقت للراحة </a:t>
          </a:r>
          <a:endParaRPr lang="ar-EG" sz="2400" b="1" kern="1200" dirty="0">
            <a:solidFill>
              <a:srgbClr val="002060"/>
            </a:solidFill>
          </a:endParaRPr>
        </a:p>
      </dsp:txBody>
      <dsp:txXfrm>
        <a:off x="2192190" y="1736775"/>
        <a:ext cx="3765399" cy="1176687"/>
      </dsp:txXfrm>
    </dsp:sp>
    <dsp:sp modelId="{3280E3E2-2755-41C6-B77B-07A612031D84}">
      <dsp:nvSpPr>
        <dsp:cNvPr id="0" name=""/>
        <dsp:cNvSpPr/>
      </dsp:nvSpPr>
      <dsp:spPr>
        <a:xfrm>
          <a:off x="2035298" y="1566809"/>
          <a:ext cx="823681" cy="1235521"/>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CFBB719-744D-4BBA-971C-1DCFE7CFABFC}">
      <dsp:nvSpPr>
        <dsp:cNvPr id="0" name=""/>
        <dsp:cNvSpPr/>
      </dsp:nvSpPr>
      <dsp:spPr>
        <a:xfrm>
          <a:off x="2192190" y="3218093"/>
          <a:ext cx="3765399" cy="1176687"/>
        </a:xfrm>
        <a:prstGeom prst="rect">
          <a:avLst/>
        </a:prstGeom>
        <a:solidFill>
          <a:schemeClr val="lt1">
            <a:alpha val="4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97010"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لا يوجد وقت للأسرة والأولاد</a:t>
          </a:r>
          <a:endParaRPr lang="ar-EG" sz="2400" b="1" kern="1200" dirty="0">
            <a:solidFill>
              <a:srgbClr val="002060"/>
            </a:solidFill>
          </a:endParaRPr>
        </a:p>
      </dsp:txBody>
      <dsp:txXfrm>
        <a:off x="2192190" y="3218093"/>
        <a:ext cx="3765399" cy="1176687"/>
      </dsp:txXfrm>
    </dsp:sp>
    <dsp:sp modelId="{E056E658-E2E7-49AE-9A40-F59FFD19CED7}">
      <dsp:nvSpPr>
        <dsp:cNvPr id="0" name=""/>
        <dsp:cNvSpPr/>
      </dsp:nvSpPr>
      <dsp:spPr>
        <a:xfrm>
          <a:off x="2035298" y="3048127"/>
          <a:ext cx="823681" cy="1235521"/>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3470D-5D2A-4D41-BFDA-865FBE70E67F}">
      <dsp:nvSpPr>
        <dsp:cNvPr id="0" name=""/>
        <dsp:cNvSpPr/>
      </dsp:nvSpPr>
      <dsp:spPr>
        <a:xfrm>
          <a:off x="252027" y="265"/>
          <a:ext cx="2362762" cy="1890210"/>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43B8989-3B0E-42F2-84FB-BF1E1110249E}">
      <dsp:nvSpPr>
        <dsp:cNvPr id="0" name=""/>
        <dsp:cNvSpPr/>
      </dsp:nvSpPr>
      <dsp:spPr>
        <a:xfrm>
          <a:off x="464676" y="1607451"/>
          <a:ext cx="2102858" cy="849579"/>
        </a:xfrm>
        <a:prstGeom prst="wedgeRectCallout">
          <a:avLst>
            <a:gd name="adj1" fmla="val 20250"/>
            <a:gd name="adj2" fmla="val -607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ضعف برمجة وتنظيم الوقت</a:t>
          </a:r>
          <a:endParaRPr lang="ar-EG" sz="2400" kern="1200" dirty="0"/>
        </a:p>
      </dsp:txBody>
      <dsp:txXfrm>
        <a:off x="464676" y="1607451"/>
        <a:ext cx="2102858" cy="849579"/>
      </dsp:txXfrm>
    </dsp:sp>
    <dsp:sp modelId="{F5C23FA6-710A-45A3-956D-25D4CB03B608}">
      <dsp:nvSpPr>
        <dsp:cNvPr id="0" name=""/>
        <dsp:cNvSpPr/>
      </dsp:nvSpPr>
      <dsp:spPr>
        <a:xfrm>
          <a:off x="2851066" y="4327"/>
          <a:ext cx="2362762" cy="1890210"/>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DA42BC3E-BD70-4515-B967-C249AF16D1B6}">
      <dsp:nvSpPr>
        <dsp:cNvPr id="0" name=""/>
        <dsp:cNvSpPr/>
      </dsp:nvSpPr>
      <dsp:spPr>
        <a:xfrm>
          <a:off x="3063715" y="1619638"/>
          <a:ext cx="2102858" cy="833331"/>
        </a:xfrm>
        <a:prstGeom prst="wedgeRectCallout">
          <a:avLst>
            <a:gd name="adj1" fmla="val 20250"/>
            <a:gd name="adj2" fmla="val -607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عدم ترتيب الأولويات</a:t>
          </a:r>
          <a:endParaRPr lang="ar-EG" sz="2400" kern="1200" dirty="0"/>
        </a:p>
      </dsp:txBody>
      <dsp:txXfrm>
        <a:off x="3063715" y="1619638"/>
        <a:ext cx="2102858" cy="833331"/>
      </dsp:txXfrm>
    </dsp:sp>
    <dsp:sp modelId="{E3879153-603C-487E-9DCE-46A067EF2E21}">
      <dsp:nvSpPr>
        <dsp:cNvPr id="0" name=""/>
        <dsp:cNvSpPr/>
      </dsp:nvSpPr>
      <dsp:spPr>
        <a:xfrm>
          <a:off x="5450105" y="47267"/>
          <a:ext cx="2362762" cy="1890210"/>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63A1C77-8E58-427A-BB1B-C40D0A0F79DE}">
      <dsp:nvSpPr>
        <dsp:cNvPr id="0" name=""/>
        <dsp:cNvSpPr/>
      </dsp:nvSpPr>
      <dsp:spPr>
        <a:xfrm>
          <a:off x="5662754" y="1748456"/>
          <a:ext cx="2102858" cy="661573"/>
        </a:xfrm>
        <a:prstGeom prst="wedgeRectCallout">
          <a:avLst>
            <a:gd name="adj1" fmla="val 20250"/>
            <a:gd name="adj2" fmla="val -607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التسرع في اتخاذ القرارات</a:t>
          </a:r>
          <a:endParaRPr lang="ar-EG" sz="2400" kern="1200" dirty="0"/>
        </a:p>
      </dsp:txBody>
      <dsp:txXfrm>
        <a:off x="5662754" y="1748456"/>
        <a:ext cx="2102858" cy="661573"/>
      </dsp:txXfrm>
    </dsp:sp>
    <dsp:sp modelId="{2C5C76C4-66B8-4DA4-B883-3C519A7D4F11}">
      <dsp:nvSpPr>
        <dsp:cNvPr id="0" name=""/>
        <dsp:cNvSpPr/>
      </dsp:nvSpPr>
      <dsp:spPr>
        <a:xfrm>
          <a:off x="2851066" y="2693307"/>
          <a:ext cx="2362762" cy="1890210"/>
        </a:xfrm>
        <a:prstGeom prst="rect">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DB425020-E469-4E0C-99D0-F35C263F94E5}">
      <dsp:nvSpPr>
        <dsp:cNvPr id="0" name=""/>
        <dsp:cNvSpPr/>
      </dsp:nvSpPr>
      <dsp:spPr>
        <a:xfrm>
          <a:off x="3063715" y="4394496"/>
          <a:ext cx="2102858" cy="661573"/>
        </a:xfrm>
        <a:prstGeom prst="wedgeRectCallout">
          <a:avLst>
            <a:gd name="adj1" fmla="val 20250"/>
            <a:gd name="adj2" fmla="val -607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kern="1200" dirty="0" smtClean="0"/>
            <a:t>ضعف التخطيط الجيد والرؤية المستقبلية</a:t>
          </a:r>
          <a:endParaRPr lang="ar-EG" sz="2000" kern="1200" dirty="0"/>
        </a:p>
      </dsp:txBody>
      <dsp:txXfrm>
        <a:off x="3063715" y="4394496"/>
        <a:ext cx="2102858" cy="661573"/>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391160" rIns="391160" bIns="391160" numCol="1" spcCol="1270" anchor="t" anchorCtr="0">
          <a:noAutofit/>
        </a:bodyPr>
        <a:lstStyle/>
        <a:p>
          <a:pPr lvl="0" algn="ctr" defTabSz="2444750" rtl="1">
            <a:lnSpc>
              <a:spcPct val="90000"/>
            </a:lnSpc>
            <a:spcBef>
              <a:spcPct val="0"/>
            </a:spcBef>
            <a:spcAft>
              <a:spcPct val="35000"/>
            </a:spcAft>
          </a:pPr>
          <a:r>
            <a:rPr lang="ar-EG" sz="5500" kern="1200" dirty="0" smtClean="0"/>
            <a:t>استبيان الوقت </a:t>
          </a:r>
          <a:r>
            <a:rPr lang="en-US" sz="5500" kern="1200" dirty="0" smtClean="0"/>
            <a:t>Time Questionnaire</a:t>
          </a:r>
          <a:endParaRPr lang="ar-EG" sz="5500" kern="1200" dirty="0" smtClean="0"/>
        </a:p>
      </dsp:txBody>
      <dsp:txXfrm rot="10800000">
        <a:off x="257442" y="1983718"/>
        <a:ext cx="5581114" cy="2349982"/>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t" anchorCtr="0">
          <a:noAutofit/>
        </a:bodyPr>
        <a:lstStyle/>
        <a:p>
          <a:pPr lvl="0" algn="ctr" defTabSz="2266950" rtl="1">
            <a:lnSpc>
              <a:spcPct val="90000"/>
            </a:lnSpc>
            <a:spcBef>
              <a:spcPct val="0"/>
            </a:spcBef>
            <a:spcAft>
              <a:spcPct val="35000"/>
            </a:spcAft>
          </a:pPr>
          <a:r>
            <a:rPr lang="ar-EG" sz="5100" kern="1200" smtClean="0"/>
            <a:t>تعرف على وقتك !</a:t>
          </a:r>
          <a:r>
            <a:rPr lang="en-US" sz="5100" kern="1200" dirty="0" smtClean="0"/>
            <a:t>Get to know your time</a:t>
          </a:r>
          <a:endParaRPr lang="ar-EG" sz="5100" kern="1200" dirty="0" smtClean="0"/>
        </a:p>
      </dsp:txBody>
      <dsp:txXfrm rot="10800000">
        <a:off x="257442" y="1983718"/>
        <a:ext cx="5581114" cy="2349982"/>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t" anchorCtr="0">
          <a:noAutofit/>
        </a:bodyPr>
        <a:lstStyle/>
        <a:p>
          <a:pPr lvl="0" algn="ctr" defTabSz="2311400" rtl="1">
            <a:lnSpc>
              <a:spcPct val="90000"/>
            </a:lnSpc>
            <a:spcBef>
              <a:spcPct val="0"/>
            </a:spcBef>
            <a:spcAft>
              <a:spcPct val="35000"/>
            </a:spcAft>
          </a:pPr>
          <a:r>
            <a:rPr lang="ar-EG" sz="5200" kern="1200" dirty="0" smtClean="0"/>
            <a:t>مضيعات الوقت </a:t>
          </a:r>
          <a:r>
            <a:rPr lang="en-US" sz="5200" kern="1200" dirty="0" smtClean="0"/>
            <a:t>Time Wasters Exercise</a:t>
          </a:r>
          <a:endParaRPr lang="ar-EG" sz="5200" kern="1200" dirty="0" smtClean="0"/>
        </a:p>
      </dsp:txBody>
      <dsp:txXfrm rot="10800000">
        <a:off x="257442" y="1983718"/>
        <a:ext cx="5581114" cy="234998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214D8-C861-4A2D-8056-A27CE4288CF9}">
      <dsp:nvSpPr>
        <dsp:cNvPr id="0" name=""/>
        <dsp:cNvSpPr/>
      </dsp:nvSpPr>
      <dsp:spPr>
        <a:xfrm>
          <a:off x="2000472" y="24"/>
          <a:ext cx="4063951" cy="3251161"/>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406E03-2D48-4B01-AA0F-49C69343C2C0}">
      <dsp:nvSpPr>
        <dsp:cNvPr id="0" name=""/>
        <dsp:cNvSpPr/>
      </dsp:nvSpPr>
      <dsp:spPr>
        <a:xfrm>
          <a:off x="2366227" y="2926069"/>
          <a:ext cx="3616916" cy="1137906"/>
        </a:xfrm>
        <a:prstGeom prst="wedgeRectCallout">
          <a:avLst>
            <a:gd name="adj1" fmla="val 20250"/>
            <a:gd name="adj2" fmla="val -607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1">
            <a:lnSpc>
              <a:spcPct val="90000"/>
            </a:lnSpc>
            <a:spcBef>
              <a:spcPct val="0"/>
            </a:spcBef>
            <a:spcAft>
              <a:spcPct val="35000"/>
            </a:spcAft>
          </a:pPr>
          <a:r>
            <a:rPr lang="ar-EG" sz="3300" b="1" kern="1200" dirty="0" smtClean="0"/>
            <a:t>مقولات شهيرة عن أهمية الوقت</a:t>
          </a:r>
        </a:p>
      </dsp:txBody>
      <dsp:txXfrm>
        <a:off x="2366227" y="2926069"/>
        <a:ext cx="3616916" cy="11379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lvl="0" algn="ctr" defTabSz="2889250" rtl="1">
            <a:lnSpc>
              <a:spcPct val="90000"/>
            </a:lnSpc>
            <a:spcBef>
              <a:spcPct val="0"/>
            </a:spcBef>
            <a:spcAft>
              <a:spcPct val="35000"/>
            </a:spcAft>
          </a:pPr>
          <a:r>
            <a:rPr lang="ar-EG" sz="6500" kern="1200" dirty="0" smtClean="0"/>
            <a:t>ما هي حقوقي ؟</a:t>
          </a:r>
          <a:endParaRPr lang="ar-EG" sz="6500" kern="1200" dirty="0"/>
        </a:p>
      </dsp:txBody>
      <dsp:txXfrm rot="10800000">
        <a:off x="257442" y="1983718"/>
        <a:ext cx="5581114" cy="2349982"/>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5E125-0569-4A99-B03E-086D6948150B}">
      <dsp:nvSpPr>
        <dsp:cNvPr id="0" name=""/>
        <dsp:cNvSpPr/>
      </dsp:nvSpPr>
      <dsp:spPr>
        <a:xfrm>
          <a:off x="0" y="11982"/>
          <a:ext cx="2350617" cy="1614993"/>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80A4A7-6447-4441-8524-F132BB71EEEC}">
      <dsp:nvSpPr>
        <dsp:cNvPr id="0" name=""/>
        <dsp:cNvSpPr/>
      </dsp:nvSpPr>
      <dsp:spPr>
        <a:xfrm>
          <a:off x="2448763" y="170100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EG" sz="4300" kern="1200" dirty="0" smtClean="0">
              <a:solidFill>
                <a:srgbClr val="C00000"/>
              </a:solidFill>
              <a:latin typeface="Calibri"/>
              <a:ea typeface="+mn-ea"/>
              <a:cs typeface="Arial" panose="020B0604020202020204" pitchFamily="34" charset="0"/>
            </a:rPr>
            <a:t>لقد أضعت الوقت فإنه الآن يضيعني!</a:t>
          </a:r>
          <a:endParaRPr lang="ar-EG" sz="4300" kern="1200" dirty="0">
            <a:solidFill>
              <a:srgbClr val="C00000"/>
            </a:solidFill>
            <a:latin typeface="Calibri"/>
            <a:ea typeface="+mn-ea"/>
            <a:cs typeface="Arial" panose="020B0604020202020204" pitchFamily="34" charset="0"/>
          </a:endParaRPr>
        </a:p>
      </dsp:txBody>
      <dsp:txXfrm>
        <a:off x="2448763" y="1701007"/>
        <a:ext cx="3330244" cy="2057033"/>
      </dsp:txXfrm>
    </dsp:sp>
    <dsp:sp modelId="{991AADF2-EE1B-4F62-90DF-02CAFAEBC898}">
      <dsp:nvSpPr>
        <dsp:cNvPr id="0" name=""/>
        <dsp:cNvSpPr/>
      </dsp:nvSpPr>
      <dsp:spPr>
        <a:xfrm>
          <a:off x="2154936" y="1407432"/>
          <a:ext cx="799795" cy="800002"/>
        </a:xfrm>
        <a:prstGeom prst="halfFrame">
          <a:avLst>
            <a:gd name="adj1" fmla="val 25770"/>
            <a:gd name="adj2" fmla="val 257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40135-AA7B-4736-BB28-3C09987AB490}">
      <dsp:nvSpPr>
        <dsp:cNvPr id="0" name=""/>
        <dsp:cNvSpPr/>
      </dsp:nvSpPr>
      <dsp:spPr>
        <a:xfrm rot="5400000">
          <a:off x="5296101" y="1407535"/>
          <a:ext cx="800002" cy="799795"/>
        </a:xfrm>
        <a:prstGeom prst="halfFrame">
          <a:avLst>
            <a:gd name="adj1" fmla="val 25770"/>
            <a:gd name="adj2" fmla="val 2577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FF131-8598-4CBE-B5F8-B1A7DEF5C8C5}">
      <dsp:nvSpPr>
        <dsp:cNvPr id="0" name=""/>
        <dsp:cNvSpPr/>
      </dsp:nvSpPr>
      <dsp:spPr>
        <a:xfrm rot="16200000">
          <a:off x="2154832" y="3252119"/>
          <a:ext cx="800002" cy="799795"/>
        </a:xfrm>
        <a:prstGeom prst="halfFrame">
          <a:avLst>
            <a:gd name="adj1" fmla="val 25770"/>
            <a:gd name="adj2" fmla="val 2577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4D7753-AA13-4BBF-8962-E86AB399C6BD}">
      <dsp:nvSpPr>
        <dsp:cNvPr id="0" name=""/>
        <dsp:cNvSpPr/>
      </dsp:nvSpPr>
      <dsp:spPr>
        <a:xfrm rot="10800000">
          <a:off x="5296204" y="3252015"/>
          <a:ext cx="799795" cy="800002"/>
        </a:xfrm>
        <a:prstGeom prst="halfFrame">
          <a:avLst>
            <a:gd name="adj1" fmla="val 25770"/>
            <a:gd name="adj2" fmla="val 2577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5E125-0569-4A99-B03E-086D6948150B}">
      <dsp:nvSpPr>
        <dsp:cNvPr id="0" name=""/>
        <dsp:cNvSpPr/>
      </dsp:nvSpPr>
      <dsp:spPr>
        <a:xfrm>
          <a:off x="0" y="11982"/>
          <a:ext cx="2350617" cy="1614993"/>
        </a:xfrm>
        <a:prstGeom prst="rect">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7180A4A7-6447-4441-8524-F132BB71EEEC}">
      <dsp:nvSpPr>
        <dsp:cNvPr id="0" name=""/>
        <dsp:cNvSpPr/>
      </dsp:nvSpPr>
      <dsp:spPr>
        <a:xfrm>
          <a:off x="2448763" y="170100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EG" sz="4300" kern="1200" dirty="0" smtClean="0">
              <a:solidFill>
                <a:srgbClr val="C00000"/>
              </a:solidFill>
              <a:latin typeface="Calibri"/>
              <a:ea typeface="+mn-ea"/>
              <a:cs typeface="Arial" panose="020B0604020202020204" pitchFamily="34" charset="0"/>
            </a:rPr>
            <a:t>الوقت هو رأس المال الوحيد للانسان </a:t>
          </a:r>
          <a:endParaRPr lang="ar-EG" sz="4300" kern="1200" dirty="0">
            <a:solidFill>
              <a:srgbClr val="C00000"/>
            </a:solidFill>
            <a:latin typeface="Calibri"/>
            <a:ea typeface="+mn-ea"/>
            <a:cs typeface="Arial" panose="020B0604020202020204" pitchFamily="34" charset="0"/>
          </a:endParaRPr>
        </a:p>
      </dsp:txBody>
      <dsp:txXfrm>
        <a:off x="2448763" y="1701007"/>
        <a:ext cx="3330244" cy="2057033"/>
      </dsp:txXfrm>
    </dsp:sp>
    <dsp:sp modelId="{991AADF2-EE1B-4F62-90DF-02CAFAEBC898}">
      <dsp:nvSpPr>
        <dsp:cNvPr id="0" name=""/>
        <dsp:cNvSpPr/>
      </dsp:nvSpPr>
      <dsp:spPr>
        <a:xfrm>
          <a:off x="2154936" y="1407432"/>
          <a:ext cx="799795" cy="800002"/>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2040135-AA7B-4736-BB28-3C09987AB490}">
      <dsp:nvSpPr>
        <dsp:cNvPr id="0" name=""/>
        <dsp:cNvSpPr/>
      </dsp:nvSpPr>
      <dsp:spPr>
        <a:xfrm rot="5400000">
          <a:off x="5296101" y="1407535"/>
          <a:ext cx="800002" cy="799795"/>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EBFF131-8598-4CBE-B5F8-B1A7DEF5C8C5}">
      <dsp:nvSpPr>
        <dsp:cNvPr id="0" name=""/>
        <dsp:cNvSpPr/>
      </dsp:nvSpPr>
      <dsp:spPr>
        <a:xfrm rot="16200000">
          <a:off x="2154832" y="3252119"/>
          <a:ext cx="800002" cy="799795"/>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84D7753-AA13-4BBF-8962-E86AB399C6BD}">
      <dsp:nvSpPr>
        <dsp:cNvPr id="0" name=""/>
        <dsp:cNvSpPr/>
      </dsp:nvSpPr>
      <dsp:spPr>
        <a:xfrm rot="10800000">
          <a:off x="5296204" y="3252015"/>
          <a:ext cx="799795" cy="800002"/>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5E125-0569-4A99-B03E-086D6948150B}">
      <dsp:nvSpPr>
        <dsp:cNvPr id="0" name=""/>
        <dsp:cNvSpPr/>
      </dsp:nvSpPr>
      <dsp:spPr>
        <a:xfrm>
          <a:off x="0" y="11982"/>
          <a:ext cx="2350617" cy="1614993"/>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80A4A7-6447-4441-8524-F132BB71EEEC}">
      <dsp:nvSpPr>
        <dsp:cNvPr id="0" name=""/>
        <dsp:cNvSpPr/>
      </dsp:nvSpPr>
      <dsp:spPr>
        <a:xfrm>
          <a:off x="2448763" y="170100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EG" sz="4300" kern="1200" dirty="0" smtClean="0">
              <a:solidFill>
                <a:srgbClr val="C00000"/>
              </a:solidFill>
              <a:latin typeface="Calibri"/>
              <a:ea typeface="+mn-ea"/>
              <a:cs typeface="Arial" panose="020B0604020202020204" pitchFamily="34" charset="0"/>
            </a:rPr>
            <a:t>الوقت هو أغلى شيء يمكن للانسان أن ينفقه</a:t>
          </a:r>
          <a:endParaRPr lang="ar-EG" sz="4300" kern="1200" dirty="0">
            <a:solidFill>
              <a:srgbClr val="C00000"/>
            </a:solidFill>
            <a:latin typeface="Calibri"/>
            <a:ea typeface="+mn-ea"/>
            <a:cs typeface="Arial" panose="020B0604020202020204" pitchFamily="34" charset="0"/>
          </a:endParaRPr>
        </a:p>
      </dsp:txBody>
      <dsp:txXfrm>
        <a:off x="2448763" y="1701007"/>
        <a:ext cx="3330244" cy="2057033"/>
      </dsp:txXfrm>
    </dsp:sp>
    <dsp:sp modelId="{991AADF2-EE1B-4F62-90DF-02CAFAEBC898}">
      <dsp:nvSpPr>
        <dsp:cNvPr id="0" name=""/>
        <dsp:cNvSpPr/>
      </dsp:nvSpPr>
      <dsp:spPr>
        <a:xfrm>
          <a:off x="2154936" y="1407432"/>
          <a:ext cx="799795" cy="800002"/>
        </a:xfrm>
        <a:prstGeom prst="halfFrame">
          <a:avLst>
            <a:gd name="adj1" fmla="val 25770"/>
            <a:gd name="adj2" fmla="val 257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40135-AA7B-4736-BB28-3C09987AB490}">
      <dsp:nvSpPr>
        <dsp:cNvPr id="0" name=""/>
        <dsp:cNvSpPr/>
      </dsp:nvSpPr>
      <dsp:spPr>
        <a:xfrm rot="5400000">
          <a:off x="5296101" y="1407535"/>
          <a:ext cx="800002" cy="799795"/>
        </a:xfrm>
        <a:prstGeom prst="halfFrame">
          <a:avLst>
            <a:gd name="adj1" fmla="val 25770"/>
            <a:gd name="adj2" fmla="val 2577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FF131-8598-4CBE-B5F8-B1A7DEF5C8C5}">
      <dsp:nvSpPr>
        <dsp:cNvPr id="0" name=""/>
        <dsp:cNvSpPr/>
      </dsp:nvSpPr>
      <dsp:spPr>
        <a:xfrm rot="16200000">
          <a:off x="2154832" y="3252119"/>
          <a:ext cx="800002" cy="799795"/>
        </a:xfrm>
        <a:prstGeom prst="halfFrame">
          <a:avLst>
            <a:gd name="adj1" fmla="val 25770"/>
            <a:gd name="adj2" fmla="val 2577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4D7753-AA13-4BBF-8962-E86AB399C6BD}">
      <dsp:nvSpPr>
        <dsp:cNvPr id="0" name=""/>
        <dsp:cNvSpPr/>
      </dsp:nvSpPr>
      <dsp:spPr>
        <a:xfrm rot="10800000">
          <a:off x="5296204" y="3252015"/>
          <a:ext cx="799795" cy="800002"/>
        </a:xfrm>
        <a:prstGeom prst="halfFrame">
          <a:avLst>
            <a:gd name="adj1" fmla="val 25770"/>
            <a:gd name="adj2" fmla="val 2577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5E125-0569-4A99-B03E-086D6948150B}">
      <dsp:nvSpPr>
        <dsp:cNvPr id="0" name=""/>
        <dsp:cNvSpPr/>
      </dsp:nvSpPr>
      <dsp:spPr>
        <a:xfrm>
          <a:off x="2976" y="13954"/>
          <a:ext cx="2348322" cy="161341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80A4A7-6447-4441-8524-F132BB71EEEC}">
      <dsp:nvSpPr>
        <dsp:cNvPr id="0" name=""/>
        <dsp:cNvSpPr/>
      </dsp:nvSpPr>
      <dsp:spPr>
        <a:xfrm>
          <a:off x="2449348" y="1701330"/>
          <a:ext cx="3326992" cy="205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endParaRPr lang="ar-EG" sz="2400" kern="1200" dirty="0" smtClean="0">
            <a:latin typeface="Calibri"/>
            <a:ea typeface="+mn-ea"/>
            <a:cs typeface="Arial" panose="020B0604020202020204" pitchFamily="34" charset="0"/>
          </a:endParaRPr>
        </a:p>
        <a:p>
          <a:pPr lvl="0" algn="ctr" defTabSz="1066800" rtl="1">
            <a:lnSpc>
              <a:spcPct val="90000"/>
            </a:lnSpc>
            <a:spcBef>
              <a:spcPct val="0"/>
            </a:spcBef>
            <a:spcAft>
              <a:spcPct val="35000"/>
            </a:spcAft>
          </a:pPr>
          <a:r>
            <a:rPr lang="ar-EG" sz="4400" kern="1200" dirty="0" smtClean="0">
              <a:solidFill>
                <a:srgbClr val="C00000"/>
              </a:solidFill>
              <a:latin typeface="Calibri"/>
              <a:ea typeface="+mn-ea"/>
              <a:cs typeface="Arial" panose="020B0604020202020204" pitchFamily="34" charset="0"/>
            </a:rPr>
            <a:t>استخدام</a:t>
          </a:r>
        </a:p>
        <a:p>
          <a:pPr lvl="0" algn="ctr" defTabSz="1066800" rtl="1">
            <a:lnSpc>
              <a:spcPct val="90000"/>
            </a:lnSpc>
            <a:spcBef>
              <a:spcPct val="0"/>
            </a:spcBef>
            <a:spcAft>
              <a:spcPct val="35000"/>
            </a:spcAft>
          </a:pPr>
          <a:r>
            <a:rPr lang="ar-EG" sz="4400" kern="1200" dirty="0" smtClean="0">
              <a:solidFill>
                <a:srgbClr val="C00000"/>
              </a:solidFill>
              <a:latin typeface="Calibri"/>
              <a:ea typeface="+mn-ea"/>
              <a:cs typeface="Arial" panose="020B0604020202020204" pitchFamily="34" charset="0"/>
            </a:rPr>
            <a:t>الوقت بعناية</a:t>
          </a:r>
        </a:p>
        <a:p>
          <a:pPr lvl="0" algn="ctr" defTabSz="1066800" rtl="1">
            <a:lnSpc>
              <a:spcPct val="90000"/>
            </a:lnSpc>
            <a:spcBef>
              <a:spcPct val="0"/>
            </a:spcBef>
            <a:spcAft>
              <a:spcPct val="35000"/>
            </a:spcAft>
          </a:pPr>
          <a:endParaRPr lang="ar-EG" sz="2400" kern="1200" dirty="0">
            <a:latin typeface="Calibri"/>
            <a:ea typeface="+mn-ea"/>
            <a:cs typeface="Arial" panose="020B0604020202020204" pitchFamily="34" charset="0"/>
          </a:endParaRPr>
        </a:p>
      </dsp:txBody>
      <dsp:txXfrm>
        <a:off x="2449348" y="1701330"/>
        <a:ext cx="3326992" cy="2055024"/>
      </dsp:txXfrm>
    </dsp:sp>
    <dsp:sp modelId="{991AADF2-EE1B-4F62-90DF-02CAFAEBC898}">
      <dsp:nvSpPr>
        <dsp:cNvPr id="0" name=""/>
        <dsp:cNvSpPr/>
      </dsp:nvSpPr>
      <dsp:spPr>
        <a:xfrm>
          <a:off x="2155808" y="1408042"/>
          <a:ext cx="799014" cy="799220"/>
        </a:xfrm>
        <a:prstGeom prst="halfFrame">
          <a:avLst>
            <a:gd name="adj1" fmla="val 25770"/>
            <a:gd name="adj2" fmla="val 257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40135-AA7B-4736-BB28-3C09987AB490}">
      <dsp:nvSpPr>
        <dsp:cNvPr id="0" name=""/>
        <dsp:cNvSpPr/>
      </dsp:nvSpPr>
      <dsp:spPr>
        <a:xfrm rot="5400000">
          <a:off x="5293905" y="1408145"/>
          <a:ext cx="799220" cy="799014"/>
        </a:xfrm>
        <a:prstGeom prst="halfFrame">
          <a:avLst>
            <a:gd name="adj1" fmla="val 25770"/>
            <a:gd name="adj2" fmla="val 2577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FF131-8598-4CBE-B5F8-B1A7DEF5C8C5}">
      <dsp:nvSpPr>
        <dsp:cNvPr id="0" name=""/>
        <dsp:cNvSpPr/>
      </dsp:nvSpPr>
      <dsp:spPr>
        <a:xfrm rot="16200000">
          <a:off x="2155704" y="3250927"/>
          <a:ext cx="799220" cy="799014"/>
        </a:xfrm>
        <a:prstGeom prst="halfFrame">
          <a:avLst>
            <a:gd name="adj1" fmla="val 25770"/>
            <a:gd name="adj2" fmla="val 2577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4D7753-AA13-4BBF-8962-E86AB399C6BD}">
      <dsp:nvSpPr>
        <dsp:cNvPr id="0" name=""/>
        <dsp:cNvSpPr/>
      </dsp:nvSpPr>
      <dsp:spPr>
        <a:xfrm rot="10800000">
          <a:off x="5294009" y="3250824"/>
          <a:ext cx="799014" cy="799220"/>
        </a:xfrm>
        <a:prstGeom prst="halfFrame">
          <a:avLst>
            <a:gd name="adj1" fmla="val 25770"/>
            <a:gd name="adj2" fmla="val 2577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5E125-0569-4A99-B03E-086D6948150B}">
      <dsp:nvSpPr>
        <dsp:cNvPr id="0" name=""/>
        <dsp:cNvSpPr/>
      </dsp:nvSpPr>
      <dsp:spPr>
        <a:xfrm>
          <a:off x="2976" y="13954"/>
          <a:ext cx="2348322" cy="161341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80A4A7-6447-4441-8524-F132BB71EEEC}">
      <dsp:nvSpPr>
        <dsp:cNvPr id="0" name=""/>
        <dsp:cNvSpPr/>
      </dsp:nvSpPr>
      <dsp:spPr>
        <a:xfrm>
          <a:off x="2449348" y="1701330"/>
          <a:ext cx="3326992" cy="205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ar-EG" sz="4400" kern="1200" dirty="0" smtClean="0">
              <a:solidFill>
                <a:srgbClr val="C00000"/>
              </a:solidFill>
              <a:latin typeface="Calibri"/>
              <a:ea typeface="+mn-ea"/>
              <a:cs typeface="Arial" panose="020B0604020202020204" pitchFamily="34" charset="0"/>
            </a:rPr>
            <a:t>الوقت الضائع لا يمكن ايجاده مرة أخرى</a:t>
          </a:r>
          <a:endParaRPr lang="ar-EG" sz="4400" kern="1200" dirty="0">
            <a:solidFill>
              <a:srgbClr val="C00000"/>
            </a:solidFill>
            <a:latin typeface="Calibri"/>
            <a:ea typeface="+mn-ea"/>
            <a:cs typeface="Arial" panose="020B0604020202020204" pitchFamily="34" charset="0"/>
          </a:endParaRPr>
        </a:p>
      </dsp:txBody>
      <dsp:txXfrm>
        <a:off x="2449348" y="1701330"/>
        <a:ext cx="3326992" cy="2055024"/>
      </dsp:txXfrm>
    </dsp:sp>
    <dsp:sp modelId="{991AADF2-EE1B-4F62-90DF-02CAFAEBC898}">
      <dsp:nvSpPr>
        <dsp:cNvPr id="0" name=""/>
        <dsp:cNvSpPr/>
      </dsp:nvSpPr>
      <dsp:spPr>
        <a:xfrm>
          <a:off x="2155808" y="1408042"/>
          <a:ext cx="799014" cy="799220"/>
        </a:xfrm>
        <a:prstGeom prst="halfFrame">
          <a:avLst>
            <a:gd name="adj1" fmla="val 25770"/>
            <a:gd name="adj2" fmla="val 25770"/>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40135-AA7B-4736-BB28-3C09987AB490}">
      <dsp:nvSpPr>
        <dsp:cNvPr id="0" name=""/>
        <dsp:cNvSpPr/>
      </dsp:nvSpPr>
      <dsp:spPr>
        <a:xfrm rot="5400000">
          <a:off x="5293905" y="1408145"/>
          <a:ext cx="799220" cy="799014"/>
        </a:xfrm>
        <a:prstGeom prst="halfFrame">
          <a:avLst>
            <a:gd name="adj1" fmla="val 25770"/>
            <a:gd name="adj2" fmla="val 25770"/>
          </a:avLst>
        </a:prstGeom>
        <a:solidFill>
          <a:schemeClr val="accent6">
            <a:shade val="80000"/>
            <a:hueOff val="-127231"/>
            <a:satOff val="5670"/>
            <a:lumOff val="79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FF131-8598-4CBE-B5F8-B1A7DEF5C8C5}">
      <dsp:nvSpPr>
        <dsp:cNvPr id="0" name=""/>
        <dsp:cNvSpPr/>
      </dsp:nvSpPr>
      <dsp:spPr>
        <a:xfrm rot="16200000">
          <a:off x="2155704" y="3250927"/>
          <a:ext cx="799220" cy="799014"/>
        </a:xfrm>
        <a:prstGeom prst="halfFrame">
          <a:avLst>
            <a:gd name="adj1" fmla="val 25770"/>
            <a:gd name="adj2" fmla="val 25770"/>
          </a:avLst>
        </a:prstGeom>
        <a:solidFill>
          <a:schemeClr val="accent6">
            <a:shade val="80000"/>
            <a:hueOff val="-254461"/>
            <a:satOff val="11339"/>
            <a:lumOff val="158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4D7753-AA13-4BBF-8962-E86AB399C6BD}">
      <dsp:nvSpPr>
        <dsp:cNvPr id="0" name=""/>
        <dsp:cNvSpPr/>
      </dsp:nvSpPr>
      <dsp:spPr>
        <a:xfrm rot="10800000">
          <a:off x="5294009" y="3250824"/>
          <a:ext cx="799014" cy="799220"/>
        </a:xfrm>
        <a:prstGeom prst="halfFrame">
          <a:avLst>
            <a:gd name="adj1" fmla="val 25770"/>
            <a:gd name="adj2" fmla="val 25770"/>
          </a:avLst>
        </a:prstGeom>
        <a:solidFill>
          <a:schemeClr val="accent6">
            <a:shade val="80000"/>
            <a:hueOff val="-381692"/>
            <a:satOff val="17009"/>
            <a:lumOff val="237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5E125-0569-4A99-B03E-086D6948150B}">
      <dsp:nvSpPr>
        <dsp:cNvPr id="0" name=""/>
        <dsp:cNvSpPr/>
      </dsp:nvSpPr>
      <dsp:spPr>
        <a:xfrm>
          <a:off x="2976" y="13954"/>
          <a:ext cx="2348322" cy="1613416"/>
        </a:xfrm>
        <a:prstGeom prst="rect">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7180A4A7-6447-4441-8524-F132BB71EEEC}">
      <dsp:nvSpPr>
        <dsp:cNvPr id="0" name=""/>
        <dsp:cNvSpPr/>
      </dsp:nvSpPr>
      <dsp:spPr>
        <a:xfrm>
          <a:off x="2449348" y="1701330"/>
          <a:ext cx="3326992" cy="2055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endParaRPr lang="ar-EG" sz="2400" kern="1200" dirty="0" smtClean="0">
            <a:solidFill>
              <a:sysClr val="windowText" lastClr="000000">
                <a:hueOff val="0"/>
                <a:satOff val="0"/>
                <a:lumOff val="0"/>
                <a:alphaOff val="0"/>
              </a:sysClr>
            </a:solidFill>
            <a:latin typeface="Calibri"/>
            <a:ea typeface="+mn-ea"/>
            <a:cs typeface="Arial" panose="020B0604020202020204" pitchFamily="34" charset="0"/>
          </a:endParaRPr>
        </a:p>
        <a:p>
          <a:pPr lvl="0" algn="ctr" defTabSz="1066800" rtl="1">
            <a:lnSpc>
              <a:spcPct val="90000"/>
            </a:lnSpc>
            <a:spcBef>
              <a:spcPct val="0"/>
            </a:spcBef>
            <a:spcAft>
              <a:spcPct val="35000"/>
            </a:spcAft>
          </a:pPr>
          <a:r>
            <a:rPr lang="ar-EG" sz="4400" kern="1200" dirty="0" smtClean="0">
              <a:solidFill>
                <a:srgbClr val="C00000"/>
              </a:solidFill>
              <a:latin typeface="Calibri"/>
              <a:ea typeface="+mn-ea"/>
              <a:cs typeface="Arial" panose="020B0604020202020204" pitchFamily="34" charset="0"/>
            </a:rPr>
            <a:t>الوقت يبقى كافياً للذين يجيدون استخدامه</a:t>
          </a:r>
        </a:p>
        <a:p>
          <a:pPr lvl="0" algn="ctr" defTabSz="1066800" rtl="1">
            <a:lnSpc>
              <a:spcPct val="90000"/>
            </a:lnSpc>
            <a:spcBef>
              <a:spcPct val="0"/>
            </a:spcBef>
            <a:spcAft>
              <a:spcPct val="35000"/>
            </a:spcAft>
          </a:pPr>
          <a:endParaRPr lang="ar-EG" sz="4400" kern="1200" dirty="0">
            <a:solidFill>
              <a:sysClr val="windowText" lastClr="000000">
                <a:hueOff val="0"/>
                <a:satOff val="0"/>
                <a:lumOff val="0"/>
                <a:alphaOff val="0"/>
              </a:sysClr>
            </a:solidFill>
            <a:latin typeface="Calibri"/>
            <a:ea typeface="+mn-ea"/>
            <a:cs typeface="Arial" panose="020B0604020202020204" pitchFamily="34" charset="0"/>
          </a:endParaRPr>
        </a:p>
      </dsp:txBody>
      <dsp:txXfrm>
        <a:off x="2449348" y="1701330"/>
        <a:ext cx="3326992" cy="2055024"/>
      </dsp:txXfrm>
    </dsp:sp>
    <dsp:sp modelId="{991AADF2-EE1B-4F62-90DF-02CAFAEBC898}">
      <dsp:nvSpPr>
        <dsp:cNvPr id="0" name=""/>
        <dsp:cNvSpPr/>
      </dsp:nvSpPr>
      <dsp:spPr>
        <a:xfrm>
          <a:off x="2155808" y="1408042"/>
          <a:ext cx="799014" cy="799220"/>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2040135-AA7B-4736-BB28-3C09987AB490}">
      <dsp:nvSpPr>
        <dsp:cNvPr id="0" name=""/>
        <dsp:cNvSpPr/>
      </dsp:nvSpPr>
      <dsp:spPr>
        <a:xfrm rot="5400000">
          <a:off x="5293905" y="1408145"/>
          <a:ext cx="799220" cy="799014"/>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EBFF131-8598-4CBE-B5F8-B1A7DEF5C8C5}">
      <dsp:nvSpPr>
        <dsp:cNvPr id="0" name=""/>
        <dsp:cNvSpPr/>
      </dsp:nvSpPr>
      <dsp:spPr>
        <a:xfrm rot="16200000">
          <a:off x="2155704" y="3250927"/>
          <a:ext cx="799220" cy="799014"/>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84D7753-AA13-4BBF-8962-E86AB399C6BD}">
      <dsp:nvSpPr>
        <dsp:cNvPr id="0" name=""/>
        <dsp:cNvSpPr/>
      </dsp:nvSpPr>
      <dsp:spPr>
        <a:xfrm rot="10800000">
          <a:off x="5294009" y="3250824"/>
          <a:ext cx="799014" cy="799220"/>
        </a:xfrm>
        <a:prstGeom prst="halfFrame">
          <a:avLst>
            <a:gd name="adj1" fmla="val 25770"/>
            <a:gd name="adj2" fmla="val 257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6096000"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82879" y="264495"/>
          <a:ext cx="5730240"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82879" y="1983718"/>
          <a:ext cx="5730240"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rtl="1">
            <a:lnSpc>
              <a:spcPct val="90000"/>
            </a:lnSpc>
            <a:spcBef>
              <a:spcPct val="0"/>
            </a:spcBef>
            <a:spcAft>
              <a:spcPct val="35000"/>
            </a:spcAft>
          </a:pPr>
          <a:r>
            <a:rPr lang="ar-EG" sz="3500" kern="1200" dirty="0" smtClean="0"/>
            <a:t>السؤال الصعب </a:t>
          </a:r>
          <a:br>
            <a:rPr lang="ar-EG" sz="3500" kern="1200" dirty="0" smtClean="0"/>
          </a:br>
          <a:r>
            <a:rPr lang="ar-EG" sz="3500" kern="1200" dirty="0" smtClean="0"/>
            <a:t>ما الذي ستفعله إذا اكتشفت أنه لسبب ما أمامك فقط ستة أشهر فقط لتعيش؟؟؟؟؟؟</a:t>
          </a:r>
        </a:p>
      </dsp:txBody>
      <dsp:txXfrm rot="10800000">
        <a:off x="257442" y="1983718"/>
        <a:ext cx="5581114" cy="2349982"/>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B6344-C74D-4BDB-832D-FD0C0F7BE2CE}">
      <dsp:nvSpPr>
        <dsp:cNvPr id="0" name=""/>
        <dsp:cNvSpPr/>
      </dsp:nvSpPr>
      <dsp:spPr>
        <a:xfrm rot="10800000">
          <a:off x="780701" y="0"/>
          <a:ext cx="2298495" cy="807029"/>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877" tIns="144780" rIns="270256" bIns="144780" numCol="1" spcCol="1270" anchor="ctr" anchorCtr="0">
          <a:noAutofit/>
        </a:bodyPr>
        <a:lstStyle/>
        <a:p>
          <a:pPr lvl="0" algn="ctr" defTabSz="1689100" rtl="1">
            <a:lnSpc>
              <a:spcPct val="90000"/>
            </a:lnSpc>
            <a:spcBef>
              <a:spcPct val="0"/>
            </a:spcBef>
            <a:spcAft>
              <a:spcPct val="35000"/>
            </a:spcAft>
          </a:pPr>
          <a:r>
            <a:rPr lang="ar-EG" sz="3800" kern="1200" dirty="0" smtClean="0"/>
            <a:t>الاهداف</a:t>
          </a:r>
          <a:endParaRPr lang="ar-EG" sz="3800" kern="1200" dirty="0"/>
        </a:p>
      </dsp:txBody>
      <dsp:txXfrm rot="10800000">
        <a:off x="982458" y="0"/>
        <a:ext cx="2096738" cy="807029"/>
      </dsp:txXfrm>
    </dsp:sp>
    <dsp:sp modelId="{6A6C3F77-6544-4CB4-9212-C482180DB076}">
      <dsp:nvSpPr>
        <dsp:cNvPr id="0" name=""/>
        <dsp:cNvSpPr/>
      </dsp:nvSpPr>
      <dsp:spPr>
        <a:xfrm>
          <a:off x="377187" y="0"/>
          <a:ext cx="807029" cy="80702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9DD48-0FE2-4FED-A2C0-CCAF355EFFA9}">
      <dsp:nvSpPr>
        <dsp:cNvPr id="0" name=""/>
        <dsp:cNvSpPr/>
      </dsp:nvSpPr>
      <dsp:spPr>
        <a:xfrm>
          <a:off x="1118350" y="0"/>
          <a:ext cx="6845966" cy="2970330"/>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168DF69-B20D-4139-A83D-0207A7B87111}">
      <dsp:nvSpPr>
        <dsp:cNvPr id="0" name=""/>
        <dsp:cNvSpPr/>
      </dsp:nvSpPr>
      <dsp:spPr>
        <a:xfrm>
          <a:off x="0" y="1782198"/>
          <a:ext cx="6845966" cy="297033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justLow" defTabSz="1244600" rtl="1">
            <a:lnSpc>
              <a:spcPct val="90000"/>
            </a:lnSpc>
            <a:spcBef>
              <a:spcPct val="0"/>
            </a:spcBef>
            <a:spcAft>
              <a:spcPct val="35000"/>
            </a:spcAft>
          </a:pPr>
          <a:r>
            <a:rPr lang="ar-EG" sz="2800" kern="1200" dirty="0" smtClean="0"/>
            <a:t>لا يوجد نظام واحد لاستغلال الوقت مناسب لجميع الأشخاص، أي أنه لا يوجد وصفة سحرية خاصة بالموضوع، فظروف الأشخاص والتزاماتهم وفئاتهم العمرية ومتطلبات كل فئة عمرية تختلف من شخص إلى آخر</a:t>
          </a:r>
          <a:endParaRPr lang="ar-EG" sz="2800" kern="1200" dirty="0"/>
        </a:p>
      </dsp:txBody>
      <dsp:txXfrm>
        <a:off x="86998" y="1869196"/>
        <a:ext cx="6671970" cy="2796334"/>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D0425-DAA2-4704-AAD6-5490DE744D68}">
      <dsp:nvSpPr>
        <dsp:cNvPr id="0" name=""/>
        <dsp:cNvSpPr/>
      </dsp:nvSpPr>
      <dsp:spPr>
        <a:xfrm>
          <a:off x="3009626" y="490140"/>
          <a:ext cx="3083853" cy="3083718"/>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79DE5-6A3D-4254-AFFA-8A7A06E77845}">
      <dsp:nvSpPr>
        <dsp:cNvPr id="0" name=""/>
        <dsp:cNvSpPr/>
      </dsp:nvSpPr>
      <dsp:spPr>
        <a:xfrm>
          <a:off x="2519" y="598066"/>
          <a:ext cx="3792841" cy="2867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BD94E-E67F-4FF9-8E41-8AF7CC32ED7A}">
      <dsp:nvSpPr>
        <dsp:cNvPr id="0" name=""/>
        <dsp:cNvSpPr/>
      </dsp:nvSpPr>
      <dsp:spPr>
        <a:xfrm>
          <a:off x="3348893" y="829334"/>
          <a:ext cx="2405320" cy="2405215"/>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311400" rtl="1">
            <a:lnSpc>
              <a:spcPct val="90000"/>
            </a:lnSpc>
            <a:spcBef>
              <a:spcPct val="0"/>
            </a:spcBef>
            <a:spcAft>
              <a:spcPct val="35000"/>
            </a:spcAft>
          </a:pPr>
          <a:r>
            <a:rPr lang="ar-EG" sz="5200" b="1" kern="1200" dirty="0" smtClean="0"/>
            <a:t>التفكير الايجابى</a:t>
          </a:r>
        </a:p>
      </dsp:txBody>
      <dsp:txXfrm>
        <a:off x="3701144" y="1181570"/>
        <a:ext cx="1700818" cy="17007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4E90C-B204-48CC-BBA2-45320A9AFD3C}">
      <dsp:nvSpPr>
        <dsp:cNvPr id="0" name=""/>
        <dsp:cNvSpPr/>
      </dsp:nvSpPr>
      <dsp:spPr>
        <a:xfrm>
          <a:off x="311074" y="1033969"/>
          <a:ext cx="7465789" cy="233305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80259"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t>هي تلك الأمور والمبادىء التي يتمسك بها الشخص كمنهجية لإدارة أمور حياته</a:t>
          </a:r>
          <a:endParaRPr lang="ar-EG" sz="2800" b="1" kern="1200" dirty="0"/>
        </a:p>
      </dsp:txBody>
      <dsp:txXfrm>
        <a:off x="311074" y="1033969"/>
        <a:ext cx="7465789" cy="2333059"/>
      </dsp:txXfrm>
    </dsp:sp>
    <dsp:sp modelId="{C119A197-8BD8-4295-B1C2-723989750710}">
      <dsp:nvSpPr>
        <dsp:cNvPr id="0" name=""/>
        <dsp:cNvSpPr/>
      </dsp:nvSpPr>
      <dsp:spPr>
        <a:xfrm>
          <a:off x="0" y="696971"/>
          <a:ext cx="1633141" cy="244971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7992888"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239786" y="264495"/>
          <a:ext cx="7513314"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239786" y="1983718"/>
          <a:ext cx="7513314"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t" anchorCtr="0">
          <a:noAutofit/>
        </a:bodyPr>
        <a:lstStyle/>
        <a:p>
          <a:pPr lvl="0" algn="ctr" defTabSz="2578100" rtl="1">
            <a:lnSpc>
              <a:spcPct val="90000"/>
            </a:lnSpc>
            <a:spcBef>
              <a:spcPct val="0"/>
            </a:spcBef>
            <a:spcAft>
              <a:spcPct val="35000"/>
            </a:spcAft>
          </a:pPr>
          <a:r>
            <a:rPr lang="ar-EG" sz="5800" kern="1200" dirty="0" smtClean="0"/>
            <a:t>التعرف على أنماط التفكير السلبي</a:t>
          </a:r>
        </a:p>
      </dsp:txBody>
      <dsp:txXfrm rot="10800000">
        <a:off x="314349" y="1983718"/>
        <a:ext cx="7364188" cy="2349982"/>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7992888"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239786" y="264495"/>
          <a:ext cx="7513314"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239786" y="1983718"/>
          <a:ext cx="7513314"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t" anchorCtr="0">
          <a:noAutofit/>
        </a:bodyPr>
        <a:lstStyle/>
        <a:p>
          <a:pPr lvl="0" algn="ctr" defTabSz="2578100" rtl="1">
            <a:lnSpc>
              <a:spcPct val="90000"/>
            </a:lnSpc>
            <a:spcBef>
              <a:spcPct val="0"/>
            </a:spcBef>
            <a:spcAft>
              <a:spcPct val="35000"/>
            </a:spcAft>
          </a:pPr>
          <a:r>
            <a:rPr lang="ar-EG" sz="5800" kern="1200" dirty="0" smtClean="0"/>
            <a:t>استبدال أنماط التفكير السلبى بأنماط تفكير إيجابية</a:t>
          </a:r>
        </a:p>
      </dsp:txBody>
      <dsp:txXfrm rot="10800000">
        <a:off x="314349" y="1983718"/>
        <a:ext cx="7364188" cy="2349982"/>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D0425-DAA2-4704-AAD6-5490DE744D68}">
      <dsp:nvSpPr>
        <dsp:cNvPr id="0" name=""/>
        <dsp:cNvSpPr/>
      </dsp:nvSpPr>
      <dsp:spPr>
        <a:xfrm>
          <a:off x="3009626" y="490140"/>
          <a:ext cx="3083853" cy="3083718"/>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79DE5-6A3D-4254-AFFA-8A7A06E77845}">
      <dsp:nvSpPr>
        <dsp:cNvPr id="0" name=""/>
        <dsp:cNvSpPr/>
      </dsp:nvSpPr>
      <dsp:spPr>
        <a:xfrm>
          <a:off x="2519" y="598066"/>
          <a:ext cx="3792841" cy="2867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BD94E-E67F-4FF9-8E41-8AF7CC32ED7A}">
      <dsp:nvSpPr>
        <dsp:cNvPr id="0" name=""/>
        <dsp:cNvSpPr/>
      </dsp:nvSpPr>
      <dsp:spPr>
        <a:xfrm>
          <a:off x="3348893" y="829334"/>
          <a:ext cx="2405320" cy="2405215"/>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178050" rtl="1">
            <a:lnSpc>
              <a:spcPct val="90000"/>
            </a:lnSpc>
            <a:spcBef>
              <a:spcPct val="0"/>
            </a:spcBef>
            <a:spcAft>
              <a:spcPct val="35000"/>
            </a:spcAft>
          </a:pPr>
          <a:r>
            <a:rPr lang="ar-EG" sz="4900" b="1" kern="1200" dirty="0" smtClean="0"/>
            <a:t>ادارة المشاعر</a:t>
          </a:r>
        </a:p>
      </dsp:txBody>
      <dsp:txXfrm>
        <a:off x="3701144" y="1181570"/>
        <a:ext cx="1700818" cy="1700743"/>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133216"/>
          <a:ext cx="7056784" cy="2282659"/>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219597" y="130512"/>
          <a:ext cx="6633376" cy="1669689"/>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211703" y="1883010"/>
          <a:ext cx="6633376" cy="2138637"/>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lvl="0" algn="ctr" defTabSz="2889250" rtl="1">
            <a:lnSpc>
              <a:spcPct val="90000"/>
            </a:lnSpc>
            <a:spcBef>
              <a:spcPct val="0"/>
            </a:spcBef>
            <a:spcAft>
              <a:spcPct val="35000"/>
            </a:spcAft>
          </a:pPr>
          <a:r>
            <a:rPr lang="ar-EG" sz="6500" kern="1200" dirty="0" smtClean="0"/>
            <a:t>ردة الفعل</a:t>
          </a:r>
        </a:p>
      </dsp:txBody>
      <dsp:txXfrm rot="10800000">
        <a:off x="277473" y="1883010"/>
        <a:ext cx="6501836" cy="2072867"/>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214D8-C861-4A2D-8056-A27CE4288CF9}">
      <dsp:nvSpPr>
        <dsp:cNvPr id="0" name=""/>
        <dsp:cNvSpPr/>
      </dsp:nvSpPr>
      <dsp:spPr>
        <a:xfrm>
          <a:off x="2000472" y="24"/>
          <a:ext cx="4063951" cy="3251161"/>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406E03-2D48-4B01-AA0F-49C69343C2C0}">
      <dsp:nvSpPr>
        <dsp:cNvPr id="0" name=""/>
        <dsp:cNvSpPr/>
      </dsp:nvSpPr>
      <dsp:spPr>
        <a:xfrm>
          <a:off x="2366227" y="2926069"/>
          <a:ext cx="3616916" cy="1137906"/>
        </a:xfrm>
        <a:prstGeom prst="wedgeRectCallout">
          <a:avLst>
            <a:gd name="adj1" fmla="val 20250"/>
            <a:gd name="adj2" fmla="val -607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1">
            <a:lnSpc>
              <a:spcPct val="90000"/>
            </a:lnSpc>
            <a:spcBef>
              <a:spcPct val="0"/>
            </a:spcBef>
            <a:spcAft>
              <a:spcPct val="35000"/>
            </a:spcAft>
          </a:pPr>
          <a:r>
            <a:rPr lang="ar-EG" sz="3300" b="1" kern="1200" dirty="0" smtClean="0"/>
            <a:t>10- نصائح سريعة للتحكم بالغضب </a:t>
          </a:r>
        </a:p>
      </dsp:txBody>
      <dsp:txXfrm>
        <a:off x="2366227" y="2926069"/>
        <a:ext cx="3616916" cy="1137906"/>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76100-D267-4786-B6A4-C891C6934A31}">
      <dsp:nvSpPr>
        <dsp:cNvPr id="0" name=""/>
        <dsp:cNvSpPr/>
      </dsp:nvSpPr>
      <dsp:spPr>
        <a:xfrm>
          <a:off x="0" y="23962"/>
          <a:ext cx="2350617" cy="15670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9C8A2-33E5-4E29-AAEE-19CCCB59F01E}">
      <dsp:nvSpPr>
        <dsp:cNvPr id="0" name=""/>
        <dsp:cNvSpPr/>
      </dsp:nvSpPr>
      <dsp:spPr>
        <a:xfrm>
          <a:off x="2448763" y="168902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170" tIns="217170" rIns="217170" bIns="217170" numCol="1" spcCol="1270" anchor="ctr" anchorCtr="0">
          <a:noAutofit/>
        </a:bodyPr>
        <a:lstStyle/>
        <a:p>
          <a:pPr lvl="0" algn="ctr" defTabSz="2533650" rtl="1">
            <a:lnSpc>
              <a:spcPct val="90000"/>
            </a:lnSpc>
            <a:spcBef>
              <a:spcPct val="0"/>
            </a:spcBef>
            <a:spcAft>
              <a:spcPct val="35000"/>
            </a:spcAft>
          </a:pPr>
          <a:r>
            <a:rPr lang="ar-EG" sz="5700" kern="1200" dirty="0" smtClean="0">
              <a:solidFill>
                <a:srgbClr val="C00000"/>
              </a:solidFill>
            </a:rPr>
            <a:t>عد إلى 10 قبل رد الفعل </a:t>
          </a:r>
          <a:endParaRPr lang="ar-EG" sz="5700" kern="1200" dirty="0">
            <a:solidFill>
              <a:srgbClr val="C00000"/>
            </a:solidFill>
          </a:endParaRPr>
        </a:p>
      </dsp:txBody>
      <dsp:txXfrm>
        <a:off x="2448763" y="1689027"/>
        <a:ext cx="3330244" cy="2057033"/>
      </dsp:txXfrm>
    </dsp:sp>
    <dsp:sp modelId="{45C095B4-6DE1-49F3-96DD-DC5560FEDAB8}">
      <dsp:nvSpPr>
        <dsp:cNvPr id="0" name=""/>
        <dsp:cNvSpPr/>
      </dsp:nvSpPr>
      <dsp:spPr>
        <a:xfrm>
          <a:off x="2154936" y="1395452"/>
          <a:ext cx="799795" cy="800002"/>
        </a:xfrm>
        <a:prstGeom prst="halfFrame">
          <a:avLst>
            <a:gd name="adj1" fmla="val 25770"/>
            <a:gd name="adj2" fmla="val 257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C9E9E-5D01-49A0-BD3B-ECFB30037CF7}">
      <dsp:nvSpPr>
        <dsp:cNvPr id="0" name=""/>
        <dsp:cNvSpPr/>
      </dsp:nvSpPr>
      <dsp:spPr>
        <a:xfrm rot="5400000">
          <a:off x="5296101" y="1395555"/>
          <a:ext cx="800002" cy="799795"/>
        </a:xfrm>
        <a:prstGeom prst="halfFrame">
          <a:avLst>
            <a:gd name="adj1" fmla="val 25770"/>
            <a:gd name="adj2" fmla="val 2577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363B4-221B-47BA-B8ED-BD3D1441CC39}">
      <dsp:nvSpPr>
        <dsp:cNvPr id="0" name=""/>
        <dsp:cNvSpPr/>
      </dsp:nvSpPr>
      <dsp:spPr>
        <a:xfrm rot="16200000">
          <a:off x="2154832" y="3240138"/>
          <a:ext cx="800002" cy="799795"/>
        </a:xfrm>
        <a:prstGeom prst="halfFrame">
          <a:avLst>
            <a:gd name="adj1" fmla="val 25770"/>
            <a:gd name="adj2" fmla="val 2577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9189E-12FE-4463-9EF3-CE62CDE12B02}">
      <dsp:nvSpPr>
        <dsp:cNvPr id="0" name=""/>
        <dsp:cNvSpPr/>
      </dsp:nvSpPr>
      <dsp:spPr>
        <a:xfrm rot="10800000">
          <a:off x="5296204" y="3240035"/>
          <a:ext cx="799795" cy="800002"/>
        </a:xfrm>
        <a:prstGeom prst="halfFrame">
          <a:avLst>
            <a:gd name="adj1" fmla="val 25770"/>
            <a:gd name="adj2" fmla="val 2577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76100-D267-4786-B6A4-C891C6934A31}">
      <dsp:nvSpPr>
        <dsp:cNvPr id="0" name=""/>
        <dsp:cNvSpPr/>
      </dsp:nvSpPr>
      <dsp:spPr>
        <a:xfrm>
          <a:off x="0" y="23962"/>
          <a:ext cx="2350617" cy="15670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9C8A2-33E5-4E29-AAEE-19CCCB59F01E}">
      <dsp:nvSpPr>
        <dsp:cNvPr id="0" name=""/>
        <dsp:cNvSpPr/>
      </dsp:nvSpPr>
      <dsp:spPr>
        <a:xfrm>
          <a:off x="2448763" y="168902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EG" sz="4300" kern="1200" dirty="0" smtClean="0">
              <a:solidFill>
                <a:srgbClr val="C00000"/>
              </a:solidFill>
            </a:rPr>
            <a:t>ابتعد قليلاً عن الشخص أو الموقف المثير</a:t>
          </a:r>
          <a:endParaRPr lang="ar-EG" sz="4300" kern="1200" dirty="0">
            <a:solidFill>
              <a:srgbClr val="C00000"/>
            </a:solidFill>
          </a:endParaRPr>
        </a:p>
      </dsp:txBody>
      <dsp:txXfrm>
        <a:off x="2448763" y="1689027"/>
        <a:ext cx="3330244" cy="2057033"/>
      </dsp:txXfrm>
    </dsp:sp>
    <dsp:sp modelId="{45C095B4-6DE1-49F3-96DD-DC5560FEDAB8}">
      <dsp:nvSpPr>
        <dsp:cNvPr id="0" name=""/>
        <dsp:cNvSpPr/>
      </dsp:nvSpPr>
      <dsp:spPr>
        <a:xfrm>
          <a:off x="2154936" y="1395452"/>
          <a:ext cx="799795" cy="800002"/>
        </a:xfrm>
        <a:prstGeom prst="halfFrame">
          <a:avLst>
            <a:gd name="adj1" fmla="val 25770"/>
            <a:gd name="adj2" fmla="val 257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C9E9E-5D01-49A0-BD3B-ECFB30037CF7}">
      <dsp:nvSpPr>
        <dsp:cNvPr id="0" name=""/>
        <dsp:cNvSpPr/>
      </dsp:nvSpPr>
      <dsp:spPr>
        <a:xfrm rot="5400000">
          <a:off x="5296101" y="1395555"/>
          <a:ext cx="800002" cy="799795"/>
        </a:xfrm>
        <a:prstGeom prst="halfFrame">
          <a:avLst>
            <a:gd name="adj1" fmla="val 25770"/>
            <a:gd name="adj2" fmla="val 257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363B4-221B-47BA-B8ED-BD3D1441CC39}">
      <dsp:nvSpPr>
        <dsp:cNvPr id="0" name=""/>
        <dsp:cNvSpPr/>
      </dsp:nvSpPr>
      <dsp:spPr>
        <a:xfrm rot="16200000">
          <a:off x="2154832" y="3240138"/>
          <a:ext cx="800002" cy="799795"/>
        </a:xfrm>
        <a:prstGeom prst="halfFrame">
          <a:avLst>
            <a:gd name="adj1" fmla="val 25770"/>
            <a:gd name="adj2" fmla="val 257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9189E-12FE-4463-9EF3-CE62CDE12B02}">
      <dsp:nvSpPr>
        <dsp:cNvPr id="0" name=""/>
        <dsp:cNvSpPr/>
      </dsp:nvSpPr>
      <dsp:spPr>
        <a:xfrm rot="10800000">
          <a:off x="5296204" y="3240035"/>
          <a:ext cx="799795" cy="800002"/>
        </a:xfrm>
        <a:prstGeom prst="halfFrame">
          <a:avLst>
            <a:gd name="adj1" fmla="val 25770"/>
            <a:gd name="adj2" fmla="val 257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76100-D267-4786-B6A4-C891C6934A31}">
      <dsp:nvSpPr>
        <dsp:cNvPr id="0" name=""/>
        <dsp:cNvSpPr/>
      </dsp:nvSpPr>
      <dsp:spPr>
        <a:xfrm>
          <a:off x="0" y="23962"/>
          <a:ext cx="2350617" cy="15670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9C8A2-33E5-4E29-AAEE-19CCCB59F01E}">
      <dsp:nvSpPr>
        <dsp:cNvPr id="0" name=""/>
        <dsp:cNvSpPr/>
      </dsp:nvSpPr>
      <dsp:spPr>
        <a:xfrm>
          <a:off x="2448763" y="168902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ar-EG" sz="4700" kern="1200" dirty="0" smtClean="0">
              <a:solidFill>
                <a:srgbClr val="C00000"/>
              </a:solidFill>
            </a:rPr>
            <a:t>عندما تشعر بأنك هدأت قليلاً </a:t>
          </a:r>
          <a:endParaRPr lang="ar-EG" sz="4700" kern="1200" dirty="0">
            <a:solidFill>
              <a:srgbClr val="C00000"/>
            </a:solidFill>
          </a:endParaRPr>
        </a:p>
      </dsp:txBody>
      <dsp:txXfrm>
        <a:off x="2448763" y="1689027"/>
        <a:ext cx="3330244" cy="2057033"/>
      </dsp:txXfrm>
    </dsp:sp>
    <dsp:sp modelId="{45C095B4-6DE1-49F3-96DD-DC5560FEDAB8}">
      <dsp:nvSpPr>
        <dsp:cNvPr id="0" name=""/>
        <dsp:cNvSpPr/>
      </dsp:nvSpPr>
      <dsp:spPr>
        <a:xfrm>
          <a:off x="2154936" y="1395452"/>
          <a:ext cx="799795" cy="800002"/>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C9E9E-5D01-49A0-BD3B-ECFB30037CF7}">
      <dsp:nvSpPr>
        <dsp:cNvPr id="0" name=""/>
        <dsp:cNvSpPr/>
      </dsp:nvSpPr>
      <dsp:spPr>
        <a:xfrm rot="5400000">
          <a:off x="5296101" y="1395555"/>
          <a:ext cx="800002" cy="79979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363B4-221B-47BA-B8ED-BD3D1441CC39}">
      <dsp:nvSpPr>
        <dsp:cNvPr id="0" name=""/>
        <dsp:cNvSpPr/>
      </dsp:nvSpPr>
      <dsp:spPr>
        <a:xfrm rot="16200000">
          <a:off x="2154832" y="3240138"/>
          <a:ext cx="800002" cy="79979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9189E-12FE-4463-9EF3-CE62CDE12B02}">
      <dsp:nvSpPr>
        <dsp:cNvPr id="0" name=""/>
        <dsp:cNvSpPr/>
      </dsp:nvSpPr>
      <dsp:spPr>
        <a:xfrm rot="10800000">
          <a:off x="5296204" y="3240035"/>
          <a:ext cx="799795" cy="800002"/>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76100-D267-4786-B6A4-C891C6934A31}">
      <dsp:nvSpPr>
        <dsp:cNvPr id="0" name=""/>
        <dsp:cNvSpPr/>
      </dsp:nvSpPr>
      <dsp:spPr>
        <a:xfrm>
          <a:off x="0" y="23962"/>
          <a:ext cx="2350617" cy="15670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9C8A2-33E5-4E29-AAEE-19CCCB59F01E}">
      <dsp:nvSpPr>
        <dsp:cNvPr id="0" name=""/>
        <dsp:cNvSpPr/>
      </dsp:nvSpPr>
      <dsp:spPr>
        <a:xfrm>
          <a:off x="2448763" y="168902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EG" sz="4300" kern="1200" dirty="0" smtClean="0">
              <a:solidFill>
                <a:srgbClr val="C00000"/>
              </a:solidFill>
            </a:rPr>
            <a:t>النشاط البدني يفرغ الانفعالات الغاضبة </a:t>
          </a:r>
          <a:endParaRPr lang="ar-EG" sz="4300" kern="1200" dirty="0">
            <a:solidFill>
              <a:srgbClr val="C00000"/>
            </a:solidFill>
          </a:endParaRPr>
        </a:p>
      </dsp:txBody>
      <dsp:txXfrm>
        <a:off x="2448763" y="1689027"/>
        <a:ext cx="3330244" cy="2057033"/>
      </dsp:txXfrm>
    </dsp:sp>
    <dsp:sp modelId="{45C095B4-6DE1-49F3-96DD-DC5560FEDAB8}">
      <dsp:nvSpPr>
        <dsp:cNvPr id="0" name=""/>
        <dsp:cNvSpPr/>
      </dsp:nvSpPr>
      <dsp:spPr>
        <a:xfrm>
          <a:off x="2154936" y="1395452"/>
          <a:ext cx="799795" cy="800002"/>
        </a:xfrm>
        <a:prstGeom prst="halfFrame">
          <a:avLst>
            <a:gd name="adj1" fmla="val 25770"/>
            <a:gd name="adj2" fmla="val 257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C9E9E-5D01-49A0-BD3B-ECFB30037CF7}">
      <dsp:nvSpPr>
        <dsp:cNvPr id="0" name=""/>
        <dsp:cNvSpPr/>
      </dsp:nvSpPr>
      <dsp:spPr>
        <a:xfrm rot="5400000">
          <a:off x="5296101" y="1395555"/>
          <a:ext cx="800002" cy="799795"/>
        </a:xfrm>
        <a:prstGeom prst="halfFrame">
          <a:avLst>
            <a:gd name="adj1" fmla="val 25770"/>
            <a:gd name="adj2" fmla="val 2577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363B4-221B-47BA-B8ED-BD3D1441CC39}">
      <dsp:nvSpPr>
        <dsp:cNvPr id="0" name=""/>
        <dsp:cNvSpPr/>
      </dsp:nvSpPr>
      <dsp:spPr>
        <a:xfrm rot="16200000">
          <a:off x="2154832" y="3240138"/>
          <a:ext cx="800002" cy="799795"/>
        </a:xfrm>
        <a:prstGeom prst="halfFrame">
          <a:avLst>
            <a:gd name="adj1" fmla="val 25770"/>
            <a:gd name="adj2" fmla="val 2577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9189E-12FE-4463-9EF3-CE62CDE12B02}">
      <dsp:nvSpPr>
        <dsp:cNvPr id="0" name=""/>
        <dsp:cNvSpPr/>
      </dsp:nvSpPr>
      <dsp:spPr>
        <a:xfrm rot="10800000">
          <a:off x="5296204" y="3240035"/>
          <a:ext cx="799795" cy="800002"/>
        </a:xfrm>
        <a:prstGeom prst="halfFrame">
          <a:avLst>
            <a:gd name="adj1" fmla="val 25770"/>
            <a:gd name="adj2" fmla="val 2577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76100-D267-4786-B6A4-C891C6934A31}">
      <dsp:nvSpPr>
        <dsp:cNvPr id="0" name=""/>
        <dsp:cNvSpPr/>
      </dsp:nvSpPr>
      <dsp:spPr>
        <a:xfrm>
          <a:off x="0" y="23962"/>
          <a:ext cx="2350617" cy="15670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9C8A2-33E5-4E29-AAEE-19CCCB59F01E}">
      <dsp:nvSpPr>
        <dsp:cNvPr id="0" name=""/>
        <dsp:cNvSpPr/>
      </dsp:nvSpPr>
      <dsp:spPr>
        <a:xfrm>
          <a:off x="2448763" y="168902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rtl="1">
            <a:lnSpc>
              <a:spcPct val="90000"/>
            </a:lnSpc>
            <a:spcBef>
              <a:spcPct val="0"/>
            </a:spcBef>
            <a:spcAft>
              <a:spcPct val="35000"/>
            </a:spcAft>
          </a:pPr>
          <a:r>
            <a:rPr lang="ar-EG" sz="4800" kern="1200" dirty="0" smtClean="0">
              <a:solidFill>
                <a:srgbClr val="C00000"/>
              </a:solidFill>
              <a:latin typeface="Calibri"/>
              <a:ea typeface="+mn-ea"/>
              <a:cs typeface="Arial" panose="020B0604020202020204" pitchFamily="34" charset="0"/>
            </a:rPr>
            <a:t>فكر ملياً قبل أن تقول أي شيء</a:t>
          </a:r>
          <a:endParaRPr lang="ar-EG" sz="4800" kern="1200" dirty="0">
            <a:solidFill>
              <a:srgbClr val="C00000"/>
            </a:solidFill>
            <a:latin typeface="Calibri"/>
            <a:ea typeface="+mn-ea"/>
            <a:cs typeface="Arial" panose="020B0604020202020204" pitchFamily="34" charset="0"/>
          </a:endParaRPr>
        </a:p>
      </dsp:txBody>
      <dsp:txXfrm>
        <a:off x="2448763" y="1689027"/>
        <a:ext cx="3330244" cy="2057033"/>
      </dsp:txXfrm>
    </dsp:sp>
    <dsp:sp modelId="{45C095B4-6DE1-49F3-96DD-DC5560FEDAB8}">
      <dsp:nvSpPr>
        <dsp:cNvPr id="0" name=""/>
        <dsp:cNvSpPr/>
      </dsp:nvSpPr>
      <dsp:spPr>
        <a:xfrm>
          <a:off x="2154936" y="1395452"/>
          <a:ext cx="799795" cy="800002"/>
        </a:xfrm>
        <a:prstGeom prst="halfFrame">
          <a:avLst>
            <a:gd name="adj1" fmla="val 25770"/>
            <a:gd name="adj2" fmla="val 257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C9E9E-5D01-49A0-BD3B-ECFB30037CF7}">
      <dsp:nvSpPr>
        <dsp:cNvPr id="0" name=""/>
        <dsp:cNvSpPr/>
      </dsp:nvSpPr>
      <dsp:spPr>
        <a:xfrm rot="5400000">
          <a:off x="5296101" y="1395555"/>
          <a:ext cx="800002" cy="799795"/>
        </a:xfrm>
        <a:prstGeom prst="halfFrame">
          <a:avLst>
            <a:gd name="adj1" fmla="val 25770"/>
            <a:gd name="adj2" fmla="val 257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363B4-221B-47BA-B8ED-BD3D1441CC39}">
      <dsp:nvSpPr>
        <dsp:cNvPr id="0" name=""/>
        <dsp:cNvSpPr/>
      </dsp:nvSpPr>
      <dsp:spPr>
        <a:xfrm rot="16200000">
          <a:off x="2154832" y="3240138"/>
          <a:ext cx="800002" cy="799795"/>
        </a:xfrm>
        <a:prstGeom prst="halfFrame">
          <a:avLst>
            <a:gd name="adj1" fmla="val 25770"/>
            <a:gd name="adj2" fmla="val 257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9189E-12FE-4463-9EF3-CE62CDE12B02}">
      <dsp:nvSpPr>
        <dsp:cNvPr id="0" name=""/>
        <dsp:cNvSpPr/>
      </dsp:nvSpPr>
      <dsp:spPr>
        <a:xfrm rot="10800000">
          <a:off x="5296204" y="3240035"/>
          <a:ext cx="799795" cy="800002"/>
        </a:xfrm>
        <a:prstGeom prst="halfFrame">
          <a:avLst>
            <a:gd name="adj1" fmla="val 25770"/>
            <a:gd name="adj2" fmla="val 257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4CFCE-BBFA-425B-83F3-BA56BEC17C86}">
      <dsp:nvSpPr>
        <dsp:cNvPr id="0" name=""/>
        <dsp:cNvSpPr/>
      </dsp:nvSpPr>
      <dsp:spPr>
        <a:xfrm>
          <a:off x="0" y="0"/>
          <a:ext cx="8640960" cy="193476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t" anchorCtr="0">
          <a:noAutofit/>
        </a:bodyPr>
        <a:lstStyle/>
        <a:p>
          <a:pPr lvl="0" algn="r" defTabSz="1822450" rtl="1">
            <a:lnSpc>
              <a:spcPct val="90000"/>
            </a:lnSpc>
            <a:spcBef>
              <a:spcPct val="0"/>
            </a:spcBef>
            <a:spcAft>
              <a:spcPct val="35000"/>
            </a:spcAft>
          </a:pPr>
          <a:r>
            <a:rPr lang="ar-EG" sz="4100" kern="1200" dirty="0" smtClean="0"/>
            <a:t>القيم هى </a:t>
          </a:r>
          <a:endParaRPr lang="ar-EG" sz="4100" kern="1200" dirty="0"/>
        </a:p>
        <a:p>
          <a:pPr marL="285750" lvl="1" indent="-285750" algn="r" defTabSz="1422400" rtl="1">
            <a:lnSpc>
              <a:spcPct val="90000"/>
            </a:lnSpc>
            <a:spcBef>
              <a:spcPct val="0"/>
            </a:spcBef>
            <a:spcAft>
              <a:spcPct val="15000"/>
            </a:spcAft>
            <a:buChar char="••"/>
          </a:pPr>
          <a:r>
            <a:rPr lang="ar-EG" sz="3200" kern="1200" dirty="0" smtClean="0"/>
            <a:t>المبادىء التي نتبناها في حياتنا وتحكم تصرفاتنا وتوجهاتنا العامة وآراءنا</a:t>
          </a:r>
          <a:endParaRPr lang="ar-EG" sz="3200" kern="1200" dirty="0"/>
        </a:p>
      </dsp:txBody>
      <dsp:txXfrm>
        <a:off x="1921668" y="0"/>
        <a:ext cx="6719291" cy="1934765"/>
      </dsp:txXfrm>
    </dsp:sp>
    <dsp:sp modelId="{1EBDA93F-AB60-41A9-B0EB-77A2CAA381DC}">
      <dsp:nvSpPr>
        <dsp:cNvPr id="0" name=""/>
        <dsp:cNvSpPr/>
      </dsp:nvSpPr>
      <dsp:spPr>
        <a:xfrm>
          <a:off x="193476" y="193476"/>
          <a:ext cx="1728192" cy="1547812"/>
        </a:xfrm>
        <a:prstGeom prst="roundRect">
          <a:avLst>
            <a:gd name="adj" fmla="val 1000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1F0EE7-2E94-48EA-80FE-CC748BB064A9}">
      <dsp:nvSpPr>
        <dsp:cNvPr id="0" name=""/>
        <dsp:cNvSpPr/>
      </dsp:nvSpPr>
      <dsp:spPr>
        <a:xfrm>
          <a:off x="0" y="2128242"/>
          <a:ext cx="8640960" cy="1934765"/>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t" anchorCtr="0">
          <a:noAutofit/>
        </a:bodyPr>
        <a:lstStyle/>
        <a:p>
          <a:pPr lvl="0" algn="r" defTabSz="1822450" rtl="1">
            <a:lnSpc>
              <a:spcPct val="90000"/>
            </a:lnSpc>
            <a:spcBef>
              <a:spcPct val="0"/>
            </a:spcBef>
            <a:spcAft>
              <a:spcPct val="35000"/>
            </a:spcAft>
          </a:pPr>
          <a:r>
            <a:rPr lang="ar-EG" sz="4100" kern="1200" dirty="0" smtClean="0"/>
            <a:t>نظام القيم</a:t>
          </a:r>
          <a:endParaRPr lang="ar-EG" sz="4100" kern="1200" dirty="0"/>
        </a:p>
        <a:p>
          <a:pPr marL="285750" lvl="1" indent="-285750" algn="r" defTabSz="1422400" rtl="1">
            <a:lnSpc>
              <a:spcPct val="90000"/>
            </a:lnSpc>
            <a:spcBef>
              <a:spcPct val="0"/>
            </a:spcBef>
            <a:spcAft>
              <a:spcPct val="15000"/>
            </a:spcAft>
            <a:buChar char="••"/>
          </a:pPr>
          <a:r>
            <a:rPr lang="ar-EG" sz="3200" kern="1200" dirty="0" smtClean="0"/>
            <a:t>هو مجموعة من القيم المتناسقة التي تحكم حياتنا، شخصيتنا وتصرفاتنا</a:t>
          </a:r>
          <a:endParaRPr lang="ar-EG" sz="3200" kern="1200" dirty="0"/>
        </a:p>
      </dsp:txBody>
      <dsp:txXfrm>
        <a:off x="1921668" y="2128242"/>
        <a:ext cx="6719291" cy="1934765"/>
      </dsp:txXfrm>
    </dsp:sp>
    <dsp:sp modelId="{818F137A-8848-4240-B00A-0D7D2D51F37D}">
      <dsp:nvSpPr>
        <dsp:cNvPr id="0" name=""/>
        <dsp:cNvSpPr/>
      </dsp:nvSpPr>
      <dsp:spPr>
        <a:xfrm>
          <a:off x="193476" y="2321718"/>
          <a:ext cx="1728192" cy="1547812"/>
        </a:xfrm>
        <a:prstGeom prst="roundRect">
          <a:avLst>
            <a:gd name="adj" fmla="val 10000"/>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76100-D267-4786-B6A4-C891C6934A31}">
      <dsp:nvSpPr>
        <dsp:cNvPr id="0" name=""/>
        <dsp:cNvSpPr/>
      </dsp:nvSpPr>
      <dsp:spPr>
        <a:xfrm>
          <a:off x="0" y="23962"/>
          <a:ext cx="2350617" cy="15670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9C8A2-33E5-4E29-AAEE-19CCCB59F01E}">
      <dsp:nvSpPr>
        <dsp:cNvPr id="0" name=""/>
        <dsp:cNvSpPr/>
      </dsp:nvSpPr>
      <dsp:spPr>
        <a:xfrm>
          <a:off x="2448763" y="168902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EG" sz="4300" kern="1200" dirty="0" smtClean="0">
              <a:solidFill>
                <a:srgbClr val="C00000"/>
              </a:solidFill>
            </a:rPr>
            <a:t>فكر في حلول ايجابية للموقف المثير للغضب</a:t>
          </a:r>
          <a:endParaRPr lang="ar-EG" sz="4300" kern="1200" dirty="0">
            <a:solidFill>
              <a:srgbClr val="C00000"/>
            </a:solidFill>
          </a:endParaRPr>
        </a:p>
      </dsp:txBody>
      <dsp:txXfrm>
        <a:off x="2448763" y="1689027"/>
        <a:ext cx="3330244" cy="2057033"/>
      </dsp:txXfrm>
    </dsp:sp>
    <dsp:sp modelId="{45C095B4-6DE1-49F3-96DD-DC5560FEDAB8}">
      <dsp:nvSpPr>
        <dsp:cNvPr id="0" name=""/>
        <dsp:cNvSpPr/>
      </dsp:nvSpPr>
      <dsp:spPr>
        <a:xfrm>
          <a:off x="2154936" y="1395452"/>
          <a:ext cx="799795" cy="800002"/>
        </a:xfrm>
        <a:prstGeom prst="halfFrame">
          <a:avLst>
            <a:gd name="adj1" fmla="val 25770"/>
            <a:gd name="adj2" fmla="val 25770"/>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C9E9E-5D01-49A0-BD3B-ECFB30037CF7}">
      <dsp:nvSpPr>
        <dsp:cNvPr id="0" name=""/>
        <dsp:cNvSpPr/>
      </dsp:nvSpPr>
      <dsp:spPr>
        <a:xfrm rot="5400000">
          <a:off x="5296101" y="1395555"/>
          <a:ext cx="800002" cy="799795"/>
        </a:xfrm>
        <a:prstGeom prst="halfFrame">
          <a:avLst>
            <a:gd name="adj1" fmla="val 25770"/>
            <a:gd name="adj2" fmla="val 25770"/>
          </a:avLst>
        </a:prstGeom>
        <a:solidFill>
          <a:schemeClr val="accent5">
            <a:shade val="50000"/>
            <a:hueOff val="126486"/>
            <a:satOff val="-2798"/>
            <a:lumOff val="209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363B4-221B-47BA-B8ED-BD3D1441CC39}">
      <dsp:nvSpPr>
        <dsp:cNvPr id="0" name=""/>
        <dsp:cNvSpPr/>
      </dsp:nvSpPr>
      <dsp:spPr>
        <a:xfrm rot="16200000">
          <a:off x="2154832" y="3240138"/>
          <a:ext cx="800002" cy="799795"/>
        </a:xfrm>
        <a:prstGeom prst="halfFrame">
          <a:avLst>
            <a:gd name="adj1" fmla="val 25770"/>
            <a:gd name="adj2" fmla="val 25770"/>
          </a:avLst>
        </a:prstGeom>
        <a:solidFill>
          <a:schemeClr val="accent5">
            <a:shade val="50000"/>
            <a:hueOff val="252972"/>
            <a:satOff val="-5595"/>
            <a:lumOff val="419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9189E-12FE-4463-9EF3-CE62CDE12B02}">
      <dsp:nvSpPr>
        <dsp:cNvPr id="0" name=""/>
        <dsp:cNvSpPr/>
      </dsp:nvSpPr>
      <dsp:spPr>
        <a:xfrm rot="10800000">
          <a:off x="5296204" y="3240035"/>
          <a:ext cx="799795" cy="800002"/>
        </a:xfrm>
        <a:prstGeom prst="halfFrame">
          <a:avLst>
            <a:gd name="adj1" fmla="val 25770"/>
            <a:gd name="adj2" fmla="val 25770"/>
          </a:avLst>
        </a:prstGeom>
        <a:solidFill>
          <a:schemeClr val="accent5">
            <a:shade val="50000"/>
            <a:hueOff val="126486"/>
            <a:satOff val="-2798"/>
            <a:lumOff val="209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76100-D267-4786-B6A4-C891C6934A31}">
      <dsp:nvSpPr>
        <dsp:cNvPr id="0" name=""/>
        <dsp:cNvSpPr/>
      </dsp:nvSpPr>
      <dsp:spPr>
        <a:xfrm>
          <a:off x="0" y="23962"/>
          <a:ext cx="2350617" cy="15670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9C8A2-33E5-4E29-AAEE-19CCCB59F01E}">
      <dsp:nvSpPr>
        <dsp:cNvPr id="0" name=""/>
        <dsp:cNvSpPr/>
      </dsp:nvSpPr>
      <dsp:spPr>
        <a:xfrm>
          <a:off x="2448763" y="168902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EG" sz="4300" kern="1200" dirty="0" smtClean="0">
              <a:solidFill>
                <a:srgbClr val="C00000"/>
              </a:solidFill>
            </a:rPr>
            <a:t>استخدم جملاً تبدأ ب “أنا” بدل “أنت” </a:t>
          </a:r>
          <a:endParaRPr lang="ar-EG" sz="4300" kern="1200" dirty="0">
            <a:solidFill>
              <a:srgbClr val="C00000"/>
            </a:solidFill>
          </a:endParaRPr>
        </a:p>
      </dsp:txBody>
      <dsp:txXfrm>
        <a:off x="2448763" y="1689027"/>
        <a:ext cx="3330244" cy="2057033"/>
      </dsp:txXfrm>
    </dsp:sp>
    <dsp:sp modelId="{45C095B4-6DE1-49F3-96DD-DC5560FEDAB8}">
      <dsp:nvSpPr>
        <dsp:cNvPr id="0" name=""/>
        <dsp:cNvSpPr/>
      </dsp:nvSpPr>
      <dsp:spPr>
        <a:xfrm>
          <a:off x="2154936" y="1395452"/>
          <a:ext cx="799795" cy="800002"/>
        </a:xfrm>
        <a:prstGeom prst="halfFrame">
          <a:avLst>
            <a:gd name="adj1" fmla="val 25770"/>
            <a:gd name="adj2" fmla="val 257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C9E9E-5D01-49A0-BD3B-ECFB30037CF7}">
      <dsp:nvSpPr>
        <dsp:cNvPr id="0" name=""/>
        <dsp:cNvSpPr/>
      </dsp:nvSpPr>
      <dsp:spPr>
        <a:xfrm rot="5400000">
          <a:off x="5296101" y="1395555"/>
          <a:ext cx="800002" cy="799795"/>
        </a:xfrm>
        <a:prstGeom prst="halfFrame">
          <a:avLst>
            <a:gd name="adj1" fmla="val 25770"/>
            <a:gd name="adj2" fmla="val 2577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363B4-221B-47BA-B8ED-BD3D1441CC39}">
      <dsp:nvSpPr>
        <dsp:cNvPr id="0" name=""/>
        <dsp:cNvSpPr/>
      </dsp:nvSpPr>
      <dsp:spPr>
        <a:xfrm rot="16200000">
          <a:off x="2154832" y="3240138"/>
          <a:ext cx="800002" cy="799795"/>
        </a:xfrm>
        <a:prstGeom prst="halfFrame">
          <a:avLst>
            <a:gd name="adj1" fmla="val 25770"/>
            <a:gd name="adj2" fmla="val 2577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9189E-12FE-4463-9EF3-CE62CDE12B02}">
      <dsp:nvSpPr>
        <dsp:cNvPr id="0" name=""/>
        <dsp:cNvSpPr/>
      </dsp:nvSpPr>
      <dsp:spPr>
        <a:xfrm rot="10800000">
          <a:off x="5296204" y="3240035"/>
          <a:ext cx="799795" cy="800002"/>
        </a:xfrm>
        <a:prstGeom prst="halfFrame">
          <a:avLst>
            <a:gd name="adj1" fmla="val 25770"/>
            <a:gd name="adj2" fmla="val 2577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76100-D267-4786-B6A4-C891C6934A31}">
      <dsp:nvSpPr>
        <dsp:cNvPr id="0" name=""/>
        <dsp:cNvSpPr/>
      </dsp:nvSpPr>
      <dsp:spPr>
        <a:xfrm>
          <a:off x="0" y="23962"/>
          <a:ext cx="2350617" cy="15670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9C8A2-33E5-4E29-AAEE-19CCCB59F01E}">
      <dsp:nvSpPr>
        <dsp:cNvPr id="0" name=""/>
        <dsp:cNvSpPr/>
      </dsp:nvSpPr>
      <dsp:spPr>
        <a:xfrm>
          <a:off x="2448763" y="168902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EG" sz="4300" kern="1200" dirty="0" smtClean="0">
              <a:solidFill>
                <a:srgbClr val="C00000"/>
              </a:solidFill>
            </a:rPr>
            <a:t>لا تحقد وتعلم بأن تسامح الآخرين</a:t>
          </a:r>
          <a:endParaRPr lang="ar-EG" sz="4300" kern="1200" dirty="0">
            <a:solidFill>
              <a:srgbClr val="C00000"/>
            </a:solidFill>
          </a:endParaRPr>
        </a:p>
      </dsp:txBody>
      <dsp:txXfrm>
        <a:off x="2448763" y="1689027"/>
        <a:ext cx="3330244" cy="2057033"/>
      </dsp:txXfrm>
    </dsp:sp>
    <dsp:sp modelId="{45C095B4-6DE1-49F3-96DD-DC5560FEDAB8}">
      <dsp:nvSpPr>
        <dsp:cNvPr id="0" name=""/>
        <dsp:cNvSpPr/>
      </dsp:nvSpPr>
      <dsp:spPr>
        <a:xfrm>
          <a:off x="2154936" y="1395452"/>
          <a:ext cx="799795" cy="800002"/>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C9E9E-5D01-49A0-BD3B-ECFB30037CF7}">
      <dsp:nvSpPr>
        <dsp:cNvPr id="0" name=""/>
        <dsp:cNvSpPr/>
      </dsp:nvSpPr>
      <dsp:spPr>
        <a:xfrm rot="5400000">
          <a:off x="5296101" y="1395555"/>
          <a:ext cx="800002" cy="79979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363B4-221B-47BA-B8ED-BD3D1441CC39}">
      <dsp:nvSpPr>
        <dsp:cNvPr id="0" name=""/>
        <dsp:cNvSpPr/>
      </dsp:nvSpPr>
      <dsp:spPr>
        <a:xfrm rot="16200000">
          <a:off x="2154832" y="3240138"/>
          <a:ext cx="800002" cy="799795"/>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9189E-12FE-4463-9EF3-CE62CDE12B02}">
      <dsp:nvSpPr>
        <dsp:cNvPr id="0" name=""/>
        <dsp:cNvSpPr/>
      </dsp:nvSpPr>
      <dsp:spPr>
        <a:xfrm rot="10800000">
          <a:off x="5296204" y="3240035"/>
          <a:ext cx="799795" cy="800002"/>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76100-D267-4786-B6A4-C891C6934A31}">
      <dsp:nvSpPr>
        <dsp:cNvPr id="0" name=""/>
        <dsp:cNvSpPr/>
      </dsp:nvSpPr>
      <dsp:spPr>
        <a:xfrm>
          <a:off x="0" y="23962"/>
          <a:ext cx="2350617" cy="15670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9C8A2-33E5-4E29-AAEE-19CCCB59F01E}">
      <dsp:nvSpPr>
        <dsp:cNvPr id="0" name=""/>
        <dsp:cNvSpPr/>
      </dsp:nvSpPr>
      <dsp:spPr>
        <a:xfrm>
          <a:off x="2448763" y="168902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EG" sz="4300" kern="1200" dirty="0" smtClean="0">
              <a:solidFill>
                <a:srgbClr val="C00000"/>
              </a:solidFill>
            </a:rPr>
            <a:t>استخدم حس الفكاهة لتقليل التوتر </a:t>
          </a:r>
          <a:endParaRPr lang="ar-EG" sz="4300" kern="1200" dirty="0">
            <a:solidFill>
              <a:srgbClr val="C00000"/>
            </a:solidFill>
          </a:endParaRPr>
        </a:p>
      </dsp:txBody>
      <dsp:txXfrm>
        <a:off x="2448763" y="1689027"/>
        <a:ext cx="3330244" cy="2057033"/>
      </dsp:txXfrm>
    </dsp:sp>
    <dsp:sp modelId="{45C095B4-6DE1-49F3-96DD-DC5560FEDAB8}">
      <dsp:nvSpPr>
        <dsp:cNvPr id="0" name=""/>
        <dsp:cNvSpPr/>
      </dsp:nvSpPr>
      <dsp:spPr>
        <a:xfrm>
          <a:off x="2154936" y="1395452"/>
          <a:ext cx="799795" cy="800002"/>
        </a:xfrm>
        <a:prstGeom prst="halfFrame">
          <a:avLst>
            <a:gd name="adj1" fmla="val 25770"/>
            <a:gd name="adj2" fmla="val 257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C9E9E-5D01-49A0-BD3B-ECFB30037CF7}">
      <dsp:nvSpPr>
        <dsp:cNvPr id="0" name=""/>
        <dsp:cNvSpPr/>
      </dsp:nvSpPr>
      <dsp:spPr>
        <a:xfrm rot="5400000">
          <a:off x="5296101" y="1395555"/>
          <a:ext cx="800002" cy="799795"/>
        </a:xfrm>
        <a:prstGeom prst="halfFrame">
          <a:avLst>
            <a:gd name="adj1" fmla="val 25770"/>
            <a:gd name="adj2" fmla="val 257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363B4-221B-47BA-B8ED-BD3D1441CC39}">
      <dsp:nvSpPr>
        <dsp:cNvPr id="0" name=""/>
        <dsp:cNvSpPr/>
      </dsp:nvSpPr>
      <dsp:spPr>
        <a:xfrm rot="16200000">
          <a:off x="2154832" y="3240138"/>
          <a:ext cx="800002" cy="799795"/>
        </a:xfrm>
        <a:prstGeom prst="halfFrame">
          <a:avLst>
            <a:gd name="adj1" fmla="val 25770"/>
            <a:gd name="adj2" fmla="val 257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9189E-12FE-4463-9EF3-CE62CDE12B02}">
      <dsp:nvSpPr>
        <dsp:cNvPr id="0" name=""/>
        <dsp:cNvSpPr/>
      </dsp:nvSpPr>
      <dsp:spPr>
        <a:xfrm rot="10800000">
          <a:off x="5296204" y="3240035"/>
          <a:ext cx="799795" cy="800002"/>
        </a:xfrm>
        <a:prstGeom prst="halfFrame">
          <a:avLst>
            <a:gd name="adj1" fmla="val 25770"/>
            <a:gd name="adj2" fmla="val 257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76100-D267-4786-B6A4-C891C6934A31}">
      <dsp:nvSpPr>
        <dsp:cNvPr id="0" name=""/>
        <dsp:cNvSpPr/>
      </dsp:nvSpPr>
      <dsp:spPr>
        <a:xfrm>
          <a:off x="0" y="23962"/>
          <a:ext cx="2350617" cy="15670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9C8A2-33E5-4E29-AAEE-19CCCB59F01E}">
      <dsp:nvSpPr>
        <dsp:cNvPr id="0" name=""/>
        <dsp:cNvSpPr/>
      </dsp:nvSpPr>
      <dsp:spPr>
        <a:xfrm>
          <a:off x="2448763" y="1689027"/>
          <a:ext cx="3330244" cy="205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EG" sz="4300" kern="1200" dirty="0" smtClean="0">
              <a:solidFill>
                <a:srgbClr val="C00000"/>
              </a:solidFill>
            </a:rPr>
            <a:t>تعلم مهارات الاسترخاء كالتنفس العميق</a:t>
          </a:r>
          <a:endParaRPr lang="ar-EG" sz="4300" kern="1200" dirty="0">
            <a:solidFill>
              <a:srgbClr val="C00000"/>
            </a:solidFill>
          </a:endParaRPr>
        </a:p>
      </dsp:txBody>
      <dsp:txXfrm>
        <a:off x="2448763" y="1689027"/>
        <a:ext cx="3330244" cy="2057033"/>
      </dsp:txXfrm>
    </dsp:sp>
    <dsp:sp modelId="{45C095B4-6DE1-49F3-96DD-DC5560FEDAB8}">
      <dsp:nvSpPr>
        <dsp:cNvPr id="0" name=""/>
        <dsp:cNvSpPr/>
      </dsp:nvSpPr>
      <dsp:spPr>
        <a:xfrm>
          <a:off x="2154936" y="1395452"/>
          <a:ext cx="799795" cy="800002"/>
        </a:xfrm>
        <a:prstGeom prst="halfFrame">
          <a:avLst>
            <a:gd name="adj1" fmla="val 25770"/>
            <a:gd name="adj2" fmla="val 257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C9E9E-5D01-49A0-BD3B-ECFB30037CF7}">
      <dsp:nvSpPr>
        <dsp:cNvPr id="0" name=""/>
        <dsp:cNvSpPr/>
      </dsp:nvSpPr>
      <dsp:spPr>
        <a:xfrm rot="5400000">
          <a:off x="5296101" y="1395555"/>
          <a:ext cx="800002" cy="799795"/>
        </a:xfrm>
        <a:prstGeom prst="halfFrame">
          <a:avLst>
            <a:gd name="adj1" fmla="val 25770"/>
            <a:gd name="adj2" fmla="val 2577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363B4-221B-47BA-B8ED-BD3D1441CC39}">
      <dsp:nvSpPr>
        <dsp:cNvPr id="0" name=""/>
        <dsp:cNvSpPr/>
      </dsp:nvSpPr>
      <dsp:spPr>
        <a:xfrm rot="16200000">
          <a:off x="2154832" y="3240138"/>
          <a:ext cx="800002" cy="799795"/>
        </a:xfrm>
        <a:prstGeom prst="halfFrame">
          <a:avLst>
            <a:gd name="adj1" fmla="val 25770"/>
            <a:gd name="adj2" fmla="val 2577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9189E-12FE-4463-9EF3-CE62CDE12B02}">
      <dsp:nvSpPr>
        <dsp:cNvPr id="0" name=""/>
        <dsp:cNvSpPr/>
      </dsp:nvSpPr>
      <dsp:spPr>
        <a:xfrm rot="10800000">
          <a:off x="5296204" y="3240035"/>
          <a:ext cx="799795" cy="800002"/>
        </a:xfrm>
        <a:prstGeom prst="halfFrame">
          <a:avLst>
            <a:gd name="adj1" fmla="val 25770"/>
            <a:gd name="adj2" fmla="val 2577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133216"/>
          <a:ext cx="7056784" cy="2282659"/>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219597" y="130512"/>
          <a:ext cx="6633376" cy="1669689"/>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211703" y="1883010"/>
          <a:ext cx="6633376" cy="2138637"/>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t" anchorCtr="0">
          <a:noAutofit/>
        </a:bodyPr>
        <a:lstStyle/>
        <a:p>
          <a:pPr lvl="0" algn="ctr" defTabSz="2266950" rtl="1">
            <a:lnSpc>
              <a:spcPct val="90000"/>
            </a:lnSpc>
            <a:spcBef>
              <a:spcPct val="0"/>
            </a:spcBef>
            <a:spcAft>
              <a:spcPct val="35000"/>
            </a:spcAft>
          </a:pPr>
          <a:r>
            <a:rPr lang="ar-EG" sz="5100" kern="1200" dirty="0" smtClean="0"/>
            <a:t>التخلص من مشاعر الغضب</a:t>
          </a:r>
        </a:p>
      </dsp:txBody>
      <dsp:txXfrm rot="10800000">
        <a:off x="277473" y="1883010"/>
        <a:ext cx="6501836" cy="20728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957-6FB5-4EEE-BD70-2ECE84E3EB43}">
      <dsp:nvSpPr>
        <dsp:cNvPr id="0" name=""/>
        <dsp:cNvSpPr/>
      </dsp:nvSpPr>
      <dsp:spPr>
        <a:xfrm>
          <a:off x="0" y="0"/>
          <a:ext cx="5159896" cy="198371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97554-99C5-4192-9D01-FCD0C145F6F7}">
      <dsp:nvSpPr>
        <dsp:cNvPr id="0" name=""/>
        <dsp:cNvSpPr/>
      </dsp:nvSpPr>
      <dsp:spPr>
        <a:xfrm>
          <a:off x="154796" y="264495"/>
          <a:ext cx="4850302" cy="145472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4CD28-9E98-4878-BD88-454782EC4CC9}">
      <dsp:nvSpPr>
        <dsp:cNvPr id="0" name=""/>
        <dsp:cNvSpPr/>
      </dsp:nvSpPr>
      <dsp:spPr>
        <a:xfrm rot="10800000">
          <a:off x="154796" y="1983718"/>
          <a:ext cx="4850302" cy="2424545"/>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lvl="0" algn="ctr" defTabSz="2889250" rtl="1">
            <a:lnSpc>
              <a:spcPct val="90000"/>
            </a:lnSpc>
            <a:spcBef>
              <a:spcPct val="0"/>
            </a:spcBef>
            <a:spcAft>
              <a:spcPct val="35000"/>
            </a:spcAft>
          </a:pPr>
          <a:r>
            <a:rPr lang="ar-EG" sz="6500" kern="1200" dirty="0" smtClean="0"/>
            <a:t>أوافق لا أوافق</a:t>
          </a:r>
        </a:p>
      </dsp:txBody>
      <dsp:txXfrm rot="10800000">
        <a:off x="229359" y="1983718"/>
        <a:ext cx="4701176" cy="234998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49D0E78-0421-42CE-902A-11752F9FBC56}" type="datetimeFigureOut">
              <a:rPr lang="ar-EG" smtClean="0"/>
              <a:t>19/07/1436</a:t>
            </a:fld>
            <a:endParaRPr lang="ar-E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79A6093-F501-4D1D-8FD1-06FB13C9F5AD}" type="slidenum">
              <a:rPr lang="ar-EG" smtClean="0"/>
              <a:t>‹#›</a:t>
            </a:fld>
            <a:endParaRPr lang="ar-EG"/>
          </a:p>
        </p:txBody>
      </p:sp>
    </p:spTree>
    <p:extLst>
      <p:ext uri="{BB962C8B-B14F-4D97-AF65-F5344CB8AC3E}">
        <p14:creationId xmlns:p14="http://schemas.microsoft.com/office/powerpoint/2010/main" val="117698796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image" Target="../media/image35.jpe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962926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11</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58335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13</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615010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23</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663927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24</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41055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30</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146659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38</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89796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39</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802731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43</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197060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44</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570541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solidFill>
                  <a:prstClr val="black"/>
                </a:solidFill>
              </a:rPr>
              <a:pPr/>
              <a:t>57</a:t>
            </a:fld>
            <a:endParaRPr lang="en-US" dirty="0">
              <a:solidFill>
                <a:prstClr val="black"/>
              </a:solidFill>
            </a:endParaRPr>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08229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633501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658225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48782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41386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286100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33973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13866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74782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en-US" altLang="zh-CN" smtClean="0"/>
              <a:t>Click to edit Master title style</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3DD00672-9853-48F8-8175-6D8411D572CD}" type="datetimeFigureOut">
              <a:rPr lang="zh-CN" altLang="en-US" smtClean="0"/>
              <a:t>2015/5/7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3DD00672-9853-48F8-8175-6D8411D572CD}" type="datetimeFigureOut">
              <a:rPr lang="zh-CN" altLang="en-US" smtClean="0"/>
              <a:t>2015/5/7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3DD00672-9853-48F8-8175-6D8411D572CD}" type="datetimeFigureOut">
              <a:rPr lang="zh-CN" altLang="en-US" smtClean="0"/>
              <a:t>2015/5/7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3DD00672-9853-48F8-8175-6D8411D572CD}" type="datetimeFigureOut">
              <a:rPr lang="zh-CN" altLang="en-US" smtClean="0"/>
              <a:t>2015/5/7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3DD00672-9853-48F8-8175-6D8411D572CD}" type="datetimeFigureOut">
              <a:rPr lang="zh-CN" altLang="en-US" smtClean="0"/>
              <a:t>2015/5/7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3DD00672-9853-48F8-8175-6D8411D572CD}" type="datetimeFigureOut">
              <a:rPr lang="zh-CN" altLang="en-US" smtClean="0"/>
              <a:t>2015/5/7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3DD00672-9853-48F8-8175-6D8411D572CD}" type="datetimeFigureOut">
              <a:rPr lang="zh-CN" altLang="en-US" smtClean="0"/>
              <a:t>2015/5/7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3DD00672-9853-48F8-8175-6D8411D572CD}" type="datetimeFigureOut">
              <a:rPr lang="zh-CN" altLang="en-US" smtClean="0"/>
              <a:t>2015/5/7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D00672-9853-48F8-8175-6D8411D572CD}" type="datetimeFigureOut">
              <a:rPr lang="zh-CN" altLang="en-US" smtClean="0"/>
              <a:t>2015/5/7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3DD00672-9853-48F8-8175-6D8411D572CD}" type="datetimeFigureOut">
              <a:rPr lang="zh-CN" altLang="en-US" smtClean="0"/>
              <a:t>2015/5/7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smtClean="0"/>
              <a:t>Click icon to add picture</a:t>
            </a:r>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3DD00672-9853-48F8-8175-6D8411D572CD}" type="datetimeFigureOut">
              <a:rPr lang="zh-CN" altLang="en-US" smtClean="0"/>
              <a:t>2015/5/7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83FD53-F50B-445E-A7F3-A832EE8BD6B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D00672-9853-48F8-8175-6D8411D572CD}" type="datetimeFigureOut">
              <a:rPr lang="zh-CN" altLang="en-US" smtClean="0"/>
              <a:t>2015/5/7</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83FD53-F50B-445E-A7F3-A832EE8BD6B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9.xml"/><Relationship Id="rId7" Type="http://schemas.openxmlformats.org/officeDocument/2006/relationships/diagramQuickStyle" Target="../diagrams/quickStyle3.xml"/><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3.jpeg"/><Relationship Id="rId9" Type="http://schemas.microsoft.com/office/2007/relationships/diagramDrawing" Target="../diagrams/drawing3.xml"/></Relationships>
</file>

<file path=ppt/slides/_rels/slide100.xml.rels><?xml version="1.0" encoding="UTF-8" standalone="yes"?>
<Relationships xmlns="http://schemas.openxmlformats.org/package/2006/relationships"><Relationship Id="rId8" Type="http://schemas.microsoft.com/office/2007/relationships/diagramDrawing" Target="../diagrams/drawing76.xml"/><Relationship Id="rId3" Type="http://schemas.openxmlformats.org/officeDocument/2006/relationships/image" Target="../media/image33.jpeg"/><Relationship Id="rId7" Type="http://schemas.openxmlformats.org/officeDocument/2006/relationships/diagramColors" Target="../diagrams/colors76.xml"/><Relationship Id="rId2" Type="http://schemas.openxmlformats.org/officeDocument/2006/relationships/slideLayout" Target="../slideLayouts/slideLayout2.xml"/><Relationship Id="rId1" Type="http://schemas.openxmlformats.org/officeDocument/2006/relationships/themeOverride" Target="../theme/themeOverride97.xml"/><Relationship Id="rId6" Type="http://schemas.openxmlformats.org/officeDocument/2006/relationships/diagramQuickStyle" Target="../diagrams/quickStyle76.xml"/><Relationship Id="rId5" Type="http://schemas.openxmlformats.org/officeDocument/2006/relationships/diagramLayout" Target="../diagrams/layout76.xml"/><Relationship Id="rId4" Type="http://schemas.openxmlformats.org/officeDocument/2006/relationships/diagramData" Target="../diagrams/data76.xml"/></Relationships>
</file>

<file path=ppt/slides/_rels/slide101.xml.rels><?xml version="1.0" encoding="UTF-8" standalone="yes"?>
<Relationships xmlns="http://schemas.openxmlformats.org/package/2006/relationships"><Relationship Id="rId8" Type="http://schemas.microsoft.com/office/2007/relationships/diagramDrawing" Target="../diagrams/drawing77.xml"/><Relationship Id="rId3" Type="http://schemas.openxmlformats.org/officeDocument/2006/relationships/image" Target="../media/image33.jpeg"/><Relationship Id="rId7" Type="http://schemas.openxmlformats.org/officeDocument/2006/relationships/diagramColors" Target="../diagrams/colors77.xml"/><Relationship Id="rId2" Type="http://schemas.openxmlformats.org/officeDocument/2006/relationships/slideLayout" Target="../slideLayouts/slideLayout2.xml"/><Relationship Id="rId1" Type="http://schemas.openxmlformats.org/officeDocument/2006/relationships/themeOverride" Target="../theme/themeOverride98.xml"/><Relationship Id="rId6" Type="http://schemas.openxmlformats.org/officeDocument/2006/relationships/diagramQuickStyle" Target="../diagrams/quickStyle77.xml"/><Relationship Id="rId5" Type="http://schemas.openxmlformats.org/officeDocument/2006/relationships/diagramLayout" Target="../diagrams/layout77.xml"/><Relationship Id="rId4" Type="http://schemas.openxmlformats.org/officeDocument/2006/relationships/diagramData" Target="../diagrams/data77.xml"/></Relationships>
</file>

<file path=ppt/slides/_rels/slide102.xml.rels><?xml version="1.0" encoding="UTF-8" standalone="yes"?>
<Relationships xmlns="http://schemas.openxmlformats.org/package/2006/relationships"><Relationship Id="rId8" Type="http://schemas.microsoft.com/office/2007/relationships/diagramDrawing" Target="../diagrams/drawing78.xml"/><Relationship Id="rId3" Type="http://schemas.openxmlformats.org/officeDocument/2006/relationships/image" Target="../media/image33.jpeg"/><Relationship Id="rId7" Type="http://schemas.openxmlformats.org/officeDocument/2006/relationships/diagramColors" Target="../diagrams/colors78.xml"/><Relationship Id="rId2" Type="http://schemas.openxmlformats.org/officeDocument/2006/relationships/slideLayout" Target="../slideLayouts/slideLayout2.xml"/><Relationship Id="rId1" Type="http://schemas.openxmlformats.org/officeDocument/2006/relationships/themeOverride" Target="../theme/themeOverride99.xml"/><Relationship Id="rId6" Type="http://schemas.openxmlformats.org/officeDocument/2006/relationships/diagramQuickStyle" Target="../diagrams/quickStyle78.xml"/><Relationship Id="rId5" Type="http://schemas.openxmlformats.org/officeDocument/2006/relationships/diagramLayout" Target="../diagrams/layout78.xml"/><Relationship Id="rId4" Type="http://schemas.openxmlformats.org/officeDocument/2006/relationships/diagramData" Target="../diagrams/data78.xml"/></Relationships>
</file>

<file path=ppt/slides/_rels/slide103.xml.rels><?xml version="1.0" encoding="UTF-8" standalone="yes"?>
<Relationships xmlns="http://schemas.openxmlformats.org/package/2006/relationships"><Relationship Id="rId8" Type="http://schemas.microsoft.com/office/2007/relationships/diagramDrawing" Target="../diagrams/drawing79.xml"/><Relationship Id="rId3" Type="http://schemas.openxmlformats.org/officeDocument/2006/relationships/image" Target="../media/image33.jpeg"/><Relationship Id="rId7" Type="http://schemas.openxmlformats.org/officeDocument/2006/relationships/diagramColors" Target="../diagrams/colors79.xml"/><Relationship Id="rId2" Type="http://schemas.openxmlformats.org/officeDocument/2006/relationships/slideLayout" Target="../slideLayouts/slideLayout2.xml"/><Relationship Id="rId1" Type="http://schemas.openxmlformats.org/officeDocument/2006/relationships/themeOverride" Target="../theme/themeOverride100.xml"/><Relationship Id="rId6" Type="http://schemas.openxmlformats.org/officeDocument/2006/relationships/diagramQuickStyle" Target="../diagrams/quickStyle79.xml"/><Relationship Id="rId5" Type="http://schemas.openxmlformats.org/officeDocument/2006/relationships/diagramLayout" Target="../diagrams/layout79.xml"/><Relationship Id="rId4" Type="http://schemas.openxmlformats.org/officeDocument/2006/relationships/diagramData" Target="../diagrams/data79.xml"/></Relationships>
</file>

<file path=ppt/slides/_rels/slide104.xml.rels><?xml version="1.0" encoding="UTF-8" standalone="yes"?>
<Relationships xmlns="http://schemas.openxmlformats.org/package/2006/relationships"><Relationship Id="rId8" Type="http://schemas.microsoft.com/office/2007/relationships/diagramDrawing" Target="../diagrams/drawing80.xml"/><Relationship Id="rId3" Type="http://schemas.openxmlformats.org/officeDocument/2006/relationships/image" Target="../media/image33.jpeg"/><Relationship Id="rId7" Type="http://schemas.openxmlformats.org/officeDocument/2006/relationships/diagramColors" Target="../diagrams/colors80.xml"/><Relationship Id="rId2" Type="http://schemas.openxmlformats.org/officeDocument/2006/relationships/slideLayout" Target="../slideLayouts/slideLayout2.xml"/><Relationship Id="rId1" Type="http://schemas.openxmlformats.org/officeDocument/2006/relationships/themeOverride" Target="../theme/themeOverride101.xml"/><Relationship Id="rId6" Type="http://schemas.openxmlformats.org/officeDocument/2006/relationships/diagramQuickStyle" Target="../diagrams/quickStyle80.xml"/><Relationship Id="rId5" Type="http://schemas.openxmlformats.org/officeDocument/2006/relationships/diagramLayout" Target="../diagrams/layout80.xml"/><Relationship Id="rId4" Type="http://schemas.openxmlformats.org/officeDocument/2006/relationships/diagramData" Target="../diagrams/data80.xml"/></Relationships>
</file>

<file path=ppt/slides/_rels/slide105.xml.rels><?xml version="1.0" encoding="UTF-8" standalone="yes"?>
<Relationships xmlns="http://schemas.openxmlformats.org/package/2006/relationships"><Relationship Id="rId8" Type="http://schemas.microsoft.com/office/2007/relationships/diagramDrawing" Target="../diagrams/drawing81.xml"/><Relationship Id="rId3" Type="http://schemas.openxmlformats.org/officeDocument/2006/relationships/image" Target="../media/image33.jpeg"/><Relationship Id="rId7" Type="http://schemas.openxmlformats.org/officeDocument/2006/relationships/diagramColors" Target="../diagrams/colors81.xml"/><Relationship Id="rId2" Type="http://schemas.openxmlformats.org/officeDocument/2006/relationships/slideLayout" Target="../slideLayouts/slideLayout2.xml"/><Relationship Id="rId1" Type="http://schemas.openxmlformats.org/officeDocument/2006/relationships/themeOverride" Target="../theme/themeOverride102.xml"/><Relationship Id="rId6" Type="http://schemas.openxmlformats.org/officeDocument/2006/relationships/diagramQuickStyle" Target="../diagrams/quickStyle81.xml"/><Relationship Id="rId5" Type="http://schemas.openxmlformats.org/officeDocument/2006/relationships/diagramLayout" Target="../diagrams/layout81.xml"/><Relationship Id="rId4" Type="http://schemas.openxmlformats.org/officeDocument/2006/relationships/diagramData" Target="../diagrams/data81.xml"/></Relationships>
</file>

<file path=ppt/slides/_rels/slide106.xml.rels><?xml version="1.0" encoding="UTF-8" standalone="yes"?>
<Relationships xmlns="http://schemas.openxmlformats.org/package/2006/relationships"><Relationship Id="rId8" Type="http://schemas.microsoft.com/office/2007/relationships/diagramDrawing" Target="../diagrams/drawing82.xml"/><Relationship Id="rId3" Type="http://schemas.openxmlformats.org/officeDocument/2006/relationships/image" Target="../media/image33.jpeg"/><Relationship Id="rId7" Type="http://schemas.openxmlformats.org/officeDocument/2006/relationships/diagramColors" Target="../diagrams/colors82.xml"/><Relationship Id="rId2" Type="http://schemas.openxmlformats.org/officeDocument/2006/relationships/slideLayout" Target="../slideLayouts/slideLayout2.xml"/><Relationship Id="rId1" Type="http://schemas.openxmlformats.org/officeDocument/2006/relationships/themeOverride" Target="../theme/themeOverride103.xml"/><Relationship Id="rId6" Type="http://schemas.openxmlformats.org/officeDocument/2006/relationships/diagramQuickStyle" Target="../diagrams/quickStyle82.xml"/><Relationship Id="rId5" Type="http://schemas.openxmlformats.org/officeDocument/2006/relationships/diagramLayout" Target="../diagrams/layout82.xml"/><Relationship Id="rId4" Type="http://schemas.openxmlformats.org/officeDocument/2006/relationships/diagramData" Target="../diagrams/data82.xml"/></Relationships>
</file>

<file path=ppt/slides/_rels/slide107.xml.rels><?xml version="1.0" encoding="UTF-8" standalone="yes"?>
<Relationships xmlns="http://schemas.openxmlformats.org/package/2006/relationships"><Relationship Id="rId8" Type="http://schemas.microsoft.com/office/2007/relationships/diagramDrawing" Target="../diagrams/drawing83.xml"/><Relationship Id="rId3" Type="http://schemas.openxmlformats.org/officeDocument/2006/relationships/image" Target="../media/image33.jpeg"/><Relationship Id="rId7" Type="http://schemas.openxmlformats.org/officeDocument/2006/relationships/diagramColors" Target="../diagrams/colors83.xml"/><Relationship Id="rId2" Type="http://schemas.openxmlformats.org/officeDocument/2006/relationships/slideLayout" Target="../slideLayouts/slideLayout2.xml"/><Relationship Id="rId1" Type="http://schemas.openxmlformats.org/officeDocument/2006/relationships/themeOverride" Target="../theme/themeOverride104.xml"/><Relationship Id="rId6" Type="http://schemas.openxmlformats.org/officeDocument/2006/relationships/diagramQuickStyle" Target="../diagrams/quickStyle83.xml"/><Relationship Id="rId5" Type="http://schemas.openxmlformats.org/officeDocument/2006/relationships/diagramLayout" Target="../diagrams/layout83.xml"/><Relationship Id="rId4" Type="http://schemas.openxmlformats.org/officeDocument/2006/relationships/diagramData" Target="../diagrams/data83.xml"/></Relationships>
</file>

<file path=ppt/slides/_rels/slide108.xml.rels><?xml version="1.0" encoding="UTF-8" standalone="yes"?>
<Relationships xmlns="http://schemas.openxmlformats.org/package/2006/relationships"><Relationship Id="rId8" Type="http://schemas.microsoft.com/office/2007/relationships/diagramDrawing" Target="../diagrams/drawing84.xml"/><Relationship Id="rId3" Type="http://schemas.openxmlformats.org/officeDocument/2006/relationships/image" Target="../media/image33.jpeg"/><Relationship Id="rId7" Type="http://schemas.openxmlformats.org/officeDocument/2006/relationships/diagramColors" Target="../diagrams/colors84.xml"/><Relationship Id="rId2" Type="http://schemas.openxmlformats.org/officeDocument/2006/relationships/slideLayout" Target="../slideLayouts/slideLayout2.xml"/><Relationship Id="rId1" Type="http://schemas.openxmlformats.org/officeDocument/2006/relationships/themeOverride" Target="../theme/themeOverride105.xml"/><Relationship Id="rId6" Type="http://schemas.openxmlformats.org/officeDocument/2006/relationships/diagramQuickStyle" Target="../diagrams/quickStyle84.xml"/><Relationship Id="rId5" Type="http://schemas.openxmlformats.org/officeDocument/2006/relationships/diagramLayout" Target="../diagrams/layout84.xml"/><Relationship Id="rId4" Type="http://schemas.openxmlformats.org/officeDocument/2006/relationships/diagramData" Target="../diagrams/data84.xml"/></Relationships>
</file>

<file path=ppt/slides/_rels/slide109.xml.rels><?xml version="1.0" encoding="UTF-8" standalone="yes"?>
<Relationships xmlns="http://schemas.openxmlformats.org/package/2006/relationships"><Relationship Id="rId8" Type="http://schemas.microsoft.com/office/2007/relationships/diagramDrawing" Target="../diagrams/drawing85.xml"/><Relationship Id="rId3" Type="http://schemas.openxmlformats.org/officeDocument/2006/relationships/image" Target="../media/image33.jpeg"/><Relationship Id="rId7" Type="http://schemas.openxmlformats.org/officeDocument/2006/relationships/diagramColors" Target="../diagrams/colors85.xml"/><Relationship Id="rId2" Type="http://schemas.openxmlformats.org/officeDocument/2006/relationships/slideLayout" Target="../slideLayouts/slideLayout2.xml"/><Relationship Id="rId1" Type="http://schemas.openxmlformats.org/officeDocument/2006/relationships/themeOverride" Target="../theme/themeOverride106.xml"/><Relationship Id="rId6" Type="http://schemas.openxmlformats.org/officeDocument/2006/relationships/diagramQuickStyle" Target="../diagrams/quickStyle85.xml"/><Relationship Id="rId5" Type="http://schemas.openxmlformats.org/officeDocument/2006/relationships/diagramLayout" Target="../diagrams/layout85.xml"/><Relationship Id="rId4" Type="http://schemas.openxmlformats.org/officeDocument/2006/relationships/diagramData" Target="../diagrams/data85.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10.xml"/><Relationship Id="rId7" Type="http://schemas.openxmlformats.org/officeDocument/2006/relationships/diagramQuickStyle" Target="../diagrams/quickStyle4.xml"/><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3.jpeg"/><Relationship Id="rId9" Type="http://schemas.microsoft.com/office/2007/relationships/diagramDrawing" Target="../diagrams/drawing4.xml"/></Relationships>
</file>

<file path=ppt/slides/_rels/slide11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3.tmp"/><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07.xml"/><Relationship Id="rId4" Type="http://schemas.openxmlformats.org/officeDocument/2006/relationships/image" Target="../media/image124.png"/></Relationships>
</file>

<file path=ppt/slides/_rels/slide1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08.xml"/></Relationships>
</file>

<file path=ppt/slides/_rels/slide1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09.xml"/></Relationships>
</file>

<file path=ppt/slides/_rels/slide11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hemeOverride" Target="../theme/themeOverride110.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11.xml"/><Relationship Id="rId4" Type="http://schemas.openxmlformats.org/officeDocument/2006/relationships/image" Target="../media/image129.png"/></Relationships>
</file>

<file path=ppt/slides/_rels/slide1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12.xml"/><Relationship Id="rId4" Type="http://schemas.openxmlformats.org/officeDocument/2006/relationships/image" Target="../media/image130.png"/></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3.jpeg"/><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12.xml"/><Relationship Id="rId5" Type="http://schemas.openxmlformats.org/officeDocument/2006/relationships/image" Target="../media/image44.tmp"/><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3.jpeg"/><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3.jpeg"/><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3.jpeg"/><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33.jpe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1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3.jpeg"/><Relationship Id="rId7" Type="http://schemas.openxmlformats.org/officeDocument/2006/relationships/diagramColors" Target="../diagrams/colors11.xml"/><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2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3.jpeg"/><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3.jpeg"/><Relationship Id="rId7" Type="http://schemas.openxmlformats.org/officeDocument/2006/relationships/diagramColors" Target="../diagrams/colors13.xml"/><Relationship Id="rId2" Type="http://schemas.openxmlformats.org/officeDocument/2006/relationships/slideLayout" Target="../slideLayouts/slideLayout2.xml"/><Relationship Id="rId1" Type="http://schemas.openxmlformats.org/officeDocument/2006/relationships/themeOverride" Target="../theme/themeOverride20.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2.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openxmlformats.org/officeDocument/2006/relationships/image" Target="../media/image33.jpeg"/><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slideLayout" Target="../slideLayouts/slideLayout2.xml"/><Relationship Id="rId1" Type="http://schemas.openxmlformats.org/officeDocument/2006/relationships/themeOverride" Target="../theme/themeOverride21.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notesSlide" Target="../notesSlides/notesSlide12.xml"/><Relationship Id="rId7" Type="http://schemas.openxmlformats.org/officeDocument/2006/relationships/diagramQuickStyle" Target="../diagrams/quickStyle16.xml"/><Relationship Id="rId2" Type="http://schemas.openxmlformats.org/officeDocument/2006/relationships/slideLayout" Target="../slideLayouts/slideLayout1.xml"/><Relationship Id="rId1" Type="http://schemas.openxmlformats.org/officeDocument/2006/relationships/themeOverride" Target="../theme/themeOverride22.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33.jpeg"/><Relationship Id="rId9" Type="http://schemas.microsoft.com/office/2007/relationships/diagramDrawing" Target="../diagrams/drawing16.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notesSlide" Target="../notesSlides/notesSlide13.xml"/><Relationship Id="rId7" Type="http://schemas.openxmlformats.org/officeDocument/2006/relationships/diagramQuickStyle" Target="../diagrams/quickStyle17.xml"/><Relationship Id="rId2" Type="http://schemas.openxmlformats.org/officeDocument/2006/relationships/slideLayout" Target="../slideLayouts/slideLayout1.xml"/><Relationship Id="rId1" Type="http://schemas.openxmlformats.org/officeDocument/2006/relationships/themeOverride" Target="../theme/themeOverride23.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33.jpeg"/><Relationship Id="rId9" Type="http://schemas.microsoft.com/office/2007/relationships/diagramDrawing" Target="../diagrams/drawing1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26.xml.rels><?xml version="1.0" encoding="UTF-8" standalone="yes"?>
<Relationships xmlns="http://schemas.openxmlformats.org/package/2006/relationships"><Relationship Id="rId8" Type="http://schemas.microsoft.com/office/2007/relationships/diagramDrawing" Target="../diagrams/drawing18.xml"/><Relationship Id="rId13" Type="http://schemas.microsoft.com/office/2007/relationships/diagramDrawing" Target="../diagrams/drawing19.xml"/><Relationship Id="rId3" Type="http://schemas.openxmlformats.org/officeDocument/2006/relationships/image" Target="../media/image33.jpeg"/><Relationship Id="rId7" Type="http://schemas.openxmlformats.org/officeDocument/2006/relationships/diagramColors" Target="../diagrams/colors18.xml"/><Relationship Id="rId12" Type="http://schemas.openxmlformats.org/officeDocument/2006/relationships/diagramColors" Target="../diagrams/colors19.xml"/><Relationship Id="rId2" Type="http://schemas.openxmlformats.org/officeDocument/2006/relationships/slideLayout" Target="../slideLayouts/slideLayout2.xml"/><Relationship Id="rId1" Type="http://schemas.openxmlformats.org/officeDocument/2006/relationships/themeOverride" Target="../theme/themeOverride25.xml"/><Relationship Id="rId6" Type="http://schemas.openxmlformats.org/officeDocument/2006/relationships/diagramQuickStyle" Target="../diagrams/quickStyle18.xml"/><Relationship Id="rId11" Type="http://schemas.openxmlformats.org/officeDocument/2006/relationships/diagramQuickStyle" Target="../diagrams/quickStyle19.xml"/><Relationship Id="rId5" Type="http://schemas.openxmlformats.org/officeDocument/2006/relationships/diagramLayout" Target="../diagrams/layout18.xml"/><Relationship Id="rId10" Type="http://schemas.openxmlformats.org/officeDocument/2006/relationships/diagramLayout" Target="../diagrams/layout19.xml"/><Relationship Id="rId4" Type="http://schemas.openxmlformats.org/officeDocument/2006/relationships/diagramData" Target="../diagrams/data18.xml"/><Relationship Id="rId9" Type="http://schemas.openxmlformats.org/officeDocument/2006/relationships/diagramData" Target="../diagrams/data19.xml"/></Relationships>
</file>

<file path=ppt/slides/_rels/slide27.xml.rels><?xml version="1.0" encoding="UTF-8" standalone="yes"?>
<Relationships xmlns="http://schemas.openxmlformats.org/package/2006/relationships"><Relationship Id="rId8" Type="http://schemas.microsoft.com/office/2007/relationships/diagramDrawing" Target="../diagrams/drawing20.xml"/><Relationship Id="rId13" Type="http://schemas.microsoft.com/office/2007/relationships/diagramDrawing" Target="../diagrams/drawing21.xml"/><Relationship Id="rId3" Type="http://schemas.openxmlformats.org/officeDocument/2006/relationships/image" Target="../media/image33.jpeg"/><Relationship Id="rId7" Type="http://schemas.openxmlformats.org/officeDocument/2006/relationships/diagramColors" Target="../diagrams/colors20.xml"/><Relationship Id="rId12" Type="http://schemas.openxmlformats.org/officeDocument/2006/relationships/diagramColors" Target="../diagrams/colors21.xml"/><Relationship Id="rId2" Type="http://schemas.openxmlformats.org/officeDocument/2006/relationships/slideLayout" Target="../slideLayouts/slideLayout2.xml"/><Relationship Id="rId1" Type="http://schemas.openxmlformats.org/officeDocument/2006/relationships/themeOverride" Target="../theme/themeOverride26.xml"/><Relationship Id="rId6" Type="http://schemas.openxmlformats.org/officeDocument/2006/relationships/diagramQuickStyle" Target="../diagrams/quickStyle20.xml"/><Relationship Id="rId11" Type="http://schemas.openxmlformats.org/officeDocument/2006/relationships/diagramQuickStyle" Target="../diagrams/quickStyle21.xml"/><Relationship Id="rId5" Type="http://schemas.openxmlformats.org/officeDocument/2006/relationships/diagramLayout" Target="../diagrams/layout20.xml"/><Relationship Id="rId10" Type="http://schemas.openxmlformats.org/officeDocument/2006/relationships/diagramLayout" Target="../diagrams/layout21.xml"/><Relationship Id="rId4" Type="http://schemas.openxmlformats.org/officeDocument/2006/relationships/diagramData" Target="../diagrams/data20.xml"/><Relationship Id="rId9" Type="http://schemas.openxmlformats.org/officeDocument/2006/relationships/diagramData" Target="../diagrams/data21.xml"/></Relationships>
</file>

<file path=ppt/slides/_rels/slide28.xml.rels><?xml version="1.0" encoding="UTF-8" standalone="yes"?>
<Relationships xmlns="http://schemas.openxmlformats.org/package/2006/relationships"><Relationship Id="rId8" Type="http://schemas.microsoft.com/office/2007/relationships/diagramDrawing" Target="../diagrams/drawing22.xml"/><Relationship Id="rId13" Type="http://schemas.microsoft.com/office/2007/relationships/diagramDrawing" Target="../diagrams/drawing23.xml"/><Relationship Id="rId3" Type="http://schemas.openxmlformats.org/officeDocument/2006/relationships/image" Target="../media/image33.jpeg"/><Relationship Id="rId7" Type="http://schemas.openxmlformats.org/officeDocument/2006/relationships/diagramColors" Target="../diagrams/colors22.xml"/><Relationship Id="rId12" Type="http://schemas.openxmlformats.org/officeDocument/2006/relationships/diagramColors" Target="../diagrams/colors23.xml"/><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diagramQuickStyle" Target="../diagrams/quickStyle22.xml"/><Relationship Id="rId11" Type="http://schemas.openxmlformats.org/officeDocument/2006/relationships/diagramQuickStyle" Target="../diagrams/quickStyle23.xml"/><Relationship Id="rId5" Type="http://schemas.openxmlformats.org/officeDocument/2006/relationships/diagramLayout" Target="../diagrams/layout22.xml"/><Relationship Id="rId10" Type="http://schemas.openxmlformats.org/officeDocument/2006/relationships/diagramLayout" Target="../diagrams/layout23.xml"/><Relationship Id="rId4" Type="http://schemas.openxmlformats.org/officeDocument/2006/relationships/diagramData" Target="../diagrams/data22.xml"/><Relationship Id="rId9" Type="http://schemas.openxmlformats.org/officeDocument/2006/relationships/diagramData" Target="../diagrams/data23.xml"/></Relationships>
</file>

<file path=ppt/slides/_rels/slide29.xml.rels><?xml version="1.0" encoding="UTF-8" standalone="yes"?>
<Relationships xmlns="http://schemas.openxmlformats.org/package/2006/relationships"><Relationship Id="rId8" Type="http://schemas.microsoft.com/office/2007/relationships/diagramDrawing" Target="../diagrams/drawing24.xml"/><Relationship Id="rId13" Type="http://schemas.microsoft.com/office/2007/relationships/diagramDrawing" Target="../diagrams/drawing25.xml"/><Relationship Id="rId3" Type="http://schemas.openxmlformats.org/officeDocument/2006/relationships/image" Target="../media/image33.jpeg"/><Relationship Id="rId7" Type="http://schemas.openxmlformats.org/officeDocument/2006/relationships/diagramColors" Target="../diagrams/colors24.xml"/><Relationship Id="rId12" Type="http://schemas.openxmlformats.org/officeDocument/2006/relationships/diagramColors" Target="../diagrams/colors25.xml"/><Relationship Id="rId2" Type="http://schemas.openxmlformats.org/officeDocument/2006/relationships/slideLayout" Target="../slideLayouts/slideLayout2.xml"/><Relationship Id="rId1" Type="http://schemas.openxmlformats.org/officeDocument/2006/relationships/themeOverride" Target="../theme/themeOverride28.xml"/><Relationship Id="rId6" Type="http://schemas.openxmlformats.org/officeDocument/2006/relationships/diagramQuickStyle" Target="../diagrams/quickStyle24.xml"/><Relationship Id="rId11" Type="http://schemas.openxmlformats.org/officeDocument/2006/relationships/diagramQuickStyle" Target="../diagrams/quickStyle25.xml"/><Relationship Id="rId5" Type="http://schemas.openxmlformats.org/officeDocument/2006/relationships/diagramLayout" Target="../diagrams/layout24.xml"/><Relationship Id="rId10" Type="http://schemas.openxmlformats.org/officeDocument/2006/relationships/diagramLayout" Target="../diagrams/layout25.xml"/><Relationship Id="rId4" Type="http://schemas.openxmlformats.org/officeDocument/2006/relationships/diagramData" Target="../diagrams/data24.xml"/><Relationship Id="rId9" Type="http://schemas.openxmlformats.org/officeDocument/2006/relationships/diagramData" Target="../diagrams/data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33.jpe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notesSlide" Target="../notesSlides/notesSlide14.xml"/><Relationship Id="rId7" Type="http://schemas.openxmlformats.org/officeDocument/2006/relationships/diagramQuickStyle" Target="../diagrams/quickStyle26.xml"/><Relationship Id="rId2" Type="http://schemas.openxmlformats.org/officeDocument/2006/relationships/slideLayout" Target="../slideLayouts/slideLayout1.xml"/><Relationship Id="rId1" Type="http://schemas.openxmlformats.org/officeDocument/2006/relationships/themeOverride" Target="../theme/themeOverride29.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33.jpeg"/><Relationship Id="rId9" Type="http://schemas.microsoft.com/office/2007/relationships/diagramDrawing" Target="../diagrams/drawing26.xml"/></Relationships>
</file>

<file path=ppt/slides/_rels/slide31.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33.jpeg"/><Relationship Id="rId7" Type="http://schemas.openxmlformats.org/officeDocument/2006/relationships/diagramColors" Target="../diagrams/colors27.xml"/><Relationship Id="rId2" Type="http://schemas.openxmlformats.org/officeDocument/2006/relationships/slideLayout" Target="../slideLayouts/slideLayout2.xml"/><Relationship Id="rId1" Type="http://schemas.openxmlformats.org/officeDocument/2006/relationships/themeOverride" Target="../theme/themeOverride30.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32.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33.jpeg"/><Relationship Id="rId7" Type="http://schemas.openxmlformats.org/officeDocument/2006/relationships/diagramColors" Target="../diagrams/colors28.xml"/><Relationship Id="rId2" Type="http://schemas.openxmlformats.org/officeDocument/2006/relationships/slideLayout" Target="../slideLayouts/slideLayout2.xml"/><Relationship Id="rId1" Type="http://schemas.openxmlformats.org/officeDocument/2006/relationships/themeOverride" Target="../theme/themeOverride31.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33.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33.jpeg"/><Relationship Id="rId7" Type="http://schemas.openxmlformats.org/officeDocument/2006/relationships/diagramColors" Target="../diagrams/colors29.xml"/><Relationship Id="rId2" Type="http://schemas.openxmlformats.org/officeDocument/2006/relationships/slideLayout" Target="../slideLayouts/slideLayout2.xml"/><Relationship Id="rId1" Type="http://schemas.openxmlformats.org/officeDocument/2006/relationships/themeOverride" Target="../theme/themeOverride32.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35.xml.rels><?xml version="1.0" encoding="UTF-8" standalone="yes"?>
<Relationships xmlns="http://schemas.openxmlformats.org/package/2006/relationships"><Relationship Id="rId8" Type="http://schemas.microsoft.com/office/2007/relationships/diagramDrawing" Target="../diagrams/drawing30.xml"/><Relationship Id="rId13" Type="http://schemas.microsoft.com/office/2007/relationships/diagramDrawing" Target="../diagrams/drawing31.xml"/><Relationship Id="rId3" Type="http://schemas.openxmlformats.org/officeDocument/2006/relationships/image" Target="../media/image33.jpeg"/><Relationship Id="rId7" Type="http://schemas.openxmlformats.org/officeDocument/2006/relationships/diagramColors" Target="../diagrams/colors30.xml"/><Relationship Id="rId12" Type="http://schemas.openxmlformats.org/officeDocument/2006/relationships/diagramColors" Target="../diagrams/colors31.xml"/><Relationship Id="rId2" Type="http://schemas.openxmlformats.org/officeDocument/2006/relationships/slideLayout" Target="../slideLayouts/slideLayout2.xml"/><Relationship Id="rId1" Type="http://schemas.openxmlformats.org/officeDocument/2006/relationships/themeOverride" Target="../theme/themeOverride34.xml"/><Relationship Id="rId6" Type="http://schemas.openxmlformats.org/officeDocument/2006/relationships/diagramQuickStyle" Target="../diagrams/quickStyle30.xml"/><Relationship Id="rId11" Type="http://schemas.openxmlformats.org/officeDocument/2006/relationships/diagramQuickStyle" Target="../diagrams/quickStyle31.xml"/><Relationship Id="rId5" Type="http://schemas.openxmlformats.org/officeDocument/2006/relationships/diagramLayout" Target="../diagrams/layout30.xml"/><Relationship Id="rId10" Type="http://schemas.openxmlformats.org/officeDocument/2006/relationships/diagramLayout" Target="../diagrams/layout31.xml"/><Relationship Id="rId4" Type="http://schemas.openxmlformats.org/officeDocument/2006/relationships/diagramData" Target="../diagrams/data30.xml"/><Relationship Id="rId9" Type="http://schemas.openxmlformats.org/officeDocument/2006/relationships/diagramData" Target="../diagrams/data31.xml"/></Relationships>
</file>

<file path=ppt/slides/_rels/slide36.xml.rels><?xml version="1.0" encoding="UTF-8" standalone="yes"?>
<Relationships xmlns="http://schemas.openxmlformats.org/package/2006/relationships"><Relationship Id="rId8" Type="http://schemas.microsoft.com/office/2007/relationships/diagramDrawing" Target="../diagrams/drawing32.xml"/><Relationship Id="rId13" Type="http://schemas.microsoft.com/office/2007/relationships/diagramDrawing" Target="../diagrams/drawing33.xml"/><Relationship Id="rId3" Type="http://schemas.openxmlformats.org/officeDocument/2006/relationships/image" Target="../media/image33.jpeg"/><Relationship Id="rId7" Type="http://schemas.openxmlformats.org/officeDocument/2006/relationships/diagramColors" Target="../diagrams/colors32.xml"/><Relationship Id="rId12" Type="http://schemas.openxmlformats.org/officeDocument/2006/relationships/diagramColors" Target="../diagrams/colors33.xml"/><Relationship Id="rId2" Type="http://schemas.openxmlformats.org/officeDocument/2006/relationships/slideLayout" Target="../slideLayouts/slideLayout2.xml"/><Relationship Id="rId1" Type="http://schemas.openxmlformats.org/officeDocument/2006/relationships/themeOverride" Target="../theme/themeOverride35.xml"/><Relationship Id="rId6" Type="http://schemas.openxmlformats.org/officeDocument/2006/relationships/diagramQuickStyle" Target="../diagrams/quickStyle32.xml"/><Relationship Id="rId11" Type="http://schemas.openxmlformats.org/officeDocument/2006/relationships/diagramQuickStyle" Target="../diagrams/quickStyle33.xml"/><Relationship Id="rId5" Type="http://schemas.openxmlformats.org/officeDocument/2006/relationships/diagramLayout" Target="../diagrams/layout32.xml"/><Relationship Id="rId10" Type="http://schemas.openxmlformats.org/officeDocument/2006/relationships/diagramLayout" Target="../diagrams/layout33.xml"/><Relationship Id="rId4" Type="http://schemas.openxmlformats.org/officeDocument/2006/relationships/diagramData" Target="../diagrams/data32.xml"/><Relationship Id="rId9" Type="http://schemas.openxmlformats.org/officeDocument/2006/relationships/diagramData" Target="../diagrams/data33.xml"/></Relationships>
</file>

<file path=ppt/slides/_rels/slide37.xml.rels><?xml version="1.0" encoding="UTF-8" standalone="yes"?>
<Relationships xmlns="http://schemas.openxmlformats.org/package/2006/relationships"><Relationship Id="rId8" Type="http://schemas.microsoft.com/office/2007/relationships/diagramDrawing" Target="../diagrams/drawing34.xml"/><Relationship Id="rId13" Type="http://schemas.microsoft.com/office/2007/relationships/diagramDrawing" Target="../diagrams/drawing35.xml"/><Relationship Id="rId3" Type="http://schemas.openxmlformats.org/officeDocument/2006/relationships/image" Target="../media/image33.jpeg"/><Relationship Id="rId7" Type="http://schemas.openxmlformats.org/officeDocument/2006/relationships/diagramColors" Target="../diagrams/colors34.xml"/><Relationship Id="rId12" Type="http://schemas.openxmlformats.org/officeDocument/2006/relationships/diagramColors" Target="../diagrams/colors35.xml"/><Relationship Id="rId2" Type="http://schemas.openxmlformats.org/officeDocument/2006/relationships/slideLayout" Target="../slideLayouts/slideLayout2.xml"/><Relationship Id="rId1" Type="http://schemas.openxmlformats.org/officeDocument/2006/relationships/themeOverride" Target="../theme/themeOverride36.xml"/><Relationship Id="rId6" Type="http://schemas.openxmlformats.org/officeDocument/2006/relationships/diagramQuickStyle" Target="../diagrams/quickStyle34.xml"/><Relationship Id="rId11" Type="http://schemas.openxmlformats.org/officeDocument/2006/relationships/diagramQuickStyle" Target="../diagrams/quickStyle35.xml"/><Relationship Id="rId5" Type="http://schemas.openxmlformats.org/officeDocument/2006/relationships/diagramLayout" Target="../diagrams/layout34.xml"/><Relationship Id="rId10" Type="http://schemas.openxmlformats.org/officeDocument/2006/relationships/diagramLayout" Target="../diagrams/layout35.xml"/><Relationship Id="rId4" Type="http://schemas.openxmlformats.org/officeDocument/2006/relationships/diagramData" Target="../diagrams/data34.xml"/><Relationship Id="rId9" Type="http://schemas.openxmlformats.org/officeDocument/2006/relationships/diagramData" Target="../diagrams/data35.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notesSlide" Target="../notesSlides/notesSlide15.xml"/><Relationship Id="rId7" Type="http://schemas.openxmlformats.org/officeDocument/2006/relationships/diagramQuickStyle" Target="../diagrams/quickStyle36.xml"/><Relationship Id="rId2" Type="http://schemas.openxmlformats.org/officeDocument/2006/relationships/slideLayout" Target="../slideLayouts/slideLayout1.xml"/><Relationship Id="rId1" Type="http://schemas.openxmlformats.org/officeDocument/2006/relationships/themeOverride" Target="../theme/themeOverride37.xml"/><Relationship Id="rId6" Type="http://schemas.openxmlformats.org/officeDocument/2006/relationships/diagramLayout" Target="../diagrams/layout36.xml"/><Relationship Id="rId5" Type="http://schemas.openxmlformats.org/officeDocument/2006/relationships/diagramData" Target="../diagrams/data36.xml"/><Relationship Id="rId4" Type="http://schemas.openxmlformats.org/officeDocument/2006/relationships/image" Target="../media/image33.jpeg"/><Relationship Id="rId9" Type="http://schemas.microsoft.com/office/2007/relationships/diagramDrawing" Target="../diagrams/drawing3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38.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36.png"/><Relationship Id="rId4" Type="http://schemas.openxmlformats.org/officeDocument/2006/relationships/image" Target="../media/image33.jpeg"/></Relationships>
</file>

<file path=ppt/slides/_rels/slide40.xml.rels><?xml version="1.0" encoding="UTF-8" standalone="yes"?>
<Relationships xmlns="http://schemas.openxmlformats.org/package/2006/relationships"><Relationship Id="rId8" Type="http://schemas.microsoft.com/office/2007/relationships/diagramDrawing" Target="../diagrams/drawing37.xml"/><Relationship Id="rId13" Type="http://schemas.microsoft.com/office/2007/relationships/diagramDrawing" Target="../diagrams/drawing38.xml"/><Relationship Id="rId3" Type="http://schemas.openxmlformats.org/officeDocument/2006/relationships/image" Target="../media/image33.jpeg"/><Relationship Id="rId7" Type="http://schemas.openxmlformats.org/officeDocument/2006/relationships/diagramColors" Target="../diagrams/colors37.xml"/><Relationship Id="rId12" Type="http://schemas.openxmlformats.org/officeDocument/2006/relationships/diagramColors" Target="../diagrams/colors38.xml"/><Relationship Id="rId2" Type="http://schemas.openxmlformats.org/officeDocument/2006/relationships/slideLayout" Target="../slideLayouts/slideLayout2.xml"/><Relationship Id="rId1" Type="http://schemas.openxmlformats.org/officeDocument/2006/relationships/themeOverride" Target="../theme/themeOverride39.xml"/><Relationship Id="rId6" Type="http://schemas.openxmlformats.org/officeDocument/2006/relationships/diagramQuickStyle" Target="../diagrams/quickStyle37.xml"/><Relationship Id="rId11" Type="http://schemas.openxmlformats.org/officeDocument/2006/relationships/diagramQuickStyle" Target="../diagrams/quickStyle38.xml"/><Relationship Id="rId5" Type="http://schemas.openxmlformats.org/officeDocument/2006/relationships/diagramLayout" Target="../diagrams/layout37.xml"/><Relationship Id="rId10" Type="http://schemas.openxmlformats.org/officeDocument/2006/relationships/diagramLayout" Target="../diagrams/layout38.xml"/><Relationship Id="rId4" Type="http://schemas.openxmlformats.org/officeDocument/2006/relationships/diagramData" Target="../diagrams/data37.xml"/><Relationship Id="rId9" Type="http://schemas.openxmlformats.org/officeDocument/2006/relationships/diagramData" Target="../diagrams/data38.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40.xml"/></Relationships>
</file>

<file path=ppt/slides/_rels/slide42.xml.rels><?xml version="1.0" encoding="UTF-8" standalone="yes"?>
<Relationships xmlns="http://schemas.openxmlformats.org/package/2006/relationships"><Relationship Id="rId8" Type="http://schemas.microsoft.com/office/2007/relationships/diagramDrawing" Target="../diagrams/drawing39.xml"/><Relationship Id="rId13" Type="http://schemas.microsoft.com/office/2007/relationships/diagramDrawing" Target="../diagrams/drawing40.xml"/><Relationship Id="rId3" Type="http://schemas.openxmlformats.org/officeDocument/2006/relationships/image" Target="../media/image33.jpeg"/><Relationship Id="rId7" Type="http://schemas.openxmlformats.org/officeDocument/2006/relationships/diagramColors" Target="../diagrams/colors39.xml"/><Relationship Id="rId12" Type="http://schemas.openxmlformats.org/officeDocument/2006/relationships/diagramColors" Target="../diagrams/colors40.xml"/><Relationship Id="rId2" Type="http://schemas.openxmlformats.org/officeDocument/2006/relationships/slideLayout" Target="../slideLayouts/slideLayout2.xml"/><Relationship Id="rId1" Type="http://schemas.openxmlformats.org/officeDocument/2006/relationships/themeOverride" Target="../theme/themeOverride41.xml"/><Relationship Id="rId6" Type="http://schemas.openxmlformats.org/officeDocument/2006/relationships/diagramQuickStyle" Target="../diagrams/quickStyle39.xml"/><Relationship Id="rId11" Type="http://schemas.openxmlformats.org/officeDocument/2006/relationships/diagramQuickStyle" Target="../diagrams/quickStyle40.xml"/><Relationship Id="rId5" Type="http://schemas.openxmlformats.org/officeDocument/2006/relationships/diagramLayout" Target="../diagrams/layout39.xml"/><Relationship Id="rId10" Type="http://schemas.openxmlformats.org/officeDocument/2006/relationships/diagramLayout" Target="../diagrams/layout40.xml"/><Relationship Id="rId4" Type="http://schemas.openxmlformats.org/officeDocument/2006/relationships/diagramData" Target="../diagrams/data39.xml"/><Relationship Id="rId9" Type="http://schemas.openxmlformats.org/officeDocument/2006/relationships/diagramData" Target="../diagrams/data40.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41.xml"/><Relationship Id="rId3" Type="http://schemas.openxmlformats.org/officeDocument/2006/relationships/notesSlide" Target="../notesSlides/notesSlide17.xml"/><Relationship Id="rId7" Type="http://schemas.openxmlformats.org/officeDocument/2006/relationships/diagramQuickStyle" Target="../diagrams/quickStyle41.xml"/><Relationship Id="rId2" Type="http://schemas.openxmlformats.org/officeDocument/2006/relationships/slideLayout" Target="../slideLayouts/slideLayout1.xml"/><Relationship Id="rId1" Type="http://schemas.openxmlformats.org/officeDocument/2006/relationships/themeOverride" Target="../theme/themeOverride42.xml"/><Relationship Id="rId6" Type="http://schemas.openxmlformats.org/officeDocument/2006/relationships/diagramLayout" Target="../diagrams/layout41.xml"/><Relationship Id="rId5" Type="http://schemas.openxmlformats.org/officeDocument/2006/relationships/diagramData" Target="../diagrams/data41.xml"/><Relationship Id="rId4" Type="http://schemas.openxmlformats.org/officeDocument/2006/relationships/image" Target="../media/image33.jpeg"/><Relationship Id="rId9" Type="http://schemas.microsoft.com/office/2007/relationships/diagramDrawing" Target="../diagrams/drawing41.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42.xml"/><Relationship Id="rId3" Type="http://schemas.openxmlformats.org/officeDocument/2006/relationships/notesSlide" Target="../notesSlides/notesSlide18.xml"/><Relationship Id="rId7" Type="http://schemas.openxmlformats.org/officeDocument/2006/relationships/diagramQuickStyle" Target="../diagrams/quickStyle42.xml"/><Relationship Id="rId2" Type="http://schemas.openxmlformats.org/officeDocument/2006/relationships/slideLayout" Target="../slideLayouts/slideLayout1.xml"/><Relationship Id="rId1" Type="http://schemas.openxmlformats.org/officeDocument/2006/relationships/themeOverride" Target="../theme/themeOverride43.xml"/><Relationship Id="rId6" Type="http://schemas.openxmlformats.org/officeDocument/2006/relationships/diagramLayout" Target="../diagrams/layout42.xml"/><Relationship Id="rId5" Type="http://schemas.openxmlformats.org/officeDocument/2006/relationships/diagramData" Target="../diagrams/data42.xml"/><Relationship Id="rId4" Type="http://schemas.openxmlformats.org/officeDocument/2006/relationships/image" Target="../media/image33.jpeg"/><Relationship Id="rId9" Type="http://schemas.microsoft.com/office/2007/relationships/diagramDrawing" Target="../diagrams/drawing42.xml"/></Relationships>
</file>

<file path=ppt/slides/_rels/slide45.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33.jpeg"/><Relationship Id="rId7" Type="http://schemas.openxmlformats.org/officeDocument/2006/relationships/diagramColors" Target="../diagrams/colors43.xml"/><Relationship Id="rId2" Type="http://schemas.openxmlformats.org/officeDocument/2006/relationships/slideLayout" Target="../slideLayouts/slideLayout2.xml"/><Relationship Id="rId1" Type="http://schemas.openxmlformats.org/officeDocument/2006/relationships/themeOverride" Target="../theme/themeOverride44.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36.png"/><Relationship Id="rId4" Type="http://schemas.openxmlformats.org/officeDocument/2006/relationships/image" Target="../media/image33.jpeg"/></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50.xml"/></Relationships>
</file>

<file path=ppt/slides/_rels/slide52.xml.rels><?xml version="1.0" encoding="UTF-8" standalone="yes"?>
<Relationships xmlns="http://schemas.openxmlformats.org/package/2006/relationships"><Relationship Id="rId8" Type="http://schemas.microsoft.com/office/2007/relationships/diagramDrawing" Target="../diagrams/drawing44.xml"/><Relationship Id="rId13" Type="http://schemas.microsoft.com/office/2007/relationships/diagramDrawing" Target="../diagrams/drawing45.xml"/><Relationship Id="rId3" Type="http://schemas.openxmlformats.org/officeDocument/2006/relationships/image" Target="../media/image33.jpeg"/><Relationship Id="rId7" Type="http://schemas.openxmlformats.org/officeDocument/2006/relationships/diagramColors" Target="../diagrams/colors44.xml"/><Relationship Id="rId12" Type="http://schemas.openxmlformats.org/officeDocument/2006/relationships/diagramColors" Target="../diagrams/colors45.xml"/><Relationship Id="rId2" Type="http://schemas.openxmlformats.org/officeDocument/2006/relationships/slideLayout" Target="../slideLayouts/slideLayout2.xml"/><Relationship Id="rId1" Type="http://schemas.openxmlformats.org/officeDocument/2006/relationships/themeOverride" Target="../theme/themeOverride51.xml"/><Relationship Id="rId6" Type="http://schemas.openxmlformats.org/officeDocument/2006/relationships/diagramQuickStyle" Target="../diagrams/quickStyle44.xml"/><Relationship Id="rId11" Type="http://schemas.openxmlformats.org/officeDocument/2006/relationships/diagramQuickStyle" Target="../diagrams/quickStyle45.xml"/><Relationship Id="rId5" Type="http://schemas.openxmlformats.org/officeDocument/2006/relationships/diagramLayout" Target="../diagrams/layout44.xml"/><Relationship Id="rId10" Type="http://schemas.openxmlformats.org/officeDocument/2006/relationships/diagramLayout" Target="../diagrams/layout45.xml"/><Relationship Id="rId4" Type="http://schemas.openxmlformats.org/officeDocument/2006/relationships/diagramData" Target="../diagrams/data44.xml"/><Relationship Id="rId9" Type="http://schemas.openxmlformats.org/officeDocument/2006/relationships/diagramData" Target="../diagrams/data45.xml"/></Relationships>
</file>

<file path=ppt/slides/_rels/slide53.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image" Target="../media/image33.jpeg"/><Relationship Id="rId7" Type="http://schemas.openxmlformats.org/officeDocument/2006/relationships/diagramColors" Target="../diagrams/colors46.xml"/><Relationship Id="rId2" Type="http://schemas.openxmlformats.org/officeDocument/2006/relationships/slideLayout" Target="../slideLayouts/slideLayout2.xml"/><Relationship Id="rId1" Type="http://schemas.openxmlformats.org/officeDocument/2006/relationships/themeOverride" Target="../theme/themeOverride52.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53.xml"/></Relationships>
</file>

<file path=ppt/slides/_rels/slide55.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image" Target="../media/image33.jpeg"/><Relationship Id="rId7" Type="http://schemas.openxmlformats.org/officeDocument/2006/relationships/diagramColors" Target="../diagrams/colors47.xml"/><Relationship Id="rId2" Type="http://schemas.openxmlformats.org/officeDocument/2006/relationships/slideLayout" Target="../slideLayouts/slideLayout2.xml"/><Relationship Id="rId1" Type="http://schemas.openxmlformats.org/officeDocument/2006/relationships/themeOverride" Target="../theme/themeOverride54.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56.xml.rels><?xml version="1.0" encoding="UTF-8" standalone="yes"?>
<Relationships xmlns="http://schemas.openxmlformats.org/package/2006/relationships"><Relationship Id="rId8" Type="http://schemas.microsoft.com/office/2007/relationships/diagramDrawing" Target="../diagrams/drawing48.xml"/><Relationship Id="rId13" Type="http://schemas.microsoft.com/office/2007/relationships/diagramDrawing" Target="../diagrams/drawing49.xml"/><Relationship Id="rId3" Type="http://schemas.openxmlformats.org/officeDocument/2006/relationships/image" Target="../media/image33.jpeg"/><Relationship Id="rId7" Type="http://schemas.openxmlformats.org/officeDocument/2006/relationships/diagramColors" Target="../diagrams/colors48.xml"/><Relationship Id="rId12" Type="http://schemas.openxmlformats.org/officeDocument/2006/relationships/diagramColors" Target="../diagrams/colors49.xml"/><Relationship Id="rId2" Type="http://schemas.openxmlformats.org/officeDocument/2006/relationships/slideLayout" Target="../slideLayouts/slideLayout2.xml"/><Relationship Id="rId1" Type="http://schemas.openxmlformats.org/officeDocument/2006/relationships/themeOverride" Target="../theme/themeOverride55.xml"/><Relationship Id="rId6" Type="http://schemas.openxmlformats.org/officeDocument/2006/relationships/diagramQuickStyle" Target="../diagrams/quickStyle48.xml"/><Relationship Id="rId11" Type="http://schemas.openxmlformats.org/officeDocument/2006/relationships/diagramQuickStyle" Target="../diagrams/quickStyle49.xml"/><Relationship Id="rId5" Type="http://schemas.openxmlformats.org/officeDocument/2006/relationships/diagramLayout" Target="../diagrams/layout48.xml"/><Relationship Id="rId10" Type="http://schemas.openxmlformats.org/officeDocument/2006/relationships/diagramLayout" Target="../diagrams/layout49.xml"/><Relationship Id="rId4" Type="http://schemas.openxmlformats.org/officeDocument/2006/relationships/diagramData" Target="../diagrams/data48.xml"/><Relationship Id="rId9" Type="http://schemas.openxmlformats.org/officeDocument/2006/relationships/diagramData" Target="../diagrams/data49.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50.xml"/><Relationship Id="rId3" Type="http://schemas.openxmlformats.org/officeDocument/2006/relationships/notesSlide" Target="../notesSlides/notesSlide19.xml"/><Relationship Id="rId7" Type="http://schemas.openxmlformats.org/officeDocument/2006/relationships/diagramQuickStyle" Target="../diagrams/quickStyle50.xml"/><Relationship Id="rId2" Type="http://schemas.openxmlformats.org/officeDocument/2006/relationships/slideLayout" Target="../slideLayouts/slideLayout1.xml"/><Relationship Id="rId1" Type="http://schemas.openxmlformats.org/officeDocument/2006/relationships/themeOverride" Target="../theme/themeOverride56.xml"/><Relationship Id="rId6" Type="http://schemas.openxmlformats.org/officeDocument/2006/relationships/diagramLayout" Target="../diagrams/layout50.xml"/><Relationship Id="rId5" Type="http://schemas.openxmlformats.org/officeDocument/2006/relationships/diagramData" Target="../diagrams/data50.xml"/><Relationship Id="rId4" Type="http://schemas.openxmlformats.org/officeDocument/2006/relationships/image" Target="../media/image33.jpeg"/><Relationship Id="rId9" Type="http://schemas.microsoft.com/office/2007/relationships/diagramDrawing" Target="../diagrams/drawing50.xml"/></Relationships>
</file>

<file path=ppt/slides/_rels/slide58.xml.rels><?xml version="1.0" encoding="UTF-8" standalone="yes"?>
<Relationships xmlns="http://schemas.openxmlformats.org/package/2006/relationships"><Relationship Id="rId8" Type="http://schemas.microsoft.com/office/2007/relationships/diagramDrawing" Target="../diagrams/drawing51.xml"/><Relationship Id="rId3" Type="http://schemas.openxmlformats.org/officeDocument/2006/relationships/image" Target="../media/image33.jpeg"/><Relationship Id="rId7" Type="http://schemas.openxmlformats.org/officeDocument/2006/relationships/diagramColors" Target="../diagrams/colors51.xml"/><Relationship Id="rId2" Type="http://schemas.openxmlformats.org/officeDocument/2006/relationships/slideLayout" Target="../slideLayouts/slideLayout2.xml"/><Relationship Id="rId1" Type="http://schemas.openxmlformats.org/officeDocument/2006/relationships/themeOverride" Target="../theme/themeOverride57.xml"/><Relationship Id="rId6" Type="http://schemas.openxmlformats.org/officeDocument/2006/relationships/diagramQuickStyle" Target="../diagrams/quickStyle51.xml"/><Relationship Id="rId5" Type="http://schemas.openxmlformats.org/officeDocument/2006/relationships/diagramLayout" Target="../diagrams/layout51.xml"/><Relationship Id="rId4" Type="http://schemas.openxmlformats.org/officeDocument/2006/relationships/diagramData" Target="../diagrams/data51.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58.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5.xml"/><Relationship Id="rId7" Type="http://schemas.openxmlformats.org/officeDocument/2006/relationships/diagramQuickStyle" Target="../diagrams/quickStyle1.xml"/><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jpeg"/><Relationship Id="rId9" Type="http://schemas.microsoft.com/office/2007/relationships/diagramDrawing" Target="../diagrams/drawing1.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59.xml"/></Relationships>
</file>

<file path=ppt/slides/_rels/slide61.xml.rels><?xml version="1.0" encoding="UTF-8" standalone="yes"?>
<Relationships xmlns="http://schemas.openxmlformats.org/package/2006/relationships"><Relationship Id="rId8" Type="http://schemas.microsoft.com/office/2007/relationships/diagramDrawing" Target="../diagrams/drawing52.xml"/><Relationship Id="rId3" Type="http://schemas.openxmlformats.org/officeDocument/2006/relationships/image" Target="../media/image33.jpeg"/><Relationship Id="rId7" Type="http://schemas.openxmlformats.org/officeDocument/2006/relationships/diagramColors" Target="../diagrams/colors52.xml"/><Relationship Id="rId2" Type="http://schemas.openxmlformats.org/officeDocument/2006/relationships/slideLayout" Target="../slideLayouts/slideLayout2.xml"/><Relationship Id="rId1" Type="http://schemas.openxmlformats.org/officeDocument/2006/relationships/themeOverride" Target="../theme/themeOverride60.xml"/><Relationship Id="rId6" Type="http://schemas.openxmlformats.org/officeDocument/2006/relationships/diagramQuickStyle" Target="../diagrams/quickStyle52.xml"/><Relationship Id="rId5" Type="http://schemas.openxmlformats.org/officeDocument/2006/relationships/diagramLayout" Target="../diagrams/layout52.xml"/><Relationship Id="rId4" Type="http://schemas.openxmlformats.org/officeDocument/2006/relationships/diagramData" Target="../diagrams/data52.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61.xml"/></Relationships>
</file>

<file path=ppt/slides/_rels/slide63.xml.rels><?xml version="1.0" encoding="UTF-8" standalone="yes"?>
<Relationships xmlns="http://schemas.openxmlformats.org/package/2006/relationships"><Relationship Id="rId8" Type="http://schemas.microsoft.com/office/2007/relationships/diagramDrawing" Target="../diagrams/drawing53.xml"/><Relationship Id="rId13" Type="http://schemas.microsoft.com/office/2007/relationships/diagramDrawing" Target="../diagrams/drawing54.xml"/><Relationship Id="rId3" Type="http://schemas.openxmlformats.org/officeDocument/2006/relationships/image" Target="../media/image33.jpeg"/><Relationship Id="rId7" Type="http://schemas.openxmlformats.org/officeDocument/2006/relationships/diagramColors" Target="../diagrams/colors53.xml"/><Relationship Id="rId12" Type="http://schemas.openxmlformats.org/officeDocument/2006/relationships/diagramColors" Target="../diagrams/colors54.xml"/><Relationship Id="rId2" Type="http://schemas.openxmlformats.org/officeDocument/2006/relationships/slideLayout" Target="../slideLayouts/slideLayout2.xml"/><Relationship Id="rId1" Type="http://schemas.openxmlformats.org/officeDocument/2006/relationships/themeOverride" Target="../theme/themeOverride62.xml"/><Relationship Id="rId6" Type="http://schemas.openxmlformats.org/officeDocument/2006/relationships/diagramQuickStyle" Target="../diagrams/quickStyle53.xml"/><Relationship Id="rId11" Type="http://schemas.openxmlformats.org/officeDocument/2006/relationships/diagramQuickStyle" Target="../diagrams/quickStyle54.xml"/><Relationship Id="rId5" Type="http://schemas.openxmlformats.org/officeDocument/2006/relationships/diagramLayout" Target="../diagrams/layout53.xml"/><Relationship Id="rId10" Type="http://schemas.openxmlformats.org/officeDocument/2006/relationships/diagramLayout" Target="../diagrams/layout54.xml"/><Relationship Id="rId4" Type="http://schemas.openxmlformats.org/officeDocument/2006/relationships/diagramData" Target="../diagrams/data53.xml"/><Relationship Id="rId9" Type="http://schemas.openxmlformats.org/officeDocument/2006/relationships/diagramData" Target="../diagrams/data54.xml"/></Relationships>
</file>

<file path=ppt/slides/_rels/slide64.xml.rels><?xml version="1.0" encoding="UTF-8" standalone="yes"?>
<Relationships xmlns="http://schemas.openxmlformats.org/package/2006/relationships"><Relationship Id="rId8" Type="http://schemas.microsoft.com/office/2007/relationships/diagramDrawing" Target="../diagrams/drawing55.xml"/><Relationship Id="rId13" Type="http://schemas.microsoft.com/office/2007/relationships/diagramDrawing" Target="../diagrams/drawing56.xml"/><Relationship Id="rId3" Type="http://schemas.openxmlformats.org/officeDocument/2006/relationships/image" Target="../media/image33.jpeg"/><Relationship Id="rId7" Type="http://schemas.openxmlformats.org/officeDocument/2006/relationships/diagramColors" Target="../diagrams/colors55.xml"/><Relationship Id="rId12" Type="http://schemas.openxmlformats.org/officeDocument/2006/relationships/diagramColors" Target="../diagrams/colors56.xml"/><Relationship Id="rId2" Type="http://schemas.openxmlformats.org/officeDocument/2006/relationships/slideLayout" Target="../slideLayouts/slideLayout2.xml"/><Relationship Id="rId1" Type="http://schemas.openxmlformats.org/officeDocument/2006/relationships/themeOverride" Target="../theme/themeOverride63.xml"/><Relationship Id="rId6" Type="http://schemas.openxmlformats.org/officeDocument/2006/relationships/diagramQuickStyle" Target="../diagrams/quickStyle55.xml"/><Relationship Id="rId11" Type="http://schemas.openxmlformats.org/officeDocument/2006/relationships/diagramQuickStyle" Target="../diagrams/quickStyle56.xml"/><Relationship Id="rId5" Type="http://schemas.openxmlformats.org/officeDocument/2006/relationships/diagramLayout" Target="../diagrams/layout55.xml"/><Relationship Id="rId10" Type="http://schemas.openxmlformats.org/officeDocument/2006/relationships/diagramLayout" Target="../diagrams/layout56.xml"/><Relationship Id="rId4" Type="http://schemas.openxmlformats.org/officeDocument/2006/relationships/diagramData" Target="../diagrams/data55.xml"/><Relationship Id="rId9" Type="http://schemas.openxmlformats.org/officeDocument/2006/relationships/diagramData" Target="../diagrams/data56.xml"/></Relationships>
</file>

<file path=ppt/slides/_rels/slide65.xml.rels><?xml version="1.0" encoding="UTF-8" standalone="yes"?>
<Relationships xmlns="http://schemas.openxmlformats.org/package/2006/relationships"><Relationship Id="rId8" Type="http://schemas.microsoft.com/office/2007/relationships/diagramDrawing" Target="../diagrams/drawing57.xml"/><Relationship Id="rId13" Type="http://schemas.microsoft.com/office/2007/relationships/diagramDrawing" Target="../diagrams/drawing58.xml"/><Relationship Id="rId3" Type="http://schemas.openxmlformats.org/officeDocument/2006/relationships/image" Target="../media/image33.jpeg"/><Relationship Id="rId7" Type="http://schemas.openxmlformats.org/officeDocument/2006/relationships/diagramColors" Target="../diagrams/colors57.xml"/><Relationship Id="rId12" Type="http://schemas.openxmlformats.org/officeDocument/2006/relationships/diagramColors" Target="../diagrams/colors58.xml"/><Relationship Id="rId2" Type="http://schemas.openxmlformats.org/officeDocument/2006/relationships/slideLayout" Target="../slideLayouts/slideLayout2.xml"/><Relationship Id="rId1" Type="http://schemas.openxmlformats.org/officeDocument/2006/relationships/themeOverride" Target="../theme/themeOverride64.xml"/><Relationship Id="rId6" Type="http://schemas.openxmlformats.org/officeDocument/2006/relationships/diagramQuickStyle" Target="../diagrams/quickStyle57.xml"/><Relationship Id="rId11" Type="http://schemas.openxmlformats.org/officeDocument/2006/relationships/diagramQuickStyle" Target="../diagrams/quickStyle58.xml"/><Relationship Id="rId5" Type="http://schemas.openxmlformats.org/officeDocument/2006/relationships/diagramLayout" Target="../diagrams/layout57.xml"/><Relationship Id="rId10" Type="http://schemas.openxmlformats.org/officeDocument/2006/relationships/diagramLayout" Target="../diagrams/layout58.xml"/><Relationship Id="rId4" Type="http://schemas.openxmlformats.org/officeDocument/2006/relationships/diagramData" Target="../diagrams/data57.xml"/><Relationship Id="rId9" Type="http://schemas.openxmlformats.org/officeDocument/2006/relationships/diagramData" Target="../diagrams/data58.xml"/></Relationships>
</file>

<file path=ppt/slides/_rels/slide66.xml.rels><?xml version="1.0" encoding="UTF-8" standalone="yes"?>
<Relationships xmlns="http://schemas.openxmlformats.org/package/2006/relationships"><Relationship Id="rId8" Type="http://schemas.microsoft.com/office/2007/relationships/diagramDrawing" Target="../diagrams/drawing59.xml"/><Relationship Id="rId3" Type="http://schemas.openxmlformats.org/officeDocument/2006/relationships/image" Target="../media/image33.jpeg"/><Relationship Id="rId7" Type="http://schemas.openxmlformats.org/officeDocument/2006/relationships/diagramColors" Target="../diagrams/colors59.xml"/><Relationship Id="rId2" Type="http://schemas.openxmlformats.org/officeDocument/2006/relationships/slideLayout" Target="../slideLayouts/slideLayout2.xml"/><Relationship Id="rId1" Type="http://schemas.openxmlformats.org/officeDocument/2006/relationships/themeOverride" Target="../theme/themeOverride65.xml"/><Relationship Id="rId6" Type="http://schemas.openxmlformats.org/officeDocument/2006/relationships/diagramQuickStyle" Target="../diagrams/quickStyle59.xml"/><Relationship Id="rId5" Type="http://schemas.openxmlformats.org/officeDocument/2006/relationships/diagramLayout" Target="../diagrams/layout59.xml"/><Relationship Id="rId4" Type="http://schemas.openxmlformats.org/officeDocument/2006/relationships/diagramData" Target="../diagrams/data59.xml"/></Relationships>
</file>

<file path=ppt/slides/_rels/slide67.xml.rels><?xml version="1.0" encoding="UTF-8" standalone="yes"?>
<Relationships xmlns="http://schemas.openxmlformats.org/package/2006/relationships"><Relationship Id="rId8" Type="http://schemas.microsoft.com/office/2007/relationships/diagramDrawing" Target="../diagrams/drawing60.xml"/><Relationship Id="rId3" Type="http://schemas.openxmlformats.org/officeDocument/2006/relationships/image" Target="../media/image33.jpeg"/><Relationship Id="rId7" Type="http://schemas.openxmlformats.org/officeDocument/2006/relationships/diagramColors" Target="../diagrams/colors60.xml"/><Relationship Id="rId2" Type="http://schemas.openxmlformats.org/officeDocument/2006/relationships/slideLayout" Target="../slideLayouts/slideLayout2.xml"/><Relationship Id="rId1" Type="http://schemas.openxmlformats.org/officeDocument/2006/relationships/themeOverride" Target="../theme/themeOverride66.xml"/><Relationship Id="rId6" Type="http://schemas.openxmlformats.org/officeDocument/2006/relationships/diagramQuickStyle" Target="../diagrams/quickStyle60.xml"/><Relationship Id="rId5" Type="http://schemas.openxmlformats.org/officeDocument/2006/relationships/diagramLayout" Target="../diagrams/layout60.xml"/><Relationship Id="rId4" Type="http://schemas.openxmlformats.org/officeDocument/2006/relationships/diagramData" Target="../diagrams/data60.xml"/></Relationships>
</file>

<file path=ppt/slides/_rels/slide68.xml.rels><?xml version="1.0" encoding="UTF-8" standalone="yes"?>
<Relationships xmlns="http://schemas.openxmlformats.org/package/2006/relationships"><Relationship Id="rId8" Type="http://schemas.microsoft.com/office/2007/relationships/diagramDrawing" Target="../diagrams/drawing61.xml"/><Relationship Id="rId3" Type="http://schemas.openxmlformats.org/officeDocument/2006/relationships/image" Target="../media/image33.jpeg"/><Relationship Id="rId7" Type="http://schemas.openxmlformats.org/officeDocument/2006/relationships/diagramColors" Target="../diagrams/colors61.xml"/><Relationship Id="rId2" Type="http://schemas.openxmlformats.org/officeDocument/2006/relationships/slideLayout" Target="../slideLayouts/slideLayout2.xml"/><Relationship Id="rId1" Type="http://schemas.openxmlformats.org/officeDocument/2006/relationships/themeOverride" Target="../theme/themeOverride67.xml"/><Relationship Id="rId6" Type="http://schemas.openxmlformats.org/officeDocument/2006/relationships/diagramQuickStyle" Target="../diagrams/quickStyle61.xml"/><Relationship Id="rId5" Type="http://schemas.openxmlformats.org/officeDocument/2006/relationships/diagramLayout" Target="../diagrams/layout61.xml"/><Relationship Id="rId4" Type="http://schemas.openxmlformats.org/officeDocument/2006/relationships/diagramData" Target="../diagrams/data61.xml"/></Relationships>
</file>

<file path=ppt/slides/_rels/slide69.xml.rels><?xml version="1.0" encoding="UTF-8" standalone="yes"?>
<Relationships xmlns="http://schemas.openxmlformats.org/package/2006/relationships"><Relationship Id="rId8" Type="http://schemas.microsoft.com/office/2007/relationships/diagramDrawing" Target="../diagrams/drawing62.xml"/><Relationship Id="rId3" Type="http://schemas.openxmlformats.org/officeDocument/2006/relationships/image" Target="../media/image33.jpeg"/><Relationship Id="rId7" Type="http://schemas.openxmlformats.org/officeDocument/2006/relationships/diagramColors" Target="../diagrams/colors62.xml"/><Relationship Id="rId2" Type="http://schemas.openxmlformats.org/officeDocument/2006/relationships/slideLayout" Target="../slideLayouts/slideLayout2.xml"/><Relationship Id="rId1" Type="http://schemas.openxmlformats.org/officeDocument/2006/relationships/themeOverride" Target="../theme/themeOverride68.xml"/><Relationship Id="rId6" Type="http://schemas.openxmlformats.org/officeDocument/2006/relationships/diagramQuickStyle" Target="../diagrams/quickStyle62.xml"/><Relationship Id="rId5" Type="http://schemas.openxmlformats.org/officeDocument/2006/relationships/diagramLayout" Target="../diagrams/layout62.xml"/><Relationship Id="rId4" Type="http://schemas.openxmlformats.org/officeDocument/2006/relationships/diagramData" Target="../diagrams/data6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6.xml"/><Relationship Id="rId7" Type="http://schemas.openxmlformats.org/officeDocument/2006/relationships/diagramQuickStyle" Target="../diagrams/quickStyle2.xml"/><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3.jpeg"/><Relationship Id="rId9" Type="http://schemas.microsoft.com/office/2007/relationships/diagramDrawing" Target="../diagrams/drawing2.xml"/></Relationships>
</file>

<file path=ppt/slides/_rels/slide70.xml.rels><?xml version="1.0" encoding="UTF-8" standalone="yes"?>
<Relationships xmlns="http://schemas.openxmlformats.org/package/2006/relationships"><Relationship Id="rId8" Type="http://schemas.microsoft.com/office/2007/relationships/diagramDrawing" Target="../diagrams/drawing63.xml"/><Relationship Id="rId3" Type="http://schemas.openxmlformats.org/officeDocument/2006/relationships/image" Target="../media/image33.jpeg"/><Relationship Id="rId7" Type="http://schemas.openxmlformats.org/officeDocument/2006/relationships/diagramColors" Target="../diagrams/colors63.xml"/><Relationship Id="rId2" Type="http://schemas.openxmlformats.org/officeDocument/2006/relationships/slideLayout" Target="../slideLayouts/slideLayout2.xml"/><Relationship Id="rId1" Type="http://schemas.openxmlformats.org/officeDocument/2006/relationships/themeOverride" Target="../theme/themeOverride69.xml"/><Relationship Id="rId6" Type="http://schemas.openxmlformats.org/officeDocument/2006/relationships/diagramQuickStyle" Target="../diagrams/quickStyle63.xml"/><Relationship Id="rId5" Type="http://schemas.openxmlformats.org/officeDocument/2006/relationships/diagramLayout" Target="../diagrams/layout63.xml"/><Relationship Id="rId4" Type="http://schemas.openxmlformats.org/officeDocument/2006/relationships/diagramData" Target="../diagrams/data63.xml"/></Relationships>
</file>

<file path=ppt/slides/_rels/slide71.xml.rels><?xml version="1.0" encoding="UTF-8" standalone="yes"?>
<Relationships xmlns="http://schemas.openxmlformats.org/package/2006/relationships"><Relationship Id="rId8" Type="http://schemas.microsoft.com/office/2007/relationships/diagramDrawing" Target="../diagrams/drawing64.xml"/><Relationship Id="rId3" Type="http://schemas.openxmlformats.org/officeDocument/2006/relationships/image" Target="../media/image33.jpeg"/><Relationship Id="rId7" Type="http://schemas.openxmlformats.org/officeDocument/2006/relationships/diagramColors" Target="../diagrams/colors64.xml"/><Relationship Id="rId2" Type="http://schemas.openxmlformats.org/officeDocument/2006/relationships/slideLayout" Target="../slideLayouts/slideLayout2.xml"/><Relationship Id="rId1" Type="http://schemas.openxmlformats.org/officeDocument/2006/relationships/themeOverride" Target="../theme/themeOverride70.xml"/><Relationship Id="rId6" Type="http://schemas.openxmlformats.org/officeDocument/2006/relationships/diagramQuickStyle" Target="../diagrams/quickStyle64.xml"/><Relationship Id="rId5" Type="http://schemas.openxmlformats.org/officeDocument/2006/relationships/diagramLayout" Target="../diagrams/layout64.xml"/><Relationship Id="rId4" Type="http://schemas.openxmlformats.org/officeDocument/2006/relationships/diagramData" Target="../diagrams/data64.xml"/></Relationships>
</file>

<file path=ppt/slides/_rels/slide72.xml.rels><?xml version="1.0" encoding="UTF-8" standalone="yes"?>
<Relationships xmlns="http://schemas.openxmlformats.org/package/2006/relationships"><Relationship Id="rId8" Type="http://schemas.microsoft.com/office/2007/relationships/diagramDrawing" Target="../diagrams/drawing65.xml"/><Relationship Id="rId3" Type="http://schemas.openxmlformats.org/officeDocument/2006/relationships/image" Target="../media/image33.jpeg"/><Relationship Id="rId7" Type="http://schemas.openxmlformats.org/officeDocument/2006/relationships/diagramColors" Target="../diagrams/colors65.xml"/><Relationship Id="rId2" Type="http://schemas.openxmlformats.org/officeDocument/2006/relationships/slideLayout" Target="../slideLayouts/slideLayout2.xml"/><Relationship Id="rId1" Type="http://schemas.openxmlformats.org/officeDocument/2006/relationships/themeOverride" Target="../theme/themeOverride71.xml"/><Relationship Id="rId6" Type="http://schemas.openxmlformats.org/officeDocument/2006/relationships/diagramQuickStyle" Target="../diagrams/quickStyle65.xml"/><Relationship Id="rId5" Type="http://schemas.openxmlformats.org/officeDocument/2006/relationships/diagramLayout" Target="../diagrams/layout65.xml"/><Relationship Id="rId4" Type="http://schemas.openxmlformats.org/officeDocument/2006/relationships/diagramData" Target="../diagrams/data65.xml"/></Relationships>
</file>

<file path=ppt/slides/_rels/slide73.xml.rels><?xml version="1.0" encoding="UTF-8" standalone="yes"?>
<Relationships xmlns="http://schemas.openxmlformats.org/package/2006/relationships"><Relationship Id="rId8" Type="http://schemas.microsoft.com/office/2007/relationships/diagramDrawing" Target="../diagrams/drawing66.xml"/><Relationship Id="rId13" Type="http://schemas.microsoft.com/office/2007/relationships/diagramDrawing" Target="../diagrams/drawing67.xml"/><Relationship Id="rId3" Type="http://schemas.openxmlformats.org/officeDocument/2006/relationships/image" Target="../media/image33.jpeg"/><Relationship Id="rId7" Type="http://schemas.openxmlformats.org/officeDocument/2006/relationships/diagramColors" Target="../diagrams/colors66.xml"/><Relationship Id="rId12" Type="http://schemas.openxmlformats.org/officeDocument/2006/relationships/diagramColors" Target="../diagrams/colors67.xml"/><Relationship Id="rId2" Type="http://schemas.openxmlformats.org/officeDocument/2006/relationships/slideLayout" Target="../slideLayouts/slideLayout2.xml"/><Relationship Id="rId1" Type="http://schemas.openxmlformats.org/officeDocument/2006/relationships/themeOverride" Target="../theme/themeOverride72.xml"/><Relationship Id="rId6" Type="http://schemas.openxmlformats.org/officeDocument/2006/relationships/diagramQuickStyle" Target="../diagrams/quickStyle66.xml"/><Relationship Id="rId11" Type="http://schemas.openxmlformats.org/officeDocument/2006/relationships/diagramQuickStyle" Target="../diagrams/quickStyle67.xml"/><Relationship Id="rId5" Type="http://schemas.openxmlformats.org/officeDocument/2006/relationships/diagramLayout" Target="../diagrams/layout66.xml"/><Relationship Id="rId10" Type="http://schemas.openxmlformats.org/officeDocument/2006/relationships/diagramLayout" Target="../diagrams/layout67.xml"/><Relationship Id="rId4" Type="http://schemas.openxmlformats.org/officeDocument/2006/relationships/diagramData" Target="../diagrams/data66.xml"/><Relationship Id="rId9" Type="http://schemas.openxmlformats.org/officeDocument/2006/relationships/diagramData" Target="../diagrams/data67.xml"/></Relationships>
</file>

<file path=ppt/slides/_rels/slide74.xml.rels><?xml version="1.0" encoding="UTF-8" standalone="yes"?>
<Relationships xmlns="http://schemas.openxmlformats.org/package/2006/relationships"><Relationship Id="rId8" Type="http://schemas.microsoft.com/office/2007/relationships/diagramDrawing" Target="../diagrams/drawing68.xml"/><Relationship Id="rId3" Type="http://schemas.openxmlformats.org/officeDocument/2006/relationships/image" Target="../media/image33.jpeg"/><Relationship Id="rId7" Type="http://schemas.openxmlformats.org/officeDocument/2006/relationships/diagramColors" Target="../diagrams/colors68.xml"/><Relationship Id="rId2" Type="http://schemas.openxmlformats.org/officeDocument/2006/relationships/slideLayout" Target="../slideLayouts/slideLayout2.xml"/><Relationship Id="rId1" Type="http://schemas.openxmlformats.org/officeDocument/2006/relationships/themeOverride" Target="../theme/themeOverride73.xml"/><Relationship Id="rId6" Type="http://schemas.openxmlformats.org/officeDocument/2006/relationships/diagramQuickStyle" Target="../diagrams/quickStyle68.xml"/><Relationship Id="rId5" Type="http://schemas.openxmlformats.org/officeDocument/2006/relationships/diagramLayout" Target="../diagrams/layout68.xml"/><Relationship Id="rId4" Type="http://schemas.openxmlformats.org/officeDocument/2006/relationships/diagramData" Target="../diagrams/data68.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74.xml"/><Relationship Id="rId5" Type="http://schemas.openxmlformats.org/officeDocument/2006/relationships/image" Target="../media/image90.png"/><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75.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76.xml"/><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77.xml"/></Relationships>
</file>

<file path=ppt/slides/_rels/slide7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7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33.jpeg"/></Relationships>
</file>

<file path=ppt/slides/_rels/slide80.xml.rels><?xml version="1.0" encoding="UTF-8" standalone="yes"?>
<Relationships xmlns="http://schemas.openxmlformats.org/package/2006/relationships"><Relationship Id="rId8" Type="http://schemas.microsoft.com/office/2007/relationships/diagramDrawing" Target="../diagrams/drawing69.xml"/><Relationship Id="rId3" Type="http://schemas.openxmlformats.org/officeDocument/2006/relationships/image" Target="../media/image33.jpeg"/><Relationship Id="rId7" Type="http://schemas.openxmlformats.org/officeDocument/2006/relationships/diagramColors" Target="../diagrams/colors69.xml"/><Relationship Id="rId2" Type="http://schemas.openxmlformats.org/officeDocument/2006/relationships/slideLayout" Target="../slideLayouts/slideLayout2.xml"/><Relationship Id="rId1" Type="http://schemas.openxmlformats.org/officeDocument/2006/relationships/themeOverride" Target="../theme/themeOverride79.xml"/><Relationship Id="rId6" Type="http://schemas.openxmlformats.org/officeDocument/2006/relationships/diagramQuickStyle" Target="../diagrams/quickStyle69.xml"/><Relationship Id="rId5" Type="http://schemas.openxmlformats.org/officeDocument/2006/relationships/diagramLayout" Target="../diagrams/layout69.xml"/><Relationship Id="rId4" Type="http://schemas.openxmlformats.org/officeDocument/2006/relationships/diagramData" Target="../diagrams/data69.xml"/></Relationships>
</file>

<file path=ppt/slides/_rels/slide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0.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84.xml.rels><?xml version="1.0" encoding="UTF-8" standalone="yes"?>
<Relationships xmlns="http://schemas.openxmlformats.org/package/2006/relationships"><Relationship Id="rId8" Type="http://schemas.microsoft.com/office/2007/relationships/diagramDrawing" Target="../diagrams/drawing72.xml"/><Relationship Id="rId3" Type="http://schemas.openxmlformats.org/officeDocument/2006/relationships/image" Target="../media/image33.jpeg"/><Relationship Id="rId7" Type="http://schemas.openxmlformats.org/officeDocument/2006/relationships/diagramColors" Target="../diagrams/colors72.xml"/><Relationship Id="rId2" Type="http://schemas.openxmlformats.org/officeDocument/2006/relationships/slideLayout" Target="../slideLayouts/slideLayout2.xml"/><Relationship Id="rId1" Type="http://schemas.openxmlformats.org/officeDocument/2006/relationships/themeOverride" Target="../theme/themeOverride81.xml"/><Relationship Id="rId6" Type="http://schemas.openxmlformats.org/officeDocument/2006/relationships/diagramQuickStyle" Target="../diagrams/quickStyle72.xml"/><Relationship Id="rId5" Type="http://schemas.openxmlformats.org/officeDocument/2006/relationships/diagramLayout" Target="../diagrams/layout72.xml"/><Relationship Id="rId4" Type="http://schemas.openxmlformats.org/officeDocument/2006/relationships/diagramData" Target="../diagrams/data72.xml"/></Relationships>
</file>

<file path=ppt/slides/_rels/slide8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2.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3.xml"/><Relationship Id="rId4" Type="http://schemas.openxmlformats.org/officeDocument/2006/relationships/image" Target="../media/image97.png"/></Relationships>
</file>

<file path=ppt/slides/_rels/slide8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4.xml"/><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5.xml"/><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6.xml"/><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33.jpeg"/></Relationships>
</file>

<file path=ppt/slides/_rels/slide9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7.xml"/><Relationship Id="rId4" Type="http://schemas.openxmlformats.org/officeDocument/2006/relationships/image" Target="../media/image101.png"/></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8.xml"/><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89.xml"/><Relationship Id="rId4" Type="http://schemas.openxmlformats.org/officeDocument/2006/relationships/image" Target="../media/image103.png"/></Relationships>
</file>

<file path=ppt/slides/_rels/slide9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90.xml"/><Relationship Id="rId4" Type="http://schemas.openxmlformats.org/officeDocument/2006/relationships/image" Target="../media/image104.png"/></Relationships>
</file>

<file path=ppt/slides/_rels/slide9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91.xml"/><Relationship Id="rId4" Type="http://schemas.openxmlformats.org/officeDocument/2006/relationships/image" Target="../media/image105.png"/></Relationships>
</file>

<file path=ppt/slides/_rels/slide9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92.xml"/><Relationship Id="rId4" Type="http://schemas.openxmlformats.org/officeDocument/2006/relationships/image" Target="../media/image106.png"/></Relationships>
</file>

<file path=ppt/slides/_rels/slide9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93.xml"/><Relationship Id="rId4" Type="http://schemas.openxmlformats.org/officeDocument/2006/relationships/image" Target="../media/image107.png"/></Relationships>
</file>

<file path=ppt/slides/_rels/slide97.xml.rels><?xml version="1.0" encoding="UTF-8" standalone="yes"?>
<Relationships xmlns="http://schemas.openxmlformats.org/package/2006/relationships"><Relationship Id="rId8" Type="http://schemas.microsoft.com/office/2007/relationships/diagramDrawing" Target="../diagrams/drawing73.xml"/><Relationship Id="rId3" Type="http://schemas.openxmlformats.org/officeDocument/2006/relationships/image" Target="../media/image33.jpeg"/><Relationship Id="rId7" Type="http://schemas.openxmlformats.org/officeDocument/2006/relationships/diagramColors" Target="../diagrams/colors73.xml"/><Relationship Id="rId2" Type="http://schemas.openxmlformats.org/officeDocument/2006/relationships/slideLayout" Target="../slideLayouts/slideLayout2.xml"/><Relationship Id="rId1" Type="http://schemas.openxmlformats.org/officeDocument/2006/relationships/themeOverride" Target="../theme/themeOverride94.xml"/><Relationship Id="rId6" Type="http://schemas.openxmlformats.org/officeDocument/2006/relationships/diagramQuickStyle" Target="../diagrams/quickStyle73.xml"/><Relationship Id="rId5" Type="http://schemas.openxmlformats.org/officeDocument/2006/relationships/diagramLayout" Target="../diagrams/layout73.xml"/><Relationship Id="rId4" Type="http://schemas.openxmlformats.org/officeDocument/2006/relationships/diagramData" Target="../diagrams/data73.xml"/></Relationships>
</file>

<file path=ppt/slides/_rels/slide98.xml.rels><?xml version="1.0" encoding="UTF-8" standalone="yes"?>
<Relationships xmlns="http://schemas.openxmlformats.org/package/2006/relationships"><Relationship Id="rId8" Type="http://schemas.microsoft.com/office/2007/relationships/diagramDrawing" Target="../diagrams/drawing74.xml"/><Relationship Id="rId3" Type="http://schemas.openxmlformats.org/officeDocument/2006/relationships/image" Target="../media/image33.jpeg"/><Relationship Id="rId7" Type="http://schemas.openxmlformats.org/officeDocument/2006/relationships/diagramColors" Target="../diagrams/colors74.xml"/><Relationship Id="rId2" Type="http://schemas.openxmlformats.org/officeDocument/2006/relationships/slideLayout" Target="../slideLayouts/slideLayout2.xml"/><Relationship Id="rId1" Type="http://schemas.openxmlformats.org/officeDocument/2006/relationships/themeOverride" Target="../theme/themeOverride95.xml"/><Relationship Id="rId6" Type="http://schemas.openxmlformats.org/officeDocument/2006/relationships/diagramQuickStyle" Target="../diagrams/quickStyle74.xml"/><Relationship Id="rId5" Type="http://schemas.openxmlformats.org/officeDocument/2006/relationships/diagramLayout" Target="../diagrams/layout74.xml"/><Relationship Id="rId4" Type="http://schemas.openxmlformats.org/officeDocument/2006/relationships/diagramData" Target="../diagrams/data74.xml"/></Relationships>
</file>

<file path=ppt/slides/_rels/slide99.xml.rels><?xml version="1.0" encoding="UTF-8" standalone="yes"?>
<Relationships xmlns="http://schemas.openxmlformats.org/package/2006/relationships"><Relationship Id="rId8" Type="http://schemas.microsoft.com/office/2007/relationships/diagramDrawing" Target="../diagrams/drawing75.xml"/><Relationship Id="rId3" Type="http://schemas.openxmlformats.org/officeDocument/2006/relationships/image" Target="../media/image33.jpeg"/><Relationship Id="rId7" Type="http://schemas.openxmlformats.org/officeDocument/2006/relationships/diagramColors" Target="../diagrams/colors75.xml"/><Relationship Id="rId2" Type="http://schemas.openxmlformats.org/officeDocument/2006/relationships/slideLayout" Target="../slideLayouts/slideLayout2.xml"/><Relationship Id="rId1" Type="http://schemas.openxmlformats.org/officeDocument/2006/relationships/themeOverride" Target="../theme/themeOverride96.xml"/><Relationship Id="rId6" Type="http://schemas.openxmlformats.org/officeDocument/2006/relationships/diagramQuickStyle" Target="../diagrams/quickStyle75.xml"/><Relationship Id="rId5" Type="http://schemas.openxmlformats.org/officeDocument/2006/relationships/diagramLayout" Target="../diagrams/layout75.xml"/><Relationship Id="rId4" Type="http://schemas.openxmlformats.org/officeDocument/2006/relationships/diagramData" Target="../diagrams/data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exagon 14"/>
          <p:cNvSpPr/>
          <p:nvPr/>
        </p:nvSpPr>
        <p:spPr>
          <a:xfrm>
            <a:off x="5088967" y="3724791"/>
            <a:ext cx="1383792" cy="1187825"/>
          </a:xfrm>
          <a:prstGeom prst="hexagon">
            <a:avLst>
              <a:gd name="adj" fmla="val 25000"/>
              <a:gd name="vf" fmla="val 115470"/>
            </a:avLst>
          </a:prstGeom>
          <a:blipFill rotWithShape="1">
            <a:blip r:embed="rId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Hexagon 15"/>
          <p:cNvSpPr/>
          <p:nvPr/>
        </p:nvSpPr>
        <p:spPr>
          <a:xfrm>
            <a:off x="7422661" y="2516450"/>
            <a:ext cx="1383792" cy="1187825"/>
          </a:xfrm>
          <a:prstGeom prst="hexagon">
            <a:avLst>
              <a:gd name="adj" fmla="val 25000"/>
              <a:gd name="vf" fmla="val 115470"/>
            </a:avLst>
          </a:prstGeom>
          <a:blipFill rotWithShape="1">
            <a:blip r:embed="rId3"/>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Hexagon 16"/>
          <p:cNvSpPr/>
          <p:nvPr/>
        </p:nvSpPr>
        <p:spPr>
          <a:xfrm>
            <a:off x="5088168" y="28566"/>
            <a:ext cx="1383792" cy="1187825"/>
          </a:xfrm>
          <a:prstGeom prst="hexagon">
            <a:avLst>
              <a:gd name="adj" fmla="val 25000"/>
              <a:gd name="vf" fmla="val 115470"/>
            </a:avLst>
          </a:prstGeom>
          <a:blipFill rotWithShape="1">
            <a:blip r:embed="rId4"/>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Hexagon 17"/>
          <p:cNvSpPr/>
          <p:nvPr/>
        </p:nvSpPr>
        <p:spPr>
          <a:xfrm>
            <a:off x="6257503" y="3147881"/>
            <a:ext cx="1383792" cy="1187825"/>
          </a:xfrm>
          <a:prstGeom prst="hexagon">
            <a:avLst>
              <a:gd name="adj" fmla="val 25000"/>
              <a:gd name="vf" fmla="val 115470"/>
            </a:avLst>
          </a:prstGeom>
          <a:blipFill rotWithShape="1">
            <a:blip r:embed="rId5"/>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Hexagon 39"/>
          <p:cNvSpPr/>
          <p:nvPr/>
        </p:nvSpPr>
        <p:spPr>
          <a:xfrm>
            <a:off x="6254491" y="4408821"/>
            <a:ext cx="1385115" cy="1201686"/>
          </a:xfrm>
          <a:prstGeom prst="hexagon">
            <a:avLst>
              <a:gd name="adj" fmla="val 25000"/>
              <a:gd name="vf" fmla="val 115470"/>
            </a:avLst>
          </a:prstGeom>
          <a:blipFill rotWithShape="1">
            <a:blip r:embed="rId6"/>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Hexagon 40"/>
          <p:cNvSpPr/>
          <p:nvPr/>
        </p:nvSpPr>
        <p:spPr>
          <a:xfrm>
            <a:off x="7429487" y="32330"/>
            <a:ext cx="1383792" cy="1191828"/>
          </a:xfrm>
          <a:prstGeom prst="hexagon">
            <a:avLst>
              <a:gd name="adj" fmla="val 25000"/>
              <a:gd name="vf" fmla="val 115470"/>
            </a:avLst>
          </a:prstGeom>
          <a:blipFill rotWithShape="1">
            <a:blip r:embed="rId7"/>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2" name="Hexagon 41"/>
          <p:cNvSpPr/>
          <p:nvPr/>
        </p:nvSpPr>
        <p:spPr>
          <a:xfrm>
            <a:off x="7421337" y="3746688"/>
            <a:ext cx="1385116" cy="1189113"/>
          </a:xfrm>
          <a:prstGeom prst="hexagon">
            <a:avLst>
              <a:gd name="adj" fmla="val 25000"/>
              <a:gd name="vf" fmla="val 115470"/>
            </a:avLst>
          </a:prstGeom>
          <a:blipFill rotWithShape="1">
            <a:blip r:embed="rId8"/>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Hexagon 38"/>
          <p:cNvSpPr/>
          <p:nvPr/>
        </p:nvSpPr>
        <p:spPr>
          <a:xfrm>
            <a:off x="6257503" y="653360"/>
            <a:ext cx="1383792" cy="1191828"/>
          </a:xfrm>
          <a:prstGeom prst="hexagon">
            <a:avLst>
              <a:gd name="adj" fmla="val 25000"/>
              <a:gd name="vf" fmla="val 115470"/>
            </a:avLst>
          </a:prstGeom>
          <a:blipFill rotWithShape="1">
            <a:blip r:embed="rId9"/>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Hexagon 37"/>
          <p:cNvSpPr/>
          <p:nvPr/>
        </p:nvSpPr>
        <p:spPr>
          <a:xfrm>
            <a:off x="7429487" y="1274390"/>
            <a:ext cx="1383792" cy="1191828"/>
          </a:xfrm>
          <a:prstGeom prst="hexagon">
            <a:avLst>
              <a:gd name="adj" fmla="val 25000"/>
              <a:gd name="vf" fmla="val 115470"/>
            </a:avLst>
          </a:prstGeom>
          <a:blipFill rotWithShape="1">
            <a:blip r:embed="rId10"/>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Hexagon 36"/>
          <p:cNvSpPr/>
          <p:nvPr/>
        </p:nvSpPr>
        <p:spPr>
          <a:xfrm>
            <a:off x="6257503" y="1895420"/>
            <a:ext cx="1383792" cy="1187509"/>
          </a:xfrm>
          <a:prstGeom prst="hexagon">
            <a:avLst>
              <a:gd name="adj" fmla="val 25000"/>
              <a:gd name="vf" fmla="val 115470"/>
            </a:avLst>
          </a:prstGeom>
          <a:blipFill rotWithShape="1">
            <a:blip r:embed="rId11"/>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Hexagon 35"/>
          <p:cNvSpPr/>
          <p:nvPr/>
        </p:nvSpPr>
        <p:spPr>
          <a:xfrm>
            <a:off x="5088168" y="1265038"/>
            <a:ext cx="1383792" cy="1160149"/>
          </a:xfrm>
          <a:prstGeom prst="hexagon">
            <a:avLst>
              <a:gd name="adj" fmla="val 25000"/>
              <a:gd name="vf" fmla="val 115470"/>
            </a:avLst>
          </a:prstGeom>
          <a:blipFill rotWithShape="1">
            <a:blip r:embed="rId1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3" name="Hexagon 42"/>
          <p:cNvSpPr/>
          <p:nvPr/>
        </p:nvSpPr>
        <p:spPr>
          <a:xfrm>
            <a:off x="5086844" y="2489174"/>
            <a:ext cx="1386440" cy="1171630"/>
          </a:xfrm>
          <a:prstGeom prst="hexagon">
            <a:avLst>
              <a:gd name="adj" fmla="val 25000"/>
              <a:gd name="vf" fmla="val 115470"/>
            </a:avLst>
          </a:prstGeom>
          <a:blipFill rotWithShape="1">
            <a:blip r:embed="rId13"/>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Hexagon 43"/>
          <p:cNvSpPr/>
          <p:nvPr/>
        </p:nvSpPr>
        <p:spPr>
          <a:xfrm>
            <a:off x="3907304" y="3130878"/>
            <a:ext cx="1383792" cy="1187825"/>
          </a:xfrm>
          <a:prstGeom prst="hexagon">
            <a:avLst>
              <a:gd name="adj" fmla="val 25000"/>
              <a:gd name="vf" fmla="val 115470"/>
            </a:avLst>
          </a:prstGeom>
          <a:blipFill rotWithShape="1">
            <a:blip r:embed="rId14"/>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5" name="Hexagon 44"/>
          <p:cNvSpPr/>
          <p:nvPr/>
        </p:nvSpPr>
        <p:spPr>
          <a:xfrm>
            <a:off x="3907304" y="4408821"/>
            <a:ext cx="1383792" cy="1187825"/>
          </a:xfrm>
          <a:prstGeom prst="hexagon">
            <a:avLst>
              <a:gd name="adj" fmla="val 25000"/>
              <a:gd name="vf" fmla="val 115470"/>
            </a:avLst>
          </a:prstGeom>
          <a:blipFill rotWithShape="1">
            <a:blip r:embed="rId15"/>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6" name="Hexagon 45"/>
          <p:cNvSpPr/>
          <p:nvPr/>
        </p:nvSpPr>
        <p:spPr>
          <a:xfrm>
            <a:off x="3907304" y="1880196"/>
            <a:ext cx="1383792" cy="1187825"/>
          </a:xfrm>
          <a:prstGeom prst="hexagon">
            <a:avLst>
              <a:gd name="adj" fmla="val 25000"/>
              <a:gd name="vf" fmla="val 115470"/>
            </a:avLst>
          </a:prstGeom>
          <a:blipFill rotWithShape="1">
            <a:blip r:embed="rId16"/>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Hexagon 46"/>
          <p:cNvSpPr/>
          <p:nvPr/>
        </p:nvSpPr>
        <p:spPr>
          <a:xfrm>
            <a:off x="3907304" y="622320"/>
            <a:ext cx="1383792" cy="1187825"/>
          </a:xfrm>
          <a:prstGeom prst="hexagon">
            <a:avLst>
              <a:gd name="adj" fmla="val 25000"/>
              <a:gd name="vf" fmla="val 115470"/>
            </a:avLst>
          </a:prstGeom>
          <a:blipFill rotWithShape="1">
            <a:blip r:embed="rId17"/>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7" name="Hexagon 56"/>
          <p:cNvSpPr/>
          <p:nvPr/>
        </p:nvSpPr>
        <p:spPr>
          <a:xfrm>
            <a:off x="7435476" y="5025918"/>
            <a:ext cx="1383792" cy="1187825"/>
          </a:xfrm>
          <a:prstGeom prst="hexagon">
            <a:avLst>
              <a:gd name="adj" fmla="val 25000"/>
              <a:gd name="vf" fmla="val 115470"/>
            </a:avLst>
          </a:prstGeom>
          <a:blipFill rotWithShape="1">
            <a:blip r:embed="rId18"/>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8" name="Hexagon 57"/>
          <p:cNvSpPr/>
          <p:nvPr/>
        </p:nvSpPr>
        <p:spPr>
          <a:xfrm>
            <a:off x="3907304" y="5645461"/>
            <a:ext cx="1383792" cy="1128238"/>
          </a:xfrm>
          <a:prstGeom prst="hexagon">
            <a:avLst>
              <a:gd name="adj" fmla="val 25000"/>
              <a:gd name="vf" fmla="val 115470"/>
            </a:avLst>
          </a:prstGeom>
          <a:blipFill rotWithShape="1">
            <a:blip r:embed="rId19"/>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9" name="Hexagon 58"/>
          <p:cNvSpPr/>
          <p:nvPr/>
        </p:nvSpPr>
        <p:spPr>
          <a:xfrm>
            <a:off x="5080898" y="5019736"/>
            <a:ext cx="1383792" cy="1187825"/>
          </a:xfrm>
          <a:prstGeom prst="hexagon">
            <a:avLst>
              <a:gd name="adj" fmla="val 25000"/>
              <a:gd name="vf" fmla="val 115470"/>
            </a:avLst>
          </a:prstGeom>
          <a:blipFill rotWithShape="1">
            <a:blip r:embed="rId20"/>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0" name="Hexagon 59"/>
          <p:cNvSpPr/>
          <p:nvPr/>
        </p:nvSpPr>
        <p:spPr>
          <a:xfrm>
            <a:off x="2712363" y="28566"/>
            <a:ext cx="1383792" cy="1187825"/>
          </a:xfrm>
          <a:prstGeom prst="hexagon">
            <a:avLst>
              <a:gd name="adj" fmla="val 25000"/>
              <a:gd name="vf" fmla="val 115470"/>
            </a:avLst>
          </a:prstGeom>
          <a:blipFill rotWithShape="1">
            <a:blip r:embed="rId21"/>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0" name="Hexagon 79"/>
          <p:cNvSpPr/>
          <p:nvPr/>
        </p:nvSpPr>
        <p:spPr>
          <a:xfrm>
            <a:off x="2711383" y="5009664"/>
            <a:ext cx="1383792" cy="1187825"/>
          </a:xfrm>
          <a:prstGeom prst="hexagon">
            <a:avLst>
              <a:gd name="adj" fmla="val 25000"/>
              <a:gd name="vf" fmla="val 115470"/>
            </a:avLst>
          </a:prstGeom>
          <a:blipFill rotWithShape="1">
            <a:blip r:embed="rId2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1" name="Hexagon 80"/>
          <p:cNvSpPr/>
          <p:nvPr/>
        </p:nvSpPr>
        <p:spPr>
          <a:xfrm>
            <a:off x="2725116" y="3812876"/>
            <a:ext cx="1383792" cy="1187825"/>
          </a:xfrm>
          <a:prstGeom prst="hexagon">
            <a:avLst>
              <a:gd name="adj" fmla="val 25000"/>
              <a:gd name="vf" fmla="val 115470"/>
            </a:avLst>
          </a:prstGeom>
          <a:blipFill rotWithShape="1">
            <a:blip r:embed="rId23"/>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2" name="Hexagon 81"/>
          <p:cNvSpPr/>
          <p:nvPr/>
        </p:nvSpPr>
        <p:spPr>
          <a:xfrm>
            <a:off x="2712363" y="2582025"/>
            <a:ext cx="1383792" cy="1187825"/>
          </a:xfrm>
          <a:prstGeom prst="hexagon">
            <a:avLst>
              <a:gd name="adj" fmla="val 25000"/>
              <a:gd name="vf" fmla="val 115470"/>
            </a:avLst>
          </a:prstGeom>
          <a:blipFill rotWithShape="1">
            <a:blip r:embed="rId24"/>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3" name="Hexagon 82"/>
          <p:cNvSpPr/>
          <p:nvPr/>
        </p:nvSpPr>
        <p:spPr>
          <a:xfrm>
            <a:off x="2712363" y="1331343"/>
            <a:ext cx="1383792" cy="1187825"/>
          </a:xfrm>
          <a:prstGeom prst="hexagon">
            <a:avLst>
              <a:gd name="adj" fmla="val 25000"/>
              <a:gd name="vf" fmla="val 115470"/>
            </a:avLst>
          </a:prstGeom>
          <a:blipFill rotWithShape="1">
            <a:blip r:embed="rId25"/>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4" name="Hexagon 83"/>
          <p:cNvSpPr/>
          <p:nvPr/>
        </p:nvSpPr>
        <p:spPr>
          <a:xfrm>
            <a:off x="1557105" y="664744"/>
            <a:ext cx="1383792" cy="1187825"/>
          </a:xfrm>
          <a:prstGeom prst="hexagon">
            <a:avLst>
              <a:gd name="adj" fmla="val 25000"/>
              <a:gd name="vf" fmla="val 115470"/>
            </a:avLst>
          </a:prstGeom>
          <a:blipFill rotWithShape="1">
            <a:blip r:embed="rId2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5" name="Hexagon 84"/>
          <p:cNvSpPr/>
          <p:nvPr/>
        </p:nvSpPr>
        <p:spPr>
          <a:xfrm>
            <a:off x="1547922" y="4415751"/>
            <a:ext cx="1383792" cy="1187825"/>
          </a:xfrm>
          <a:prstGeom prst="hexagon">
            <a:avLst>
              <a:gd name="adj" fmla="val 25000"/>
              <a:gd name="vf" fmla="val 115470"/>
            </a:avLst>
          </a:prstGeom>
          <a:blipFill rotWithShape="1">
            <a:blip r:embed="rId23"/>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6" name="Hexagon 85"/>
          <p:cNvSpPr/>
          <p:nvPr/>
        </p:nvSpPr>
        <p:spPr>
          <a:xfrm>
            <a:off x="1537264" y="1915426"/>
            <a:ext cx="1383792" cy="1187825"/>
          </a:xfrm>
          <a:prstGeom prst="hexagon">
            <a:avLst>
              <a:gd name="adj" fmla="val 25000"/>
              <a:gd name="vf" fmla="val 115470"/>
            </a:avLst>
          </a:prstGeom>
          <a:blipFill rotWithShape="1">
            <a:blip r:embed="rId24"/>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7" name="Hexagon 86"/>
          <p:cNvSpPr/>
          <p:nvPr/>
        </p:nvSpPr>
        <p:spPr>
          <a:xfrm>
            <a:off x="1576400" y="3167912"/>
            <a:ext cx="1383792" cy="1187825"/>
          </a:xfrm>
          <a:prstGeom prst="hexagon">
            <a:avLst>
              <a:gd name="adj" fmla="val 25000"/>
              <a:gd name="vf" fmla="val 115470"/>
            </a:avLst>
          </a:prstGeom>
          <a:blipFill rotWithShape="1">
            <a:blip r:embed="rId25"/>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8" name="Hexagon 87"/>
          <p:cNvSpPr/>
          <p:nvPr/>
        </p:nvSpPr>
        <p:spPr>
          <a:xfrm>
            <a:off x="395536" y="2499371"/>
            <a:ext cx="1383792" cy="1187825"/>
          </a:xfrm>
          <a:prstGeom prst="hexagon">
            <a:avLst>
              <a:gd name="adj" fmla="val 25000"/>
              <a:gd name="vf" fmla="val 115470"/>
            </a:avLst>
          </a:prstGeom>
          <a:blipFill rotWithShape="1">
            <a:blip r:embed="rId26"/>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9" name="Hexagon 88"/>
          <p:cNvSpPr/>
          <p:nvPr/>
        </p:nvSpPr>
        <p:spPr>
          <a:xfrm>
            <a:off x="1583507" y="5667235"/>
            <a:ext cx="1383792" cy="1187825"/>
          </a:xfrm>
          <a:prstGeom prst="hexagon">
            <a:avLst>
              <a:gd name="adj" fmla="val 25000"/>
              <a:gd name="vf" fmla="val 115470"/>
            </a:avLst>
          </a:prstGeom>
          <a:blipFill rotWithShape="1">
            <a:blip r:embed="rId27"/>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0" name="Hexagon 89"/>
          <p:cNvSpPr/>
          <p:nvPr/>
        </p:nvSpPr>
        <p:spPr>
          <a:xfrm>
            <a:off x="403931" y="3719527"/>
            <a:ext cx="1383792" cy="1187825"/>
          </a:xfrm>
          <a:prstGeom prst="hexagon">
            <a:avLst>
              <a:gd name="adj" fmla="val 25000"/>
              <a:gd name="vf" fmla="val 115470"/>
            </a:avLst>
          </a:prstGeom>
          <a:blipFill rotWithShape="1">
            <a:blip r:embed="rId28"/>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1" name="Hexagon 90"/>
          <p:cNvSpPr/>
          <p:nvPr/>
        </p:nvSpPr>
        <p:spPr>
          <a:xfrm>
            <a:off x="403931" y="-33624"/>
            <a:ext cx="1383792" cy="1187825"/>
          </a:xfrm>
          <a:prstGeom prst="hexagon">
            <a:avLst>
              <a:gd name="adj" fmla="val 25000"/>
              <a:gd name="vf" fmla="val 115470"/>
            </a:avLst>
          </a:prstGeom>
          <a:blipFill rotWithShape="1">
            <a:blip r:embed="rId29"/>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2" name="Hexagon 91"/>
          <p:cNvSpPr/>
          <p:nvPr/>
        </p:nvSpPr>
        <p:spPr>
          <a:xfrm>
            <a:off x="6276819" y="5683622"/>
            <a:ext cx="1383792" cy="1187825"/>
          </a:xfrm>
          <a:prstGeom prst="hexagon">
            <a:avLst>
              <a:gd name="adj" fmla="val 25000"/>
              <a:gd name="vf" fmla="val 115470"/>
            </a:avLst>
          </a:prstGeom>
          <a:blipFill rotWithShape="1">
            <a:blip r:embed="rId30"/>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3" name="Hexagon 92"/>
          <p:cNvSpPr/>
          <p:nvPr/>
        </p:nvSpPr>
        <p:spPr>
          <a:xfrm>
            <a:off x="356400" y="1228518"/>
            <a:ext cx="1383792" cy="1187825"/>
          </a:xfrm>
          <a:prstGeom prst="hexagon">
            <a:avLst>
              <a:gd name="adj" fmla="val 25000"/>
              <a:gd name="vf" fmla="val 115470"/>
            </a:avLst>
          </a:prstGeom>
          <a:blipFill rotWithShape="1">
            <a:blip r:embed="rId31"/>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4" name="Hexagon 93"/>
          <p:cNvSpPr/>
          <p:nvPr/>
        </p:nvSpPr>
        <p:spPr>
          <a:xfrm>
            <a:off x="365689" y="5010068"/>
            <a:ext cx="1383792" cy="1187825"/>
          </a:xfrm>
          <a:prstGeom prst="hexagon">
            <a:avLst>
              <a:gd name="adj" fmla="val 25000"/>
              <a:gd name="vf" fmla="val 115470"/>
            </a:avLst>
          </a:prstGeom>
          <a:blipFill rotWithShape="1">
            <a:blip r:embed="rId3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6" name="Rectangle 95"/>
          <p:cNvSpPr/>
          <p:nvPr/>
        </p:nvSpPr>
        <p:spPr>
          <a:xfrm>
            <a:off x="744408" y="2794225"/>
            <a:ext cx="7128792" cy="1512168"/>
          </a:xfrm>
          <a:prstGeom prst="rect">
            <a:avLst/>
          </a:prstGeom>
          <a:solidFill>
            <a:srgbClr val="00B0F0">
              <a:alpha val="63000"/>
            </a:srgbClr>
          </a:solidFill>
          <a:ln w="25400" cap="flat" cmpd="sng" algn="ctr">
            <a:solidFill>
              <a:srgbClr val="00B0F0"/>
            </a:solidFill>
            <a:prstDash val="solid"/>
          </a:ln>
          <a:effectLst/>
        </p:spPr>
        <p:txBody>
          <a:bodyPr rtlCol="1" anchor="ctr">
            <a:prstTxWarp prst="textStop">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6000" b="1" i="0" u="none" strike="noStrike" kern="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Arial"/>
              </a:rPr>
              <a:t>طريقى</a:t>
            </a:r>
            <a:r>
              <a:rPr kumimoji="0" lang="ar-EG" sz="6000" b="1" i="0" u="none" strike="noStrike" kern="0" cap="none" spc="0" normalizeH="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Arial"/>
              </a:rPr>
              <a:t> نحو التميز</a:t>
            </a:r>
            <a:endParaRPr kumimoji="0" lang="ar-EG" sz="6000" b="1" i="0" u="none" strike="noStrike" kern="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80">
                                          <p:stCondLst>
                                            <p:cond delay="0"/>
                                          </p:stCondLst>
                                        </p:cTn>
                                        <p:tgtEl>
                                          <p:spTgt spid="41"/>
                                        </p:tgtEl>
                                      </p:cBhvr>
                                    </p:animEffect>
                                    <p:anim calcmode="lin" valueType="num">
                                      <p:cBhvr>
                                        <p:cTn id="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
                                        </p:tgtEl>
                                      </p:cBhvr>
                                      <p:to x="100000" y="60000"/>
                                    </p:animScale>
                                    <p:animScale>
                                      <p:cBhvr>
                                        <p:cTn id="14" dur="166" decel="50000">
                                          <p:stCondLst>
                                            <p:cond delay="676"/>
                                          </p:stCondLst>
                                        </p:cTn>
                                        <p:tgtEl>
                                          <p:spTgt spid="41"/>
                                        </p:tgtEl>
                                      </p:cBhvr>
                                      <p:to x="100000" y="100000"/>
                                    </p:animScale>
                                    <p:animScale>
                                      <p:cBhvr>
                                        <p:cTn id="15" dur="26">
                                          <p:stCondLst>
                                            <p:cond delay="1312"/>
                                          </p:stCondLst>
                                        </p:cTn>
                                        <p:tgtEl>
                                          <p:spTgt spid="41"/>
                                        </p:tgtEl>
                                      </p:cBhvr>
                                      <p:to x="100000" y="80000"/>
                                    </p:animScale>
                                    <p:animScale>
                                      <p:cBhvr>
                                        <p:cTn id="16" dur="166" decel="50000">
                                          <p:stCondLst>
                                            <p:cond delay="1338"/>
                                          </p:stCondLst>
                                        </p:cTn>
                                        <p:tgtEl>
                                          <p:spTgt spid="41"/>
                                        </p:tgtEl>
                                      </p:cBhvr>
                                      <p:to x="100000" y="100000"/>
                                    </p:animScale>
                                    <p:animScale>
                                      <p:cBhvr>
                                        <p:cTn id="17" dur="26">
                                          <p:stCondLst>
                                            <p:cond delay="1642"/>
                                          </p:stCondLst>
                                        </p:cTn>
                                        <p:tgtEl>
                                          <p:spTgt spid="41"/>
                                        </p:tgtEl>
                                      </p:cBhvr>
                                      <p:to x="100000" y="90000"/>
                                    </p:animScale>
                                    <p:animScale>
                                      <p:cBhvr>
                                        <p:cTn id="18" dur="166" decel="50000">
                                          <p:stCondLst>
                                            <p:cond delay="1668"/>
                                          </p:stCondLst>
                                        </p:cTn>
                                        <p:tgtEl>
                                          <p:spTgt spid="41"/>
                                        </p:tgtEl>
                                      </p:cBhvr>
                                      <p:to x="100000" y="100000"/>
                                    </p:animScale>
                                    <p:animScale>
                                      <p:cBhvr>
                                        <p:cTn id="19" dur="26">
                                          <p:stCondLst>
                                            <p:cond delay="1808"/>
                                          </p:stCondLst>
                                        </p:cTn>
                                        <p:tgtEl>
                                          <p:spTgt spid="41"/>
                                        </p:tgtEl>
                                      </p:cBhvr>
                                      <p:to x="100000" y="95000"/>
                                    </p:animScale>
                                    <p:animScale>
                                      <p:cBhvr>
                                        <p:cTn id="20" dur="166" decel="50000">
                                          <p:stCondLst>
                                            <p:cond delay="1834"/>
                                          </p:stCondLst>
                                        </p:cTn>
                                        <p:tgtEl>
                                          <p:spTgt spid="4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down)">
                                      <p:cBhvr>
                                        <p:cTn id="24" dur="580">
                                          <p:stCondLst>
                                            <p:cond delay="0"/>
                                          </p:stCondLst>
                                        </p:cTn>
                                        <p:tgtEl>
                                          <p:spTgt spid="43"/>
                                        </p:tgtEl>
                                      </p:cBhvr>
                                    </p:animEffect>
                                    <p:anim calcmode="lin" valueType="num">
                                      <p:cBhvr>
                                        <p:cTn id="2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0" dur="26">
                                          <p:stCondLst>
                                            <p:cond delay="650"/>
                                          </p:stCondLst>
                                        </p:cTn>
                                        <p:tgtEl>
                                          <p:spTgt spid="43"/>
                                        </p:tgtEl>
                                      </p:cBhvr>
                                      <p:to x="100000" y="60000"/>
                                    </p:animScale>
                                    <p:animScale>
                                      <p:cBhvr>
                                        <p:cTn id="31" dur="166" decel="50000">
                                          <p:stCondLst>
                                            <p:cond delay="676"/>
                                          </p:stCondLst>
                                        </p:cTn>
                                        <p:tgtEl>
                                          <p:spTgt spid="43"/>
                                        </p:tgtEl>
                                      </p:cBhvr>
                                      <p:to x="100000" y="100000"/>
                                    </p:animScale>
                                    <p:animScale>
                                      <p:cBhvr>
                                        <p:cTn id="32" dur="26">
                                          <p:stCondLst>
                                            <p:cond delay="1312"/>
                                          </p:stCondLst>
                                        </p:cTn>
                                        <p:tgtEl>
                                          <p:spTgt spid="43"/>
                                        </p:tgtEl>
                                      </p:cBhvr>
                                      <p:to x="100000" y="80000"/>
                                    </p:animScale>
                                    <p:animScale>
                                      <p:cBhvr>
                                        <p:cTn id="33" dur="166" decel="50000">
                                          <p:stCondLst>
                                            <p:cond delay="1338"/>
                                          </p:stCondLst>
                                        </p:cTn>
                                        <p:tgtEl>
                                          <p:spTgt spid="43"/>
                                        </p:tgtEl>
                                      </p:cBhvr>
                                      <p:to x="100000" y="100000"/>
                                    </p:animScale>
                                    <p:animScale>
                                      <p:cBhvr>
                                        <p:cTn id="34" dur="26">
                                          <p:stCondLst>
                                            <p:cond delay="1642"/>
                                          </p:stCondLst>
                                        </p:cTn>
                                        <p:tgtEl>
                                          <p:spTgt spid="43"/>
                                        </p:tgtEl>
                                      </p:cBhvr>
                                      <p:to x="100000" y="90000"/>
                                    </p:animScale>
                                    <p:animScale>
                                      <p:cBhvr>
                                        <p:cTn id="35" dur="166" decel="50000">
                                          <p:stCondLst>
                                            <p:cond delay="1668"/>
                                          </p:stCondLst>
                                        </p:cTn>
                                        <p:tgtEl>
                                          <p:spTgt spid="43"/>
                                        </p:tgtEl>
                                      </p:cBhvr>
                                      <p:to x="100000" y="100000"/>
                                    </p:animScale>
                                    <p:animScale>
                                      <p:cBhvr>
                                        <p:cTn id="36" dur="26">
                                          <p:stCondLst>
                                            <p:cond delay="1808"/>
                                          </p:stCondLst>
                                        </p:cTn>
                                        <p:tgtEl>
                                          <p:spTgt spid="43"/>
                                        </p:tgtEl>
                                      </p:cBhvr>
                                      <p:to x="100000" y="95000"/>
                                    </p:animScale>
                                    <p:animScale>
                                      <p:cBhvr>
                                        <p:cTn id="37" dur="166" decel="50000">
                                          <p:stCondLst>
                                            <p:cond delay="1834"/>
                                          </p:stCondLst>
                                        </p:cTn>
                                        <p:tgtEl>
                                          <p:spTgt spid="43"/>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80">
                                          <p:stCondLst>
                                            <p:cond delay="0"/>
                                          </p:stCondLst>
                                        </p:cTn>
                                        <p:tgtEl>
                                          <p:spTgt spid="15"/>
                                        </p:tgtEl>
                                      </p:cBhvr>
                                    </p:animEffect>
                                    <p:anim calcmode="lin" valueType="num">
                                      <p:cBhvr>
                                        <p:cTn id="4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7" dur="26">
                                          <p:stCondLst>
                                            <p:cond delay="650"/>
                                          </p:stCondLst>
                                        </p:cTn>
                                        <p:tgtEl>
                                          <p:spTgt spid="15"/>
                                        </p:tgtEl>
                                      </p:cBhvr>
                                      <p:to x="100000" y="60000"/>
                                    </p:animScale>
                                    <p:animScale>
                                      <p:cBhvr>
                                        <p:cTn id="48" dur="166" decel="50000">
                                          <p:stCondLst>
                                            <p:cond delay="676"/>
                                          </p:stCondLst>
                                        </p:cTn>
                                        <p:tgtEl>
                                          <p:spTgt spid="15"/>
                                        </p:tgtEl>
                                      </p:cBhvr>
                                      <p:to x="100000" y="100000"/>
                                    </p:animScale>
                                    <p:animScale>
                                      <p:cBhvr>
                                        <p:cTn id="49" dur="26">
                                          <p:stCondLst>
                                            <p:cond delay="1312"/>
                                          </p:stCondLst>
                                        </p:cTn>
                                        <p:tgtEl>
                                          <p:spTgt spid="15"/>
                                        </p:tgtEl>
                                      </p:cBhvr>
                                      <p:to x="100000" y="80000"/>
                                    </p:animScale>
                                    <p:animScale>
                                      <p:cBhvr>
                                        <p:cTn id="50" dur="166" decel="50000">
                                          <p:stCondLst>
                                            <p:cond delay="1338"/>
                                          </p:stCondLst>
                                        </p:cTn>
                                        <p:tgtEl>
                                          <p:spTgt spid="15"/>
                                        </p:tgtEl>
                                      </p:cBhvr>
                                      <p:to x="100000" y="100000"/>
                                    </p:animScale>
                                    <p:animScale>
                                      <p:cBhvr>
                                        <p:cTn id="51" dur="26">
                                          <p:stCondLst>
                                            <p:cond delay="1642"/>
                                          </p:stCondLst>
                                        </p:cTn>
                                        <p:tgtEl>
                                          <p:spTgt spid="15"/>
                                        </p:tgtEl>
                                      </p:cBhvr>
                                      <p:to x="100000" y="90000"/>
                                    </p:animScale>
                                    <p:animScale>
                                      <p:cBhvr>
                                        <p:cTn id="52" dur="166" decel="50000">
                                          <p:stCondLst>
                                            <p:cond delay="1668"/>
                                          </p:stCondLst>
                                        </p:cTn>
                                        <p:tgtEl>
                                          <p:spTgt spid="15"/>
                                        </p:tgtEl>
                                      </p:cBhvr>
                                      <p:to x="100000" y="100000"/>
                                    </p:animScale>
                                    <p:animScale>
                                      <p:cBhvr>
                                        <p:cTn id="53" dur="26">
                                          <p:stCondLst>
                                            <p:cond delay="1808"/>
                                          </p:stCondLst>
                                        </p:cTn>
                                        <p:tgtEl>
                                          <p:spTgt spid="15"/>
                                        </p:tgtEl>
                                      </p:cBhvr>
                                      <p:to x="100000" y="95000"/>
                                    </p:animScale>
                                    <p:animScale>
                                      <p:cBhvr>
                                        <p:cTn id="54" dur="166" decel="50000">
                                          <p:stCondLst>
                                            <p:cond delay="1834"/>
                                          </p:stCondLst>
                                        </p:cTn>
                                        <p:tgtEl>
                                          <p:spTgt spid="15"/>
                                        </p:tgtEl>
                                      </p:cBhvr>
                                      <p:to x="100000" y="100000"/>
                                    </p:animScale>
                                  </p:childTnLst>
                                </p:cTn>
                              </p:par>
                            </p:childTnLst>
                          </p:cTn>
                        </p:par>
                        <p:par>
                          <p:cTn id="55" fill="hold">
                            <p:stCondLst>
                              <p:cond delay="6000"/>
                            </p:stCondLst>
                            <p:childTnLst>
                              <p:par>
                                <p:cTn id="56" presetID="26" presetClass="entr" presetSubtype="0" fill="hold" nodeType="after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wipe(down)">
                                      <p:cBhvr>
                                        <p:cTn id="58" dur="580">
                                          <p:stCondLst>
                                            <p:cond delay="0"/>
                                          </p:stCondLst>
                                        </p:cTn>
                                        <p:tgtEl>
                                          <p:spTgt spid="87"/>
                                        </p:tgtEl>
                                      </p:cBhvr>
                                    </p:animEffect>
                                    <p:anim calcmode="lin" valueType="num">
                                      <p:cBhvr>
                                        <p:cTn id="59"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64" dur="26">
                                          <p:stCondLst>
                                            <p:cond delay="650"/>
                                          </p:stCondLst>
                                        </p:cTn>
                                        <p:tgtEl>
                                          <p:spTgt spid="87"/>
                                        </p:tgtEl>
                                      </p:cBhvr>
                                      <p:to x="100000" y="60000"/>
                                    </p:animScale>
                                    <p:animScale>
                                      <p:cBhvr>
                                        <p:cTn id="65" dur="166" decel="50000">
                                          <p:stCondLst>
                                            <p:cond delay="676"/>
                                          </p:stCondLst>
                                        </p:cTn>
                                        <p:tgtEl>
                                          <p:spTgt spid="87"/>
                                        </p:tgtEl>
                                      </p:cBhvr>
                                      <p:to x="100000" y="100000"/>
                                    </p:animScale>
                                    <p:animScale>
                                      <p:cBhvr>
                                        <p:cTn id="66" dur="26">
                                          <p:stCondLst>
                                            <p:cond delay="1312"/>
                                          </p:stCondLst>
                                        </p:cTn>
                                        <p:tgtEl>
                                          <p:spTgt spid="87"/>
                                        </p:tgtEl>
                                      </p:cBhvr>
                                      <p:to x="100000" y="80000"/>
                                    </p:animScale>
                                    <p:animScale>
                                      <p:cBhvr>
                                        <p:cTn id="67" dur="166" decel="50000">
                                          <p:stCondLst>
                                            <p:cond delay="1338"/>
                                          </p:stCondLst>
                                        </p:cTn>
                                        <p:tgtEl>
                                          <p:spTgt spid="87"/>
                                        </p:tgtEl>
                                      </p:cBhvr>
                                      <p:to x="100000" y="100000"/>
                                    </p:animScale>
                                    <p:animScale>
                                      <p:cBhvr>
                                        <p:cTn id="68" dur="26">
                                          <p:stCondLst>
                                            <p:cond delay="1642"/>
                                          </p:stCondLst>
                                        </p:cTn>
                                        <p:tgtEl>
                                          <p:spTgt spid="87"/>
                                        </p:tgtEl>
                                      </p:cBhvr>
                                      <p:to x="100000" y="90000"/>
                                    </p:animScale>
                                    <p:animScale>
                                      <p:cBhvr>
                                        <p:cTn id="69" dur="166" decel="50000">
                                          <p:stCondLst>
                                            <p:cond delay="1668"/>
                                          </p:stCondLst>
                                        </p:cTn>
                                        <p:tgtEl>
                                          <p:spTgt spid="87"/>
                                        </p:tgtEl>
                                      </p:cBhvr>
                                      <p:to x="100000" y="100000"/>
                                    </p:animScale>
                                    <p:animScale>
                                      <p:cBhvr>
                                        <p:cTn id="70" dur="26">
                                          <p:stCondLst>
                                            <p:cond delay="1808"/>
                                          </p:stCondLst>
                                        </p:cTn>
                                        <p:tgtEl>
                                          <p:spTgt spid="87"/>
                                        </p:tgtEl>
                                      </p:cBhvr>
                                      <p:to x="100000" y="95000"/>
                                    </p:animScale>
                                    <p:animScale>
                                      <p:cBhvr>
                                        <p:cTn id="71" dur="166" decel="50000">
                                          <p:stCondLst>
                                            <p:cond delay="1834"/>
                                          </p:stCondLst>
                                        </p:cTn>
                                        <p:tgtEl>
                                          <p:spTgt spid="87"/>
                                        </p:tgtEl>
                                      </p:cBhvr>
                                      <p:to x="100000" y="100000"/>
                                    </p:animScale>
                                  </p:childTnLst>
                                </p:cTn>
                              </p:par>
                            </p:childTnLst>
                          </p:cTn>
                        </p:par>
                        <p:par>
                          <p:cTn id="72" fill="hold">
                            <p:stCondLst>
                              <p:cond delay="8000"/>
                            </p:stCondLst>
                            <p:childTnLst>
                              <p:par>
                                <p:cTn id="73" presetID="26" presetClass="entr" presetSubtype="0" fill="hold" nodeType="after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wipe(down)">
                                      <p:cBhvr>
                                        <p:cTn id="75" dur="580">
                                          <p:stCondLst>
                                            <p:cond delay="0"/>
                                          </p:stCondLst>
                                        </p:cTn>
                                        <p:tgtEl>
                                          <p:spTgt spid="93"/>
                                        </p:tgtEl>
                                      </p:cBhvr>
                                    </p:animEffect>
                                    <p:anim calcmode="lin" valueType="num">
                                      <p:cBhvr>
                                        <p:cTn id="76"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81" dur="26">
                                          <p:stCondLst>
                                            <p:cond delay="650"/>
                                          </p:stCondLst>
                                        </p:cTn>
                                        <p:tgtEl>
                                          <p:spTgt spid="93"/>
                                        </p:tgtEl>
                                      </p:cBhvr>
                                      <p:to x="100000" y="60000"/>
                                    </p:animScale>
                                    <p:animScale>
                                      <p:cBhvr>
                                        <p:cTn id="82" dur="166" decel="50000">
                                          <p:stCondLst>
                                            <p:cond delay="676"/>
                                          </p:stCondLst>
                                        </p:cTn>
                                        <p:tgtEl>
                                          <p:spTgt spid="93"/>
                                        </p:tgtEl>
                                      </p:cBhvr>
                                      <p:to x="100000" y="100000"/>
                                    </p:animScale>
                                    <p:animScale>
                                      <p:cBhvr>
                                        <p:cTn id="83" dur="26">
                                          <p:stCondLst>
                                            <p:cond delay="1312"/>
                                          </p:stCondLst>
                                        </p:cTn>
                                        <p:tgtEl>
                                          <p:spTgt spid="93"/>
                                        </p:tgtEl>
                                      </p:cBhvr>
                                      <p:to x="100000" y="80000"/>
                                    </p:animScale>
                                    <p:animScale>
                                      <p:cBhvr>
                                        <p:cTn id="84" dur="166" decel="50000">
                                          <p:stCondLst>
                                            <p:cond delay="1338"/>
                                          </p:stCondLst>
                                        </p:cTn>
                                        <p:tgtEl>
                                          <p:spTgt spid="93"/>
                                        </p:tgtEl>
                                      </p:cBhvr>
                                      <p:to x="100000" y="100000"/>
                                    </p:animScale>
                                    <p:animScale>
                                      <p:cBhvr>
                                        <p:cTn id="85" dur="26">
                                          <p:stCondLst>
                                            <p:cond delay="1642"/>
                                          </p:stCondLst>
                                        </p:cTn>
                                        <p:tgtEl>
                                          <p:spTgt spid="93"/>
                                        </p:tgtEl>
                                      </p:cBhvr>
                                      <p:to x="100000" y="90000"/>
                                    </p:animScale>
                                    <p:animScale>
                                      <p:cBhvr>
                                        <p:cTn id="86" dur="166" decel="50000">
                                          <p:stCondLst>
                                            <p:cond delay="1668"/>
                                          </p:stCondLst>
                                        </p:cTn>
                                        <p:tgtEl>
                                          <p:spTgt spid="93"/>
                                        </p:tgtEl>
                                      </p:cBhvr>
                                      <p:to x="100000" y="100000"/>
                                    </p:animScale>
                                    <p:animScale>
                                      <p:cBhvr>
                                        <p:cTn id="87" dur="26">
                                          <p:stCondLst>
                                            <p:cond delay="1808"/>
                                          </p:stCondLst>
                                        </p:cTn>
                                        <p:tgtEl>
                                          <p:spTgt spid="93"/>
                                        </p:tgtEl>
                                      </p:cBhvr>
                                      <p:to x="100000" y="95000"/>
                                    </p:animScale>
                                    <p:animScale>
                                      <p:cBhvr>
                                        <p:cTn id="88" dur="166" decel="50000">
                                          <p:stCondLst>
                                            <p:cond delay="1834"/>
                                          </p:stCondLst>
                                        </p:cTn>
                                        <p:tgtEl>
                                          <p:spTgt spid="93"/>
                                        </p:tgtEl>
                                      </p:cBhvr>
                                      <p:to x="100000" y="100000"/>
                                    </p:animScale>
                                  </p:childTnLst>
                                </p:cTn>
                              </p:par>
                            </p:childTnLst>
                          </p:cTn>
                        </p:par>
                        <p:par>
                          <p:cTn id="89" fill="hold">
                            <p:stCondLst>
                              <p:cond delay="10000"/>
                            </p:stCondLst>
                            <p:childTnLst>
                              <p:par>
                                <p:cTn id="90" presetID="26" presetClass="entr" presetSubtype="0" fill="hold" nodeType="afterEffect">
                                  <p:stCondLst>
                                    <p:cond delay="0"/>
                                  </p:stCondLst>
                                  <p:childTnLst>
                                    <p:set>
                                      <p:cBhvr>
                                        <p:cTn id="91" dur="1" fill="hold">
                                          <p:stCondLst>
                                            <p:cond delay="0"/>
                                          </p:stCondLst>
                                        </p:cTn>
                                        <p:tgtEl>
                                          <p:spTgt spid="84"/>
                                        </p:tgtEl>
                                        <p:attrNameLst>
                                          <p:attrName>style.visibility</p:attrName>
                                        </p:attrNameLst>
                                      </p:cBhvr>
                                      <p:to>
                                        <p:strVal val="visible"/>
                                      </p:to>
                                    </p:set>
                                    <p:animEffect transition="in" filter="wipe(down)">
                                      <p:cBhvr>
                                        <p:cTn id="92" dur="580">
                                          <p:stCondLst>
                                            <p:cond delay="0"/>
                                          </p:stCondLst>
                                        </p:cTn>
                                        <p:tgtEl>
                                          <p:spTgt spid="84"/>
                                        </p:tgtEl>
                                      </p:cBhvr>
                                    </p:animEffect>
                                    <p:anim calcmode="lin" valueType="num">
                                      <p:cBhvr>
                                        <p:cTn id="93"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98" dur="26">
                                          <p:stCondLst>
                                            <p:cond delay="650"/>
                                          </p:stCondLst>
                                        </p:cTn>
                                        <p:tgtEl>
                                          <p:spTgt spid="84"/>
                                        </p:tgtEl>
                                      </p:cBhvr>
                                      <p:to x="100000" y="60000"/>
                                    </p:animScale>
                                    <p:animScale>
                                      <p:cBhvr>
                                        <p:cTn id="99" dur="166" decel="50000">
                                          <p:stCondLst>
                                            <p:cond delay="676"/>
                                          </p:stCondLst>
                                        </p:cTn>
                                        <p:tgtEl>
                                          <p:spTgt spid="84"/>
                                        </p:tgtEl>
                                      </p:cBhvr>
                                      <p:to x="100000" y="100000"/>
                                    </p:animScale>
                                    <p:animScale>
                                      <p:cBhvr>
                                        <p:cTn id="100" dur="26">
                                          <p:stCondLst>
                                            <p:cond delay="1312"/>
                                          </p:stCondLst>
                                        </p:cTn>
                                        <p:tgtEl>
                                          <p:spTgt spid="84"/>
                                        </p:tgtEl>
                                      </p:cBhvr>
                                      <p:to x="100000" y="80000"/>
                                    </p:animScale>
                                    <p:animScale>
                                      <p:cBhvr>
                                        <p:cTn id="101" dur="166" decel="50000">
                                          <p:stCondLst>
                                            <p:cond delay="1338"/>
                                          </p:stCondLst>
                                        </p:cTn>
                                        <p:tgtEl>
                                          <p:spTgt spid="84"/>
                                        </p:tgtEl>
                                      </p:cBhvr>
                                      <p:to x="100000" y="100000"/>
                                    </p:animScale>
                                    <p:animScale>
                                      <p:cBhvr>
                                        <p:cTn id="102" dur="26">
                                          <p:stCondLst>
                                            <p:cond delay="1642"/>
                                          </p:stCondLst>
                                        </p:cTn>
                                        <p:tgtEl>
                                          <p:spTgt spid="84"/>
                                        </p:tgtEl>
                                      </p:cBhvr>
                                      <p:to x="100000" y="90000"/>
                                    </p:animScale>
                                    <p:animScale>
                                      <p:cBhvr>
                                        <p:cTn id="103" dur="166" decel="50000">
                                          <p:stCondLst>
                                            <p:cond delay="1668"/>
                                          </p:stCondLst>
                                        </p:cTn>
                                        <p:tgtEl>
                                          <p:spTgt spid="84"/>
                                        </p:tgtEl>
                                      </p:cBhvr>
                                      <p:to x="100000" y="100000"/>
                                    </p:animScale>
                                    <p:animScale>
                                      <p:cBhvr>
                                        <p:cTn id="104" dur="26">
                                          <p:stCondLst>
                                            <p:cond delay="1808"/>
                                          </p:stCondLst>
                                        </p:cTn>
                                        <p:tgtEl>
                                          <p:spTgt spid="84"/>
                                        </p:tgtEl>
                                      </p:cBhvr>
                                      <p:to x="100000" y="95000"/>
                                    </p:animScale>
                                    <p:animScale>
                                      <p:cBhvr>
                                        <p:cTn id="105" dur="166" decel="50000">
                                          <p:stCondLst>
                                            <p:cond delay="1834"/>
                                          </p:stCondLst>
                                        </p:cTn>
                                        <p:tgtEl>
                                          <p:spTgt spid="84"/>
                                        </p:tgtEl>
                                      </p:cBhvr>
                                      <p:to x="100000" y="100000"/>
                                    </p:animScale>
                                  </p:childTnLst>
                                </p:cTn>
                              </p:par>
                            </p:childTnLst>
                          </p:cTn>
                        </p:par>
                        <p:par>
                          <p:cTn id="106" fill="hold">
                            <p:stCondLst>
                              <p:cond delay="12000"/>
                            </p:stCondLst>
                            <p:childTnLst>
                              <p:par>
                                <p:cTn id="107" presetID="26" presetClass="entr" presetSubtype="0" fill="hold" nodeType="afterEffect">
                                  <p:stCondLst>
                                    <p:cond delay="0"/>
                                  </p:stCondLst>
                                  <p:childTnLst>
                                    <p:set>
                                      <p:cBhvr>
                                        <p:cTn id="108" dur="1" fill="hold">
                                          <p:stCondLst>
                                            <p:cond delay="0"/>
                                          </p:stCondLst>
                                        </p:cTn>
                                        <p:tgtEl>
                                          <p:spTgt spid="91"/>
                                        </p:tgtEl>
                                        <p:attrNameLst>
                                          <p:attrName>style.visibility</p:attrName>
                                        </p:attrNameLst>
                                      </p:cBhvr>
                                      <p:to>
                                        <p:strVal val="visible"/>
                                      </p:to>
                                    </p:set>
                                    <p:animEffect transition="in" filter="wipe(down)">
                                      <p:cBhvr>
                                        <p:cTn id="109" dur="580">
                                          <p:stCondLst>
                                            <p:cond delay="0"/>
                                          </p:stCondLst>
                                        </p:cTn>
                                        <p:tgtEl>
                                          <p:spTgt spid="91"/>
                                        </p:tgtEl>
                                      </p:cBhvr>
                                    </p:animEffect>
                                    <p:anim calcmode="lin" valueType="num">
                                      <p:cBhvr>
                                        <p:cTn id="110"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115" dur="26">
                                          <p:stCondLst>
                                            <p:cond delay="650"/>
                                          </p:stCondLst>
                                        </p:cTn>
                                        <p:tgtEl>
                                          <p:spTgt spid="91"/>
                                        </p:tgtEl>
                                      </p:cBhvr>
                                      <p:to x="100000" y="60000"/>
                                    </p:animScale>
                                    <p:animScale>
                                      <p:cBhvr>
                                        <p:cTn id="116" dur="166" decel="50000">
                                          <p:stCondLst>
                                            <p:cond delay="676"/>
                                          </p:stCondLst>
                                        </p:cTn>
                                        <p:tgtEl>
                                          <p:spTgt spid="91"/>
                                        </p:tgtEl>
                                      </p:cBhvr>
                                      <p:to x="100000" y="100000"/>
                                    </p:animScale>
                                    <p:animScale>
                                      <p:cBhvr>
                                        <p:cTn id="117" dur="26">
                                          <p:stCondLst>
                                            <p:cond delay="1312"/>
                                          </p:stCondLst>
                                        </p:cTn>
                                        <p:tgtEl>
                                          <p:spTgt spid="91"/>
                                        </p:tgtEl>
                                      </p:cBhvr>
                                      <p:to x="100000" y="80000"/>
                                    </p:animScale>
                                    <p:animScale>
                                      <p:cBhvr>
                                        <p:cTn id="118" dur="166" decel="50000">
                                          <p:stCondLst>
                                            <p:cond delay="1338"/>
                                          </p:stCondLst>
                                        </p:cTn>
                                        <p:tgtEl>
                                          <p:spTgt spid="91"/>
                                        </p:tgtEl>
                                      </p:cBhvr>
                                      <p:to x="100000" y="100000"/>
                                    </p:animScale>
                                    <p:animScale>
                                      <p:cBhvr>
                                        <p:cTn id="119" dur="26">
                                          <p:stCondLst>
                                            <p:cond delay="1642"/>
                                          </p:stCondLst>
                                        </p:cTn>
                                        <p:tgtEl>
                                          <p:spTgt spid="91"/>
                                        </p:tgtEl>
                                      </p:cBhvr>
                                      <p:to x="100000" y="90000"/>
                                    </p:animScale>
                                    <p:animScale>
                                      <p:cBhvr>
                                        <p:cTn id="120" dur="166" decel="50000">
                                          <p:stCondLst>
                                            <p:cond delay="1668"/>
                                          </p:stCondLst>
                                        </p:cTn>
                                        <p:tgtEl>
                                          <p:spTgt spid="91"/>
                                        </p:tgtEl>
                                      </p:cBhvr>
                                      <p:to x="100000" y="100000"/>
                                    </p:animScale>
                                    <p:animScale>
                                      <p:cBhvr>
                                        <p:cTn id="121" dur="26">
                                          <p:stCondLst>
                                            <p:cond delay="1808"/>
                                          </p:stCondLst>
                                        </p:cTn>
                                        <p:tgtEl>
                                          <p:spTgt spid="91"/>
                                        </p:tgtEl>
                                      </p:cBhvr>
                                      <p:to x="100000" y="95000"/>
                                    </p:animScale>
                                    <p:animScale>
                                      <p:cBhvr>
                                        <p:cTn id="122" dur="166" decel="50000">
                                          <p:stCondLst>
                                            <p:cond delay="1834"/>
                                          </p:stCondLst>
                                        </p:cTn>
                                        <p:tgtEl>
                                          <p:spTgt spid="91"/>
                                        </p:tgtEl>
                                      </p:cBhvr>
                                      <p:to x="100000" y="100000"/>
                                    </p:animScale>
                                  </p:childTnLst>
                                </p:cTn>
                              </p:par>
                            </p:childTnLst>
                          </p:cTn>
                        </p:par>
                        <p:par>
                          <p:cTn id="123" fill="hold">
                            <p:stCondLst>
                              <p:cond delay="14000"/>
                            </p:stCondLst>
                            <p:childTnLst>
                              <p:par>
                                <p:cTn id="124" presetID="26" presetClass="entr" presetSubtype="0" fill="hold" nodeType="afterEffect">
                                  <p:stCondLst>
                                    <p:cond delay="0"/>
                                  </p:stCondLst>
                                  <p:childTnLst>
                                    <p:set>
                                      <p:cBhvr>
                                        <p:cTn id="125" dur="1" fill="hold">
                                          <p:stCondLst>
                                            <p:cond delay="0"/>
                                          </p:stCondLst>
                                        </p:cTn>
                                        <p:tgtEl>
                                          <p:spTgt spid="60"/>
                                        </p:tgtEl>
                                        <p:attrNameLst>
                                          <p:attrName>style.visibility</p:attrName>
                                        </p:attrNameLst>
                                      </p:cBhvr>
                                      <p:to>
                                        <p:strVal val="visible"/>
                                      </p:to>
                                    </p:set>
                                    <p:animEffect transition="in" filter="wipe(down)">
                                      <p:cBhvr>
                                        <p:cTn id="126" dur="580">
                                          <p:stCondLst>
                                            <p:cond delay="0"/>
                                          </p:stCondLst>
                                        </p:cTn>
                                        <p:tgtEl>
                                          <p:spTgt spid="60"/>
                                        </p:tgtEl>
                                      </p:cBhvr>
                                    </p:animEffect>
                                    <p:anim calcmode="lin" valueType="num">
                                      <p:cBhvr>
                                        <p:cTn id="127"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132" dur="26">
                                          <p:stCondLst>
                                            <p:cond delay="650"/>
                                          </p:stCondLst>
                                        </p:cTn>
                                        <p:tgtEl>
                                          <p:spTgt spid="60"/>
                                        </p:tgtEl>
                                      </p:cBhvr>
                                      <p:to x="100000" y="60000"/>
                                    </p:animScale>
                                    <p:animScale>
                                      <p:cBhvr>
                                        <p:cTn id="133" dur="166" decel="50000">
                                          <p:stCondLst>
                                            <p:cond delay="676"/>
                                          </p:stCondLst>
                                        </p:cTn>
                                        <p:tgtEl>
                                          <p:spTgt spid="60"/>
                                        </p:tgtEl>
                                      </p:cBhvr>
                                      <p:to x="100000" y="100000"/>
                                    </p:animScale>
                                    <p:animScale>
                                      <p:cBhvr>
                                        <p:cTn id="134" dur="26">
                                          <p:stCondLst>
                                            <p:cond delay="1312"/>
                                          </p:stCondLst>
                                        </p:cTn>
                                        <p:tgtEl>
                                          <p:spTgt spid="60"/>
                                        </p:tgtEl>
                                      </p:cBhvr>
                                      <p:to x="100000" y="80000"/>
                                    </p:animScale>
                                    <p:animScale>
                                      <p:cBhvr>
                                        <p:cTn id="135" dur="166" decel="50000">
                                          <p:stCondLst>
                                            <p:cond delay="1338"/>
                                          </p:stCondLst>
                                        </p:cTn>
                                        <p:tgtEl>
                                          <p:spTgt spid="60"/>
                                        </p:tgtEl>
                                      </p:cBhvr>
                                      <p:to x="100000" y="100000"/>
                                    </p:animScale>
                                    <p:animScale>
                                      <p:cBhvr>
                                        <p:cTn id="136" dur="26">
                                          <p:stCondLst>
                                            <p:cond delay="1642"/>
                                          </p:stCondLst>
                                        </p:cTn>
                                        <p:tgtEl>
                                          <p:spTgt spid="60"/>
                                        </p:tgtEl>
                                      </p:cBhvr>
                                      <p:to x="100000" y="90000"/>
                                    </p:animScale>
                                    <p:animScale>
                                      <p:cBhvr>
                                        <p:cTn id="137" dur="166" decel="50000">
                                          <p:stCondLst>
                                            <p:cond delay="1668"/>
                                          </p:stCondLst>
                                        </p:cTn>
                                        <p:tgtEl>
                                          <p:spTgt spid="60"/>
                                        </p:tgtEl>
                                      </p:cBhvr>
                                      <p:to x="100000" y="100000"/>
                                    </p:animScale>
                                    <p:animScale>
                                      <p:cBhvr>
                                        <p:cTn id="138" dur="26">
                                          <p:stCondLst>
                                            <p:cond delay="1808"/>
                                          </p:stCondLst>
                                        </p:cTn>
                                        <p:tgtEl>
                                          <p:spTgt spid="60"/>
                                        </p:tgtEl>
                                      </p:cBhvr>
                                      <p:to x="100000" y="95000"/>
                                    </p:animScale>
                                    <p:animScale>
                                      <p:cBhvr>
                                        <p:cTn id="139" dur="166" decel="50000">
                                          <p:stCondLst>
                                            <p:cond delay="1834"/>
                                          </p:stCondLst>
                                        </p:cTn>
                                        <p:tgtEl>
                                          <p:spTgt spid="60"/>
                                        </p:tgtEl>
                                      </p:cBhvr>
                                      <p:to x="100000" y="100000"/>
                                    </p:animScale>
                                  </p:childTnLst>
                                </p:cTn>
                              </p:par>
                            </p:childTnLst>
                          </p:cTn>
                        </p:par>
                        <p:par>
                          <p:cTn id="140" fill="hold">
                            <p:stCondLst>
                              <p:cond delay="16000"/>
                            </p:stCondLst>
                            <p:childTnLst>
                              <p:par>
                                <p:cTn id="141" presetID="26" presetClass="entr" presetSubtype="0" fill="hold" nodeType="afterEffect">
                                  <p:stCondLst>
                                    <p:cond delay="0"/>
                                  </p:stCondLst>
                                  <p:childTnLst>
                                    <p:set>
                                      <p:cBhvr>
                                        <p:cTn id="142" dur="1" fill="hold">
                                          <p:stCondLst>
                                            <p:cond delay="0"/>
                                          </p:stCondLst>
                                        </p:cTn>
                                        <p:tgtEl>
                                          <p:spTgt spid="40"/>
                                        </p:tgtEl>
                                        <p:attrNameLst>
                                          <p:attrName>style.visibility</p:attrName>
                                        </p:attrNameLst>
                                      </p:cBhvr>
                                      <p:to>
                                        <p:strVal val="visible"/>
                                      </p:to>
                                    </p:set>
                                    <p:animEffect transition="in" filter="wipe(down)">
                                      <p:cBhvr>
                                        <p:cTn id="143" dur="580">
                                          <p:stCondLst>
                                            <p:cond delay="0"/>
                                          </p:stCondLst>
                                        </p:cTn>
                                        <p:tgtEl>
                                          <p:spTgt spid="40"/>
                                        </p:tgtEl>
                                      </p:cBhvr>
                                    </p:animEffect>
                                    <p:anim calcmode="lin" valueType="num">
                                      <p:cBhvr>
                                        <p:cTn id="14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49" dur="26">
                                          <p:stCondLst>
                                            <p:cond delay="650"/>
                                          </p:stCondLst>
                                        </p:cTn>
                                        <p:tgtEl>
                                          <p:spTgt spid="40"/>
                                        </p:tgtEl>
                                      </p:cBhvr>
                                      <p:to x="100000" y="60000"/>
                                    </p:animScale>
                                    <p:animScale>
                                      <p:cBhvr>
                                        <p:cTn id="150" dur="166" decel="50000">
                                          <p:stCondLst>
                                            <p:cond delay="676"/>
                                          </p:stCondLst>
                                        </p:cTn>
                                        <p:tgtEl>
                                          <p:spTgt spid="40"/>
                                        </p:tgtEl>
                                      </p:cBhvr>
                                      <p:to x="100000" y="100000"/>
                                    </p:animScale>
                                    <p:animScale>
                                      <p:cBhvr>
                                        <p:cTn id="151" dur="26">
                                          <p:stCondLst>
                                            <p:cond delay="1312"/>
                                          </p:stCondLst>
                                        </p:cTn>
                                        <p:tgtEl>
                                          <p:spTgt spid="40"/>
                                        </p:tgtEl>
                                      </p:cBhvr>
                                      <p:to x="100000" y="80000"/>
                                    </p:animScale>
                                    <p:animScale>
                                      <p:cBhvr>
                                        <p:cTn id="152" dur="166" decel="50000">
                                          <p:stCondLst>
                                            <p:cond delay="1338"/>
                                          </p:stCondLst>
                                        </p:cTn>
                                        <p:tgtEl>
                                          <p:spTgt spid="40"/>
                                        </p:tgtEl>
                                      </p:cBhvr>
                                      <p:to x="100000" y="100000"/>
                                    </p:animScale>
                                    <p:animScale>
                                      <p:cBhvr>
                                        <p:cTn id="153" dur="26">
                                          <p:stCondLst>
                                            <p:cond delay="1642"/>
                                          </p:stCondLst>
                                        </p:cTn>
                                        <p:tgtEl>
                                          <p:spTgt spid="40"/>
                                        </p:tgtEl>
                                      </p:cBhvr>
                                      <p:to x="100000" y="90000"/>
                                    </p:animScale>
                                    <p:animScale>
                                      <p:cBhvr>
                                        <p:cTn id="154" dur="166" decel="50000">
                                          <p:stCondLst>
                                            <p:cond delay="1668"/>
                                          </p:stCondLst>
                                        </p:cTn>
                                        <p:tgtEl>
                                          <p:spTgt spid="40"/>
                                        </p:tgtEl>
                                      </p:cBhvr>
                                      <p:to x="100000" y="100000"/>
                                    </p:animScale>
                                    <p:animScale>
                                      <p:cBhvr>
                                        <p:cTn id="155" dur="26">
                                          <p:stCondLst>
                                            <p:cond delay="1808"/>
                                          </p:stCondLst>
                                        </p:cTn>
                                        <p:tgtEl>
                                          <p:spTgt spid="40"/>
                                        </p:tgtEl>
                                      </p:cBhvr>
                                      <p:to x="100000" y="95000"/>
                                    </p:animScale>
                                    <p:animScale>
                                      <p:cBhvr>
                                        <p:cTn id="156" dur="166" decel="50000">
                                          <p:stCondLst>
                                            <p:cond delay="1834"/>
                                          </p:stCondLst>
                                        </p:cTn>
                                        <p:tgtEl>
                                          <p:spTgt spid="40"/>
                                        </p:tgtEl>
                                      </p:cBhvr>
                                      <p:to x="100000" y="100000"/>
                                    </p:animScale>
                                  </p:childTnLst>
                                </p:cTn>
                              </p:par>
                            </p:childTnLst>
                          </p:cTn>
                        </p:par>
                        <p:par>
                          <p:cTn id="157" fill="hold">
                            <p:stCondLst>
                              <p:cond delay="18000"/>
                            </p:stCondLst>
                            <p:childTnLst>
                              <p:par>
                                <p:cTn id="158" presetID="26" presetClass="entr" presetSubtype="0" fill="hold" nodeType="afterEffect">
                                  <p:stCondLst>
                                    <p:cond delay="0"/>
                                  </p:stCondLst>
                                  <p:childTnLst>
                                    <p:set>
                                      <p:cBhvr>
                                        <p:cTn id="159" dur="1" fill="hold">
                                          <p:stCondLst>
                                            <p:cond delay="0"/>
                                          </p:stCondLst>
                                        </p:cTn>
                                        <p:tgtEl>
                                          <p:spTgt spid="42"/>
                                        </p:tgtEl>
                                        <p:attrNameLst>
                                          <p:attrName>style.visibility</p:attrName>
                                        </p:attrNameLst>
                                      </p:cBhvr>
                                      <p:to>
                                        <p:strVal val="visible"/>
                                      </p:to>
                                    </p:set>
                                    <p:animEffect transition="in" filter="wipe(down)">
                                      <p:cBhvr>
                                        <p:cTn id="160" dur="580">
                                          <p:stCondLst>
                                            <p:cond delay="0"/>
                                          </p:stCondLst>
                                        </p:cTn>
                                        <p:tgtEl>
                                          <p:spTgt spid="42"/>
                                        </p:tgtEl>
                                      </p:cBhvr>
                                    </p:animEffect>
                                    <p:anim calcmode="lin" valueType="num">
                                      <p:cBhvr>
                                        <p:cTn id="16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6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6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6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6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66" dur="26">
                                          <p:stCondLst>
                                            <p:cond delay="650"/>
                                          </p:stCondLst>
                                        </p:cTn>
                                        <p:tgtEl>
                                          <p:spTgt spid="42"/>
                                        </p:tgtEl>
                                      </p:cBhvr>
                                      <p:to x="100000" y="60000"/>
                                    </p:animScale>
                                    <p:animScale>
                                      <p:cBhvr>
                                        <p:cTn id="167" dur="166" decel="50000">
                                          <p:stCondLst>
                                            <p:cond delay="676"/>
                                          </p:stCondLst>
                                        </p:cTn>
                                        <p:tgtEl>
                                          <p:spTgt spid="42"/>
                                        </p:tgtEl>
                                      </p:cBhvr>
                                      <p:to x="100000" y="100000"/>
                                    </p:animScale>
                                    <p:animScale>
                                      <p:cBhvr>
                                        <p:cTn id="168" dur="26">
                                          <p:stCondLst>
                                            <p:cond delay="1312"/>
                                          </p:stCondLst>
                                        </p:cTn>
                                        <p:tgtEl>
                                          <p:spTgt spid="42"/>
                                        </p:tgtEl>
                                      </p:cBhvr>
                                      <p:to x="100000" y="80000"/>
                                    </p:animScale>
                                    <p:animScale>
                                      <p:cBhvr>
                                        <p:cTn id="169" dur="166" decel="50000">
                                          <p:stCondLst>
                                            <p:cond delay="1338"/>
                                          </p:stCondLst>
                                        </p:cTn>
                                        <p:tgtEl>
                                          <p:spTgt spid="42"/>
                                        </p:tgtEl>
                                      </p:cBhvr>
                                      <p:to x="100000" y="100000"/>
                                    </p:animScale>
                                    <p:animScale>
                                      <p:cBhvr>
                                        <p:cTn id="170" dur="26">
                                          <p:stCondLst>
                                            <p:cond delay="1642"/>
                                          </p:stCondLst>
                                        </p:cTn>
                                        <p:tgtEl>
                                          <p:spTgt spid="42"/>
                                        </p:tgtEl>
                                      </p:cBhvr>
                                      <p:to x="100000" y="90000"/>
                                    </p:animScale>
                                    <p:animScale>
                                      <p:cBhvr>
                                        <p:cTn id="171" dur="166" decel="50000">
                                          <p:stCondLst>
                                            <p:cond delay="1668"/>
                                          </p:stCondLst>
                                        </p:cTn>
                                        <p:tgtEl>
                                          <p:spTgt spid="42"/>
                                        </p:tgtEl>
                                      </p:cBhvr>
                                      <p:to x="100000" y="100000"/>
                                    </p:animScale>
                                    <p:animScale>
                                      <p:cBhvr>
                                        <p:cTn id="172" dur="26">
                                          <p:stCondLst>
                                            <p:cond delay="1808"/>
                                          </p:stCondLst>
                                        </p:cTn>
                                        <p:tgtEl>
                                          <p:spTgt spid="42"/>
                                        </p:tgtEl>
                                      </p:cBhvr>
                                      <p:to x="100000" y="95000"/>
                                    </p:animScale>
                                    <p:animScale>
                                      <p:cBhvr>
                                        <p:cTn id="173" dur="166" decel="50000">
                                          <p:stCondLst>
                                            <p:cond delay="1834"/>
                                          </p:stCondLst>
                                        </p:cTn>
                                        <p:tgtEl>
                                          <p:spTgt spid="42"/>
                                        </p:tgtEl>
                                      </p:cBhvr>
                                      <p:to x="100000" y="100000"/>
                                    </p:animScale>
                                  </p:childTnLst>
                                </p:cTn>
                              </p:par>
                            </p:childTnLst>
                          </p:cTn>
                        </p:par>
                        <p:par>
                          <p:cTn id="174" fill="hold">
                            <p:stCondLst>
                              <p:cond delay="20000"/>
                            </p:stCondLst>
                            <p:childTnLst>
                              <p:par>
                                <p:cTn id="175" presetID="26" presetClass="entr" presetSubtype="0" fill="hold" nodeType="afterEffect">
                                  <p:stCondLst>
                                    <p:cond delay="0"/>
                                  </p:stCondLst>
                                  <p:childTnLst>
                                    <p:set>
                                      <p:cBhvr>
                                        <p:cTn id="176" dur="1" fill="hold">
                                          <p:stCondLst>
                                            <p:cond delay="0"/>
                                          </p:stCondLst>
                                        </p:cTn>
                                        <p:tgtEl>
                                          <p:spTgt spid="16"/>
                                        </p:tgtEl>
                                        <p:attrNameLst>
                                          <p:attrName>style.visibility</p:attrName>
                                        </p:attrNameLst>
                                      </p:cBhvr>
                                      <p:to>
                                        <p:strVal val="visible"/>
                                      </p:to>
                                    </p:set>
                                    <p:animEffect transition="in" filter="wipe(down)">
                                      <p:cBhvr>
                                        <p:cTn id="177" dur="580">
                                          <p:stCondLst>
                                            <p:cond delay="0"/>
                                          </p:stCondLst>
                                        </p:cTn>
                                        <p:tgtEl>
                                          <p:spTgt spid="16"/>
                                        </p:tgtEl>
                                      </p:cBhvr>
                                    </p:animEffect>
                                    <p:anim calcmode="lin" valueType="num">
                                      <p:cBhvr>
                                        <p:cTn id="17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3" dur="26">
                                          <p:stCondLst>
                                            <p:cond delay="650"/>
                                          </p:stCondLst>
                                        </p:cTn>
                                        <p:tgtEl>
                                          <p:spTgt spid="16"/>
                                        </p:tgtEl>
                                      </p:cBhvr>
                                      <p:to x="100000" y="60000"/>
                                    </p:animScale>
                                    <p:animScale>
                                      <p:cBhvr>
                                        <p:cTn id="184" dur="166" decel="50000">
                                          <p:stCondLst>
                                            <p:cond delay="676"/>
                                          </p:stCondLst>
                                        </p:cTn>
                                        <p:tgtEl>
                                          <p:spTgt spid="16"/>
                                        </p:tgtEl>
                                      </p:cBhvr>
                                      <p:to x="100000" y="100000"/>
                                    </p:animScale>
                                    <p:animScale>
                                      <p:cBhvr>
                                        <p:cTn id="185" dur="26">
                                          <p:stCondLst>
                                            <p:cond delay="1312"/>
                                          </p:stCondLst>
                                        </p:cTn>
                                        <p:tgtEl>
                                          <p:spTgt spid="16"/>
                                        </p:tgtEl>
                                      </p:cBhvr>
                                      <p:to x="100000" y="80000"/>
                                    </p:animScale>
                                    <p:animScale>
                                      <p:cBhvr>
                                        <p:cTn id="186" dur="166" decel="50000">
                                          <p:stCondLst>
                                            <p:cond delay="1338"/>
                                          </p:stCondLst>
                                        </p:cTn>
                                        <p:tgtEl>
                                          <p:spTgt spid="16"/>
                                        </p:tgtEl>
                                      </p:cBhvr>
                                      <p:to x="100000" y="100000"/>
                                    </p:animScale>
                                    <p:animScale>
                                      <p:cBhvr>
                                        <p:cTn id="187" dur="26">
                                          <p:stCondLst>
                                            <p:cond delay="1642"/>
                                          </p:stCondLst>
                                        </p:cTn>
                                        <p:tgtEl>
                                          <p:spTgt spid="16"/>
                                        </p:tgtEl>
                                      </p:cBhvr>
                                      <p:to x="100000" y="90000"/>
                                    </p:animScale>
                                    <p:animScale>
                                      <p:cBhvr>
                                        <p:cTn id="188" dur="166" decel="50000">
                                          <p:stCondLst>
                                            <p:cond delay="1668"/>
                                          </p:stCondLst>
                                        </p:cTn>
                                        <p:tgtEl>
                                          <p:spTgt spid="16"/>
                                        </p:tgtEl>
                                      </p:cBhvr>
                                      <p:to x="100000" y="100000"/>
                                    </p:animScale>
                                    <p:animScale>
                                      <p:cBhvr>
                                        <p:cTn id="189" dur="26">
                                          <p:stCondLst>
                                            <p:cond delay="1808"/>
                                          </p:stCondLst>
                                        </p:cTn>
                                        <p:tgtEl>
                                          <p:spTgt spid="16"/>
                                        </p:tgtEl>
                                      </p:cBhvr>
                                      <p:to x="100000" y="95000"/>
                                    </p:animScale>
                                    <p:animScale>
                                      <p:cBhvr>
                                        <p:cTn id="190" dur="166" decel="50000">
                                          <p:stCondLst>
                                            <p:cond delay="1834"/>
                                          </p:stCondLst>
                                        </p:cTn>
                                        <p:tgtEl>
                                          <p:spTgt spid="16"/>
                                        </p:tgtEl>
                                      </p:cBhvr>
                                      <p:to x="100000" y="100000"/>
                                    </p:animScale>
                                  </p:childTnLst>
                                </p:cTn>
                              </p:par>
                            </p:childTnLst>
                          </p:cTn>
                        </p:par>
                        <p:par>
                          <p:cTn id="191" fill="hold">
                            <p:stCondLst>
                              <p:cond delay="22000"/>
                            </p:stCondLst>
                            <p:childTnLst>
                              <p:par>
                                <p:cTn id="192" presetID="26" presetClass="entr" presetSubtype="0" fill="hold" nodeType="afterEffect">
                                  <p:stCondLst>
                                    <p:cond delay="0"/>
                                  </p:stCondLst>
                                  <p:childTnLst>
                                    <p:set>
                                      <p:cBhvr>
                                        <p:cTn id="193" dur="1" fill="hold">
                                          <p:stCondLst>
                                            <p:cond delay="0"/>
                                          </p:stCondLst>
                                        </p:cTn>
                                        <p:tgtEl>
                                          <p:spTgt spid="37"/>
                                        </p:tgtEl>
                                        <p:attrNameLst>
                                          <p:attrName>style.visibility</p:attrName>
                                        </p:attrNameLst>
                                      </p:cBhvr>
                                      <p:to>
                                        <p:strVal val="visible"/>
                                      </p:to>
                                    </p:set>
                                    <p:animEffect transition="in" filter="wipe(down)">
                                      <p:cBhvr>
                                        <p:cTn id="194" dur="580">
                                          <p:stCondLst>
                                            <p:cond delay="0"/>
                                          </p:stCondLst>
                                        </p:cTn>
                                        <p:tgtEl>
                                          <p:spTgt spid="37"/>
                                        </p:tgtEl>
                                      </p:cBhvr>
                                    </p:animEffect>
                                    <p:anim calcmode="lin" valueType="num">
                                      <p:cBhvr>
                                        <p:cTn id="195"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96"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97"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98"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99"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200" dur="26">
                                          <p:stCondLst>
                                            <p:cond delay="650"/>
                                          </p:stCondLst>
                                        </p:cTn>
                                        <p:tgtEl>
                                          <p:spTgt spid="37"/>
                                        </p:tgtEl>
                                      </p:cBhvr>
                                      <p:to x="100000" y="60000"/>
                                    </p:animScale>
                                    <p:animScale>
                                      <p:cBhvr>
                                        <p:cTn id="201" dur="166" decel="50000">
                                          <p:stCondLst>
                                            <p:cond delay="676"/>
                                          </p:stCondLst>
                                        </p:cTn>
                                        <p:tgtEl>
                                          <p:spTgt spid="37"/>
                                        </p:tgtEl>
                                      </p:cBhvr>
                                      <p:to x="100000" y="100000"/>
                                    </p:animScale>
                                    <p:animScale>
                                      <p:cBhvr>
                                        <p:cTn id="202" dur="26">
                                          <p:stCondLst>
                                            <p:cond delay="1312"/>
                                          </p:stCondLst>
                                        </p:cTn>
                                        <p:tgtEl>
                                          <p:spTgt spid="37"/>
                                        </p:tgtEl>
                                      </p:cBhvr>
                                      <p:to x="100000" y="80000"/>
                                    </p:animScale>
                                    <p:animScale>
                                      <p:cBhvr>
                                        <p:cTn id="203" dur="166" decel="50000">
                                          <p:stCondLst>
                                            <p:cond delay="1338"/>
                                          </p:stCondLst>
                                        </p:cTn>
                                        <p:tgtEl>
                                          <p:spTgt spid="37"/>
                                        </p:tgtEl>
                                      </p:cBhvr>
                                      <p:to x="100000" y="100000"/>
                                    </p:animScale>
                                    <p:animScale>
                                      <p:cBhvr>
                                        <p:cTn id="204" dur="26">
                                          <p:stCondLst>
                                            <p:cond delay="1642"/>
                                          </p:stCondLst>
                                        </p:cTn>
                                        <p:tgtEl>
                                          <p:spTgt spid="37"/>
                                        </p:tgtEl>
                                      </p:cBhvr>
                                      <p:to x="100000" y="90000"/>
                                    </p:animScale>
                                    <p:animScale>
                                      <p:cBhvr>
                                        <p:cTn id="205" dur="166" decel="50000">
                                          <p:stCondLst>
                                            <p:cond delay="1668"/>
                                          </p:stCondLst>
                                        </p:cTn>
                                        <p:tgtEl>
                                          <p:spTgt spid="37"/>
                                        </p:tgtEl>
                                      </p:cBhvr>
                                      <p:to x="100000" y="100000"/>
                                    </p:animScale>
                                    <p:animScale>
                                      <p:cBhvr>
                                        <p:cTn id="206" dur="26">
                                          <p:stCondLst>
                                            <p:cond delay="1808"/>
                                          </p:stCondLst>
                                        </p:cTn>
                                        <p:tgtEl>
                                          <p:spTgt spid="37"/>
                                        </p:tgtEl>
                                      </p:cBhvr>
                                      <p:to x="100000" y="95000"/>
                                    </p:animScale>
                                    <p:animScale>
                                      <p:cBhvr>
                                        <p:cTn id="207" dur="166" decel="50000">
                                          <p:stCondLst>
                                            <p:cond delay="1834"/>
                                          </p:stCondLst>
                                        </p:cTn>
                                        <p:tgtEl>
                                          <p:spTgt spid="37"/>
                                        </p:tgtEl>
                                      </p:cBhvr>
                                      <p:to x="100000" y="100000"/>
                                    </p:animScale>
                                  </p:childTnLst>
                                </p:cTn>
                              </p:par>
                            </p:childTnLst>
                          </p:cTn>
                        </p:par>
                        <p:par>
                          <p:cTn id="208" fill="hold">
                            <p:stCondLst>
                              <p:cond delay="24000"/>
                            </p:stCondLst>
                            <p:childTnLst>
                              <p:par>
                                <p:cTn id="209" presetID="26" presetClass="entr" presetSubtype="0" fill="hold" nodeType="afterEffect">
                                  <p:stCondLst>
                                    <p:cond delay="0"/>
                                  </p:stCondLst>
                                  <p:childTnLst>
                                    <p:set>
                                      <p:cBhvr>
                                        <p:cTn id="210" dur="1" fill="hold">
                                          <p:stCondLst>
                                            <p:cond delay="0"/>
                                          </p:stCondLst>
                                        </p:cTn>
                                        <p:tgtEl>
                                          <p:spTgt spid="81"/>
                                        </p:tgtEl>
                                        <p:attrNameLst>
                                          <p:attrName>style.visibility</p:attrName>
                                        </p:attrNameLst>
                                      </p:cBhvr>
                                      <p:to>
                                        <p:strVal val="visible"/>
                                      </p:to>
                                    </p:set>
                                    <p:animEffect transition="in" filter="wipe(down)">
                                      <p:cBhvr>
                                        <p:cTn id="211" dur="580">
                                          <p:stCondLst>
                                            <p:cond delay="0"/>
                                          </p:stCondLst>
                                        </p:cTn>
                                        <p:tgtEl>
                                          <p:spTgt spid="81"/>
                                        </p:tgtEl>
                                      </p:cBhvr>
                                    </p:animEffect>
                                    <p:anim calcmode="lin" valueType="num">
                                      <p:cBhvr>
                                        <p:cTn id="212"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217" dur="26">
                                          <p:stCondLst>
                                            <p:cond delay="650"/>
                                          </p:stCondLst>
                                        </p:cTn>
                                        <p:tgtEl>
                                          <p:spTgt spid="81"/>
                                        </p:tgtEl>
                                      </p:cBhvr>
                                      <p:to x="100000" y="60000"/>
                                    </p:animScale>
                                    <p:animScale>
                                      <p:cBhvr>
                                        <p:cTn id="218" dur="166" decel="50000">
                                          <p:stCondLst>
                                            <p:cond delay="676"/>
                                          </p:stCondLst>
                                        </p:cTn>
                                        <p:tgtEl>
                                          <p:spTgt spid="81"/>
                                        </p:tgtEl>
                                      </p:cBhvr>
                                      <p:to x="100000" y="100000"/>
                                    </p:animScale>
                                    <p:animScale>
                                      <p:cBhvr>
                                        <p:cTn id="219" dur="26">
                                          <p:stCondLst>
                                            <p:cond delay="1312"/>
                                          </p:stCondLst>
                                        </p:cTn>
                                        <p:tgtEl>
                                          <p:spTgt spid="81"/>
                                        </p:tgtEl>
                                      </p:cBhvr>
                                      <p:to x="100000" y="80000"/>
                                    </p:animScale>
                                    <p:animScale>
                                      <p:cBhvr>
                                        <p:cTn id="220" dur="166" decel="50000">
                                          <p:stCondLst>
                                            <p:cond delay="1338"/>
                                          </p:stCondLst>
                                        </p:cTn>
                                        <p:tgtEl>
                                          <p:spTgt spid="81"/>
                                        </p:tgtEl>
                                      </p:cBhvr>
                                      <p:to x="100000" y="100000"/>
                                    </p:animScale>
                                    <p:animScale>
                                      <p:cBhvr>
                                        <p:cTn id="221" dur="26">
                                          <p:stCondLst>
                                            <p:cond delay="1642"/>
                                          </p:stCondLst>
                                        </p:cTn>
                                        <p:tgtEl>
                                          <p:spTgt spid="81"/>
                                        </p:tgtEl>
                                      </p:cBhvr>
                                      <p:to x="100000" y="90000"/>
                                    </p:animScale>
                                    <p:animScale>
                                      <p:cBhvr>
                                        <p:cTn id="222" dur="166" decel="50000">
                                          <p:stCondLst>
                                            <p:cond delay="1668"/>
                                          </p:stCondLst>
                                        </p:cTn>
                                        <p:tgtEl>
                                          <p:spTgt spid="81"/>
                                        </p:tgtEl>
                                      </p:cBhvr>
                                      <p:to x="100000" y="100000"/>
                                    </p:animScale>
                                    <p:animScale>
                                      <p:cBhvr>
                                        <p:cTn id="223" dur="26">
                                          <p:stCondLst>
                                            <p:cond delay="1808"/>
                                          </p:stCondLst>
                                        </p:cTn>
                                        <p:tgtEl>
                                          <p:spTgt spid="81"/>
                                        </p:tgtEl>
                                      </p:cBhvr>
                                      <p:to x="100000" y="95000"/>
                                    </p:animScale>
                                    <p:animScale>
                                      <p:cBhvr>
                                        <p:cTn id="224" dur="166" decel="50000">
                                          <p:stCondLst>
                                            <p:cond delay="1834"/>
                                          </p:stCondLst>
                                        </p:cTn>
                                        <p:tgtEl>
                                          <p:spTgt spid="81"/>
                                        </p:tgtEl>
                                      </p:cBhvr>
                                      <p:to x="100000" y="100000"/>
                                    </p:animScale>
                                  </p:childTnLst>
                                </p:cTn>
                              </p:par>
                            </p:childTnLst>
                          </p:cTn>
                        </p:par>
                        <p:par>
                          <p:cTn id="225" fill="hold">
                            <p:stCondLst>
                              <p:cond delay="26000"/>
                            </p:stCondLst>
                            <p:childTnLst>
                              <p:par>
                                <p:cTn id="226" presetID="26" presetClass="entr" presetSubtype="0" fill="hold" nodeType="afterEffect">
                                  <p:stCondLst>
                                    <p:cond delay="0"/>
                                  </p:stCondLst>
                                  <p:childTnLst>
                                    <p:set>
                                      <p:cBhvr>
                                        <p:cTn id="227" dur="1" fill="hold">
                                          <p:stCondLst>
                                            <p:cond delay="0"/>
                                          </p:stCondLst>
                                        </p:cTn>
                                        <p:tgtEl>
                                          <p:spTgt spid="44"/>
                                        </p:tgtEl>
                                        <p:attrNameLst>
                                          <p:attrName>style.visibility</p:attrName>
                                        </p:attrNameLst>
                                      </p:cBhvr>
                                      <p:to>
                                        <p:strVal val="visible"/>
                                      </p:to>
                                    </p:set>
                                    <p:animEffect transition="in" filter="wipe(down)">
                                      <p:cBhvr>
                                        <p:cTn id="228" dur="580">
                                          <p:stCondLst>
                                            <p:cond delay="0"/>
                                          </p:stCondLst>
                                        </p:cTn>
                                        <p:tgtEl>
                                          <p:spTgt spid="44"/>
                                        </p:tgtEl>
                                      </p:cBhvr>
                                    </p:animEffect>
                                    <p:anim calcmode="lin" valueType="num">
                                      <p:cBhvr>
                                        <p:cTn id="229"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30"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31"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32"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33"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34" dur="26">
                                          <p:stCondLst>
                                            <p:cond delay="650"/>
                                          </p:stCondLst>
                                        </p:cTn>
                                        <p:tgtEl>
                                          <p:spTgt spid="44"/>
                                        </p:tgtEl>
                                      </p:cBhvr>
                                      <p:to x="100000" y="60000"/>
                                    </p:animScale>
                                    <p:animScale>
                                      <p:cBhvr>
                                        <p:cTn id="235" dur="166" decel="50000">
                                          <p:stCondLst>
                                            <p:cond delay="676"/>
                                          </p:stCondLst>
                                        </p:cTn>
                                        <p:tgtEl>
                                          <p:spTgt spid="44"/>
                                        </p:tgtEl>
                                      </p:cBhvr>
                                      <p:to x="100000" y="100000"/>
                                    </p:animScale>
                                    <p:animScale>
                                      <p:cBhvr>
                                        <p:cTn id="236" dur="26">
                                          <p:stCondLst>
                                            <p:cond delay="1312"/>
                                          </p:stCondLst>
                                        </p:cTn>
                                        <p:tgtEl>
                                          <p:spTgt spid="44"/>
                                        </p:tgtEl>
                                      </p:cBhvr>
                                      <p:to x="100000" y="80000"/>
                                    </p:animScale>
                                    <p:animScale>
                                      <p:cBhvr>
                                        <p:cTn id="237" dur="166" decel="50000">
                                          <p:stCondLst>
                                            <p:cond delay="1338"/>
                                          </p:stCondLst>
                                        </p:cTn>
                                        <p:tgtEl>
                                          <p:spTgt spid="44"/>
                                        </p:tgtEl>
                                      </p:cBhvr>
                                      <p:to x="100000" y="100000"/>
                                    </p:animScale>
                                    <p:animScale>
                                      <p:cBhvr>
                                        <p:cTn id="238" dur="26">
                                          <p:stCondLst>
                                            <p:cond delay="1642"/>
                                          </p:stCondLst>
                                        </p:cTn>
                                        <p:tgtEl>
                                          <p:spTgt spid="44"/>
                                        </p:tgtEl>
                                      </p:cBhvr>
                                      <p:to x="100000" y="90000"/>
                                    </p:animScale>
                                    <p:animScale>
                                      <p:cBhvr>
                                        <p:cTn id="239" dur="166" decel="50000">
                                          <p:stCondLst>
                                            <p:cond delay="1668"/>
                                          </p:stCondLst>
                                        </p:cTn>
                                        <p:tgtEl>
                                          <p:spTgt spid="44"/>
                                        </p:tgtEl>
                                      </p:cBhvr>
                                      <p:to x="100000" y="100000"/>
                                    </p:animScale>
                                    <p:animScale>
                                      <p:cBhvr>
                                        <p:cTn id="240" dur="26">
                                          <p:stCondLst>
                                            <p:cond delay="1808"/>
                                          </p:stCondLst>
                                        </p:cTn>
                                        <p:tgtEl>
                                          <p:spTgt spid="44"/>
                                        </p:tgtEl>
                                      </p:cBhvr>
                                      <p:to x="100000" y="95000"/>
                                    </p:animScale>
                                    <p:animScale>
                                      <p:cBhvr>
                                        <p:cTn id="241" dur="166" decel="50000">
                                          <p:stCondLst>
                                            <p:cond delay="1834"/>
                                          </p:stCondLst>
                                        </p:cTn>
                                        <p:tgtEl>
                                          <p:spTgt spid="44"/>
                                        </p:tgtEl>
                                      </p:cBhvr>
                                      <p:to x="100000" y="100000"/>
                                    </p:animScale>
                                  </p:childTnLst>
                                </p:cTn>
                              </p:par>
                            </p:childTnLst>
                          </p:cTn>
                        </p:par>
                        <p:par>
                          <p:cTn id="242" fill="hold">
                            <p:stCondLst>
                              <p:cond delay="28000"/>
                            </p:stCondLst>
                            <p:childTnLst>
                              <p:par>
                                <p:cTn id="243" presetID="26" presetClass="entr" presetSubtype="0" fill="hold" nodeType="afterEffect">
                                  <p:stCondLst>
                                    <p:cond delay="0"/>
                                  </p:stCondLst>
                                  <p:childTnLst>
                                    <p:set>
                                      <p:cBhvr>
                                        <p:cTn id="244" dur="1" fill="hold">
                                          <p:stCondLst>
                                            <p:cond delay="0"/>
                                          </p:stCondLst>
                                        </p:cTn>
                                        <p:tgtEl>
                                          <p:spTgt spid="46"/>
                                        </p:tgtEl>
                                        <p:attrNameLst>
                                          <p:attrName>style.visibility</p:attrName>
                                        </p:attrNameLst>
                                      </p:cBhvr>
                                      <p:to>
                                        <p:strVal val="visible"/>
                                      </p:to>
                                    </p:set>
                                    <p:animEffect transition="in" filter="wipe(down)">
                                      <p:cBhvr>
                                        <p:cTn id="245" dur="580">
                                          <p:stCondLst>
                                            <p:cond delay="0"/>
                                          </p:stCondLst>
                                        </p:cTn>
                                        <p:tgtEl>
                                          <p:spTgt spid="46"/>
                                        </p:tgtEl>
                                      </p:cBhvr>
                                    </p:animEffect>
                                    <p:anim calcmode="lin" valueType="num">
                                      <p:cBhvr>
                                        <p:cTn id="246"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51" dur="26">
                                          <p:stCondLst>
                                            <p:cond delay="650"/>
                                          </p:stCondLst>
                                        </p:cTn>
                                        <p:tgtEl>
                                          <p:spTgt spid="46"/>
                                        </p:tgtEl>
                                      </p:cBhvr>
                                      <p:to x="100000" y="60000"/>
                                    </p:animScale>
                                    <p:animScale>
                                      <p:cBhvr>
                                        <p:cTn id="252" dur="166" decel="50000">
                                          <p:stCondLst>
                                            <p:cond delay="676"/>
                                          </p:stCondLst>
                                        </p:cTn>
                                        <p:tgtEl>
                                          <p:spTgt spid="46"/>
                                        </p:tgtEl>
                                      </p:cBhvr>
                                      <p:to x="100000" y="100000"/>
                                    </p:animScale>
                                    <p:animScale>
                                      <p:cBhvr>
                                        <p:cTn id="253" dur="26">
                                          <p:stCondLst>
                                            <p:cond delay="1312"/>
                                          </p:stCondLst>
                                        </p:cTn>
                                        <p:tgtEl>
                                          <p:spTgt spid="46"/>
                                        </p:tgtEl>
                                      </p:cBhvr>
                                      <p:to x="100000" y="80000"/>
                                    </p:animScale>
                                    <p:animScale>
                                      <p:cBhvr>
                                        <p:cTn id="254" dur="166" decel="50000">
                                          <p:stCondLst>
                                            <p:cond delay="1338"/>
                                          </p:stCondLst>
                                        </p:cTn>
                                        <p:tgtEl>
                                          <p:spTgt spid="46"/>
                                        </p:tgtEl>
                                      </p:cBhvr>
                                      <p:to x="100000" y="100000"/>
                                    </p:animScale>
                                    <p:animScale>
                                      <p:cBhvr>
                                        <p:cTn id="255" dur="26">
                                          <p:stCondLst>
                                            <p:cond delay="1642"/>
                                          </p:stCondLst>
                                        </p:cTn>
                                        <p:tgtEl>
                                          <p:spTgt spid="46"/>
                                        </p:tgtEl>
                                      </p:cBhvr>
                                      <p:to x="100000" y="90000"/>
                                    </p:animScale>
                                    <p:animScale>
                                      <p:cBhvr>
                                        <p:cTn id="256" dur="166" decel="50000">
                                          <p:stCondLst>
                                            <p:cond delay="1668"/>
                                          </p:stCondLst>
                                        </p:cTn>
                                        <p:tgtEl>
                                          <p:spTgt spid="46"/>
                                        </p:tgtEl>
                                      </p:cBhvr>
                                      <p:to x="100000" y="100000"/>
                                    </p:animScale>
                                    <p:animScale>
                                      <p:cBhvr>
                                        <p:cTn id="257" dur="26">
                                          <p:stCondLst>
                                            <p:cond delay="1808"/>
                                          </p:stCondLst>
                                        </p:cTn>
                                        <p:tgtEl>
                                          <p:spTgt spid="46"/>
                                        </p:tgtEl>
                                      </p:cBhvr>
                                      <p:to x="100000" y="95000"/>
                                    </p:animScale>
                                    <p:animScale>
                                      <p:cBhvr>
                                        <p:cTn id="258" dur="166" decel="50000">
                                          <p:stCondLst>
                                            <p:cond delay="1834"/>
                                          </p:stCondLst>
                                        </p:cTn>
                                        <p:tgtEl>
                                          <p:spTgt spid="46"/>
                                        </p:tgtEl>
                                      </p:cBhvr>
                                      <p:to x="100000" y="100000"/>
                                    </p:animScale>
                                  </p:childTnLst>
                                </p:cTn>
                              </p:par>
                            </p:childTnLst>
                          </p:cTn>
                        </p:par>
                        <p:par>
                          <p:cTn id="259" fill="hold">
                            <p:stCondLst>
                              <p:cond delay="30000"/>
                            </p:stCondLst>
                            <p:childTnLst>
                              <p:par>
                                <p:cTn id="260" presetID="26" presetClass="entr" presetSubtype="0" fill="hold" nodeType="afterEffect">
                                  <p:stCondLst>
                                    <p:cond delay="0"/>
                                  </p:stCondLst>
                                  <p:childTnLst>
                                    <p:set>
                                      <p:cBhvr>
                                        <p:cTn id="261" dur="1" fill="hold">
                                          <p:stCondLst>
                                            <p:cond delay="0"/>
                                          </p:stCondLst>
                                        </p:cTn>
                                        <p:tgtEl>
                                          <p:spTgt spid="82"/>
                                        </p:tgtEl>
                                        <p:attrNameLst>
                                          <p:attrName>style.visibility</p:attrName>
                                        </p:attrNameLst>
                                      </p:cBhvr>
                                      <p:to>
                                        <p:strVal val="visible"/>
                                      </p:to>
                                    </p:set>
                                    <p:animEffect transition="in" filter="wipe(down)">
                                      <p:cBhvr>
                                        <p:cTn id="262" dur="580">
                                          <p:stCondLst>
                                            <p:cond delay="0"/>
                                          </p:stCondLst>
                                        </p:cTn>
                                        <p:tgtEl>
                                          <p:spTgt spid="82"/>
                                        </p:tgtEl>
                                      </p:cBhvr>
                                    </p:animEffect>
                                    <p:anim calcmode="lin" valueType="num">
                                      <p:cBhvr>
                                        <p:cTn id="263"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264"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265"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266"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267"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268" dur="26">
                                          <p:stCondLst>
                                            <p:cond delay="650"/>
                                          </p:stCondLst>
                                        </p:cTn>
                                        <p:tgtEl>
                                          <p:spTgt spid="82"/>
                                        </p:tgtEl>
                                      </p:cBhvr>
                                      <p:to x="100000" y="60000"/>
                                    </p:animScale>
                                    <p:animScale>
                                      <p:cBhvr>
                                        <p:cTn id="269" dur="166" decel="50000">
                                          <p:stCondLst>
                                            <p:cond delay="676"/>
                                          </p:stCondLst>
                                        </p:cTn>
                                        <p:tgtEl>
                                          <p:spTgt spid="82"/>
                                        </p:tgtEl>
                                      </p:cBhvr>
                                      <p:to x="100000" y="100000"/>
                                    </p:animScale>
                                    <p:animScale>
                                      <p:cBhvr>
                                        <p:cTn id="270" dur="26">
                                          <p:stCondLst>
                                            <p:cond delay="1312"/>
                                          </p:stCondLst>
                                        </p:cTn>
                                        <p:tgtEl>
                                          <p:spTgt spid="82"/>
                                        </p:tgtEl>
                                      </p:cBhvr>
                                      <p:to x="100000" y="80000"/>
                                    </p:animScale>
                                    <p:animScale>
                                      <p:cBhvr>
                                        <p:cTn id="271" dur="166" decel="50000">
                                          <p:stCondLst>
                                            <p:cond delay="1338"/>
                                          </p:stCondLst>
                                        </p:cTn>
                                        <p:tgtEl>
                                          <p:spTgt spid="82"/>
                                        </p:tgtEl>
                                      </p:cBhvr>
                                      <p:to x="100000" y="100000"/>
                                    </p:animScale>
                                    <p:animScale>
                                      <p:cBhvr>
                                        <p:cTn id="272" dur="26">
                                          <p:stCondLst>
                                            <p:cond delay="1642"/>
                                          </p:stCondLst>
                                        </p:cTn>
                                        <p:tgtEl>
                                          <p:spTgt spid="82"/>
                                        </p:tgtEl>
                                      </p:cBhvr>
                                      <p:to x="100000" y="90000"/>
                                    </p:animScale>
                                    <p:animScale>
                                      <p:cBhvr>
                                        <p:cTn id="273" dur="166" decel="50000">
                                          <p:stCondLst>
                                            <p:cond delay="1668"/>
                                          </p:stCondLst>
                                        </p:cTn>
                                        <p:tgtEl>
                                          <p:spTgt spid="82"/>
                                        </p:tgtEl>
                                      </p:cBhvr>
                                      <p:to x="100000" y="100000"/>
                                    </p:animScale>
                                    <p:animScale>
                                      <p:cBhvr>
                                        <p:cTn id="274" dur="26">
                                          <p:stCondLst>
                                            <p:cond delay="1808"/>
                                          </p:stCondLst>
                                        </p:cTn>
                                        <p:tgtEl>
                                          <p:spTgt spid="82"/>
                                        </p:tgtEl>
                                      </p:cBhvr>
                                      <p:to x="100000" y="95000"/>
                                    </p:animScale>
                                    <p:animScale>
                                      <p:cBhvr>
                                        <p:cTn id="275" dur="166" decel="50000">
                                          <p:stCondLst>
                                            <p:cond delay="1834"/>
                                          </p:stCondLst>
                                        </p:cTn>
                                        <p:tgtEl>
                                          <p:spTgt spid="82"/>
                                        </p:tgtEl>
                                      </p:cBhvr>
                                      <p:to x="100000" y="100000"/>
                                    </p:animScale>
                                  </p:childTnLst>
                                </p:cTn>
                              </p:par>
                            </p:childTnLst>
                          </p:cTn>
                        </p:par>
                        <p:par>
                          <p:cTn id="276" fill="hold">
                            <p:stCondLst>
                              <p:cond delay="32000"/>
                            </p:stCondLst>
                            <p:childTnLst>
                              <p:par>
                                <p:cTn id="277" presetID="26" presetClass="entr" presetSubtype="0" fill="hold" nodeType="afterEffect">
                                  <p:stCondLst>
                                    <p:cond delay="0"/>
                                  </p:stCondLst>
                                  <p:childTnLst>
                                    <p:set>
                                      <p:cBhvr>
                                        <p:cTn id="278" dur="1" fill="hold">
                                          <p:stCondLst>
                                            <p:cond delay="0"/>
                                          </p:stCondLst>
                                        </p:cTn>
                                        <p:tgtEl>
                                          <p:spTgt spid="85"/>
                                        </p:tgtEl>
                                        <p:attrNameLst>
                                          <p:attrName>style.visibility</p:attrName>
                                        </p:attrNameLst>
                                      </p:cBhvr>
                                      <p:to>
                                        <p:strVal val="visible"/>
                                      </p:to>
                                    </p:set>
                                    <p:animEffect transition="in" filter="wipe(down)">
                                      <p:cBhvr>
                                        <p:cTn id="279" dur="580">
                                          <p:stCondLst>
                                            <p:cond delay="0"/>
                                          </p:stCondLst>
                                        </p:cTn>
                                        <p:tgtEl>
                                          <p:spTgt spid="85"/>
                                        </p:tgtEl>
                                      </p:cBhvr>
                                    </p:animEffect>
                                    <p:anim calcmode="lin" valueType="num">
                                      <p:cBhvr>
                                        <p:cTn id="280"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285" dur="26">
                                          <p:stCondLst>
                                            <p:cond delay="650"/>
                                          </p:stCondLst>
                                        </p:cTn>
                                        <p:tgtEl>
                                          <p:spTgt spid="85"/>
                                        </p:tgtEl>
                                      </p:cBhvr>
                                      <p:to x="100000" y="60000"/>
                                    </p:animScale>
                                    <p:animScale>
                                      <p:cBhvr>
                                        <p:cTn id="286" dur="166" decel="50000">
                                          <p:stCondLst>
                                            <p:cond delay="676"/>
                                          </p:stCondLst>
                                        </p:cTn>
                                        <p:tgtEl>
                                          <p:spTgt spid="85"/>
                                        </p:tgtEl>
                                      </p:cBhvr>
                                      <p:to x="100000" y="100000"/>
                                    </p:animScale>
                                    <p:animScale>
                                      <p:cBhvr>
                                        <p:cTn id="287" dur="26">
                                          <p:stCondLst>
                                            <p:cond delay="1312"/>
                                          </p:stCondLst>
                                        </p:cTn>
                                        <p:tgtEl>
                                          <p:spTgt spid="85"/>
                                        </p:tgtEl>
                                      </p:cBhvr>
                                      <p:to x="100000" y="80000"/>
                                    </p:animScale>
                                    <p:animScale>
                                      <p:cBhvr>
                                        <p:cTn id="288" dur="166" decel="50000">
                                          <p:stCondLst>
                                            <p:cond delay="1338"/>
                                          </p:stCondLst>
                                        </p:cTn>
                                        <p:tgtEl>
                                          <p:spTgt spid="85"/>
                                        </p:tgtEl>
                                      </p:cBhvr>
                                      <p:to x="100000" y="100000"/>
                                    </p:animScale>
                                    <p:animScale>
                                      <p:cBhvr>
                                        <p:cTn id="289" dur="26">
                                          <p:stCondLst>
                                            <p:cond delay="1642"/>
                                          </p:stCondLst>
                                        </p:cTn>
                                        <p:tgtEl>
                                          <p:spTgt spid="85"/>
                                        </p:tgtEl>
                                      </p:cBhvr>
                                      <p:to x="100000" y="90000"/>
                                    </p:animScale>
                                    <p:animScale>
                                      <p:cBhvr>
                                        <p:cTn id="290" dur="166" decel="50000">
                                          <p:stCondLst>
                                            <p:cond delay="1668"/>
                                          </p:stCondLst>
                                        </p:cTn>
                                        <p:tgtEl>
                                          <p:spTgt spid="85"/>
                                        </p:tgtEl>
                                      </p:cBhvr>
                                      <p:to x="100000" y="100000"/>
                                    </p:animScale>
                                    <p:animScale>
                                      <p:cBhvr>
                                        <p:cTn id="291" dur="26">
                                          <p:stCondLst>
                                            <p:cond delay="1808"/>
                                          </p:stCondLst>
                                        </p:cTn>
                                        <p:tgtEl>
                                          <p:spTgt spid="85"/>
                                        </p:tgtEl>
                                      </p:cBhvr>
                                      <p:to x="100000" y="95000"/>
                                    </p:animScale>
                                    <p:animScale>
                                      <p:cBhvr>
                                        <p:cTn id="292" dur="166" decel="50000">
                                          <p:stCondLst>
                                            <p:cond delay="1834"/>
                                          </p:stCondLst>
                                        </p:cTn>
                                        <p:tgtEl>
                                          <p:spTgt spid="85"/>
                                        </p:tgtEl>
                                      </p:cBhvr>
                                      <p:to x="100000" y="100000"/>
                                    </p:animScale>
                                  </p:childTnLst>
                                </p:cTn>
                              </p:par>
                            </p:childTnLst>
                          </p:cTn>
                        </p:par>
                        <p:par>
                          <p:cTn id="293" fill="hold">
                            <p:stCondLst>
                              <p:cond delay="34000"/>
                            </p:stCondLst>
                            <p:childTnLst>
                              <p:par>
                                <p:cTn id="294" presetID="26" presetClass="entr" presetSubtype="0" fill="hold" nodeType="afterEffect">
                                  <p:stCondLst>
                                    <p:cond delay="0"/>
                                  </p:stCondLst>
                                  <p:childTnLst>
                                    <p:set>
                                      <p:cBhvr>
                                        <p:cTn id="295" dur="1" fill="hold">
                                          <p:stCondLst>
                                            <p:cond delay="0"/>
                                          </p:stCondLst>
                                        </p:cTn>
                                        <p:tgtEl>
                                          <p:spTgt spid="89"/>
                                        </p:tgtEl>
                                        <p:attrNameLst>
                                          <p:attrName>style.visibility</p:attrName>
                                        </p:attrNameLst>
                                      </p:cBhvr>
                                      <p:to>
                                        <p:strVal val="visible"/>
                                      </p:to>
                                    </p:set>
                                    <p:animEffect transition="in" filter="wipe(down)">
                                      <p:cBhvr>
                                        <p:cTn id="296" dur="580">
                                          <p:stCondLst>
                                            <p:cond delay="0"/>
                                          </p:stCondLst>
                                        </p:cTn>
                                        <p:tgtEl>
                                          <p:spTgt spid="89"/>
                                        </p:tgtEl>
                                      </p:cBhvr>
                                    </p:animEffect>
                                    <p:anim calcmode="lin" valueType="num">
                                      <p:cBhvr>
                                        <p:cTn id="297"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298"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299"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300"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301"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302" dur="26">
                                          <p:stCondLst>
                                            <p:cond delay="650"/>
                                          </p:stCondLst>
                                        </p:cTn>
                                        <p:tgtEl>
                                          <p:spTgt spid="89"/>
                                        </p:tgtEl>
                                      </p:cBhvr>
                                      <p:to x="100000" y="60000"/>
                                    </p:animScale>
                                    <p:animScale>
                                      <p:cBhvr>
                                        <p:cTn id="303" dur="166" decel="50000">
                                          <p:stCondLst>
                                            <p:cond delay="676"/>
                                          </p:stCondLst>
                                        </p:cTn>
                                        <p:tgtEl>
                                          <p:spTgt spid="89"/>
                                        </p:tgtEl>
                                      </p:cBhvr>
                                      <p:to x="100000" y="100000"/>
                                    </p:animScale>
                                    <p:animScale>
                                      <p:cBhvr>
                                        <p:cTn id="304" dur="26">
                                          <p:stCondLst>
                                            <p:cond delay="1312"/>
                                          </p:stCondLst>
                                        </p:cTn>
                                        <p:tgtEl>
                                          <p:spTgt spid="89"/>
                                        </p:tgtEl>
                                      </p:cBhvr>
                                      <p:to x="100000" y="80000"/>
                                    </p:animScale>
                                    <p:animScale>
                                      <p:cBhvr>
                                        <p:cTn id="305" dur="166" decel="50000">
                                          <p:stCondLst>
                                            <p:cond delay="1338"/>
                                          </p:stCondLst>
                                        </p:cTn>
                                        <p:tgtEl>
                                          <p:spTgt spid="89"/>
                                        </p:tgtEl>
                                      </p:cBhvr>
                                      <p:to x="100000" y="100000"/>
                                    </p:animScale>
                                    <p:animScale>
                                      <p:cBhvr>
                                        <p:cTn id="306" dur="26">
                                          <p:stCondLst>
                                            <p:cond delay="1642"/>
                                          </p:stCondLst>
                                        </p:cTn>
                                        <p:tgtEl>
                                          <p:spTgt spid="89"/>
                                        </p:tgtEl>
                                      </p:cBhvr>
                                      <p:to x="100000" y="90000"/>
                                    </p:animScale>
                                    <p:animScale>
                                      <p:cBhvr>
                                        <p:cTn id="307" dur="166" decel="50000">
                                          <p:stCondLst>
                                            <p:cond delay="1668"/>
                                          </p:stCondLst>
                                        </p:cTn>
                                        <p:tgtEl>
                                          <p:spTgt spid="89"/>
                                        </p:tgtEl>
                                      </p:cBhvr>
                                      <p:to x="100000" y="100000"/>
                                    </p:animScale>
                                    <p:animScale>
                                      <p:cBhvr>
                                        <p:cTn id="308" dur="26">
                                          <p:stCondLst>
                                            <p:cond delay="1808"/>
                                          </p:stCondLst>
                                        </p:cTn>
                                        <p:tgtEl>
                                          <p:spTgt spid="89"/>
                                        </p:tgtEl>
                                      </p:cBhvr>
                                      <p:to x="100000" y="95000"/>
                                    </p:animScale>
                                    <p:animScale>
                                      <p:cBhvr>
                                        <p:cTn id="309" dur="166" decel="50000">
                                          <p:stCondLst>
                                            <p:cond delay="1834"/>
                                          </p:stCondLst>
                                        </p:cTn>
                                        <p:tgtEl>
                                          <p:spTgt spid="89"/>
                                        </p:tgtEl>
                                      </p:cBhvr>
                                      <p:to x="100000" y="100000"/>
                                    </p:animScale>
                                  </p:childTnLst>
                                </p:cTn>
                              </p:par>
                            </p:childTnLst>
                          </p:cTn>
                        </p:par>
                        <p:par>
                          <p:cTn id="310" fill="hold">
                            <p:stCondLst>
                              <p:cond delay="36000"/>
                            </p:stCondLst>
                            <p:childTnLst>
                              <p:par>
                                <p:cTn id="311" presetID="26" presetClass="entr" presetSubtype="0" fill="hold" nodeType="afterEffect">
                                  <p:stCondLst>
                                    <p:cond delay="0"/>
                                  </p:stCondLst>
                                  <p:childTnLst>
                                    <p:set>
                                      <p:cBhvr>
                                        <p:cTn id="312" dur="1" fill="hold">
                                          <p:stCondLst>
                                            <p:cond delay="0"/>
                                          </p:stCondLst>
                                        </p:cTn>
                                        <p:tgtEl>
                                          <p:spTgt spid="92"/>
                                        </p:tgtEl>
                                        <p:attrNameLst>
                                          <p:attrName>style.visibility</p:attrName>
                                        </p:attrNameLst>
                                      </p:cBhvr>
                                      <p:to>
                                        <p:strVal val="visible"/>
                                      </p:to>
                                    </p:set>
                                    <p:animEffect transition="in" filter="wipe(down)">
                                      <p:cBhvr>
                                        <p:cTn id="313" dur="580">
                                          <p:stCondLst>
                                            <p:cond delay="0"/>
                                          </p:stCondLst>
                                        </p:cTn>
                                        <p:tgtEl>
                                          <p:spTgt spid="92"/>
                                        </p:tgtEl>
                                      </p:cBhvr>
                                    </p:animEffect>
                                    <p:anim calcmode="lin" valueType="num">
                                      <p:cBhvr>
                                        <p:cTn id="314"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315"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316"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317"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318"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319" dur="26">
                                          <p:stCondLst>
                                            <p:cond delay="650"/>
                                          </p:stCondLst>
                                        </p:cTn>
                                        <p:tgtEl>
                                          <p:spTgt spid="92"/>
                                        </p:tgtEl>
                                      </p:cBhvr>
                                      <p:to x="100000" y="60000"/>
                                    </p:animScale>
                                    <p:animScale>
                                      <p:cBhvr>
                                        <p:cTn id="320" dur="166" decel="50000">
                                          <p:stCondLst>
                                            <p:cond delay="676"/>
                                          </p:stCondLst>
                                        </p:cTn>
                                        <p:tgtEl>
                                          <p:spTgt spid="92"/>
                                        </p:tgtEl>
                                      </p:cBhvr>
                                      <p:to x="100000" y="100000"/>
                                    </p:animScale>
                                    <p:animScale>
                                      <p:cBhvr>
                                        <p:cTn id="321" dur="26">
                                          <p:stCondLst>
                                            <p:cond delay="1312"/>
                                          </p:stCondLst>
                                        </p:cTn>
                                        <p:tgtEl>
                                          <p:spTgt spid="92"/>
                                        </p:tgtEl>
                                      </p:cBhvr>
                                      <p:to x="100000" y="80000"/>
                                    </p:animScale>
                                    <p:animScale>
                                      <p:cBhvr>
                                        <p:cTn id="322" dur="166" decel="50000">
                                          <p:stCondLst>
                                            <p:cond delay="1338"/>
                                          </p:stCondLst>
                                        </p:cTn>
                                        <p:tgtEl>
                                          <p:spTgt spid="92"/>
                                        </p:tgtEl>
                                      </p:cBhvr>
                                      <p:to x="100000" y="100000"/>
                                    </p:animScale>
                                    <p:animScale>
                                      <p:cBhvr>
                                        <p:cTn id="323" dur="26">
                                          <p:stCondLst>
                                            <p:cond delay="1642"/>
                                          </p:stCondLst>
                                        </p:cTn>
                                        <p:tgtEl>
                                          <p:spTgt spid="92"/>
                                        </p:tgtEl>
                                      </p:cBhvr>
                                      <p:to x="100000" y="90000"/>
                                    </p:animScale>
                                    <p:animScale>
                                      <p:cBhvr>
                                        <p:cTn id="324" dur="166" decel="50000">
                                          <p:stCondLst>
                                            <p:cond delay="1668"/>
                                          </p:stCondLst>
                                        </p:cTn>
                                        <p:tgtEl>
                                          <p:spTgt spid="92"/>
                                        </p:tgtEl>
                                      </p:cBhvr>
                                      <p:to x="100000" y="100000"/>
                                    </p:animScale>
                                    <p:animScale>
                                      <p:cBhvr>
                                        <p:cTn id="325" dur="26">
                                          <p:stCondLst>
                                            <p:cond delay="1808"/>
                                          </p:stCondLst>
                                        </p:cTn>
                                        <p:tgtEl>
                                          <p:spTgt spid="92"/>
                                        </p:tgtEl>
                                      </p:cBhvr>
                                      <p:to x="100000" y="95000"/>
                                    </p:animScale>
                                    <p:animScale>
                                      <p:cBhvr>
                                        <p:cTn id="326" dur="166" decel="50000">
                                          <p:stCondLst>
                                            <p:cond delay="1834"/>
                                          </p:stCondLst>
                                        </p:cTn>
                                        <p:tgtEl>
                                          <p:spTgt spid="92"/>
                                        </p:tgtEl>
                                      </p:cBhvr>
                                      <p:to x="100000" y="100000"/>
                                    </p:animScale>
                                  </p:childTnLst>
                                </p:cTn>
                              </p:par>
                            </p:childTnLst>
                          </p:cTn>
                        </p:par>
                        <p:par>
                          <p:cTn id="327" fill="hold">
                            <p:stCondLst>
                              <p:cond delay="38000"/>
                            </p:stCondLst>
                            <p:childTnLst>
                              <p:par>
                                <p:cTn id="328" presetID="26" presetClass="entr" presetSubtype="0" fill="hold" nodeType="afterEffect">
                                  <p:stCondLst>
                                    <p:cond delay="0"/>
                                  </p:stCondLst>
                                  <p:childTnLst>
                                    <p:set>
                                      <p:cBhvr>
                                        <p:cTn id="329" dur="1" fill="hold">
                                          <p:stCondLst>
                                            <p:cond delay="0"/>
                                          </p:stCondLst>
                                        </p:cTn>
                                        <p:tgtEl>
                                          <p:spTgt spid="88"/>
                                        </p:tgtEl>
                                        <p:attrNameLst>
                                          <p:attrName>style.visibility</p:attrName>
                                        </p:attrNameLst>
                                      </p:cBhvr>
                                      <p:to>
                                        <p:strVal val="visible"/>
                                      </p:to>
                                    </p:set>
                                    <p:animEffect transition="in" filter="wipe(down)">
                                      <p:cBhvr>
                                        <p:cTn id="330" dur="580">
                                          <p:stCondLst>
                                            <p:cond delay="0"/>
                                          </p:stCondLst>
                                        </p:cTn>
                                        <p:tgtEl>
                                          <p:spTgt spid="88"/>
                                        </p:tgtEl>
                                      </p:cBhvr>
                                    </p:animEffect>
                                    <p:anim calcmode="lin" valueType="num">
                                      <p:cBhvr>
                                        <p:cTn id="331"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332"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333"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334"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335"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336" dur="26">
                                          <p:stCondLst>
                                            <p:cond delay="650"/>
                                          </p:stCondLst>
                                        </p:cTn>
                                        <p:tgtEl>
                                          <p:spTgt spid="88"/>
                                        </p:tgtEl>
                                      </p:cBhvr>
                                      <p:to x="100000" y="60000"/>
                                    </p:animScale>
                                    <p:animScale>
                                      <p:cBhvr>
                                        <p:cTn id="337" dur="166" decel="50000">
                                          <p:stCondLst>
                                            <p:cond delay="676"/>
                                          </p:stCondLst>
                                        </p:cTn>
                                        <p:tgtEl>
                                          <p:spTgt spid="88"/>
                                        </p:tgtEl>
                                      </p:cBhvr>
                                      <p:to x="100000" y="100000"/>
                                    </p:animScale>
                                    <p:animScale>
                                      <p:cBhvr>
                                        <p:cTn id="338" dur="26">
                                          <p:stCondLst>
                                            <p:cond delay="1312"/>
                                          </p:stCondLst>
                                        </p:cTn>
                                        <p:tgtEl>
                                          <p:spTgt spid="88"/>
                                        </p:tgtEl>
                                      </p:cBhvr>
                                      <p:to x="100000" y="80000"/>
                                    </p:animScale>
                                    <p:animScale>
                                      <p:cBhvr>
                                        <p:cTn id="339" dur="166" decel="50000">
                                          <p:stCondLst>
                                            <p:cond delay="1338"/>
                                          </p:stCondLst>
                                        </p:cTn>
                                        <p:tgtEl>
                                          <p:spTgt spid="88"/>
                                        </p:tgtEl>
                                      </p:cBhvr>
                                      <p:to x="100000" y="100000"/>
                                    </p:animScale>
                                    <p:animScale>
                                      <p:cBhvr>
                                        <p:cTn id="340" dur="26">
                                          <p:stCondLst>
                                            <p:cond delay="1642"/>
                                          </p:stCondLst>
                                        </p:cTn>
                                        <p:tgtEl>
                                          <p:spTgt spid="88"/>
                                        </p:tgtEl>
                                      </p:cBhvr>
                                      <p:to x="100000" y="90000"/>
                                    </p:animScale>
                                    <p:animScale>
                                      <p:cBhvr>
                                        <p:cTn id="341" dur="166" decel="50000">
                                          <p:stCondLst>
                                            <p:cond delay="1668"/>
                                          </p:stCondLst>
                                        </p:cTn>
                                        <p:tgtEl>
                                          <p:spTgt spid="88"/>
                                        </p:tgtEl>
                                      </p:cBhvr>
                                      <p:to x="100000" y="100000"/>
                                    </p:animScale>
                                    <p:animScale>
                                      <p:cBhvr>
                                        <p:cTn id="342" dur="26">
                                          <p:stCondLst>
                                            <p:cond delay="1808"/>
                                          </p:stCondLst>
                                        </p:cTn>
                                        <p:tgtEl>
                                          <p:spTgt spid="88"/>
                                        </p:tgtEl>
                                      </p:cBhvr>
                                      <p:to x="100000" y="95000"/>
                                    </p:animScale>
                                    <p:animScale>
                                      <p:cBhvr>
                                        <p:cTn id="343" dur="166" decel="50000">
                                          <p:stCondLst>
                                            <p:cond delay="1834"/>
                                          </p:stCondLst>
                                        </p:cTn>
                                        <p:tgtEl>
                                          <p:spTgt spid="88"/>
                                        </p:tgtEl>
                                      </p:cBhvr>
                                      <p:to x="100000" y="100000"/>
                                    </p:animScale>
                                  </p:childTnLst>
                                </p:cTn>
                              </p:par>
                            </p:childTnLst>
                          </p:cTn>
                        </p:par>
                        <p:par>
                          <p:cTn id="344" fill="hold">
                            <p:stCondLst>
                              <p:cond delay="40000"/>
                            </p:stCondLst>
                            <p:childTnLst>
                              <p:par>
                                <p:cTn id="345" presetID="26" presetClass="entr" presetSubtype="0" fill="hold" nodeType="afterEffect">
                                  <p:stCondLst>
                                    <p:cond delay="0"/>
                                  </p:stCondLst>
                                  <p:childTnLst>
                                    <p:set>
                                      <p:cBhvr>
                                        <p:cTn id="346" dur="1" fill="hold">
                                          <p:stCondLst>
                                            <p:cond delay="0"/>
                                          </p:stCondLst>
                                        </p:cTn>
                                        <p:tgtEl>
                                          <p:spTgt spid="90"/>
                                        </p:tgtEl>
                                        <p:attrNameLst>
                                          <p:attrName>style.visibility</p:attrName>
                                        </p:attrNameLst>
                                      </p:cBhvr>
                                      <p:to>
                                        <p:strVal val="visible"/>
                                      </p:to>
                                    </p:set>
                                    <p:animEffect transition="in" filter="wipe(down)">
                                      <p:cBhvr>
                                        <p:cTn id="347" dur="580">
                                          <p:stCondLst>
                                            <p:cond delay="0"/>
                                          </p:stCondLst>
                                        </p:cTn>
                                        <p:tgtEl>
                                          <p:spTgt spid="90"/>
                                        </p:tgtEl>
                                      </p:cBhvr>
                                    </p:animEffect>
                                    <p:anim calcmode="lin" valueType="num">
                                      <p:cBhvr>
                                        <p:cTn id="348"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349"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350"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351"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352"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353" dur="26">
                                          <p:stCondLst>
                                            <p:cond delay="650"/>
                                          </p:stCondLst>
                                        </p:cTn>
                                        <p:tgtEl>
                                          <p:spTgt spid="90"/>
                                        </p:tgtEl>
                                      </p:cBhvr>
                                      <p:to x="100000" y="60000"/>
                                    </p:animScale>
                                    <p:animScale>
                                      <p:cBhvr>
                                        <p:cTn id="354" dur="166" decel="50000">
                                          <p:stCondLst>
                                            <p:cond delay="676"/>
                                          </p:stCondLst>
                                        </p:cTn>
                                        <p:tgtEl>
                                          <p:spTgt spid="90"/>
                                        </p:tgtEl>
                                      </p:cBhvr>
                                      <p:to x="100000" y="100000"/>
                                    </p:animScale>
                                    <p:animScale>
                                      <p:cBhvr>
                                        <p:cTn id="355" dur="26">
                                          <p:stCondLst>
                                            <p:cond delay="1312"/>
                                          </p:stCondLst>
                                        </p:cTn>
                                        <p:tgtEl>
                                          <p:spTgt spid="90"/>
                                        </p:tgtEl>
                                      </p:cBhvr>
                                      <p:to x="100000" y="80000"/>
                                    </p:animScale>
                                    <p:animScale>
                                      <p:cBhvr>
                                        <p:cTn id="356" dur="166" decel="50000">
                                          <p:stCondLst>
                                            <p:cond delay="1338"/>
                                          </p:stCondLst>
                                        </p:cTn>
                                        <p:tgtEl>
                                          <p:spTgt spid="90"/>
                                        </p:tgtEl>
                                      </p:cBhvr>
                                      <p:to x="100000" y="100000"/>
                                    </p:animScale>
                                    <p:animScale>
                                      <p:cBhvr>
                                        <p:cTn id="357" dur="26">
                                          <p:stCondLst>
                                            <p:cond delay="1642"/>
                                          </p:stCondLst>
                                        </p:cTn>
                                        <p:tgtEl>
                                          <p:spTgt spid="90"/>
                                        </p:tgtEl>
                                      </p:cBhvr>
                                      <p:to x="100000" y="90000"/>
                                    </p:animScale>
                                    <p:animScale>
                                      <p:cBhvr>
                                        <p:cTn id="358" dur="166" decel="50000">
                                          <p:stCondLst>
                                            <p:cond delay="1668"/>
                                          </p:stCondLst>
                                        </p:cTn>
                                        <p:tgtEl>
                                          <p:spTgt spid="90"/>
                                        </p:tgtEl>
                                      </p:cBhvr>
                                      <p:to x="100000" y="100000"/>
                                    </p:animScale>
                                    <p:animScale>
                                      <p:cBhvr>
                                        <p:cTn id="359" dur="26">
                                          <p:stCondLst>
                                            <p:cond delay="1808"/>
                                          </p:stCondLst>
                                        </p:cTn>
                                        <p:tgtEl>
                                          <p:spTgt spid="90"/>
                                        </p:tgtEl>
                                      </p:cBhvr>
                                      <p:to x="100000" y="95000"/>
                                    </p:animScale>
                                    <p:animScale>
                                      <p:cBhvr>
                                        <p:cTn id="360" dur="166" decel="50000">
                                          <p:stCondLst>
                                            <p:cond delay="1834"/>
                                          </p:stCondLst>
                                        </p:cTn>
                                        <p:tgtEl>
                                          <p:spTgt spid="90"/>
                                        </p:tgtEl>
                                      </p:cBhvr>
                                      <p:to x="100000" y="100000"/>
                                    </p:animScale>
                                  </p:childTnLst>
                                </p:cTn>
                              </p:par>
                            </p:childTnLst>
                          </p:cTn>
                        </p:par>
                        <p:par>
                          <p:cTn id="361" fill="hold">
                            <p:stCondLst>
                              <p:cond delay="42000"/>
                            </p:stCondLst>
                            <p:childTnLst>
                              <p:par>
                                <p:cTn id="362" presetID="26" presetClass="entr" presetSubtype="0" fill="hold" nodeType="afterEffect">
                                  <p:stCondLst>
                                    <p:cond delay="0"/>
                                  </p:stCondLst>
                                  <p:childTnLst>
                                    <p:set>
                                      <p:cBhvr>
                                        <p:cTn id="363" dur="1" fill="hold">
                                          <p:stCondLst>
                                            <p:cond delay="0"/>
                                          </p:stCondLst>
                                        </p:cTn>
                                        <p:tgtEl>
                                          <p:spTgt spid="94"/>
                                        </p:tgtEl>
                                        <p:attrNameLst>
                                          <p:attrName>style.visibility</p:attrName>
                                        </p:attrNameLst>
                                      </p:cBhvr>
                                      <p:to>
                                        <p:strVal val="visible"/>
                                      </p:to>
                                    </p:set>
                                    <p:animEffect transition="in" filter="wipe(down)">
                                      <p:cBhvr>
                                        <p:cTn id="364" dur="580">
                                          <p:stCondLst>
                                            <p:cond delay="0"/>
                                          </p:stCondLst>
                                        </p:cTn>
                                        <p:tgtEl>
                                          <p:spTgt spid="94"/>
                                        </p:tgtEl>
                                      </p:cBhvr>
                                    </p:animEffect>
                                    <p:anim calcmode="lin" valueType="num">
                                      <p:cBhvr>
                                        <p:cTn id="365"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366"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367"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368"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369"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370" dur="26">
                                          <p:stCondLst>
                                            <p:cond delay="650"/>
                                          </p:stCondLst>
                                        </p:cTn>
                                        <p:tgtEl>
                                          <p:spTgt spid="94"/>
                                        </p:tgtEl>
                                      </p:cBhvr>
                                      <p:to x="100000" y="60000"/>
                                    </p:animScale>
                                    <p:animScale>
                                      <p:cBhvr>
                                        <p:cTn id="371" dur="166" decel="50000">
                                          <p:stCondLst>
                                            <p:cond delay="676"/>
                                          </p:stCondLst>
                                        </p:cTn>
                                        <p:tgtEl>
                                          <p:spTgt spid="94"/>
                                        </p:tgtEl>
                                      </p:cBhvr>
                                      <p:to x="100000" y="100000"/>
                                    </p:animScale>
                                    <p:animScale>
                                      <p:cBhvr>
                                        <p:cTn id="372" dur="26">
                                          <p:stCondLst>
                                            <p:cond delay="1312"/>
                                          </p:stCondLst>
                                        </p:cTn>
                                        <p:tgtEl>
                                          <p:spTgt spid="94"/>
                                        </p:tgtEl>
                                      </p:cBhvr>
                                      <p:to x="100000" y="80000"/>
                                    </p:animScale>
                                    <p:animScale>
                                      <p:cBhvr>
                                        <p:cTn id="373" dur="166" decel="50000">
                                          <p:stCondLst>
                                            <p:cond delay="1338"/>
                                          </p:stCondLst>
                                        </p:cTn>
                                        <p:tgtEl>
                                          <p:spTgt spid="94"/>
                                        </p:tgtEl>
                                      </p:cBhvr>
                                      <p:to x="100000" y="100000"/>
                                    </p:animScale>
                                    <p:animScale>
                                      <p:cBhvr>
                                        <p:cTn id="374" dur="26">
                                          <p:stCondLst>
                                            <p:cond delay="1642"/>
                                          </p:stCondLst>
                                        </p:cTn>
                                        <p:tgtEl>
                                          <p:spTgt spid="94"/>
                                        </p:tgtEl>
                                      </p:cBhvr>
                                      <p:to x="100000" y="90000"/>
                                    </p:animScale>
                                    <p:animScale>
                                      <p:cBhvr>
                                        <p:cTn id="375" dur="166" decel="50000">
                                          <p:stCondLst>
                                            <p:cond delay="1668"/>
                                          </p:stCondLst>
                                        </p:cTn>
                                        <p:tgtEl>
                                          <p:spTgt spid="94"/>
                                        </p:tgtEl>
                                      </p:cBhvr>
                                      <p:to x="100000" y="100000"/>
                                    </p:animScale>
                                    <p:animScale>
                                      <p:cBhvr>
                                        <p:cTn id="376" dur="26">
                                          <p:stCondLst>
                                            <p:cond delay="1808"/>
                                          </p:stCondLst>
                                        </p:cTn>
                                        <p:tgtEl>
                                          <p:spTgt spid="94"/>
                                        </p:tgtEl>
                                      </p:cBhvr>
                                      <p:to x="100000" y="95000"/>
                                    </p:animScale>
                                    <p:animScale>
                                      <p:cBhvr>
                                        <p:cTn id="377" dur="166" decel="50000">
                                          <p:stCondLst>
                                            <p:cond delay="1834"/>
                                          </p:stCondLst>
                                        </p:cTn>
                                        <p:tgtEl>
                                          <p:spTgt spid="94"/>
                                        </p:tgtEl>
                                      </p:cBhvr>
                                      <p:to x="100000" y="100000"/>
                                    </p:animScale>
                                  </p:childTnLst>
                                </p:cTn>
                              </p:par>
                            </p:childTnLst>
                          </p:cTn>
                        </p:par>
                        <p:par>
                          <p:cTn id="378" fill="hold">
                            <p:stCondLst>
                              <p:cond delay="44000"/>
                            </p:stCondLst>
                            <p:childTnLst>
                              <p:par>
                                <p:cTn id="379" presetID="26" presetClass="entr" presetSubtype="0" fill="hold" nodeType="afterEffect">
                                  <p:stCondLst>
                                    <p:cond delay="0"/>
                                  </p:stCondLst>
                                  <p:childTnLst>
                                    <p:set>
                                      <p:cBhvr>
                                        <p:cTn id="380" dur="1" fill="hold">
                                          <p:stCondLst>
                                            <p:cond delay="0"/>
                                          </p:stCondLst>
                                        </p:cTn>
                                        <p:tgtEl>
                                          <p:spTgt spid="57"/>
                                        </p:tgtEl>
                                        <p:attrNameLst>
                                          <p:attrName>style.visibility</p:attrName>
                                        </p:attrNameLst>
                                      </p:cBhvr>
                                      <p:to>
                                        <p:strVal val="visible"/>
                                      </p:to>
                                    </p:set>
                                    <p:animEffect transition="in" filter="wipe(down)">
                                      <p:cBhvr>
                                        <p:cTn id="381" dur="580">
                                          <p:stCondLst>
                                            <p:cond delay="0"/>
                                          </p:stCondLst>
                                        </p:cTn>
                                        <p:tgtEl>
                                          <p:spTgt spid="57"/>
                                        </p:tgtEl>
                                      </p:cBhvr>
                                    </p:animEffect>
                                    <p:anim calcmode="lin" valueType="num">
                                      <p:cBhvr>
                                        <p:cTn id="382"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383"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384"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385"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386"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387" dur="26">
                                          <p:stCondLst>
                                            <p:cond delay="650"/>
                                          </p:stCondLst>
                                        </p:cTn>
                                        <p:tgtEl>
                                          <p:spTgt spid="57"/>
                                        </p:tgtEl>
                                      </p:cBhvr>
                                      <p:to x="100000" y="60000"/>
                                    </p:animScale>
                                    <p:animScale>
                                      <p:cBhvr>
                                        <p:cTn id="388" dur="166" decel="50000">
                                          <p:stCondLst>
                                            <p:cond delay="676"/>
                                          </p:stCondLst>
                                        </p:cTn>
                                        <p:tgtEl>
                                          <p:spTgt spid="57"/>
                                        </p:tgtEl>
                                      </p:cBhvr>
                                      <p:to x="100000" y="100000"/>
                                    </p:animScale>
                                    <p:animScale>
                                      <p:cBhvr>
                                        <p:cTn id="389" dur="26">
                                          <p:stCondLst>
                                            <p:cond delay="1312"/>
                                          </p:stCondLst>
                                        </p:cTn>
                                        <p:tgtEl>
                                          <p:spTgt spid="57"/>
                                        </p:tgtEl>
                                      </p:cBhvr>
                                      <p:to x="100000" y="80000"/>
                                    </p:animScale>
                                    <p:animScale>
                                      <p:cBhvr>
                                        <p:cTn id="390" dur="166" decel="50000">
                                          <p:stCondLst>
                                            <p:cond delay="1338"/>
                                          </p:stCondLst>
                                        </p:cTn>
                                        <p:tgtEl>
                                          <p:spTgt spid="57"/>
                                        </p:tgtEl>
                                      </p:cBhvr>
                                      <p:to x="100000" y="100000"/>
                                    </p:animScale>
                                    <p:animScale>
                                      <p:cBhvr>
                                        <p:cTn id="391" dur="26">
                                          <p:stCondLst>
                                            <p:cond delay="1642"/>
                                          </p:stCondLst>
                                        </p:cTn>
                                        <p:tgtEl>
                                          <p:spTgt spid="57"/>
                                        </p:tgtEl>
                                      </p:cBhvr>
                                      <p:to x="100000" y="90000"/>
                                    </p:animScale>
                                    <p:animScale>
                                      <p:cBhvr>
                                        <p:cTn id="392" dur="166" decel="50000">
                                          <p:stCondLst>
                                            <p:cond delay="1668"/>
                                          </p:stCondLst>
                                        </p:cTn>
                                        <p:tgtEl>
                                          <p:spTgt spid="57"/>
                                        </p:tgtEl>
                                      </p:cBhvr>
                                      <p:to x="100000" y="100000"/>
                                    </p:animScale>
                                    <p:animScale>
                                      <p:cBhvr>
                                        <p:cTn id="393" dur="26">
                                          <p:stCondLst>
                                            <p:cond delay="1808"/>
                                          </p:stCondLst>
                                        </p:cTn>
                                        <p:tgtEl>
                                          <p:spTgt spid="57"/>
                                        </p:tgtEl>
                                      </p:cBhvr>
                                      <p:to x="100000" y="95000"/>
                                    </p:animScale>
                                    <p:animScale>
                                      <p:cBhvr>
                                        <p:cTn id="394" dur="166" decel="50000">
                                          <p:stCondLst>
                                            <p:cond delay="1834"/>
                                          </p:stCondLst>
                                        </p:cTn>
                                        <p:tgtEl>
                                          <p:spTgt spid="57"/>
                                        </p:tgtEl>
                                      </p:cBhvr>
                                      <p:to x="100000" y="100000"/>
                                    </p:animScale>
                                  </p:childTnLst>
                                </p:cTn>
                              </p:par>
                            </p:childTnLst>
                          </p:cTn>
                        </p:par>
                        <p:par>
                          <p:cTn id="395" fill="hold">
                            <p:stCondLst>
                              <p:cond delay="46000"/>
                            </p:stCondLst>
                            <p:childTnLst>
                              <p:par>
                                <p:cTn id="396" presetID="26" presetClass="entr" presetSubtype="0" fill="hold" nodeType="afterEffect">
                                  <p:stCondLst>
                                    <p:cond delay="0"/>
                                  </p:stCondLst>
                                  <p:childTnLst>
                                    <p:set>
                                      <p:cBhvr>
                                        <p:cTn id="397" dur="1" fill="hold">
                                          <p:stCondLst>
                                            <p:cond delay="0"/>
                                          </p:stCondLst>
                                        </p:cTn>
                                        <p:tgtEl>
                                          <p:spTgt spid="18"/>
                                        </p:tgtEl>
                                        <p:attrNameLst>
                                          <p:attrName>style.visibility</p:attrName>
                                        </p:attrNameLst>
                                      </p:cBhvr>
                                      <p:to>
                                        <p:strVal val="visible"/>
                                      </p:to>
                                    </p:set>
                                    <p:animEffect transition="in" filter="wipe(down)">
                                      <p:cBhvr>
                                        <p:cTn id="398" dur="580">
                                          <p:stCondLst>
                                            <p:cond delay="0"/>
                                          </p:stCondLst>
                                        </p:cTn>
                                        <p:tgtEl>
                                          <p:spTgt spid="18"/>
                                        </p:tgtEl>
                                      </p:cBhvr>
                                    </p:animEffect>
                                    <p:anim calcmode="lin" valueType="num">
                                      <p:cBhvr>
                                        <p:cTn id="39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0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0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0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04" dur="26">
                                          <p:stCondLst>
                                            <p:cond delay="650"/>
                                          </p:stCondLst>
                                        </p:cTn>
                                        <p:tgtEl>
                                          <p:spTgt spid="18"/>
                                        </p:tgtEl>
                                      </p:cBhvr>
                                      <p:to x="100000" y="60000"/>
                                    </p:animScale>
                                    <p:animScale>
                                      <p:cBhvr>
                                        <p:cTn id="405" dur="166" decel="50000">
                                          <p:stCondLst>
                                            <p:cond delay="676"/>
                                          </p:stCondLst>
                                        </p:cTn>
                                        <p:tgtEl>
                                          <p:spTgt spid="18"/>
                                        </p:tgtEl>
                                      </p:cBhvr>
                                      <p:to x="100000" y="100000"/>
                                    </p:animScale>
                                    <p:animScale>
                                      <p:cBhvr>
                                        <p:cTn id="406" dur="26">
                                          <p:stCondLst>
                                            <p:cond delay="1312"/>
                                          </p:stCondLst>
                                        </p:cTn>
                                        <p:tgtEl>
                                          <p:spTgt spid="18"/>
                                        </p:tgtEl>
                                      </p:cBhvr>
                                      <p:to x="100000" y="80000"/>
                                    </p:animScale>
                                    <p:animScale>
                                      <p:cBhvr>
                                        <p:cTn id="407" dur="166" decel="50000">
                                          <p:stCondLst>
                                            <p:cond delay="1338"/>
                                          </p:stCondLst>
                                        </p:cTn>
                                        <p:tgtEl>
                                          <p:spTgt spid="18"/>
                                        </p:tgtEl>
                                      </p:cBhvr>
                                      <p:to x="100000" y="100000"/>
                                    </p:animScale>
                                    <p:animScale>
                                      <p:cBhvr>
                                        <p:cTn id="408" dur="26">
                                          <p:stCondLst>
                                            <p:cond delay="1642"/>
                                          </p:stCondLst>
                                        </p:cTn>
                                        <p:tgtEl>
                                          <p:spTgt spid="18"/>
                                        </p:tgtEl>
                                      </p:cBhvr>
                                      <p:to x="100000" y="90000"/>
                                    </p:animScale>
                                    <p:animScale>
                                      <p:cBhvr>
                                        <p:cTn id="409" dur="166" decel="50000">
                                          <p:stCondLst>
                                            <p:cond delay="1668"/>
                                          </p:stCondLst>
                                        </p:cTn>
                                        <p:tgtEl>
                                          <p:spTgt spid="18"/>
                                        </p:tgtEl>
                                      </p:cBhvr>
                                      <p:to x="100000" y="100000"/>
                                    </p:animScale>
                                    <p:animScale>
                                      <p:cBhvr>
                                        <p:cTn id="410" dur="26">
                                          <p:stCondLst>
                                            <p:cond delay="1808"/>
                                          </p:stCondLst>
                                        </p:cTn>
                                        <p:tgtEl>
                                          <p:spTgt spid="18"/>
                                        </p:tgtEl>
                                      </p:cBhvr>
                                      <p:to x="100000" y="95000"/>
                                    </p:animScale>
                                    <p:animScale>
                                      <p:cBhvr>
                                        <p:cTn id="411" dur="166" decel="50000">
                                          <p:stCondLst>
                                            <p:cond delay="1834"/>
                                          </p:stCondLst>
                                        </p:cTn>
                                        <p:tgtEl>
                                          <p:spTgt spid="18"/>
                                        </p:tgtEl>
                                      </p:cBhvr>
                                      <p:to x="100000" y="100000"/>
                                    </p:animScale>
                                  </p:childTnLst>
                                </p:cTn>
                              </p:par>
                            </p:childTnLst>
                          </p:cTn>
                        </p:par>
                        <p:par>
                          <p:cTn id="412" fill="hold">
                            <p:stCondLst>
                              <p:cond delay="48000"/>
                            </p:stCondLst>
                            <p:childTnLst>
                              <p:par>
                                <p:cTn id="413" presetID="26" presetClass="entr" presetSubtype="0" fill="hold" nodeType="afterEffect">
                                  <p:stCondLst>
                                    <p:cond delay="0"/>
                                  </p:stCondLst>
                                  <p:childTnLst>
                                    <p:set>
                                      <p:cBhvr>
                                        <p:cTn id="414" dur="1" fill="hold">
                                          <p:stCondLst>
                                            <p:cond delay="0"/>
                                          </p:stCondLst>
                                        </p:cTn>
                                        <p:tgtEl>
                                          <p:spTgt spid="39"/>
                                        </p:tgtEl>
                                        <p:attrNameLst>
                                          <p:attrName>style.visibility</p:attrName>
                                        </p:attrNameLst>
                                      </p:cBhvr>
                                      <p:to>
                                        <p:strVal val="visible"/>
                                      </p:to>
                                    </p:set>
                                    <p:animEffect transition="in" filter="wipe(down)">
                                      <p:cBhvr>
                                        <p:cTn id="415" dur="580">
                                          <p:stCondLst>
                                            <p:cond delay="0"/>
                                          </p:stCondLst>
                                        </p:cTn>
                                        <p:tgtEl>
                                          <p:spTgt spid="39"/>
                                        </p:tgtEl>
                                      </p:cBhvr>
                                    </p:animEffect>
                                    <p:anim calcmode="lin" valueType="num">
                                      <p:cBhvr>
                                        <p:cTn id="41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41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41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41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42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421" dur="26">
                                          <p:stCondLst>
                                            <p:cond delay="650"/>
                                          </p:stCondLst>
                                        </p:cTn>
                                        <p:tgtEl>
                                          <p:spTgt spid="39"/>
                                        </p:tgtEl>
                                      </p:cBhvr>
                                      <p:to x="100000" y="60000"/>
                                    </p:animScale>
                                    <p:animScale>
                                      <p:cBhvr>
                                        <p:cTn id="422" dur="166" decel="50000">
                                          <p:stCondLst>
                                            <p:cond delay="676"/>
                                          </p:stCondLst>
                                        </p:cTn>
                                        <p:tgtEl>
                                          <p:spTgt spid="39"/>
                                        </p:tgtEl>
                                      </p:cBhvr>
                                      <p:to x="100000" y="100000"/>
                                    </p:animScale>
                                    <p:animScale>
                                      <p:cBhvr>
                                        <p:cTn id="423" dur="26">
                                          <p:stCondLst>
                                            <p:cond delay="1312"/>
                                          </p:stCondLst>
                                        </p:cTn>
                                        <p:tgtEl>
                                          <p:spTgt spid="39"/>
                                        </p:tgtEl>
                                      </p:cBhvr>
                                      <p:to x="100000" y="80000"/>
                                    </p:animScale>
                                    <p:animScale>
                                      <p:cBhvr>
                                        <p:cTn id="424" dur="166" decel="50000">
                                          <p:stCondLst>
                                            <p:cond delay="1338"/>
                                          </p:stCondLst>
                                        </p:cTn>
                                        <p:tgtEl>
                                          <p:spTgt spid="39"/>
                                        </p:tgtEl>
                                      </p:cBhvr>
                                      <p:to x="100000" y="100000"/>
                                    </p:animScale>
                                    <p:animScale>
                                      <p:cBhvr>
                                        <p:cTn id="425" dur="26">
                                          <p:stCondLst>
                                            <p:cond delay="1642"/>
                                          </p:stCondLst>
                                        </p:cTn>
                                        <p:tgtEl>
                                          <p:spTgt spid="39"/>
                                        </p:tgtEl>
                                      </p:cBhvr>
                                      <p:to x="100000" y="90000"/>
                                    </p:animScale>
                                    <p:animScale>
                                      <p:cBhvr>
                                        <p:cTn id="426" dur="166" decel="50000">
                                          <p:stCondLst>
                                            <p:cond delay="1668"/>
                                          </p:stCondLst>
                                        </p:cTn>
                                        <p:tgtEl>
                                          <p:spTgt spid="39"/>
                                        </p:tgtEl>
                                      </p:cBhvr>
                                      <p:to x="100000" y="100000"/>
                                    </p:animScale>
                                    <p:animScale>
                                      <p:cBhvr>
                                        <p:cTn id="427" dur="26">
                                          <p:stCondLst>
                                            <p:cond delay="1808"/>
                                          </p:stCondLst>
                                        </p:cTn>
                                        <p:tgtEl>
                                          <p:spTgt spid="39"/>
                                        </p:tgtEl>
                                      </p:cBhvr>
                                      <p:to x="100000" y="95000"/>
                                    </p:animScale>
                                    <p:animScale>
                                      <p:cBhvr>
                                        <p:cTn id="428" dur="166" decel="50000">
                                          <p:stCondLst>
                                            <p:cond delay="1834"/>
                                          </p:stCondLst>
                                        </p:cTn>
                                        <p:tgtEl>
                                          <p:spTgt spid="39"/>
                                        </p:tgtEl>
                                      </p:cBhvr>
                                      <p:to x="100000" y="100000"/>
                                    </p:animScale>
                                  </p:childTnLst>
                                </p:cTn>
                              </p:par>
                            </p:childTnLst>
                          </p:cTn>
                        </p:par>
                        <p:par>
                          <p:cTn id="429" fill="hold">
                            <p:stCondLst>
                              <p:cond delay="50000"/>
                            </p:stCondLst>
                            <p:childTnLst>
                              <p:par>
                                <p:cTn id="430" presetID="26" presetClass="entr" presetSubtype="0" fill="hold" nodeType="afterEffect">
                                  <p:stCondLst>
                                    <p:cond delay="0"/>
                                  </p:stCondLst>
                                  <p:childTnLst>
                                    <p:set>
                                      <p:cBhvr>
                                        <p:cTn id="431" dur="1" fill="hold">
                                          <p:stCondLst>
                                            <p:cond delay="0"/>
                                          </p:stCondLst>
                                        </p:cTn>
                                        <p:tgtEl>
                                          <p:spTgt spid="47"/>
                                        </p:tgtEl>
                                        <p:attrNameLst>
                                          <p:attrName>style.visibility</p:attrName>
                                        </p:attrNameLst>
                                      </p:cBhvr>
                                      <p:to>
                                        <p:strVal val="visible"/>
                                      </p:to>
                                    </p:set>
                                    <p:animEffect transition="in" filter="wipe(down)">
                                      <p:cBhvr>
                                        <p:cTn id="432" dur="580">
                                          <p:stCondLst>
                                            <p:cond delay="0"/>
                                          </p:stCondLst>
                                        </p:cTn>
                                        <p:tgtEl>
                                          <p:spTgt spid="47"/>
                                        </p:tgtEl>
                                      </p:cBhvr>
                                    </p:animEffect>
                                    <p:anim calcmode="lin" valueType="num">
                                      <p:cBhvr>
                                        <p:cTn id="433"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434"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435"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436"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437"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438" dur="26">
                                          <p:stCondLst>
                                            <p:cond delay="650"/>
                                          </p:stCondLst>
                                        </p:cTn>
                                        <p:tgtEl>
                                          <p:spTgt spid="47"/>
                                        </p:tgtEl>
                                      </p:cBhvr>
                                      <p:to x="100000" y="60000"/>
                                    </p:animScale>
                                    <p:animScale>
                                      <p:cBhvr>
                                        <p:cTn id="439" dur="166" decel="50000">
                                          <p:stCondLst>
                                            <p:cond delay="676"/>
                                          </p:stCondLst>
                                        </p:cTn>
                                        <p:tgtEl>
                                          <p:spTgt spid="47"/>
                                        </p:tgtEl>
                                      </p:cBhvr>
                                      <p:to x="100000" y="100000"/>
                                    </p:animScale>
                                    <p:animScale>
                                      <p:cBhvr>
                                        <p:cTn id="440" dur="26">
                                          <p:stCondLst>
                                            <p:cond delay="1312"/>
                                          </p:stCondLst>
                                        </p:cTn>
                                        <p:tgtEl>
                                          <p:spTgt spid="47"/>
                                        </p:tgtEl>
                                      </p:cBhvr>
                                      <p:to x="100000" y="80000"/>
                                    </p:animScale>
                                    <p:animScale>
                                      <p:cBhvr>
                                        <p:cTn id="441" dur="166" decel="50000">
                                          <p:stCondLst>
                                            <p:cond delay="1338"/>
                                          </p:stCondLst>
                                        </p:cTn>
                                        <p:tgtEl>
                                          <p:spTgt spid="47"/>
                                        </p:tgtEl>
                                      </p:cBhvr>
                                      <p:to x="100000" y="100000"/>
                                    </p:animScale>
                                    <p:animScale>
                                      <p:cBhvr>
                                        <p:cTn id="442" dur="26">
                                          <p:stCondLst>
                                            <p:cond delay="1642"/>
                                          </p:stCondLst>
                                        </p:cTn>
                                        <p:tgtEl>
                                          <p:spTgt spid="47"/>
                                        </p:tgtEl>
                                      </p:cBhvr>
                                      <p:to x="100000" y="90000"/>
                                    </p:animScale>
                                    <p:animScale>
                                      <p:cBhvr>
                                        <p:cTn id="443" dur="166" decel="50000">
                                          <p:stCondLst>
                                            <p:cond delay="1668"/>
                                          </p:stCondLst>
                                        </p:cTn>
                                        <p:tgtEl>
                                          <p:spTgt spid="47"/>
                                        </p:tgtEl>
                                      </p:cBhvr>
                                      <p:to x="100000" y="100000"/>
                                    </p:animScale>
                                    <p:animScale>
                                      <p:cBhvr>
                                        <p:cTn id="444" dur="26">
                                          <p:stCondLst>
                                            <p:cond delay="1808"/>
                                          </p:stCondLst>
                                        </p:cTn>
                                        <p:tgtEl>
                                          <p:spTgt spid="47"/>
                                        </p:tgtEl>
                                      </p:cBhvr>
                                      <p:to x="100000" y="95000"/>
                                    </p:animScale>
                                    <p:animScale>
                                      <p:cBhvr>
                                        <p:cTn id="445" dur="166" decel="50000">
                                          <p:stCondLst>
                                            <p:cond delay="1834"/>
                                          </p:stCondLst>
                                        </p:cTn>
                                        <p:tgtEl>
                                          <p:spTgt spid="47"/>
                                        </p:tgtEl>
                                      </p:cBhvr>
                                      <p:to x="100000" y="100000"/>
                                    </p:animScale>
                                  </p:childTnLst>
                                </p:cTn>
                              </p:par>
                            </p:childTnLst>
                          </p:cTn>
                        </p:par>
                        <p:par>
                          <p:cTn id="446" fill="hold">
                            <p:stCondLst>
                              <p:cond delay="52000"/>
                            </p:stCondLst>
                            <p:childTnLst>
                              <p:par>
                                <p:cTn id="447" presetID="26" presetClass="entr" presetSubtype="0" fill="hold" nodeType="afterEffect">
                                  <p:stCondLst>
                                    <p:cond delay="0"/>
                                  </p:stCondLst>
                                  <p:childTnLst>
                                    <p:set>
                                      <p:cBhvr>
                                        <p:cTn id="448" dur="1" fill="hold">
                                          <p:stCondLst>
                                            <p:cond delay="0"/>
                                          </p:stCondLst>
                                        </p:cTn>
                                        <p:tgtEl>
                                          <p:spTgt spid="86"/>
                                        </p:tgtEl>
                                        <p:attrNameLst>
                                          <p:attrName>style.visibility</p:attrName>
                                        </p:attrNameLst>
                                      </p:cBhvr>
                                      <p:to>
                                        <p:strVal val="visible"/>
                                      </p:to>
                                    </p:set>
                                    <p:animEffect transition="in" filter="wipe(down)">
                                      <p:cBhvr>
                                        <p:cTn id="449" dur="580">
                                          <p:stCondLst>
                                            <p:cond delay="0"/>
                                          </p:stCondLst>
                                        </p:cTn>
                                        <p:tgtEl>
                                          <p:spTgt spid="86"/>
                                        </p:tgtEl>
                                      </p:cBhvr>
                                    </p:animEffect>
                                    <p:anim calcmode="lin" valueType="num">
                                      <p:cBhvr>
                                        <p:cTn id="450"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451"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452"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453"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454"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455" dur="26">
                                          <p:stCondLst>
                                            <p:cond delay="650"/>
                                          </p:stCondLst>
                                        </p:cTn>
                                        <p:tgtEl>
                                          <p:spTgt spid="86"/>
                                        </p:tgtEl>
                                      </p:cBhvr>
                                      <p:to x="100000" y="60000"/>
                                    </p:animScale>
                                    <p:animScale>
                                      <p:cBhvr>
                                        <p:cTn id="456" dur="166" decel="50000">
                                          <p:stCondLst>
                                            <p:cond delay="676"/>
                                          </p:stCondLst>
                                        </p:cTn>
                                        <p:tgtEl>
                                          <p:spTgt spid="86"/>
                                        </p:tgtEl>
                                      </p:cBhvr>
                                      <p:to x="100000" y="100000"/>
                                    </p:animScale>
                                    <p:animScale>
                                      <p:cBhvr>
                                        <p:cTn id="457" dur="26">
                                          <p:stCondLst>
                                            <p:cond delay="1312"/>
                                          </p:stCondLst>
                                        </p:cTn>
                                        <p:tgtEl>
                                          <p:spTgt spid="86"/>
                                        </p:tgtEl>
                                      </p:cBhvr>
                                      <p:to x="100000" y="80000"/>
                                    </p:animScale>
                                    <p:animScale>
                                      <p:cBhvr>
                                        <p:cTn id="458" dur="166" decel="50000">
                                          <p:stCondLst>
                                            <p:cond delay="1338"/>
                                          </p:stCondLst>
                                        </p:cTn>
                                        <p:tgtEl>
                                          <p:spTgt spid="86"/>
                                        </p:tgtEl>
                                      </p:cBhvr>
                                      <p:to x="100000" y="100000"/>
                                    </p:animScale>
                                    <p:animScale>
                                      <p:cBhvr>
                                        <p:cTn id="459" dur="26">
                                          <p:stCondLst>
                                            <p:cond delay="1642"/>
                                          </p:stCondLst>
                                        </p:cTn>
                                        <p:tgtEl>
                                          <p:spTgt spid="86"/>
                                        </p:tgtEl>
                                      </p:cBhvr>
                                      <p:to x="100000" y="90000"/>
                                    </p:animScale>
                                    <p:animScale>
                                      <p:cBhvr>
                                        <p:cTn id="460" dur="166" decel="50000">
                                          <p:stCondLst>
                                            <p:cond delay="1668"/>
                                          </p:stCondLst>
                                        </p:cTn>
                                        <p:tgtEl>
                                          <p:spTgt spid="86"/>
                                        </p:tgtEl>
                                      </p:cBhvr>
                                      <p:to x="100000" y="100000"/>
                                    </p:animScale>
                                    <p:animScale>
                                      <p:cBhvr>
                                        <p:cTn id="461" dur="26">
                                          <p:stCondLst>
                                            <p:cond delay="1808"/>
                                          </p:stCondLst>
                                        </p:cTn>
                                        <p:tgtEl>
                                          <p:spTgt spid="86"/>
                                        </p:tgtEl>
                                      </p:cBhvr>
                                      <p:to x="100000" y="95000"/>
                                    </p:animScale>
                                    <p:animScale>
                                      <p:cBhvr>
                                        <p:cTn id="462" dur="166" decel="50000">
                                          <p:stCondLst>
                                            <p:cond delay="1834"/>
                                          </p:stCondLst>
                                        </p:cTn>
                                        <p:tgtEl>
                                          <p:spTgt spid="86"/>
                                        </p:tgtEl>
                                      </p:cBhvr>
                                      <p:to x="100000" y="100000"/>
                                    </p:animScale>
                                  </p:childTnLst>
                                </p:cTn>
                              </p:par>
                            </p:childTnLst>
                          </p:cTn>
                        </p:par>
                        <p:par>
                          <p:cTn id="463" fill="hold">
                            <p:stCondLst>
                              <p:cond delay="54000"/>
                            </p:stCondLst>
                            <p:childTnLst>
                              <p:par>
                                <p:cTn id="464" presetID="26" presetClass="entr" presetSubtype="0" fill="hold" nodeType="afterEffect">
                                  <p:stCondLst>
                                    <p:cond delay="0"/>
                                  </p:stCondLst>
                                  <p:childTnLst>
                                    <p:set>
                                      <p:cBhvr>
                                        <p:cTn id="465" dur="1" fill="hold">
                                          <p:stCondLst>
                                            <p:cond delay="0"/>
                                          </p:stCondLst>
                                        </p:cTn>
                                        <p:tgtEl>
                                          <p:spTgt spid="45"/>
                                        </p:tgtEl>
                                        <p:attrNameLst>
                                          <p:attrName>style.visibility</p:attrName>
                                        </p:attrNameLst>
                                      </p:cBhvr>
                                      <p:to>
                                        <p:strVal val="visible"/>
                                      </p:to>
                                    </p:set>
                                    <p:animEffect transition="in" filter="wipe(down)">
                                      <p:cBhvr>
                                        <p:cTn id="466" dur="580">
                                          <p:stCondLst>
                                            <p:cond delay="0"/>
                                          </p:stCondLst>
                                        </p:cTn>
                                        <p:tgtEl>
                                          <p:spTgt spid="45"/>
                                        </p:tgtEl>
                                      </p:cBhvr>
                                    </p:animEffect>
                                    <p:anim calcmode="lin" valueType="num">
                                      <p:cBhvr>
                                        <p:cTn id="467"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468"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469"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470"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471"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472" dur="26">
                                          <p:stCondLst>
                                            <p:cond delay="650"/>
                                          </p:stCondLst>
                                        </p:cTn>
                                        <p:tgtEl>
                                          <p:spTgt spid="45"/>
                                        </p:tgtEl>
                                      </p:cBhvr>
                                      <p:to x="100000" y="60000"/>
                                    </p:animScale>
                                    <p:animScale>
                                      <p:cBhvr>
                                        <p:cTn id="473" dur="166" decel="50000">
                                          <p:stCondLst>
                                            <p:cond delay="676"/>
                                          </p:stCondLst>
                                        </p:cTn>
                                        <p:tgtEl>
                                          <p:spTgt spid="45"/>
                                        </p:tgtEl>
                                      </p:cBhvr>
                                      <p:to x="100000" y="100000"/>
                                    </p:animScale>
                                    <p:animScale>
                                      <p:cBhvr>
                                        <p:cTn id="474" dur="26">
                                          <p:stCondLst>
                                            <p:cond delay="1312"/>
                                          </p:stCondLst>
                                        </p:cTn>
                                        <p:tgtEl>
                                          <p:spTgt spid="45"/>
                                        </p:tgtEl>
                                      </p:cBhvr>
                                      <p:to x="100000" y="80000"/>
                                    </p:animScale>
                                    <p:animScale>
                                      <p:cBhvr>
                                        <p:cTn id="475" dur="166" decel="50000">
                                          <p:stCondLst>
                                            <p:cond delay="1338"/>
                                          </p:stCondLst>
                                        </p:cTn>
                                        <p:tgtEl>
                                          <p:spTgt spid="45"/>
                                        </p:tgtEl>
                                      </p:cBhvr>
                                      <p:to x="100000" y="100000"/>
                                    </p:animScale>
                                    <p:animScale>
                                      <p:cBhvr>
                                        <p:cTn id="476" dur="26">
                                          <p:stCondLst>
                                            <p:cond delay="1642"/>
                                          </p:stCondLst>
                                        </p:cTn>
                                        <p:tgtEl>
                                          <p:spTgt spid="45"/>
                                        </p:tgtEl>
                                      </p:cBhvr>
                                      <p:to x="100000" y="90000"/>
                                    </p:animScale>
                                    <p:animScale>
                                      <p:cBhvr>
                                        <p:cTn id="477" dur="166" decel="50000">
                                          <p:stCondLst>
                                            <p:cond delay="1668"/>
                                          </p:stCondLst>
                                        </p:cTn>
                                        <p:tgtEl>
                                          <p:spTgt spid="45"/>
                                        </p:tgtEl>
                                      </p:cBhvr>
                                      <p:to x="100000" y="100000"/>
                                    </p:animScale>
                                    <p:animScale>
                                      <p:cBhvr>
                                        <p:cTn id="478" dur="26">
                                          <p:stCondLst>
                                            <p:cond delay="1808"/>
                                          </p:stCondLst>
                                        </p:cTn>
                                        <p:tgtEl>
                                          <p:spTgt spid="45"/>
                                        </p:tgtEl>
                                      </p:cBhvr>
                                      <p:to x="100000" y="95000"/>
                                    </p:animScale>
                                    <p:animScale>
                                      <p:cBhvr>
                                        <p:cTn id="479" dur="166" decel="50000">
                                          <p:stCondLst>
                                            <p:cond delay="1834"/>
                                          </p:stCondLst>
                                        </p:cTn>
                                        <p:tgtEl>
                                          <p:spTgt spid="45"/>
                                        </p:tgtEl>
                                      </p:cBhvr>
                                      <p:to x="100000" y="100000"/>
                                    </p:animScale>
                                  </p:childTnLst>
                                </p:cTn>
                              </p:par>
                            </p:childTnLst>
                          </p:cTn>
                        </p:par>
                        <p:par>
                          <p:cTn id="480" fill="hold">
                            <p:stCondLst>
                              <p:cond delay="56000"/>
                            </p:stCondLst>
                            <p:childTnLst>
                              <p:par>
                                <p:cTn id="481" presetID="26" presetClass="entr" presetSubtype="0" fill="hold" nodeType="afterEffect">
                                  <p:stCondLst>
                                    <p:cond delay="0"/>
                                  </p:stCondLst>
                                  <p:childTnLst>
                                    <p:set>
                                      <p:cBhvr>
                                        <p:cTn id="482" dur="1" fill="hold">
                                          <p:stCondLst>
                                            <p:cond delay="0"/>
                                          </p:stCondLst>
                                        </p:cTn>
                                        <p:tgtEl>
                                          <p:spTgt spid="80"/>
                                        </p:tgtEl>
                                        <p:attrNameLst>
                                          <p:attrName>style.visibility</p:attrName>
                                        </p:attrNameLst>
                                      </p:cBhvr>
                                      <p:to>
                                        <p:strVal val="visible"/>
                                      </p:to>
                                    </p:set>
                                    <p:animEffect transition="in" filter="wipe(down)">
                                      <p:cBhvr>
                                        <p:cTn id="483" dur="580">
                                          <p:stCondLst>
                                            <p:cond delay="0"/>
                                          </p:stCondLst>
                                        </p:cTn>
                                        <p:tgtEl>
                                          <p:spTgt spid="80"/>
                                        </p:tgtEl>
                                      </p:cBhvr>
                                    </p:animEffect>
                                    <p:anim calcmode="lin" valueType="num">
                                      <p:cBhvr>
                                        <p:cTn id="484" dur="1822"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485" dur="664"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486" dur="664" tmFilter="0, 0; 0.125,0.2665; 0.25,0.4; 0.375,0.465; 0.5,0.5;  0.625,0.535; 0.75,0.6; 0.875,0.7335; 1,1">
                                          <p:stCondLst>
                                            <p:cond delay="664"/>
                                          </p:stCondLst>
                                        </p:cTn>
                                        <p:tgtEl>
                                          <p:spTgt spid="80"/>
                                        </p:tgtEl>
                                        <p:attrNameLst>
                                          <p:attrName>ppt_y</p:attrName>
                                        </p:attrNameLst>
                                      </p:cBhvr>
                                      <p:tavLst>
                                        <p:tav tm="0" fmla="#ppt_y-sin(pi*$)/9">
                                          <p:val>
                                            <p:fltVal val="0"/>
                                          </p:val>
                                        </p:tav>
                                        <p:tav tm="100000">
                                          <p:val>
                                            <p:fltVal val="1"/>
                                          </p:val>
                                        </p:tav>
                                      </p:tavLst>
                                    </p:anim>
                                    <p:anim calcmode="lin" valueType="num">
                                      <p:cBhvr>
                                        <p:cTn id="487" dur="332" tmFilter="0, 0; 0.125,0.2665; 0.25,0.4; 0.375,0.465; 0.5,0.5;  0.625,0.535; 0.75,0.6; 0.875,0.7335; 1,1">
                                          <p:stCondLst>
                                            <p:cond delay="1324"/>
                                          </p:stCondLst>
                                        </p:cTn>
                                        <p:tgtEl>
                                          <p:spTgt spid="80"/>
                                        </p:tgtEl>
                                        <p:attrNameLst>
                                          <p:attrName>ppt_y</p:attrName>
                                        </p:attrNameLst>
                                      </p:cBhvr>
                                      <p:tavLst>
                                        <p:tav tm="0" fmla="#ppt_y-sin(pi*$)/27">
                                          <p:val>
                                            <p:fltVal val="0"/>
                                          </p:val>
                                        </p:tav>
                                        <p:tav tm="100000">
                                          <p:val>
                                            <p:fltVal val="1"/>
                                          </p:val>
                                        </p:tav>
                                      </p:tavLst>
                                    </p:anim>
                                    <p:anim calcmode="lin" valueType="num">
                                      <p:cBhvr>
                                        <p:cTn id="488" dur="164" tmFilter="0, 0; 0.125,0.2665; 0.25,0.4; 0.375,0.465; 0.5,0.5;  0.625,0.535; 0.75,0.6; 0.875,0.7335; 1,1">
                                          <p:stCondLst>
                                            <p:cond delay="1656"/>
                                          </p:stCondLst>
                                        </p:cTn>
                                        <p:tgtEl>
                                          <p:spTgt spid="80"/>
                                        </p:tgtEl>
                                        <p:attrNameLst>
                                          <p:attrName>ppt_y</p:attrName>
                                        </p:attrNameLst>
                                      </p:cBhvr>
                                      <p:tavLst>
                                        <p:tav tm="0" fmla="#ppt_y-sin(pi*$)/81">
                                          <p:val>
                                            <p:fltVal val="0"/>
                                          </p:val>
                                        </p:tav>
                                        <p:tav tm="100000">
                                          <p:val>
                                            <p:fltVal val="1"/>
                                          </p:val>
                                        </p:tav>
                                      </p:tavLst>
                                    </p:anim>
                                    <p:animScale>
                                      <p:cBhvr>
                                        <p:cTn id="489" dur="26">
                                          <p:stCondLst>
                                            <p:cond delay="650"/>
                                          </p:stCondLst>
                                        </p:cTn>
                                        <p:tgtEl>
                                          <p:spTgt spid="80"/>
                                        </p:tgtEl>
                                      </p:cBhvr>
                                      <p:to x="100000" y="60000"/>
                                    </p:animScale>
                                    <p:animScale>
                                      <p:cBhvr>
                                        <p:cTn id="490" dur="166" decel="50000">
                                          <p:stCondLst>
                                            <p:cond delay="676"/>
                                          </p:stCondLst>
                                        </p:cTn>
                                        <p:tgtEl>
                                          <p:spTgt spid="80"/>
                                        </p:tgtEl>
                                      </p:cBhvr>
                                      <p:to x="100000" y="100000"/>
                                    </p:animScale>
                                    <p:animScale>
                                      <p:cBhvr>
                                        <p:cTn id="491" dur="26">
                                          <p:stCondLst>
                                            <p:cond delay="1312"/>
                                          </p:stCondLst>
                                        </p:cTn>
                                        <p:tgtEl>
                                          <p:spTgt spid="80"/>
                                        </p:tgtEl>
                                      </p:cBhvr>
                                      <p:to x="100000" y="80000"/>
                                    </p:animScale>
                                    <p:animScale>
                                      <p:cBhvr>
                                        <p:cTn id="492" dur="166" decel="50000">
                                          <p:stCondLst>
                                            <p:cond delay="1338"/>
                                          </p:stCondLst>
                                        </p:cTn>
                                        <p:tgtEl>
                                          <p:spTgt spid="80"/>
                                        </p:tgtEl>
                                      </p:cBhvr>
                                      <p:to x="100000" y="100000"/>
                                    </p:animScale>
                                    <p:animScale>
                                      <p:cBhvr>
                                        <p:cTn id="493" dur="26">
                                          <p:stCondLst>
                                            <p:cond delay="1642"/>
                                          </p:stCondLst>
                                        </p:cTn>
                                        <p:tgtEl>
                                          <p:spTgt spid="80"/>
                                        </p:tgtEl>
                                      </p:cBhvr>
                                      <p:to x="100000" y="90000"/>
                                    </p:animScale>
                                    <p:animScale>
                                      <p:cBhvr>
                                        <p:cTn id="494" dur="166" decel="50000">
                                          <p:stCondLst>
                                            <p:cond delay="1668"/>
                                          </p:stCondLst>
                                        </p:cTn>
                                        <p:tgtEl>
                                          <p:spTgt spid="80"/>
                                        </p:tgtEl>
                                      </p:cBhvr>
                                      <p:to x="100000" y="100000"/>
                                    </p:animScale>
                                    <p:animScale>
                                      <p:cBhvr>
                                        <p:cTn id="495" dur="26">
                                          <p:stCondLst>
                                            <p:cond delay="1808"/>
                                          </p:stCondLst>
                                        </p:cTn>
                                        <p:tgtEl>
                                          <p:spTgt spid="80"/>
                                        </p:tgtEl>
                                      </p:cBhvr>
                                      <p:to x="100000" y="95000"/>
                                    </p:animScale>
                                    <p:animScale>
                                      <p:cBhvr>
                                        <p:cTn id="496" dur="166" decel="50000">
                                          <p:stCondLst>
                                            <p:cond delay="1834"/>
                                          </p:stCondLst>
                                        </p:cTn>
                                        <p:tgtEl>
                                          <p:spTgt spid="80"/>
                                        </p:tgtEl>
                                      </p:cBhvr>
                                      <p:to x="100000" y="100000"/>
                                    </p:animScale>
                                  </p:childTnLst>
                                </p:cTn>
                              </p:par>
                            </p:childTnLst>
                          </p:cTn>
                        </p:par>
                        <p:par>
                          <p:cTn id="497" fill="hold">
                            <p:stCondLst>
                              <p:cond delay="58000"/>
                            </p:stCondLst>
                            <p:childTnLst>
                              <p:par>
                                <p:cTn id="498" presetID="26" presetClass="entr" presetSubtype="0" fill="hold" nodeType="afterEffect">
                                  <p:stCondLst>
                                    <p:cond delay="0"/>
                                  </p:stCondLst>
                                  <p:childTnLst>
                                    <p:set>
                                      <p:cBhvr>
                                        <p:cTn id="499" dur="1" fill="hold">
                                          <p:stCondLst>
                                            <p:cond delay="0"/>
                                          </p:stCondLst>
                                        </p:cTn>
                                        <p:tgtEl>
                                          <p:spTgt spid="58"/>
                                        </p:tgtEl>
                                        <p:attrNameLst>
                                          <p:attrName>style.visibility</p:attrName>
                                        </p:attrNameLst>
                                      </p:cBhvr>
                                      <p:to>
                                        <p:strVal val="visible"/>
                                      </p:to>
                                    </p:set>
                                    <p:animEffect transition="in" filter="wipe(down)">
                                      <p:cBhvr>
                                        <p:cTn id="500" dur="580">
                                          <p:stCondLst>
                                            <p:cond delay="0"/>
                                          </p:stCondLst>
                                        </p:cTn>
                                        <p:tgtEl>
                                          <p:spTgt spid="58"/>
                                        </p:tgtEl>
                                      </p:cBhvr>
                                    </p:animEffect>
                                    <p:anim calcmode="lin" valueType="num">
                                      <p:cBhvr>
                                        <p:cTn id="501"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502"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503"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504"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505"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506" dur="26">
                                          <p:stCondLst>
                                            <p:cond delay="650"/>
                                          </p:stCondLst>
                                        </p:cTn>
                                        <p:tgtEl>
                                          <p:spTgt spid="58"/>
                                        </p:tgtEl>
                                      </p:cBhvr>
                                      <p:to x="100000" y="60000"/>
                                    </p:animScale>
                                    <p:animScale>
                                      <p:cBhvr>
                                        <p:cTn id="507" dur="166" decel="50000">
                                          <p:stCondLst>
                                            <p:cond delay="676"/>
                                          </p:stCondLst>
                                        </p:cTn>
                                        <p:tgtEl>
                                          <p:spTgt spid="58"/>
                                        </p:tgtEl>
                                      </p:cBhvr>
                                      <p:to x="100000" y="100000"/>
                                    </p:animScale>
                                    <p:animScale>
                                      <p:cBhvr>
                                        <p:cTn id="508" dur="26">
                                          <p:stCondLst>
                                            <p:cond delay="1312"/>
                                          </p:stCondLst>
                                        </p:cTn>
                                        <p:tgtEl>
                                          <p:spTgt spid="58"/>
                                        </p:tgtEl>
                                      </p:cBhvr>
                                      <p:to x="100000" y="80000"/>
                                    </p:animScale>
                                    <p:animScale>
                                      <p:cBhvr>
                                        <p:cTn id="509" dur="166" decel="50000">
                                          <p:stCondLst>
                                            <p:cond delay="1338"/>
                                          </p:stCondLst>
                                        </p:cTn>
                                        <p:tgtEl>
                                          <p:spTgt spid="58"/>
                                        </p:tgtEl>
                                      </p:cBhvr>
                                      <p:to x="100000" y="100000"/>
                                    </p:animScale>
                                    <p:animScale>
                                      <p:cBhvr>
                                        <p:cTn id="510" dur="26">
                                          <p:stCondLst>
                                            <p:cond delay="1642"/>
                                          </p:stCondLst>
                                        </p:cTn>
                                        <p:tgtEl>
                                          <p:spTgt spid="58"/>
                                        </p:tgtEl>
                                      </p:cBhvr>
                                      <p:to x="100000" y="90000"/>
                                    </p:animScale>
                                    <p:animScale>
                                      <p:cBhvr>
                                        <p:cTn id="511" dur="166" decel="50000">
                                          <p:stCondLst>
                                            <p:cond delay="1668"/>
                                          </p:stCondLst>
                                        </p:cTn>
                                        <p:tgtEl>
                                          <p:spTgt spid="58"/>
                                        </p:tgtEl>
                                      </p:cBhvr>
                                      <p:to x="100000" y="100000"/>
                                    </p:animScale>
                                    <p:animScale>
                                      <p:cBhvr>
                                        <p:cTn id="512" dur="26">
                                          <p:stCondLst>
                                            <p:cond delay="1808"/>
                                          </p:stCondLst>
                                        </p:cTn>
                                        <p:tgtEl>
                                          <p:spTgt spid="58"/>
                                        </p:tgtEl>
                                      </p:cBhvr>
                                      <p:to x="100000" y="95000"/>
                                    </p:animScale>
                                    <p:animScale>
                                      <p:cBhvr>
                                        <p:cTn id="513" dur="166" decel="50000">
                                          <p:stCondLst>
                                            <p:cond delay="1834"/>
                                          </p:stCondLst>
                                        </p:cTn>
                                        <p:tgtEl>
                                          <p:spTgt spid="58"/>
                                        </p:tgtEl>
                                      </p:cBhvr>
                                      <p:to x="100000" y="100000"/>
                                    </p:animScale>
                                  </p:childTnLst>
                                </p:cTn>
                              </p:par>
                            </p:childTnLst>
                          </p:cTn>
                        </p:par>
                        <p:par>
                          <p:cTn id="514" fill="hold">
                            <p:stCondLst>
                              <p:cond delay="60000"/>
                            </p:stCondLst>
                            <p:childTnLst>
                              <p:par>
                                <p:cTn id="515" presetID="26" presetClass="entr" presetSubtype="0" fill="hold" nodeType="afterEffect">
                                  <p:stCondLst>
                                    <p:cond delay="0"/>
                                  </p:stCondLst>
                                  <p:childTnLst>
                                    <p:set>
                                      <p:cBhvr>
                                        <p:cTn id="516" dur="1" fill="hold">
                                          <p:stCondLst>
                                            <p:cond delay="0"/>
                                          </p:stCondLst>
                                        </p:cTn>
                                        <p:tgtEl>
                                          <p:spTgt spid="59"/>
                                        </p:tgtEl>
                                        <p:attrNameLst>
                                          <p:attrName>style.visibility</p:attrName>
                                        </p:attrNameLst>
                                      </p:cBhvr>
                                      <p:to>
                                        <p:strVal val="visible"/>
                                      </p:to>
                                    </p:set>
                                    <p:animEffect transition="in" filter="wipe(down)">
                                      <p:cBhvr>
                                        <p:cTn id="517" dur="580">
                                          <p:stCondLst>
                                            <p:cond delay="0"/>
                                          </p:stCondLst>
                                        </p:cTn>
                                        <p:tgtEl>
                                          <p:spTgt spid="59"/>
                                        </p:tgtEl>
                                      </p:cBhvr>
                                    </p:animEffect>
                                    <p:anim calcmode="lin" valueType="num">
                                      <p:cBhvr>
                                        <p:cTn id="518"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519"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520"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521"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522"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523" dur="26">
                                          <p:stCondLst>
                                            <p:cond delay="650"/>
                                          </p:stCondLst>
                                        </p:cTn>
                                        <p:tgtEl>
                                          <p:spTgt spid="59"/>
                                        </p:tgtEl>
                                      </p:cBhvr>
                                      <p:to x="100000" y="60000"/>
                                    </p:animScale>
                                    <p:animScale>
                                      <p:cBhvr>
                                        <p:cTn id="524" dur="166" decel="50000">
                                          <p:stCondLst>
                                            <p:cond delay="676"/>
                                          </p:stCondLst>
                                        </p:cTn>
                                        <p:tgtEl>
                                          <p:spTgt spid="59"/>
                                        </p:tgtEl>
                                      </p:cBhvr>
                                      <p:to x="100000" y="100000"/>
                                    </p:animScale>
                                    <p:animScale>
                                      <p:cBhvr>
                                        <p:cTn id="525" dur="26">
                                          <p:stCondLst>
                                            <p:cond delay="1312"/>
                                          </p:stCondLst>
                                        </p:cTn>
                                        <p:tgtEl>
                                          <p:spTgt spid="59"/>
                                        </p:tgtEl>
                                      </p:cBhvr>
                                      <p:to x="100000" y="80000"/>
                                    </p:animScale>
                                    <p:animScale>
                                      <p:cBhvr>
                                        <p:cTn id="526" dur="166" decel="50000">
                                          <p:stCondLst>
                                            <p:cond delay="1338"/>
                                          </p:stCondLst>
                                        </p:cTn>
                                        <p:tgtEl>
                                          <p:spTgt spid="59"/>
                                        </p:tgtEl>
                                      </p:cBhvr>
                                      <p:to x="100000" y="100000"/>
                                    </p:animScale>
                                    <p:animScale>
                                      <p:cBhvr>
                                        <p:cTn id="527" dur="26">
                                          <p:stCondLst>
                                            <p:cond delay="1642"/>
                                          </p:stCondLst>
                                        </p:cTn>
                                        <p:tgtEl>
                                          <p:spTgt spid="59"/>
                                        </p:tgtEl>
                                      </p:cBhvr>
                                      <p:to x="100000" y="90000"/>
                                    </p:animScale>
                                    <p:animScale>
                                      <p:cBhvr>
                                        <p:cTn id="528" dur="166" decel="50000">
                                          <p:stCondLst>
                                            <p:cond delay="1668"/>
                                          </p:stCondLst>
                                        </p:cTn>
                                        <p:tgtEl>
                                          <p:spTgt spid="59"/>
                                        </p:tgtEl>
                                      </p:cBhvr>
                                      <p:to x="100000" y="100000"/>
                                    </p:animScale>
                                    <p:animScale>
                                      <p:cBhvr>
                                        <p:cTn id="529" dur="26">
                                          <p:stCondLst>
                                            <p:cond delay="1808"/>
                                          </p:stCondLst>
                                        </p:cTn>
                                        <p:tgtEl>
                                          <p:spTgt spid="59"/>
                                        </p:tgtEl>
                                      </p:cBhvr>
                                      <p:to x="100000" y="95000"/>
                                    </p:animScale>
                                    <p:animScale>
                                      <p:cBhvr>
                                        <p:cTn id="530" dur="166" decel="50000">
                                          <p:stCondLst>
                                            <p:cond delay="1834"/>
                                          </p:stCondLst>
                                        </p:cTn>
                                        <p:tgtEl>
                                          <p:spTgt spid="59"/>
                                        </p:tgtEl>
                                      </p:cBhvr>
                                      <p:to x="100000" y="100000"/>
                                    </p:animScale>
                                  </p:childTnLst>
                                </p:cTn>
                              </p:par>
                            </p:childTnLst>
                          </p:cTn>
                        </p:par>
                        <p:par>
                          <p:cTn id="531" fill="hold">
                            <p:stCondLst>
                              <p:cond delay="62000"/>
                            </p:stCondLst>
                            <p:childTnLst>
                              <p:par>
                                <p:cTn id="532" presetID="26" presetClass="entr" presetSubtype="0" fill="hold" nodeType="afterEffect">
                                  <p:stCondLst>
                                    <p:cond delay="0"/>
                                  </p:stCondLst>
                                  <p:childTnLst>
                                    <p:set>
                                      <p:cBhvr>
                                        <p:cTn id="533" dur="1" fill="hold">
                                          <p:stCondLst>
                                            <p:cond delay="0"/>
                                          </p:stCondLst>
                                        </p:cTn>
                                        <p:tgtEl>
                                          <p:spTgt spid="38"/>
                                        </p:tgtEl>
                                        <p:attrNameLst>
                                          <p:attrName>style.visibility</p:attrName>
                                        </p:attrNameLst>
                                      </p:cBhvr>
                                      <p:to>
                                        <p:strVal val="visible"/>
                                      </p:to>
                                    </p:set>
                                    <p:animEffect transition="in" filter="wipe(down)">
                                      <p:cBhvr>
                                        <p:cTn id="534" dur="580">
                                          <p:stCondLst>
                                            <p:cond delay="0"/>
                                          </p:stCondLst>
                                        </p:cTn>
                                        <p:tgtEl>
                                          <p:spTgt spid="38"/>
                                        </p:tgtEl>
                                      </p:cBhvr>
                                    </p:animEffect>
                                    <p:anim calcmode="lin" valueType="num">
                                      <p:cBhvr>
                                        <p:cTn id="53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3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3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3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0" dur="26">
                                          <p:stCondLst>
                                            <p:cond delay="650"/>
                                          </p:stCondLst>
                                        </p:cTn>
                                        <p:tgtEl>
                                          <p:spTgt spid="38"/>
                                        </p:tgtEl>
                                      </p:cBhvr>
                                      <p:to x="100000" y="60000"/>
                                    </p:animScale>
                                    <p:animScale>
                                      <p:cBhvr>
                                        <p:cTn id="541" dur="166" decel="50000">
                                          <p:stCondLst>
                                            <p:cond delay="676"/>
                                          </p:stCondLst>
                                        </p:cTn>
                                        <p:tgtEl>
                                          <p:spTgt spid="38"/>
                                        </p:tgtEl>
                                      </p:cBhvr>
                                      <p:to x="100000" y="100000"/>
                                    </p:animScale>
                                    <p:animScale>
                                      <p:cBhvr>
                                        <p:cTn id="542" dur="26">
                                          <p:stCondLst>
                                            <p:cond delay="1312"/>
                                          </p:stCondLst>
                                        </p:cTn>
                                        <p:tgtEl>
                                          <p:spTgt spid="38"/>
                                        </p:tgtEl>
                                      </p:cBhvr>
                                      <p:to x="100000" y="80000"/>
                                    </p:animScale>
                                    <p:animScale>
                                      <p:cBhvr>
                                        <p:cTn id="543" dur="166" decel="50000">
                                          <p:stCondLst>
                                            <p:cond delay="1338"/>
                                          </p:stCondLst>
                                        </p:cTn>
                                        <p:tgtEl>
                                          <p:spTgt spid="38"/>
                                        </p:tgtEl>
                                      </p:cBhvr>
                                      <p:to x="100000" y="100000"/>
                                    </p:animScale>
                                    <p:animScale>
                                      <p:cBhvr>
                                        <p:cTn id="544" dur="26">
                                          <p:stCondLst>
                                            <p:cond delay="1642"/>
                                          </p:stCondLst>
                                        </p:cTn>
                                        <p:tgtEl>
                                          <p:spTgt spid="38"/>
                                        </p:tgtEl>
                                      </p:cBhvr>
                                      <p:to x="100000" y="90000"/>
                                    </p:animScale>
                                    <p:animScale>
                                      <p:cBhvr>
                                        <p:cTn id="545" dur="166" decel="50000">
                                          <p:stCondLst>
                                            <p:cond delay="1668"/>
                                          </p:stCondLst>
                                        </p:cTn>
                                        <p:tgtEl>
                                          <p:spTgt spid="38"/>
                                        </p:tgtEl>
                                      </p:cBhvr>
                                      <p:to x="100000" y="100000"/>
                                    </p:animScale>
                                    <p:animScale>
                                      <p:cBhvr>
                                        <p:cTn id="546" dur="26">
                                          <p:stCondLst>
                                            <p:cond delay="1808"/>
                                          </p:stCondLst>
                                        </p:cTn>
                                        <p:tgtEl>
                                          <p:spTgt spid="38"/>
                                        </p:tgtEl>
                                      </p:cBhvr>
                                      <p:to x="100000" y="95000"/>
                                    </p:animScale>
                                    <p:animScale>
                                      <p:cBhvr>
                                        <p:cTn id="547" dur="166" decel="50000">
                                          <p:stCondLst>
                                            <p:cond delay="1834"/>
                                          </p:stCondLst>
                                        </p:cTn>
                                        <p:tgtEl>
                                          <p:spTgt spid="38"/>
                                        </p:tgtEl>
                                      </p:cBhvr>
                                      <p:to x="100000" y="100000"/>
                                    </p:animScale>
                                  </p:childTnLst>
                                </p:cTn>
                              </p:par>
                            </p:childTnLst>
                          </p:cTn>
                        </p:par>
                        <p:par>
                          <p:cTn id="548" fill="hold">
                            <p:stCondLst>
                              <p:cond delay="64000"/>
                            </p:stCondLst>
                            <p:childTnLst>
                              <p:par>
                                <p:cTn id="549" presetID="26" presetClass="entr" presetSubtype="0" fill="hold" nodeType="afterEffect">
                                  <p:stCondLst>
                                    <p:cond delay="0"/>
                                  </p:stCondLst>
                                  <p:childTnLst>
                                    <p:set>
                                      <p:cBhvr>
                                        <p:cTn id="550" dur="1" fill="hold">
                                          <p:stCondLst>
                                            <p:cond delay="0"/>
                                          </p:stCondLst>
                                        </p:cTn>
                                        <p:tgtEl>
                                          <p:spTgt spid="17"/>
                                        </p:tgtEl>
                                        <p:attrNameLst>
                                          <p:attrName>style.visibility</p:attrName>
                                        </p:attrNameLst>
                                      </p:cBhvr>
                                      <p:to>
                                        <p:strVal val="visible"/>
                                      </p:to>
                                    </p:set>
                                    <p:animEffect transition="in" filter="wipe(down)">
                                      <p:cBhvr>
                                        <p:cTn id="551" dur="580">
                                          <p:stCondLst>
                                            <p:cond delay="0"/>
                                          </p:stCondLst>
                                        </p:cTn>
                                        <p:tgtEl>
                                          <p:spTgt spid="17"/>
                                        </p:tgtEl>
                                      </p:cBhvr>
                                    </p:animEffect>
                                    <p:anim calcmode="lin" valueType="num">
                                      <p:cBhvr>
                                        <p:cTn id="55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5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5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5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5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57" dur="26">
                                          <p:stCondLst>
                                            <p:cond delay="650"/>
                                          </p:stCondLst>
                                        </p:cTn>
                                        <p:tgtEl>
                                          <p:spTgt spid="17"/>
                                        </p:tgtEl>
                                      </p:cBhvr>
                                      <p:to x="100000" y="60000"/>
                                    </p:animScale>
                                    <p:animScale>
                                      <p:cBhvr>
                                        <p:cTn id="558" dur="166" decel="50000">
                                          <p:stCondLst>
                                            <p:cond delay="676"/>
                                          </p:stCondLst>
                                        </p:cTn>
                                        <p:tgtEl>
                                          <p:spTgt spid="17"/>
                                        </p:tgtEl>
                                      </p:cBhvr>
                                      <p:to x="100000" y="100000"/>
                                    </p:animScale>
                                    <p:animScale>
                                      <p:cBhvr>
                                        <p:cTn id="559" dur="26">
                                          <p:stCondLst>
                                            <p:cond delay="1312"/>
                                          </p:stCondLst>
                                        </p:cTn>
                                        <p:tgtEl>
                                          <p:spTgt spid="17"/>
                                        </p:tgtEl>
                                      </p:cBhvr>
                                      <p:to x="100000" y="80000"/>
                                    </p:animScale>
                                    <p:animScale>
                                      <p:cBhvr>
                                        <p:cTn id="560" dur="166" decel="50000">
                                          <p:stCondLst>
                                            <p:cond delay="1338"/>
                                          </p:stCondLst>
                                        </p:cTn>
                                        <p:tgtEl>
                                          <p:spTgt spid="17"/>
                                        </p:tgtEl>
                                      </p:cBhvr>
                                      <p:to x="100000" y="100000"/>
                                    </p:animScale>
                                    <p:animScale>
                                      <p:cBhvr>
                                        <p:cTn id="561" dur="26">
                                          <p:stCondLst>
                                            <p:cond delay="1642"/>
                                          </p:stCondLst>
                                        </p:cTn>
                                        <p:tgtEl>
                                          <p:spTgt spid="17"/>
                                        </p:tgtEl>
                                      </p:cBhvr>
                                      <p:to x="100000" y="90000"/>
                                    </p:animScale>
                                    <p:animScale>
                                      <p:cBhvr>
                                        <p:cTn id="562" dur="166" decel="50000">
                                          <p:stCondLst>
                                            <p:cond delay="1668"/>
                                          </p:stCondLst>
                                        </p:cTn>
                                        <p:tgtEl>
                                          <p:spTgt spid="17"/>
                                        </p:tgtEl>
                                      </p:cBhvr>
                                      <p:to x="100000" y="100000"/>
                                    </p:animScale>
                                    <p:animScale>
                                      <p:cBhvr>
                                        <p:cTn id="563" dur="26">
                                          <p:stCondLst>
                                            <p:cond delay="1808"/>
                                          </p:stCondLst>
                                        </p:cTn>
                                        <p:tgtEl>
                                          <p:spTgt spid="17"/>
                                        </p:tgtEl>
                                      </p:cBhvr>
                                      <p:to x="100000" y="95000"/>
                                    </p:animScale>
                                    <p:animScale>
                                      <p:cBhvr>
                                        <p:cTn id="564" dur="166" decel="50000">
                                          <p:stCondLst>
                                            <p:cond delay="1834"/>
                                          </p:stCondLst>
                                        </p:cTn>
                                        <p:tgtEl>
                                          <p:spTgt spid="17"/>
                                        </p:tgtEl>
                                      </p:cBhvr>
                                      <p:to x="100000" y="100000"/>
                                    </p:animScale>
                                  </p:childTnLst>
                                </p:cTn>
                              </p:par>
                            </p:childTnLst>
                          </p:cTn>
                        </p:par>
                        <p:par>
                          <p:cTn id="565" fill="hold">
                            <p:stCondLst>
                              <p:cond delay="66000"/>
                            </p:stCondLst>
                            <p:childTnLst>
                              <p:par>
                                <p:cTn id="566" presetID="26" presetClass="entr" presetSubtype="0" fill="hold" nodeType="afterEffect">
                                  <p:stCondLst>
                                    <p:cond delay="0"/>
                                  </p:stCondLst>
                                  <p:childTnLst>
                                    <p:set>
                                      <p:cBhvr>
                                        <p:cTn id="567" dur="1" fill="hold">
                                          <p:stCondLst>
                                            <p:cond delay="0"/>
                                          </p:stCondLst>
                                        </p:cTn>
                                        <p:tgtEl>
                                          <p:spTgt spid="36"/>
                                        </p:tgtEl>
                                        <p:attrNameLst>
                                          <p:attrName>style.visibility</p:attrName>
                                        </p:attrNameLst>
                                      </p:cBhvr>
                                      <p:to>
                                        <p:strVal val="visible"/>
                                      </p:to>
                                    </p:set>
                                    <p:animEffect transition="in" filter="wipe(down)">
                                      <p:cBhvr>
                                        <p:cTn id="568" dur="580">
                                          <p:stCondLst>
                                            <p:cond delay="0"/>
                                          </p:stCondLst>
                                        </p:cTn>
                                        <p:tgtEl>
                                          <p:spTgt spid="36"/>
                                        </p:tgtEl>
                                      </p:cBhvr>
                                    </p:animEffect>
                                    <p:anim calcmode="lin" valueType="num">
                                      <p:cBhvr>
                                        <p:cTn id="569"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570"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571"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572"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573"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574" dur="26">
                                          <p:stCondLst>
                                            <p:cond delay="650"/>
                                          </p:stCondLst>
                                        </p:cTn>
                                        <p:tgtEl>
                                          <p:spTgt spid="36"/>
                                        </p:tgtEl>
                                      </p:cBhvr>
                                      <p:to x="100000" y="60000"/>
                                    </p:animScale>
                                    <p:animScale>
                                      <p:cBhvr>
                                        <p:cTn id="575" dur="166" decel="50000">
                                          <p:stCondLst>
                                            <p:cond delay="676"/>
                                          </p:stCondLst>
                                        </p:cTn>
                                        <p:tgtEl>
                                          <p:spTgt spid="36"/>
                                        </p:tgtEl>
                                      </p:cBhvr>
                                      <p:to x="100000" y="100000"/>
                                    </p:animScale>
                                    <p:animScale>
                                      <p:cBhvr>
                                        <p:cTn id="576" dur="26">
                                          <p:stCondLst>
                                            <p:cond delay="1312"/>
                                          </p:stCondLst>
                                        </p:cTn>
                                        <p:tgtEl>
                                          <p:spTgt spid="36"/>
                                        </p:tgtEl>
                                      </p:cBhvr>
                                      <p:to x="100000" y="80000"/>
                                    </p:animScale>
                                    <p:animScale>
                                      <p:cBhvr>
                                        <p:cTn id="577" dur="166" decel="50000">
                                          <p:stCondLst>
                                            <p:cond delay="1338"/>
                                          </p:stCondLst>
                                        </p:cTn>
                                        <p:tgtEl>
                                          <p:spTgt spid="36"/>
                                        </p:tgtEl>
                                      </p:cBhvr>
                                      <p:to x="100000" y="100000"/>
                                    </p:animScale>
                                    <p:animScale>
                                      <p:cBhvr>
                                        <p:cTn id="578" dur="26">
                                          <p:stCondLst>
                                            <p:cond delay="1642"/>
                                          </p:stCondLst>
                                        </p:cTn>
                                        <p:tgtEl>
                                          <p:spTgt spid="36"/>
                                        </p:tgtEl>
                                      </p:cBhvr>
                                      <p:to x="100000" y="90000"/>
                                    </p:animScale>
                                    <p:animScale>
                                      <p:cBhvr>
                                        <p:cTn id="579" dur="166" decel="50000">
                                          <p:stCondLst>
                                            <p:cond delay="1668"/>
                                          </p:stCondLst>
                                        </p:cTn>
                                        <p:tgtEl>
                                          <p:spTgt spid="36"/>
                                        </p:tgtEl>
                                      </p:cBhvr>
                                      <p:to x="100000" y="100000"/>
                                    </p:animScale>
                                    <p:animScale>
                                      <p:cBhvr>
                                        <p:cTn id="580" dur="26">
                                          <p:stCondLst>
                                            <p:cond delay="1808"/>
                                          </p:stCondLst>
                                        </p:cTn>
                                        <p:tgtEl>
                                          <p:spTgt spid="36"/>
                                        </p:tgtEl>
                                      </p:cBhvr>
                                      <p:to x="100000" y="95000"/>
                                    </p:animScale>
                                    <p:animScale>
                                      <p:cBhvr>
                                        <p:cTn id="581" dur="166" decel="50000">
                                          <p:stCondLst>
                                            <p:cond delay="1834"/>
                                          </p:stCondLst>
                                        </p:cTn>
                                        <p:tgtEl>
                                          <p:spTgt spid="36"/>
                                        </p:tgtEl>
                                      </p:cBhvr>
                                      <p:to x="100000" y="100000"/>
                                    </p:animScale>
                                  </p:childTnLst>
                                </p:cTn>
                              </p:par>
                            </p:childTnLst>
                          </p:cTn>
                        </p:par>
                        <p:par>
                          <p:cTn id="582" fill="hold">
                            <p:stCondLst>
                              <p:cond delay="68000"/>
                            </p:stCondLst>
                            <p:childTnLst>
                              <p:par>
                                <p:cTn id="583" presetID="26" presetClass="entr" presetSubtype="0" fill="hold" nodeType="afterEffect">
                                  <p:stCondLst>
                                    <p:cond delay="0"/>
                                  </p:stCondLst>
                                  <p:childTnLst>
                                    <p:set>
                                      <p:cBhvr>
                                        <p:cTn id="584" dur="1" fill="hold">
                                          <p:stCondLst>
                                            <p:cond delay="0"/>
                                          </p:stCondLst>
                                        </p:cTn>
                                        <p:tgtEl>
                                          <p:spTgt spid="83"/>
                                        </p:tgtEl>
                                        <p:attrNameLst>
                                          <p:attrName>style.visibility</p:attrName>
                                        </p:attrNameLst>
                                      </p:cBhvr>
                                      <p:to>
                                        <p:strVal val="visible"/>
                                      </p:to>
                                    </p:set>
                                    <p:animEffect transition="in" filter="wipe(down)">
                                      <p:cBhvr>
                                        <p:cTn id="585" dur="580">
                                          <p:stCondLst>
                                            <p:cond delay="0"/>
                                          </p:stCondLst>
                                        </p:cTn>
                                        <p:tgtEl>
                                          <p:spTgt spid="83"/>
                                        </p:tgtEl>
                                      </p:cBhvr>
                                    </p:animEffect>
                                    <p:anim calcmode="lin" valueType="num">
                                      <p:cBhvr>
                                        <p:cTn id="586" dur="1822"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587" dur="664"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588" dur="664" tmFilter="0, 0; 0.125,0.2665; 0.25,0.4; 0.375,0.465; 0.5,0.5;  0.625,0.535; 0.75,0.6; 0.875,0.7335; 1,1">
                                          <p:stCondLst>
                                            <p:cond delay="664"/>
                                          </p:stCondLst>
                                        </p:cTn>
                                        <p:tgtEl>
                                          <p:spTgt spid="83"/>
                                        </p:tgtEl>
                                        <p:attrNameLst>
                                          <p:attrName>ppt_y</p:attrName>
                                        </p:attrNameLst>
                                      </p:cBhvr>
                                      <p:tavLst>
                                        <p:tav tm="0" fmla="#ppt_y-sin(pi*$)/9">
                                          <p:val>
                                            <p:fltVal val="0"/>
                                          </p:val>
                                        </p:tav>
                                        <p:tav tm="100000">
                                          <p:val>
                                            <p:fltVal val="1"/>
                                          </p:val>
                                        </p:tav>
                                      </p:tavLst>
                                    </p:anim>
                                    <p:anim calcmode="lin" valueType="num">
                                      <p:cBhvr>
                                        <p:cTn id="589" dur="332" tmFilter="0, 0; 0.125,0.2665; 0.25,0.4; 0.375,0.465; 0.5,0.5;  0.625,0.535; 0.75,0.6; 0.875,0.7335; 1,1">
                                          <p:stCondLst>
                                            <p:cond delay="1324"/>
                                          </p:stCondLst>
                                        </p:cTn>
                                        <p:tgtEl>
                                          <p:spTgt spid="83"/>
                                        </p:tgtEl>
                                        <p:attrNameLst>
                                          <p:attrName>ppt_y</p:attrName>
                                        </p:attrNameLst>
                                      </p:cBhvr>
                                      <p:tavLst>
                                        <p:tav tm="0" fmla="#ppt_y-sin(pi*$)/27">
                                          <p:val>
                                            <p:fltVal val="0"/>
                                          </p:val>
                                        </p:tav>
                                        <p:tav tm="100000">
                                          <p:val>
                                            <p:fltVal val="1"/>
                                          </p:val>
                                        </p:tav>
                                      </p:tavLst>
                                    </p:anim>
                                    <p:anim calcmode="lin" valueType="num">
                                      <p:cBhvr>
                                        <p:cTn id="590" dur="164" tmFilter="0, 0; 0.125,0.2665; 0.25,0.4; 0.375,0.465; 0.5,0.5;  0.625,0.535; 0.75,0.6; 0.875,0.7335; 1,1">
                                          <p:stCondLst>
                                            <p:cond delay="1656"/>
                                          </p:stCondLst>
                                        </p:cTn>
                                        <p:tgtEl>
                                          <p:spTgt spid="83"/>
                                        </p:tgtEl>
                                        <p:attrNameLst>
                                          <p:attrName>ppt_y</p:attrName>
                                        </p:attrNameLst>
                                      </p:cBhvr>
                                      <p:tavLst>
                                        <p:tav tm="0" fmla="#ppt_y-sin(pi*$)/81">
                                          <p:val>
                                            <p:fltVal val="0"/>
                                          </p:val>
                                        </p:tav>
                                        <p:tav tm="100000">
                                          <p:val>
                                            <p:fltVal val="1"/>
                                          </p:val>
                                        </p:tav>
                                      </p:tavLst>
                                    </p:anim>
                                    <p:animScale>
                                      <p:cBhvr>
                                        <p:cTn id="591" dur="26">
                                          <p:stCondLst>
                                            <p:cond delay="650"/>
                                          </p:stCondLst>
                                        </p:cTn>
                                        <p:tgtEl>
                                          <p:spTgt spid="83"/>
                                        </p:tgtEl>
                                      </p:cBhvr>
                                      <p:to x="100000" y="60000"/>
                                    </p:animScale>
                                    <p:animScale>
                                      <p:cBhvr>
                                        <p:cTn id="592" dur="166" decel="50000">
                                          <p:stCondLst>
                                            <p:cond delay="676"/>
                                          </p:stCondLst>
                                        </p:cTn>
                                        <p:tgtEl>
                                          <p:spTgt spid="83"/>
                                        </p:tgtEl>
                                      </p:cBhvr>
                                      <p:to x="100000" y="100000"/>
                                    </p:animScale>
                                    <p:animScale>
                                      <p:cBhvr>
                                        <p:cTn id="593" dur="26">
                                          <p:stCondLst>
                                            <p:cond delay="1312"/>
                                          </p:stCondLst>
                                        </p:cTn>
                                        <p:tgtEl>
                                          <p:spTgt spid="83"/>
                                        </p:tgtEl>
                                      </p:cBhvr>
                                      <p:to x="100000" y="80000"/>
                                    </p:animScale>
                                    <p:animScale>
                                      <p:cBhvr>
                                        <p:cTn id="594" dur="166" decel="50000">
                                          <p:stCondLst>
                                            <p:cond delay="1338"/>
                                          </p:stCondLst>
                                        </p:cTn>
                                        <p:tgtEl>
                                          <p:spTgt spid="83"/>
                                        </p:tgtEl>
                                      </p:cBhvr>
                                      <p:to x="100000" y="100000"/>
                                    </p:animScale>
                                    <p:animScale>
                                      <p:cBhvr>
                                        <p:cTn id="595" dur="26">
                                          <p:stCondLst>
                                            <p:cond delay="1642"/>
                                          </p:stCondLst>
                                        </p:cTn>
                                        <p:tgtEl>
                                          <p:spTgt spid="83"/>
                                        </p:tgtEl>
                                      </p:cBhvr>
                                      <p:to x="100000" y="90000"/>
                                    </p:animScale>
                                    <p:animScale>
                                      <p:cBhvr>
                                        <p:cTn id="596" dur="166" decel="50000">
                                          <p:stCondLst>
                                            <p:cond delay="1668"/>
                                          </p:stCondLst>
                                        </p:cTn>
                                        <p:tgtEl>
                                          <p:spTgt spid="83"/>
                                        </p:tgtEl>
                                      </p:cBhvr>
                                      <p:to x="100000" y="100000"/>
                                    </p:animScale>
                                    <p:animScale>
                                      <p:cBhvr>
                                        <p:cTn id="597" dur="26">
                                          <p:stCondLst>
                                            <p:cond delay="1808"/>
                                          </p:stCondLst>
                                        </p:cTn>
                                        <p:tgtEl>
                                          <p:spTgt spid="83"/>
                                        </p:tgtEl>
                                      </p:cBhvr>
                                      <p:to x="100000" y="95000"/>
                                    </p:animScale>
                                    <p:animScale>
                                      <p:cBhvr>
                                        <p:cTn id="598" dur="166" decel="50000">
                                          <p:stCondLst>
                                            <p:cond delay="1834"/>
                                          </p:stCondLst>
                                        </p:cTn>
                                        <p:tgtEl>
                                          <p:spTgt spid="83"/>
                                        </p:tgtEl>
                                      </p:cBhvr>
                                      <p:to x="100000" y="100000"/>
                                    </p:animScale>
                                  </p:childTnLst>
                                </p:cTn>
                              </p:par>
                            </p:childTnLst>
                          </p:cTn>
                        </p:par>
                        <p:par>
                          <p:cTn id="599" fill="hold">
                            <p:stCondLst>
                              <p:cond delay="70000"/>
                            </p:stCondLst>
                            <p:childTnLst>
                              <p:par>
                                <p:cTn id="600" presetID="53" presetClass="entr" presetSubtype="16" fill="hold" grpId="0" nodeType="afterEffect">
                                  <p:stCondLst>
                                    <p:cond delay="0"/>
                                  </p:stCondLst>
                                  <p:childTnLst>
                                    <p:set>
                                      <p:cBhvr>
                                        <p:cTn id="601" dur="1" fill="hold">
                                          <p:stCondLst>
                                            <p:cond delay="0"/>
                                          </p:stCondLst>
                                        </p:cTn>
                                        <p:tgtEl>
                                          <p:spTgt spid="96"/>
                                        </p:tgtEl>
                                        <p:attrNameLst>
                                          <p:attrName>style.visibility</p:attrName>
                                        </p:attrNameLst>
                                      </p:cBhvr>
                                      <p:to>
                                        <p:strVal val="visible"/>
                                      </p:to>
                                    </p:set>
                                    <p:anim calcmode="lin" valueType="num">
                                      <p:cBhvr>
                                        <p:cTn id="602" dur="500" fill="hold"/>
                                        <p:tgtEl>
                                          <p:spTgt spid="96"/>
                                        </p:tgtEl>
                                        <p:attrNameLst>
                                          <p:attrName>ppt_w</p:attrName>
                                        </p:attrNameLst>
                                      </p:cBhvr>
                                      <p:tavLst>
                                        <p:tav tm="0">
                                          <p:val>
                                            <p:fltVal val="0"/>
                                          </p:val>
                                        </p:tav>
                                        <p:tav tm="100000">
                                          <p:val>
                                            <p:strVal val="#ppt_w"/>
                                          </p:val>
                                        </p:tav>
                                      </p:tavLst>
                                    </p:anim>
                                    <p:anim calcmode="lin" valueType="num">
                                      <p:cBhvr>
                                        <p:cTn id="603" dur="500" fill="hold"/>
                                        <p:tgtEl>
                                          <p:spTgt spid="96"/>
                                        </p:tgtEl>
                                        <p:attrNameLst>
                                          <p:attrName>ppt_h</p:attrName>
                                        </p:attrNameLst>
                                      </p:cBhvr>
                                      <p:tavLst>
                                        <p:tav tm="0">
                                          <p:val>
                                            <p:fltVal val="0"/>
                                          </p:val>
                                        </p:tav>
                                        <p:tav tm="100000">
                                          <p:val>
                                            <p:strVal val="#ppt_h"/>
                                          </p:val>
                                        </p:tav>
                                      </p:tavLst>
                                    </p:anim>
                                    <p:animEffect transition="in" filter="fade">
                                      <p:cBhvr>
                                        <p:cTn id="604"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Wave 1"/>
          <p:cNvSpPr/>
          <p:nvPr/>
        </p:nvSpPr>
        <p:spPr>
          <a:xfrm>
            <a:off x="2195736" y="260648"/>
            <a:ext cx="4320480" cy="1368152"/>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rPr>
              <a:t>مفاهيم مبنية على الذات</a:t>
            </a:r>
          </a:p>
        </p:txBody>
      </p:sp>
      <p:graphicFrame>
        <p:nvGraphicFramePr>
          <p:cNvPr id="4" name="Diagram 3"/>
          <p:cNvGraphicFramePr/>
          <p:nvPr>
            <p:extLst>
              <p:ext uri="{D42A27DB-BD31-4B8C-83A1-F6EECF244321}">
                <p14:modId xmlns:p14="http://schemas.microsoft.com/office/powerpoint/2010/main" val="3312917991"/>
              </p:ext>
            </p:extLst>
          </p:nvPr>
        </p:nvGraphicFramePr>
        <p:xfrm>
          <a:off x="395536" y="1397000"/>
          <a:ext cx="8352928" cy="49843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70333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0511113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الثانية</a:t>
            </a:r>
            <a:endParaRPr lang="ar-EG" sz="2400" b="1" dirty="0"/>
          </a:p>
        </p:txBody>
      </p:sp>
    </p:spTree>
    <p:extLst>
      <p:ext uri="{BB962C8B-B14F-4D97-AF65-F5344CB8AC3E}">
        <p14:creationId xmlns:p14="http://schemas.microsoft.com/office/powerpoint/2010/main" val="37808832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21716357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الثالثة</a:t>
            </a:r>
            <a:endParaRPr lang="ar-EG" sz="2400" b="1" dirty="0"/>
          </a:p>
        </p:txBody>
      </p:sp>
    </p:spTree>
    <p:extLst>
      <p:ext uri="{BB962C8B-B14F-4D97-AF65-F5344CB8AC3E}">
        <p14:creationId xmlns:p14="http://schemas.microsoft.com/office/powerpoint/2010/main" val="839606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9305534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الرابعة</a:t>
            </a:r>
            <a:endParaRPr lang="ar-EG" sz="2400" b="1" dirty="0"/>
          </a:p>
        </p:txBody>
      </p:sp>
    </p:spTree>
    <p:extLst>
      <p:ext uri="{BB962C8B-B14F-4D97-AF65-F5344CB8AC3E}">
        <p14:creationId xmlns:p14="http://schemas.microsoft.com/office/powerpoint/2010/main" val="4749680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075964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الخامسة</a:t>
            </a:r>
            <a:endParaRPr lang="ar-EG" sz="2400" b="1" dirty="0"/>
          </a:p>
        </p:txBody>
      </p:sp>
    </p:spTree>
    <p:extLst>
      <p:ext uri="{BB962C8B-B14F-4D97-AF65-F5344CB8AC3E}">
        <p14:creationId xmlns:p14="http://schemas.microsoft.com/office/powerpoint/2010/main" val="9027498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0915673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السادسة</a:t>
            </a:r>
            <a:endParaRPr lang="ar-EG" sz="2400" b="1" dirty="0"/>
          </a:p>
        </p:txBody>
      </p:sp>
    </p:spTree>
    <p:extLst>
      <p:ext uri="{BB962C8B-B14F-4D97-AF65-F5344CB8AC3E}">
        <p14:creationId xmlns:p14="http://schemas.microsoft.com/office/powerpoint/2010/main" val="9893275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8098517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السابعة</a:t>
            </a:r>
            <a:endParaRPr lang="ar-EG" sz="2400" b="1" dirty="0"/>
          </a:p>
        </p:txBody>
      </p:sp>
    </p:spTree>
    <p:extLst>
      <p:ext uri="{BB962C8B-B14F-4D97-AF65-F5344CB8AC3E}">
        <p14:creationId xmlns:p14="http://schemas.microsoft.com/office/powerpoint/2010/main" val="37533433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7614974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الثامنة</a:t>
            </a:r>
            <a:endParaRPr lang="ar-EG" sz="2400" b="1" dirty="0"/>
          </a:p>
        </p:txBody>
      </p:sp>
    </p:spTree>
    <p:extLst>
      <p:ext uri="{BB962C8B-B14F-4D97-AF65-F5344CB8AC3E}">
        <p14:creationId xmlns:p14="http://schemas.microsoft.com/office/powerpoint/2010/main" val="13174027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94229613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التاسعة</a:t>
            </a:r>
            <a:endParaRPr lang="ar-EG" sz="2400" b="1" dirty="0"/>
          </a:p>
        </p:txBody>
      </p:sp>
    </p:spTree>
    <p:extLst>
      <p:ext uri="{BB962C8B-B14F-4D97-AF65-F5344CB8AC3E}">
        <p14:creationId xmlns:p14="http://schemas.microsoft.com/office/powerpoint/2010/main" val="23525571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9745839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entagon 2"/>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العاشرة</a:t>
            </a:r>
            <a:endParaRPr lang="ar-EG" sz="2400" b="1" dirty="0"/>
          </a:p>
        </p:txBody>
      </p:sp>
    </p:spTree>
    <p:extLst>
      <p:ext uri="{BB962C8B-B14F-4D97-AF65-F5344CB8AC3E}">
        <p14:creationId xmlns:p14="http://schemas.microsoft.com/office/powerpoint/2010/main" val="3023508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4943483"/>
              </p:ext>
            </p:extLst>
          </p:nvPr>
        </p:nvGraphicFramePr>
        <p:xfrm>
          <a:off x="899592" y="1772816"/>
          <a:ext cx="7056784" cy="3888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19749324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244755530"/>
              </p:ext>
            </p:extLst>
          </p:nvPr>
        </p:nvGraphicFramePr>
        <p:xfrm>
          <a:off x="179512" y="764704"/>
          <a:ext cx="8784976" cy="5328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37192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07904" y="332656"/>
            <a:ext cx="5112568" cy="79208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800" b="1" dirty="0"/>
              <a:t>التعامل مع الحزن أو الفقدان</a:t>
            </a:r>
          </a:p>
        </p:txBody>
      </p:sp>
      <p:sp>
        <p:nvSpPr>
          <p:cNvPr id="3" name="Rectangle 2"/>
          <p:cNvSpPr/>
          <p:nvPr/>
        </p:nvSpPr>
        <p:spPr>
          <a:xfrm>
            <a:off x="251520" y="1844824"/>
            <a:ext cx="8712968" cy="1440160"/>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الحزن شعور طبيعي ناجم عن فقدان شخص أو شيء كانت تربطنا به علاقة وثيقة</a:t>
            </a:r>
          </a:p>
        </p:txBody>
      </p:sp>
      <p:pic>
        <p:nvPicPr>
          <p:cNvPr id="4" name="Picture 3"/>
          <p:cNvPicPr>
            <a:picLocks noChangeAspect="1"/>
          </p:cNvPicPr>
          <p:nvPr/>
        </p:nvPicPr>
        <p:blipFill>
          <a:blip r:embed="rId2"/>
          <a:stretch>
            <a:fillRect/>
          </a:stretch>
        </p:blipFill>
        <p:spPr>
          <a:xfrm>
            <a:off x="683568" y="3501008"/>
            <a:ext cx="2438400" cy="3048000"/>
          </a:xfrm>
          <a:prstGeom prst="rect">
            <a:avLst/>
          </a:prstGeom>
        </p:spPr>
      </p:pic>
    </p:spTree>
    <p:extLst>
      <p:ext uri="{BB962C8B-B14F-4D97-AF65-F5344CB8AC3E}">
        <p14:creationId xmlns:p14="http://schemas.microsoft.com/office/powerpoint/2010/main" val="426556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p:cNvSpPr/>
          <p:nvPr/>
        </p:nvSpPr>
        <p:spPr>
          <a:xfrm>
            <a:off x="2843808" y="114418"/>
            <a:ext cx="3816424" cy="1080120"/>
          </a:xfrm>
          <a:prstGeom prst="wav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EG" sz="2800" b="1" dirty="0"/>
              <a:t>مراحل الحزن</a:t>
            </a:r>
          </a:p>
        </p:txBody>
      </p:sp>
      <p:sp>
        <p:nvSpPr>
          <p:cNvPr id="5" name="Oval Callout 4"/>
          <p:cNvSpPr/>
          <p:nvPr/>
        </p:nvSpPr>
        <p:spPr>
          <a:xfrm>
            <a:off x="5323293" y="1587533"/>
            <a:ext cx="3816424" cy="936104"/>
          </a:xfrm>
          <a:prstGeom prst="wedgeEllipseCallout">
            <a:avLst/>
          </a:prstGeom>
          <a:solidFill>
            <a:srgbClr val="FF33CC"/>
          </a:solidFill>
          <a:ln w="38100">
            <a:solidFill>
              <a:schemeClr val="bg1"/>
            </a:solidFill>
            <a:prstDash val="lgDash"/>
          </a:ln>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النموذج الأصلي </a:t>
            </a:r>
          </a:p>
        </p:txBody>
      </p:sp>
      <p:sp>
        <p:nvSpPr>
          <p:cNvPr id="6" name="Rectangle 5"/>
          <p:cNvSpPr/>
          <p:nvPr/>
        </p:nvSpPr>
        <p:spPr>
          <a:xfrm>
            <a:off x="6084168" y="4005064"/>
            <a:ext cx="2448272" cy="576064"/>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r>
              <a:rPr lang="ar-EG"/>
              <a:t>الانكار</a:t>
            </a:r>
          </a:p>
        </p:txBody>
      </p:sp>
      <p:sp>
        <p:nvSpPr>
          <p:cNvPr id="7" name="Rectangle 6"/>
          <p:cNvSpPr/>
          <p:nvPr/>
        </p:nvSpPr>
        <p:spPr>
          <a:xfrm>
            <a:off x="6084168" y="4797152"/>
            <a:ext cx="2448272" cy="576064"/>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r>
              <a:rPr lang="ar-EG"/>
              <a:t>المساومة</a:t>
            </a:r>
          </a:p>
        </p:txBody>
      </p:sp>
      <p:sp>
        <p:nvSpPr>
          <p:cNvPr id="8" name="Rectangle 7"/>
          <p:cNvSpPr/>
          <p:nvPr/>
        </p:nvSpPr>
        <p:spPr>
          <a:xfrm>
            <a:off x="3635896" y="5877272"/>
            <a:ext cx="2448272" cy="57606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r>
              <a:rPr lang="ar-EG"/>
              <a:t>التقبل</a:t>
            </a:r>
          </a:p>
        </p:txBody>
      </p:sp>
      <p:sp>
        <p:nvSpPr>
          <p:cNvPr id="9" name="Rectangle 8"/>
          <p:cNvSpPr/>
          <p:nvPr/>
        </p:nvSpPr>
        <p:spPr>
          <a:xfrm>
            <a:off x="1475656" y="4005064"/>
            <a:ext cx="2448272" cy="576064"/>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r>
              <a:rPr lang="ar-EG"/>
              <a:t>الغضب</a:t>
            </a:r>
          </a:p>
        </p:txBody>
      </p:sp>
      <p:sp>
        <p:nvSpPr>
          <p:cNvPr id="11" name="Rectangle 10"/>
          <p:cNvSpPr/>
          <p:nvPr/>
        </p:nvSpPr>
        <p:spPr>
          <a:xfrm>
            <a:off x="1475656" y="4797152"/>
            <a:ext cx="2448272" cy="576064"/>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r>
              <a:rPr lang="ar-EG"/>
              <a:t>الاكتئاب</a:t>
            </a:r>
          </a:p>
        </p:txBody>
      </p:sp>
      <p:pic>
        <p:nvPicPr>
          <p:cNvPr id="2" name="Picture 1"/>
          <p:cNvPicPr>
            <a:picLocks noChangeAspect="1"/>
          </p:cNvPicPr>
          <p:nvPr/>
        </p:nvPicPr>
        <p:blipFill>
          <a:blip r:embed="rId2"/>
          <a:stretch>
            <a:fillRect/>
          </a:stretch>
        </p:blipFill>
        <p:spPr>
          <a:xfrm>
            <a:off x="995427" y="1558026"/>
            <a:ext cx="2920661" cy="2110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209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4716016" y="1080202"/>
            <a:ext cx="3816424" cy="936104"/>
          </a:xfrm>
          <a:prstGeom prst="wedgeEllipseCallout">
            <a:avLst/>
          </a:prstGeom>
          <a:ln w="38100">
            <a:solidFill>
              <a:schemeClr val="bg1"/>
            </a:solidFill>
            <a:prstDash val="dashDot"/>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النموذج الموسع </a:t>
            </a:r>
          </a:p>
        </p:txBody>
      </p:sp>
      <p:sp>
        <p:nvSpPr>
          <p:cNvPr id="6" name="Rectangle 5"/>
          <p:cNvSpPr/>
          <p:nvPr/>
        </p:nvSpPr>
        <p:spPr>
          <a:xfrm>
            <a:off x="6084168" y="4005064"/>
            <a:ext cx="2448272" cy="576064"/>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الغضب</a:t>
            </a:r>
            <a:endParaRPr lang="ar-EG" b="1" dirty="0"/>
          </a:p>
        </p:txBody>
      </p:sp>
      <p:sp>
        <p:nvSpPr>
          <p:cNvPr id="7" name="Rectangle 6"/>
          <p:cNvSpPr/>
          <p:nvPr/>
        </p:nvSpPr>
        <p:spPr>
          <a:xfrm>
            <a:off x="6084168" y="4797152"/>
            <a:ext cx="2448272" cy="576064"/>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الاكتئاب</a:t>
            </a:r>
          </a:p>
        </p:txBody>
      </p:sp>
      <p:sp>
        <p:nvSpPr>
          <p:cNvPr id="8" name="Rectangle 7"/>
          <p:cNvSpPr/>
          <p:nvPr/>
        </p:nvSpPr>
        <p:spPr>
          <a:xfrm>
            <a:off x="3635896" y="5877272"/>
            <a:ext cx="2448272" cy="576064"/>
          </a:xfrm>
          <a:prstGeom prst="rect">
            <a:avLst/>
          </a:prstGeom>
        </p:spPr>
        <p:style>
          <a:lnRef idx="1">
            <a:schemeClr val="accent5"/>
          </a:lnRef>
          <a:fillRef idx="3">
            <a:schemeClr val="accent5"/>
          </a:fillRef>
          <a:effectRef idx="2">
            <a:schemeClr val="accent5"/>
          </a:effectRef>
          <a:fontRef idx="minor">
            <a:schemeClr val="lt1"/>
          </a:fontRef>
        </p:style>
        <p:txBody>
          <a:bodyPr rtlCol="1" anchor="ctr"/>
          <a:lstStyle/>
          <a:p>
            <a:pPr algn="ctr"/>
            <a:r>
              <a:rPr lang="ar-EG" sz="2400" b="1" dirty="0"/>
              <a:t>التقبل</a:t>
            </a:r>
            <a:endParaRPr lang="ar-EG" b="1" dirty="0"/>
          </a:p>
        </p:txBody>
      </p:sp>
      <p:sp>
        <p:nvSpPr>
          <p:cNvPr id="9" name="Rectangle 8"/>
          <p:cNvSpPr/>
          <p:nvPr/>
        </p:nvSpPr>
        <p:spPr>
          <a:xfrm>
            <a:off x="1475656" y="4005064"/>
            <a:ext cx="2448272" cy="576064"/>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المساومة</a:t>
            </a:r>
          </a:p>
        </p:txBody>
      </p:sp>
      <p:sp>
        <p:nvSpPr>
          <p:cNvPr id="11" name="Rectangle 10"/>
          <p:cNvSpPr/>
          <p:nvPr/>
        </p:nvSpPr>
        <p:spPr>
          <a:xfrm>
            <a:off x="1481681" y="4797152"/>
            <a:ext cx="2448272" cy="576064"/>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الاختبار</a:t>
            </a:r>
          </a:p>
        </p:txBody>
      </p:sp>
      <p:sp>
        <p:nvSpPr>
          <p:cNvPr id="10" name="Rectangle 9"/>
          <p:cNvSpPr/>
          <p:nvPr/>
        </p:nvSpPr>
        <p:spPr>
          <a:xfrm>
            <a:off x="6084168" y="3140968"/>
            <a:ext cx="2448272" cy="576064"/>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الصدمة</a:t>
            </a:r>
            <a:endParaRPr lang="ar-EG" b="1" dirty="0"/>
          </a:p>
        </p:txBody>
      </p:sp>
      <p:sp>
        <p:nvSpPr>
          <p:cNvPr id="12" name="Rectangle 11"/>
          <p:cNvSpPr/>
          <p:nvPr/>
        </p:nvSpPr>
        <p:spPr>
          <a:xfrm>
            <a:off x="1475656" y="3140968"/>
            <a:ext cx="2448272" cy="57606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الإنكار</a:t>
            </a:r>
            <a:endParaRPr lang="ar-EG" b="1" dirty="0"/>
          </a:p>
        </p:txBody>
      </p:sp>
      <p:pic>
        <p:nvPicPr>
          <p:cNvPr id="2" name="Picture 1"/>
          <p:cNvPicPr>
            <a:picLocks noChangeAspect="1"/>
          </p:cNvPicPr>
          <p:nvPr/>
        </p:nvPicPr>
        <p:blipFill>
          <a:blip r:embed="rId2"/>
          <a:stretch>
            <a:fillRect/>
          </a:stretch>
        </p:blipFill>
        <p:spPr>
          <a:xfrm>
            <a:off x="683568" y="376436"/>
            <a:ext cx="3714750" cy="2476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7340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0" grpId="0" animBg="1"/>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060848"/>
            <a:ext cx="8352928" cy="3744416"/>
          </a:xfrm>
          <a:prstGeom prst="rect">
            <a:avLst/>
          </a:prstGeom>
        </p:spPr>
      </p:pic>
    </p:spTree>
    <p:extLst>
      <p:ext uri="{BB962C8B-B14F-4D97-AF65-F5344CB8AC3E}">
        <p14:creationId xmlns:p14="http://schemas.microsoft.com/office/powerpoint/2010/main" val="366545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val Callout 4"/>
          <p:cNvSpPr/>
          <p:nvPr/>
        </p:nvSpPr>
        <p:spPr>
          <a:xfrm>
            <a:off x="5220072" y="188640"/>
            <a:ext cx="3528392" cy="1152128"/>
          </a:xfrm>
          <a:prstGeom prst="wedgeEllipseCallout">
            <a:avLst/>
          </a:prstGeom>
          <a:ln w="38100">
            <a:solidFill>
              <a:schemeClr val="bg1"/>
            </a:solidFill>
            <a:prstDash val="lgDashDot"/>
          </a:ln>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800" b="1" dirty="0"/>
              <a:t>تعريف التكيف</a:t>
            </a:r>
          </a:p>
        </p:txBody>
      </p:sp>
      <p:sp>
        <p:nvSpPr>
          <p:cNvPr id="6" name="Rounded Rectangle 5"/>
          <p:cNvSpPr/>
          <p:nvPr/>
        </p:nvSpPr>
        <p:spPr>
          <a:xfrm>
            <a:off x="899592" y="1988840"/>
            <a:ext cx="7344816" cy="129614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a:t>القدرة على إدارة الظروف الصعبة، وبذل الجهد الواعي لحل المشاكل الذاتية والمشاكل مع الآخر والسيطرة والحد من التوتر</a:t>
            </a:r>
          </a:p>
        </p:txBody>
      </p:sp>
      <p:pic>
        <p:nvPicPr>
          <p:cNvPr id="7" name="Picture 6"/>
          <p:cNvPicPr>
            <a:picLocks noChangeAspect="1"/>
          </p:cNvPicPr>
          <p:nvPr/>
        </p:nvPicPr>
        <p:blipFill>
          <a:blip r:embed="rId4"/>
          <a:stretch>
            <a:fillRect/>
          </a:stretch>
        </p:blipFill>
        <p:spPr>
          <a:xfrm>
            <a:off x="899592" y="3284984"/>
            <a:ext cx="3590925" cy="31119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364458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Wave 3"/>
          <p:cNvSpPr/>
          <p:nvPr/>
        </p:nvSpPr>
        <p:spPr>
          <a:xfrm>
            <a:off x="5220072" y="2123"/>
            <a:ext cx="3672408" cy="1421487"/>
          </a:xfrm>
          <a:prstGeom prst="wave">
            <a:avLst/>
          </a:prstGeom>
          <a:solidFill>
            <a:srgbClr val="FF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ar-EG" sz="2800" b="1" dirty="0"/>
              <a:t> 	مهارات التكيف</a:t>
            </a:r>
          </a:p>
        </p:txBody>
      </p:sp>
      <p:sp>
        <p:nvSpPr>
          <p:cNvPr id="5" name="Round Single Corner Rectangle 4"/>
          <p:cNvSpPr/>
          <p:nvPr/>
        </p:nvSpPr>
        <p:spPr>
          <a:xfrm>
            <a:off x="683568" y="3284984"/>
            <a:ext cx="7920880" cy="1224136"/>
          </a:xfrm>
          <a:prstGeom prst="round1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هي مهارات يستخدمها الشخص بشكل واعٍ للتعامل مع مواقف معينة، وفي مجابهة التوتر بشكل خاص.</a:t>
            </a:r>
          </a:p>
        </p:txBody>
      </p:sp>
    </p:spTree>
    <p:extLst>
      <p:ext uri="{BB962C8B-B14F-4D97-AF65-F5344CB8AC3E}">
        <p14:creationId xmlns:p14="http://schemas.microsoft.com/office/powerpoint/2010/main" val="37843196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Wave 3"/>
          <p:cNvSpPr/>
          <p:nvPr/>
        </p:nvSpPr>
        <p:spPr>
          <a:xfrm>
            <a:off x="5508104" y="14077"/>
            <a:ext cx="3240360" cy="1110667"/>
          </a:xfrm>
          <a:prstGeom prst="wav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800" b="1" dirty="0"/>
              <a:t>مراحل </a:t>
            </a:r>
            <a:r>
              <a:rPr lang="ar-EG" sz="2800" b="1" dirty="0" smtClean="0"/>
              <a:t>التكيف</a:t>
            </a:r>
            <a:endParaRPr lang="ar-EG" sz="2800" b="1" dirty="0"/>
          </a:p>
        </p:txBody>
      </p:sp>
      <p:sp>
        <p:nvSpPr>
          <p:cNvPr id="5" name="Rectangle 4"/>
          <p:cNvSpPr/>
          <p:nvPr/>
        </p:nvSpPr>
        <p:spPr>
          <a:xfrm>
            <a:off x="323528" y="2204864"/>
            <a:ext cx="7560840" cy="792088"/>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solidFill>
                  <a:schemeClr val="bg1"/>
                </a:solidFill>
              </a:rPr>
              <a:t>التقييم:</a:t>
            </a:r>
            <a:r>
              <a:rPr lang="ar-EG" sz="2400" b="1" dirty="0"/>
              <a:t> تحديد أثر حدث معين على الشخص</a:t>
            </a:r>
          </a:p>
        </p:txBody>
      </p:sp>
      <p:sp>
        <p:nvSpPr>
          <p:cNvPr id="6" name="Rectangle 5"/>
          <p:cNvSpPr/>
          <p:nvPr/>
        </p:nvSpPr>
        <p:spPr>
          <a:xfrm>
            <a:off x="323528" y="3212976"/>
            <a:ext cx="7560840" cy="792088"/>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تحديد الموارد المتاحة من استراتيجيات التكيف والقدرة على استخدامها في مجابهة الحدث</a:t>
            </a:r>
          </a:p>
        </p:txBody>
      </p:sp>
      <p:sp>
        <p:nvSpPr>
          <p:cNvPr id="7" name="Rectangle 6"/>
          <p:cNvSpPr/>
          <p:nvPr/>
        </p:nvSpPr>
        <p:spPr>
          <a:xfrm>
            <a:off x="323528" y="4221088"/>
            <a:ext cx="7560840" cy="792088"/>
          </a:xfrm>
          <a:prstGeom prst="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تطبيق استراتيجية التكيف المختارة</a:t>
            </a:r>
          </a:p>
        </p:txBody>
      </p:sp>
      <p:sp>
        <p:nvSpPr>
          <p:cNvPr id="8" name="Rectangle 7"/>
          <p:cNvSpPr/>
          <p:nvPr/>
        </p:nvSpPr>
        <p:spPr>
          <a:xfrm>
            <a:off x="323528" y="5229200"/>
            <a:ext cx="7560840" cy="792088"/>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تقييم مدى فعالية وكفاءة تطبيق الاستراتيجية المختارة، في السيطرة على الحدث والحد من آثاره الضاغطة</a:t>
            </a:r>
          </a:p>
        </p:txBody>
      </p:sp>
      <p:sp>
        <p:nvSpPr>
          <p:cNvPr id="11" name="Left Arrow 10"/>
          <p:cNvSpPr/>
          <p:nvPr/>
        </p:nvSpPr>
        <p:spPr>
          <a:xfrm>
            <a:off x="8316416" y="2492896"/>
            <a:ext cx="216024" cy="288032"/>
          </a:xfrm>
          <a:prstGeom prst="lef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endParaRPr lang="ar-EG"/>
          </a:p>
        </p:txBody>
      </p:sp>
      <p:sp>
        <p:nvSpPr>
          <p:cNvPr id="12" name="Left Arrow 11"/>
          <p:cNvSpPr/>
          <p:nvPr/>
        </p:nvSpPr>
        <p:spPr>
          <a:xfrm>
            <a:off x="8316416" y="3573016"/>
            <a:ext cx="216024" cy="288032"/>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EG"/>
          </a:p>
        </p:txBody>
      </p:sp>
      <p:sp>
        <p:nvSpPr>
          <p:cNvPr id="13" name="Left Arrow 12"/>
          <p:cNvSpPr/>
          <p:nvPr/>
        </p:nvSpPr>
        <p:spPr>
          <a:xfrm>
            <a:off x="8316416" y="4473116"/>
            <a:ext cx="216024" cy="288032"/>
          </a:xfrm>
          <a:prstGeom prst="leftArrow">
            <a:avLst/>
          </a:prstGeom>
        </p:spPr>
        <p:style>
          <a:lnRef idx="2">
            <a:schemeClr val="accent5"/>
          </a:lnRef>
          <a:fillRef idx="1">
            <a:schemeClr val="lt1"/>
          </a:fillRef>
          <a:effectRef idx="0">
            <a:schemeClr val="accent5"/>
          </a:effectRef>
          <a:fontRef idx="minor">
            <a:schemeClr val="dk1"/>
          </a:fontRef>
        </p:style>
        <p:txBody>
          <a:bodyPr rtlCol="1" anchor="ctr"/>
          <a:lstStyle/>
          <a:p>
            <a:pPr algn="ctr"/>
            <a:endParaRPr lang="ar-EG"/>
          </a:p>
        </p:txBody>
      </p:sp>
      <p:sp>
        <p:nvSpPr>
          <p:cNvPr id="14" name="Left Arrow 13"/>
          <p:cNvSpPr/>
          <p:nvPr/>
        </p:nvSpPr>
        <p:spPr>
          <a:xfrm>
            <a:off x="8320175" y="5481228"/>
            <a:ext cx="216024" cy="288032"/>
          </a:xfrm>
          <a:prstGeom prst="leftArrow">
            <a:avLst/>
          </a:prstGeom>
        </p:spPr>
        <p:style>
          <a:lnRef idx="2">
            <a:schemeClr val="accent3"/>
          </a:lnRef>
          <a:fillRef idx="1">
            <a:schemeClr val="lt1"/>
          </a:fillRef>
          <a:effectRef idx="0">
            <a:schemeClr val="accent3"/>
          </a:effectRef>
          <a:fontRef idx="minor">
            <a:schemeClr val="dk1"/>
          </a:fontRef>
        </p:style>
        <p:txBody>
          <a:bodyPr rtlCol="1" anchor="ctr"/>
          <a:lstStyle/>
          <a:p>
            <a:pPr algn="ctr"/>
            <a:endParaRPr lang="ar-EG"/>
          </a:p>
        </p:txBody>
      </p:sp>
    </p:spTree>
    <p:extLst>
      <p:ext uri="{BB962C8B-B14F-4D97-AF65-F5344CB8AC3E}">
        <p14:creationId xmlns:p14="http://schemas.microsoft.com/office/powerpoint/2010/main" val="28325318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1000" fill="hold"/>
                                        <p:tgtEl>
                                          <p:spTgt spid="14"/>
                                        </p:tgtEl>
                                        <p:attrNameLst>
                                          <p:attrName>ppt_w</p:attrName>
                                        </p:attrNameLst>
                                      </p:cBhvr>
                                      <p:tavLst>
                                        <p:tav tm="0">
                                          <p:val>
                                            <p:fltVal val="0"/>
                                          </p:val>
                                        </p:tav>
                                        <p:tav tm="100000">
                                          <p:val>
                                            <p:strVal val="#ppt_w"/>
                                          </p:val>
                                        </p:tav>
                                      </p:tavLst>
                                    </p:anim>
                                    <p:anim calcmode="lin" valueType="num">
                                      <p:cBhvr>
                                        <p:cTn id="54" dur="1000" fill="hold"/>
                                        <p:tgtEl>
                                          <p:spTgt spid="14"/>
                                        </p:tgtEl>
                                        <p:attrNameLst>
                                          <p:attrName>ppt_h</p:attrName>
                                        </p:attrNameLst>
                                      </p:cBhvr>
                                      <p:tavLst>
                                        <p:tav tm="0">
                                          <p:val>
                                            <p:fltVal val="0"/>
                                          </p:val>
                                        </p:tav>
                                        <p:tav tm="100000">
                                          <p:val>
                                            <p:strVal val="#ppt_h"/>
                                          </p:val>
                                        </p:tav>
                                      </p:tavLst>
                                    </p:anim>
                                    <p:anim calcmode="lin" valueType="num">
                                      <p:cBhvr>
                                        <p:cTn id="55" dur="1000" fill="hold"/>
                                        <p:tgtEl>
                                          <p:spTgt spid="14"/>
                                        </p:tgtEl>
                                        <p:attrNameLst>
                                          <p:attrName>style.rotation</p:attrName>
                                        </p:attrNameLst>
                                      </p:cBhvr>
                                      <p:tavLst>
                                        <p:tav tm="0">
                                          <p:val>
                                            <p:fltVal val="90"/>
                                          </p:val>
                                        </p:tav>
                                        <p:tav tm="100000">
                                          <p:val>
                                            <p:fltVal val="0"/>
                                          </p:val>
                                        </p:tav>
                                      </p:tavLst>
                                    </p:anim>
                                    <p:animEffect transition="in" filter="fade">
                                      <p:cBhvr>
                                        <p:cTn id="56" dur="10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P spid="12" grpId="0" animBg="1"/>
      <p:bldP spid="13" grpId="0" animBg="1"/>
      <p:bldP spid="1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Wave 3"/>
          <p:cNvSpPr/>
          <p:nvPr/>
        </p:nvSpPr>
        <p:spPr>
          <a:xfrm>
            <a:off x="4175956" y="548680"/>
            <a:ext cx="4608512" cy="1440160"/>
          </a:xfrm>
          <a:prstGeom prst="wave">
            <a:avLst/>
          </a:prstGeom>
        </p:spPr>
        <p:style>
          <a:lnRef idx="0">
            <a:schemeClr val="accent2"/>
          </a:lnRef>
          <a:fillRef idx="3">
            <a:schemeClr val="accent2"/>
          </a:fillRef>
          <a:effectRef idx="3">
            <a:schemeClr val="accent2"/>
          </a:effectRef>
          <a:fontRef idx="minor">
            <a:schemeClr val="lt1"/>
          </a:fontRef>
        </p:style>
        <p:txBody>
          <a:bodyPr rtlCol="1" anchor="ctr"/>
          <a:lstStyle/>
          <a:p>
            <a:pPr algn="ctr" rtl="1"/>
            <a:r>
              <a:rPr lang="ar-EG" sz="2800" b="1" dirty="0" smtClean="0"/>
              <a:t>مهارات </a:t>
            </a:r>
            <a:r>
              <a:rPr lang="ar-EG" sz="2800" b="1" dirty="0"/>
              <a:t>التكيف المبني </a:t>
            </a:r>
          </a:p>
        </p:txBody>
      </p:sp>
      <p:sp>
        <p:nvSpPr>
          <p:cNvPr id="5" name="Rectangle 4"/>
          <p:cNvSpPr/>
          <p:nvPr/>
        </p:nvSpPr>
        <p:spPr>
          <a:xfrm>
            <a:off x="4553798" y="2492896"/>
            <a:ext cx="4248472" cy="576064"/>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التخطيط</a:t>
            </a:r>
            <a:endParaRPr lang="ar-EG" b="1" dirty="0"/>
          </a:p>
        </p:txBody>
      </p:sp>
      <p:sp>
        <p:nvSpPr>
          <p:cNvPr id="6" name="Rectangle 5"/>
          <p:cNvSpPr/>
          <p:nvPr/>
        </p:nvSpPr>
        <p:spPr>
          <a:xfrm>
            <a:off x="4193758" y="3356992"/>
            <a:ext cx="4248472" cy="576064"/>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المواجهة</a:t>
            </a:r>
            <a:endParaRPr lang="ar-EG" b="1" dirty="0"/>
          </a:p>
        </p:txBody>
      </p:sp>
      <p:sp>
        <p:nvSpPr>
          <p:cNvPr id="7" name="Rectangle 6"/>
          <p:cNvSpPr/>
          <p:nvPr/>
        </p:nvSpPr>
        <p:spPr>
          <a:xfrm>
            <a:off x="3833718" y="4221088"/>
            <a:ext cx="4248472" cy="57606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التحكم بالذات</a:t>
            </a:r>
          </a:p>
        </p:txBody>
      </p:sp>
      <p:sp>
        <p:nvSpPr>
          <p:cNvPr id="8" name="Rectangle 7"/>
          <p:cNvSpPr/>
          <p:nvPr/>
        </p:nvSpPr>
        <p:spPr>
          <a:xfrm>
            <a:off x="3473678" y="5085184"/>
            <a:ext cx="4248472" cy="576064"/>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ضبط النفس</a:t>
            </a:r>
          </a:p>
        </p:txBody>
      </p:sp>
      <p:pic>
        <p:nvPicPr>
          <p:cNvPr id="2" name="Picture 1"/>
          <p:cNvPicPr>
            <a:picLocks noChangeAspect="1"/>
          </p:cNvPicPr>
          <p:nvPr/>
        </p:nvPicPr>
        <p:blipFill>
          <a:blip r:embed="rId4"/>
          <a:stretch>
            <a:fillRect/>
          </a:stretch>
        </p:blipFill>
        <p:spPr>
          <a:xfrm>
            <a:off x="1187624" y="2465131"/>
            <a:ext cx="2857500" cy="65064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827584" y="3356992"/>
            <a:ext cx="2857500" cy="65064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stretch>
            <a:fillRect/>
          </a:stretch>
        </p:blipFill>
        <p:spPr>
          <a:xfrm>
            <a:off x="611560" y="4248853"/>
            <a:ext cx="2731686" cy="62030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stretch>
            <a:fillRect/>
          </a:stretch>
        </p:blipFill>
        <p:spPr>
          <a:xfrm>
            <a:off x="179512" y="5110372"/>
            <a:ext cx="2857500" cy="694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42956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Wave 3"/>
          <p:cNvSpPr/>
          <p:nvPr/>
        </p:nvSpPr>
        <p:spPr>
          <a:xfrm>
            <a:off x="4572000" y="116632"/>
            <a:ext cx="4248472" cy="1584176"/>
          </a:xfrm>
          <a:prstGeom prst="wave">
            <a:avLst/>
          </a:prstGeom>
          <a:solidFill>
            <a:srgbClr val="FF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smtClean="0"/>
              <a:t>مهارات </a:t>
            </a:r>
            <a:r>
              <a:rPr lang="ar-EG" sz="2800" b="1" dirty="0"/>
              <a:t>التكيف الأنفعالية </a:t>
            </a:r>
          </a:p>
        </p:txBody>
      </p:sp>
      <p:sp>
        <p:nvSpPr>
          <p:cNvPr id="5" name="Rounded Rectangle 4"/>
          <p:cNvSpPr/>
          <p:nvPr/>
        </p:nvSpPr>
        <p:spPr>
          <a:xfrm>
            <a:off x="5652120" y="2204864"/>
            <a:ext cx="2736304" cy="720080"/>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النوم</a:t>
            </a:r>
            <a:endParaRPr lang="ar-EG" b="1" dirty="0"/>
          </a:p>
        </p:txBody>
      </p:sp>
      <p:sp>
        <p:nvSpPr>
          <p:cNvPr id="6" name="Rounded Rectangle 5"/>
          <p:cNvSpPr/>
          <p:nvPr/>
        </p:nvSpPr>
        <p:spPr>
          <a:xfrm>
            <a:off x="5652120" y="3068960"/>
            <a:ext cx="2736304" cy="720080"/>
          </a:xfrm>
          <a:prstGeom prst="round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الانكار</a:t>
            </a:r>
            <a:endParaRPr lang="ar-EG" b="1" dirty="0"/>
          </a:p>
        </p:txBody>
      </p:sp>
      <p:sp>
        <p:nvSpPr>
          <p:cNvPr id="7" name="Rounded Rectangle 6"/>
          <p:cNvSpPr/>
          <p:nvPr/>
        </p:nvSpPr>
        <p:spPr>
          <a:xfrm>
            <a:off x="5652120" y="3933056"/>
            <a:ext cx="2736304" cy="72008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الكبت</a:t>
            </a:r>
            <a:endParaRPr lang="ar-EG" b="1" dirty="0"/>
          </a:p>
        </p:txBody>
      </p:sp>
      <p:sp>
        <p:nvSpPr>
          <p:cNvPr id="8" name="Rounded Rectangle 7"/>
          <p:cNvSpPr/>
          <p:nvPr/>
        </p:nvSpPr>
        <p:spPr>
          <a:xfrm>
            <a:off x="5652120" y="4797152"/>
            <a:ext cx="2736304" cy="720080"/>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الاسترخاء</a:t>
            </a:r>
          </a:p>
        </p:txBody>
      </p:sp>
      <p:sp>
        <p:nvSpPr>
          <p:cNvPr id="9" name="Rounded Rectangle 8"/>
          <p:cNvSpPr/>
          <p:nvPr/>
        </p:nvSpPr>
        <p:spPr>
          <a:xfrm>
            <a:off x="1043608" y="2204864"/>
            <a:ext cx="2736304" cy="720080"/>
          </a:xfrm>
          <a:prstGeom prst="round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التفريغ</a:t>
            </a:r>
            <a:endParaRPr lang="ar-EG" b="1" dirty="0"/>
          </a:p>
        </p:txBody>
      </p:sp>
      <p:sp>
        <p:nvSpPr>
          <p:cNvPr id="10" name="Rounded Rectangle 9"/>
          <p:cNvSpPr/>
          <p:nvPr/>
        </p:nvSpPr>
        <p:spPr>
          <a:xfrm>
            <a:off x="1043608" y="3068960"/>
            <a:ext cx="2736304" cy="72008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التبرير</a:t>
            </a:r>
            <a:endParaRPr lang="ar-EG" b="1" dirty="0"/>
          </a:p>
        </p:txBody>
      </p:sp>
      <p:sp>
        <p:nvSpPr>
          <p:cNvPr id="11" name="Rounded Rectangle 10"/>
          <p:cNvSpPr/>
          <p:nvPr/>
        </p:nvSpPr>
        <p:spPr>
          <a:xfrm>
            <a:off x="1043608" y="3933056"/>
            <a:ext cx="2736304" cy="720080"/>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صرف الانتباه</a:t>
            </a:r>
          </a:p>
        </p:txBody>
      </p:sp>
      <p:sp>
        <p:nvSpPr>
          <p:cNvPr id="12" name="Rounded Rectangle 11"/>
          <p:cNvSpPr/>
          <p:nvPr/>
        </p:nvSpPr>
        <p:spPr>
          <a:xfrm>
            <a:off x="1013848" y="4797152"/>
            <a:ext cx="2736304" cy="720080"/>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ar-EG" sz="2400" b="1" dirty="0"/>
              <a:t>إعادة النظر</a:t>
            </a:r>
          </a:p>
        </p:txBody>
      </p:sp>
      <p:sp>
        <p:nvSpPr>
          <p:cNvPr id="13" name="Rounded Rectangle 12"/>
          <p:cNvSpPr/>
          <p:nvPr/>
        </p:nvSpPr>
        <p:spPr>
          <a:xfrm>
            <a:off x="3131840" y="5805264"/>
            <a:ext cx="2736304" cy="720080"/>
          </a:xfrm>
          <a:prstGeom prst="roundRect">
            <a:avLst/>
          </a:prstGeom>
          <a:solidFill>
            <a:srgbClr val="FF33CC"/>
          </a:solidFill>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حس الفكاهة</a:t>
            </a:r>
          </a:p>
        </p:txBody>
      </p:sp>
      <p:pic>
        <p:nvPicPr>
          <p:cNvPr id="2" name="Picture 1"/>
          <p:cNvPicPr>
            <a:picLocks noChangeAspect="1"/>
          </p:cNvPicPr>
          <p:nvPr/>
        </p:nvPicPr>
        <p:blipFill>
          <a:blip r:embed="rId4"/>
          <a:stretch>
            <a:fillRect/>
          </a:stretch>
        </p:blipFill>
        <p:spPr>
          <a:xfrm>
            <a:off x="3779911" y="2374129"/>
            <a:ext cx="1872209" cy="3143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71716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5292080" y="260648"/>
            <a:ext cx="3600400" cy="792088"/>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r" rtl="1"/>
            <a:r>
              <a:rPr lang="ar-EG" sz="2800" b="1" dirty="0">
                <a:solidFill>
                  <a:schemeClr val="bg1"/>
                </a:solidFill>
              </a:rPr>
              <a:t> 	التكيف السلبي </a:t>
            </a:r>
          </a:p>
        </p:txBody>
      </p:sp>
      <p:sp>
        <p:nvSpPr>
          <p:cNvPr id="5" name="Rectangle 4"/>
          <p:cNvSpPr/>
          <p:nvPr/>
        </p:nvSpPr>
        <p:spPr>
          <a:xfrm>
            <a:off x="755576" y="1628800"/>
            <a:ext cx="7488832" cy="1296144"/>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هو اتخاذ سلوكيات سلبية للهروب من مواجهة المواقف الصعبة، كالتدخين وشرب الكحول والمخدرات وقضم الأظافر ونتف الشعر</a:t>
            </a:r>
          </a:p>
        </p:txBody>
      </p:sp>
      <p:pic>
        <p:nvPicPr>
          <p:cNvPr id="2" name="Picture 1"/>
          <p:cNvPicPr>
            <a:picLocks noChangeAspect="1"/>
          </p:cNvPicPr>
          <p:nvPr/>
        </p:nvPicPr>
        <p:blipFill>
          <a:blip r:embed="rId4"/>
          <a:stretch>
            <a:fillRect/>
          </a:stretch>
        </p:blipFill>
        <p:spPr>
          <a:xfrm>
            <a:off x="768152" y="3140968"/>
            <a:ext cx="4392488" cy="2808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7033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170294942"/>
              </p:ext>
            </p:extLst>
          </p:nvPr>
        </p:nvGraphicFramePr>
        <p:xfrm>
          <a:off x="323528" y="836712"/>
          <a:ext cx="8568952" cy="4624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08627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596" y="1142984"/>
            <a:ext cx="5572164" cy="1143000"/>
          </a:xfrm>
        </p:spPr>
        <p:txBody>
          <a:bodyPr>
            <a:normAutofit/>
          </a:bodyPr>
          <a:lstStyle/>
          <a:p>
            <a:endParaRPr lang="zh-CN" altLang="en-US" sz="3600" dirty="0">
              <a:solidFill>
                <a:schemeClr val="accent2">
                  <a:lumMod val="75000"/>
                </a:schemeClr>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3545231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Picture 1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2620021"/>
            <a:ext cx="3888432" cy="4127370"/>
          </a:xfrm>
          <a:prstGeom prst="rect">
            <a:avLst/>
          </a:prstGeom>
        </p:spPr>
      </p:pic>
      <p:sp>
        <p:nvSpPr>
          <p:cNvPr id="2" name="Flowchart: Multidocument 1"/>
          <p:cNvSpPr/>
          <p:nvPr/>
        </p:nvSpPr>
        <p:spPr>
          <a:xfrm>
            <a:off x="4462512" y="152636"/>
            <a:ext cx="4320480" cy="1296144"/>
          </a:xfrm>
          <a:prstGeom prst="flowChartMultidocument">
            <a:avLst/>
          </a:prstGeom>
          <a:ln/>
        </p:spPr>
        <p:style>
          <a:lnRef idx="2">
            <a:schemeClr val="accent1"/>
          </a:lnRef>
          <a:fillRef idx="1">
            <a:schemeClr val="lt1"/>
          </a:fillRef>
          <a:effectRef idx="0">
            <a:schemeClr val="accent1"/>
          </a:effectRef>
          <a:fontRef idx="minor">
            <a:schemeClr val="dk1"/>
          </a:fontRef>
        </p:style>
        <p:txBody>
          <a:bodyPr rtlCol="1" anchor="ctr"/>
          <a:lstStyle/>
          <a:p>
            <a:pPr algn="ctr" rtl="1"/>
            <a:r>
              <a:rPr lang="ar-EG" sz="3200" dirty="0">
                <a:solidFill>
                  <a:srgbClr val="C00000"/>
                </a:solidFill>
              </a:rPr>
              <a:t>عملية التنمية الذاتية</a:t>
            </a:r>
          </a:p>
        </p:txBody>
      </p:sp>
      <p:sp>
        <p:nvSpPr>
          <p:cNvPr id="14" name="Rectangle 13"/>
          <p:cNvSpPr/>
          <p:nvPr/>
        </p:nvSpPr>
        <p:spPr>
          <a:xfrm>
            <a:off x="467544" y="1681305"/>
            <a:ext cx="8496944" cy="936104"/>
          </a:xfrm>
          <a:prstGeom prst="rect">
            <a:avLst/>
          </a:prstGeom>
          <a:solidFill>
            <a:schemeClr val="bg1"/>
          </a:solidFill>
          <a:ln>
            <a:solidFill>
              <a:srgbClr val="00B0F0"/>
            </a:solidFill>
          </a:ln>
        </p:spPr>
        <p:style>
          <a:lnRef idx="2">
            <a:schemeClr val="accent2"/>
          </a:lnRef>
          <a:fillRef idx="1">
            <a:schemeClr val="lt1"/>
          </a:fillRef>
          <a:effectRef idx="0">
            <a:schemeClr val="accent2"/>
          </a:effectRef>
          <a:fontRef idx="minor">
            <a:schemeClr val="dk1"/>
          </a:fontRef>
        </p:style>
        <p:txBody>
          <a:bodyPr rtlCol="1" anchor="ctr"/>
          <a:lstStyle/>
          <a:p>
            <a:pPr algn="justLow" rtl="1"/>
            <a:r>
              <a:rPr lang="ar-EG" sz="2400" b="1" dirty="0">
                <a:solidFill>
                  <a:srgbClr val="002060"/>
                </a:solidFill>
              </a:rPr>
              <a:t>إن عملية التنمية الذاتية عملية منهجية مستمرة تعتمد على خطوات متتابعة تشمل:</a:t>
            </a:r>
          </a:p>
        </p:txBody>
      </p:sp>
      <p:sp>
        <p:nvSpPr>
          <p:cNvPr id="7" name="Rounded Rectangle 6"/>
          <p:cNvSpPr/>
          <p:nvPr/>
        </p:nvSpPr>
        <p:spPr>
          <a:xfrm>
            <a:off x="355228" y="3501008"/>
            <a:ext cx="4860032" cy="720080"/>
          </a:xfrm>
          <a:prstGeom prst="roundRect">
            <a:avLst/>
          </a:prstGeom>
        </p:spPr>
        <p:style>
          <a:lnRef idx="3">
            <a:schemeClr val="lt1"/>
          </a:lnRef>
          <a:fillRef idx="1">
            <a:schemeClr val="accent3"/>
          </a:fillRef>
          <a:effectRef idx="1">
            <a:schemeClr val="accent3"/>
          </a:effectRef>
          <a:fontRef idx="minor">
            <a:schemeClr val="lt1"/>
          </a:fontRef>
        </p:style>
        <p:txBody>
          <a:bodyPr rtlCol="1" anchor="ctr"/>
          <a:lstStyle/>
          <a:p>
            <a:pPr algn="ctr" rtl="1"/>
            <a:r>
              <a:rPr lang="ar-EG" sz="2400" b="1" dirty="0">
                <a:solidFill>
                  <a:prstClr val="white"/>
                </a:solidFill>
              </a:rPr>
              <a:t>تقييم الذات ومعرفة نقاط القوة والضعف</a:t>
            </a:r>
          </a:p>
        </p:txBody>
      </p:sp>
      <p:sp>
        <p:nvSpPr>
          <p:cNvPr id="10" name="Rounded Rectangle 9"/>
          <p:cNvSpPr/>
          <p:nvPr/>
        </p:nvSpPr>
        <p:spPr>
          <a:xfrm>
            <a:off x="346695" y="4365105"/>
            <a:ext cx="4873377" cy="775586"/>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dirty="0">
                <a:solidFill>
                  <a:prstClr val="white"/>
                </a:solidFill>
              </a:rPr>
              <a:t>تحديد الوجهة العامة والأهداف العامة والخاصة</a:t>
            </a:r>
          </a:p>
        </p:txBody>
      </p:sp>
      <p:sp>
        <p:nvSpPr>
          <p:cNvPr id="11" name="Rounded Rectangle 10"/>
          <p:cNvSpPr/>
          <p:nvPr/>
        </p:nvSpPr>
        <p:spPr>
          <a:xfrm>
            <a:off x="355228" y="5284708"/>
            <a:ext cx="4860032" cy="77558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a:solidFill>
                  <a:prstClr val="white"/>
                </a:solidFill>
              </a:rPr>
              <a:t>التقدم باتجاه تحقيق الأهداف مع التقييم المستمر لمدى التقدم</a:t>
            </a:r>
          </a:p>
        </p:txBody>
      </p:sp>
      <p:cxnSp>
        <p:nvCxnSpPr>
          <p:cNvPr id="6" name="Straight Connector 5"/>
          <p:cNvCxnSpPr/>
          <p:nvPr/>
        </p:nvCxnSpPr>
        <p:spPr>
          <a:xfrm>
            <a:off x="7236296" y="2617409"/>
            <a:ext cx="0" cy="3043839"/>
          </a:xfrm>
          <a:prstGeom prst="line">
            <a:avLst/>
          </a:prstGeom>
        </p:spPr>
        <p:style>
          <a:lnRef idx="2">
            <a:schemeClr val="accent5"/>
          </a:lnRef>
          <a:fillRef idx="0">
            <a:schemeClr val="accent5"/>
          </a:fillRef>
          <a:effectRef idx="1">
            <a:schemeClr val="accent5"/>
          </a:effectRef>
          <a:fontRef idx="minor">
            <a:schemeClr val="tx1"/>
          </a:fontRef>
        </p:style>
      </p:cxnSp>
      <p:cxnSp>
        <p:nvCxnSpPr>
          <p:cNvPr id="9" name="Straight Arrow Connector 8"/>
          <p:cNvCxnSpPr>
            <a:endCxn id="7" idx="3"/>
          </p:cNvCxnSpPr>
          <p:nvPr/>
        </p:nvCxnSpPr>
        <p:spPr>
          <a:xfrm flipH="1">
            <a:off x="5215260" y="3861048"/>
            <a:ext cx="2021036"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a:xfrm flipH="1">
            <a:off x="5220072" y="4797152"/>
            <a:ext cx="2021036"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6" name="Straight Arrow Connector 15"/>
          <p:cNvCxnSpPr/>
          <p:nvPr/>
        </p:nvCxnSpPr>
        <p:spPr>
          <a:xfrm flipH="1">
            <a:off x="5224884" y="5661248"/>
            <a:ext cx="2021036"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695531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7"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entagon 1"/>
          <p:cNvSpPr/>
          <p:nvPr/>
        </p:nvSpPr>
        <p:spPr>
          <a:xfrm flipH="1">
            <a:off x="5687616" y="260648"/>
            <a:ext cx="3456384" cy="864096"/>
          </a:xfrm>
          <a:prstGeom prst="homePlat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SA" sz="2400" b="1" dirty="0">
                <a:latin typeface="DaunPenh" panose="01010101010101010101" pitchFamily="2" charset="0"/>
              </a:rPr>
              <a:t>الوعي الذاتي: معرفة </a:t>
            </a:r>
            <a:r>
              <a:rPr lang="ar-SA" sz="2400" b="1" dirty="0" smtClean="0">
                <a:latin typeface="DaunPenh" panose="01010101010101010101" pitchFamily="2" charset="0"/>
              </a:rPr>
              <a:t>الحقوق</a:t>
            </a:r>
            <a:endParaRPr lang="en-US" sz="2400" dirty="0">
              <a:latin typeface="DaunPenh" panose="01010101010101010101" pitchFamily="2" charset="0"/>
              <a:cs typeface="DaunPenh" panose="01010101010101010101" pitchFamily="2" charset="0"/>
            </a:endParaRPr>
          </a:p>
        </p:txBody>
      </p:sp>
      <p:sp>
        <p:nvSpPr>
          <p:cNvPr id="5" name="Frame 4"/>
          <p:cNvSpPr/>
          <p:nvPr/>
        </p:nvSpPr>
        <p:spPr>
          <a:xfrm>
            <a:off x="323528" y="1628800"/>
            <a:ext cx="8640960" cy="2448272"/>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chemeClr val="tx1"/>
              </a:solidFill>
            </a:endParaRPr>
          </a:p>
        </p:txBody>
      </p:sp>
      <p:sp>
        <p:nvSpPr>
          <p:cNvPr id="8" name="TextBox 7"/>
          <p:cNvSpPr txBox="1"/>
          <p:nvPr/>
        </p:nvSpPr>
        <p:spPr>
          <a:xfrm>
            <a:off x="935596" y="2068106"/>
            <a:ext cx="7416824" cy="1569660"/>
          </a:xfrm>
          <a:prstGeom prst="rect">
            <a:avLst/>
          </a:prstGeom>
          <a:noFill/>
        </p:spPr>
        <p:txBody>
          <a:bodyPr wrap="square" rtlCol="1">
            <a:spAutoFit/>
          </a:bodyPr>
          <a:lstStyle/>
          <a:p>
            <a:pPr algn="justLow" rtl="1"/>
            <a:r>
              <a:rPr lang="ar-SA" sz="2400" b="1" dirty="0">
                <a:solidFill>
                  <a:srgbClr val="C00000"/>
                </a:solidFill>
                <a:latin typeface="Simplified Arabic" panose="02020603050405020304" pitchFamily="18" charset="-78"/>
                <a:cs typeface="Simplified Arabic" panose="02020603050405020304" pitchFamily="18" charset="-78"/>
              </a:rPr>
              <a:t>لكل انسان حقوق يجب أن يتمتع بها ولكن ليتمتع بها يجب أن يعرفها ويدركها إدراكاً تاماً. ومعرفة الحقوق من الأمور الأساسية في بناء الوعي الذاتي وما يترتب عليه من مفاهيم ذاتية أخرى كالثقة بالنفس وتأكيد الذات وغيرها</a:t>
            </a:r>
            <a:endParaRPr lang="ar-EG" sz="2400" dirty="0">
              <a:solidFill>
                <a:srgbClr val="C0000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269375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3087757"/>
              </p:ext>
            </p:extLst>
          </p:nvPr>
        </p:nvGraphicFramePr>
        <p:xfrm>
          <a:off x="1524000" y="1397000"/>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laque 2"/>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1505173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entagon 4"/>
          <p:cNvSpPr/>
          <p:nvPr/>
        </p:nvSpPr>
        <p:spPr>
          <a:xfrm flipH="1">
            <a:off x="5687616" y="260648"/>
            <a:ext cx="3456384" cy="864096"/>
          </a:xfrm>
          <a:prstGeom prst="homePlat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SA" sz="2400" b="1" dirty="0">
                <a:latin typeface="DaunPenh" panose="01010101010101010101" pitchFamily="2" charset="0"/>
              </a:rPr>
              <a:t>الوعي الذاتي: القيم</a:t>
            </a:r>
          </a:p>
        </p:txBody>
      </p:sp>
      <p:graphicFrame>
        <p:nvGraphicFramePr>
          <p:cNvPr id="3" name="Diagram 2"/>
          <p:cNvGraphicFramePr/>
          <p:nvPr>
            <p:extLst>
              <p:ext uri="{D42A27DB-BD31-4B8C-83A1-F6EECF244321}">
                <p14:modId xmlns:p14="http://schemas.microsoft.com/office/powerpoint/2010/main" val="1867542574"/>
              </p:ext>
            </p:extLst>
          </p:nvPr>
        </p:nvGraphicFramePr>
        <p:xfrm>
          <a:off x="683568" y="1397000"/>
          <a:ext cx="777686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415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53602406"/>
              </p:ext>
            </p:extLst>
          </p:nvPr>
        </p:nvGraphicFramePr>
        <p:xfrm>
          <a:off x="251520" y="1397000"/>
          <a:ext cx="864096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833646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044782167"/>
              </p:ext>
            </p:extLst>
          </p:nvPr>
        </p:nvGraphicFramePr>
        <p:xfrm>
          <a:off x="3851920" y="1268760"/>
          <a:ext cx="5159896"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laque 2"/>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
        <p:nvSpPr>
          <p:cNvPr id="4" name="Rounded Rectangle 3"/>
          <p:cNvSpPr/>
          <p:nvPr/>
        </p:nvSpPr>
        <p:spPr>
          <a:xfrm>
            <a:off x="251520" y="2204029"/>
            <a:ext cx="3024335"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b="1" dirty="0" smtClean="0">
                <a:solidFill>
                  <a:srgbClr val="0070C0"/>
                </a:solidFill>
                <a:latin typeface="Simplified Arabic" panose="02020603050405020304" pitchFamily="18" charset="-78"/>
                <a:cs typeface="Simplified Arabic" panose="02020603050405020304" pitchFamily="18" charset="-78"/>
              </a:rPr>
              <a:t> زيادة </a:t>
            </a:r>
            <a:r>
              <a:rPr lang="ar-EG" sz="2000" b="1" dirty="0">
                <a:solidFill>
                  <a:srgbClr val="0070C0"/>
                </a:solidFill>
                <a:latin typeface="Simplified Arabic" panose="02020603050405020304" pitchFamily="18" charset="-78"/>
                <a:cs typeface="Simplified Arabic" panose="02020603050405020304" pitchFamily="18" charset="-78"/>
              </a:rPr>
              <a:t>إدراك المشاركين بقيمهم الذاتية</a:t>
            </a:r>
          </a:p>
        </p:txBody>
      </p:sp>
      <p:sp>
        <p:nvSpPr>
          <p:cNvPr id="5" name="Rounded Rectangle 4"/>
          <p:cNvSpPr/>
          <p:nvPr/>
        </p:nvSpPr>
        <p:spPr>
          <a:xfrm>
            <a:off x="251520" y="3500173"/>
            <a:ext cx="3024335"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dirty="0" smtClean="0"/>
              <a:t>  </a:t>
            </a:r>
            <a:r>
              <a:rPr lang="ar-EG" sz="2000" b="1" dirty="0">
                <a:solidFill>
                  <a:srgbClr val="0070C0"/>
                </a:solidFill>
                <a:latin typeface="Simplified Arabic" panose="02020603050405020304" pitchFamily="18" charset="-78"/>
                <a:cs typeface="Simplified Arabic" panose="02020603050405020304" pitchFamily="18" charset="-78"/>
              </a:rPr>
              <a:t>تطوير مهارة جمع المعلومات من خلال الاستماع للآخر</a:t>
            </a:r>
          </a:p>
        </p:txBody>
      </p:sp>
      <p:sp>
        <p:nvSpPr>
          <p:cNvPr id="6" name="Rounded Rectangle 5"/>
          <p:cNvSpPr/>
          <p:nvPr/>
        </p:nvSpPr>
        <p:spPr>
          <a:xfrm>
            <a:off x="251520" y="4796317"/>
            <a:ext cx="3024335"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b="1" dirty="0">
                <a:solidFill>
                  <a:srgbClr val="0070C0"/>
                </a:solidFill>
                <a:latin typeface="Simplified Arabic" panose="02020603050405020304" pitchFamily="18" charset="-78"/>
                <a:cs typeface="Simplified Arabic" panose="02020603050405020304" pitchFamily="18" charset="-78"/>
              </a:rPr>
              <a:t>إعادة تقييم القرار بناء على معلومات جديدة</a:t>
            </a:r>
          </a:p>
        </p:txBody>
      </p:sp>
      <p:graphicFrame>
        <p:nvGraphicFramePr>
          <p:cNvPr id="8" name="Diagram 7"/>
          <p:cNvGraphicFramePr/>
          <p:nvPr>
            <p:extLst>
              <p:ext uri="{D42A27DB-BD31-4B8C-83A1-F6EECF244321}">
                <p14:modId xmlns:p14="http://schemas.microsoft.com/office/powerpoint/2010/main" val="4071791603"/>
              </p:ext>
            </p:extLst>
          </p:nvPr>
        </p:nvGraphicFramePr>
        <p:xfrm>
          <a:off x="-180528" y="1124744"/>
          <a:ext cx="3840088"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24639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553107905"/>
              </p:ext>
            </p:extLst>
          </p:nvPr>
        </p:nvGraphicFramePr>
        <p:xfrm>
          <a:off x="1524000" y="1397000"/>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laque 2"/>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(3)</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27155664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5652120" y="116633"/>
            <a:ext cx="345638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smtClean="0">
                <a:solidFill>
                  <a:schemeClr val="accent2">
                    <a:lumMod val="50000"/>
                  </a:schemeClr>
                </a:solidFill>
              </a:rPr>
              <a:t>محاور الدورة</a:t>
            </a:r>
            <a:endParaRPr lang="en-US" b="1" dirty="0">
              <a:solidFill>
                <a:schemeClr val="accent2">
                  <a:lumMod val="50000"/>
                </a:schemeClr>
              </a:solidFill>
            </a:endParaRPr>
          </a:p>
        </p:txBody>
      </p:sp>
      <p:sp>
        <p:nvSpPr>
          <p:cNvPr id="5" name="Circular Arrow 4"/>
          <p:cNvSpPr/>
          <p:nvPr/>
        </p:nvSpPr>
        <p:spPr>
          <a:xfrm>
            <a:off x="1960493" y="1025208"/>
            <a:ext cx="5187517" cy="5187517"/>
          </a:xfrm>
          <a:prstGeom prst="circularArrow">
            <a:avLst>
              <a:gd name="adj1" fmla="val 5544"/>
              <a:gd name="adj2" fmla="val 330680"/>
              <a:gd name="adj3" fmla="val 14632104"/>
              <a:gd name="adj4" fmla="val 16883961"/>
              <a:gd name="adj5" fmla="val 5757"/>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3813741" y="1070495"/>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تعريف الذات </a:t>
            </a:r>
            <a:endParaRPr lang="ar-EG" sz="1600" kern="1200" dirty="0"/>
          </a:p>
        </p:txBody>
      </p:sp>
      <p:sp>
        <p:nvSpPr>
          <p:cNvPr id="7" name="Freeform 6"/>
          <p:cNvSpPr/>
          <p:nvPr/>
        </p:nvSpPr>
        <p:spPr>
          <a:xfrm>
            <a:off x="5377975" y="1718422"/>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1419125"/>
              <a:satOff val="5687"/>
              <a:lumOff val="1233"/>
              <a:alphaOff val="0"/>
            </a:schemeClr>
          </a:fillRef>
          <a:effectRef idx="0">
            <a:schemeClr val="accent5">
              <a:hueOff val="-1419125"/>
              <a:satOff val="5687"/>
              <a:lumOff val="1233"/>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مهارات بناء وزيادة الثقة بالنفس </a:t>
            </a:r>
            <a:endParaRPr lang="ar-EG" sz="1600" kern="1200" dirty="0"/>
          </a:p>
        </p:txBody>
      </p:sp>
      <p:sp>
        <p:nvSpPr>
          <p:cNvPr id="8" name="Freeform 7"/>
          <p:cNvSpPr/>
          <p:nvPr/>
        </p:nvSpPr>
        <p:spPr>
          <a:xfrm>
            <a:off x="6025902" y="3282656"/>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2838251"/>
              <a:satOff val="11375"/>
              <a:lumOff val="2465"/>
              <a:alphaOff val="0"/>
            </a:schemeClr>
          </a:fillRef>
          <a:effectRef idx="0">
            <a:schemeClr val="accent5">
              <a:hueOff val="-2838251"/>
              <a:satOff val="11375"/>
              <a:lumOff val="2465"/>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مهارات تحديد الأهداف </a:t>
            </a:r>
            <a:endParaRPr lang="ar-EG" sz="1600" kern="1200" dirty="0"/>
          </a:p>
        </p:txBody>
      </p:sp>
      <p:sp>
        <p:nvSpPr>
          <p:cNvPr id="9" name="Freeform 8"/>
          <p:cNvSpPr/>
          <p:nvPr/>
        </p:nvSpPr>
        <p:spPr>
          <a:xfrm>
            <a:off x="5377975" y="4846890"/>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4257376"/>
              <a:satOff val="17062"/>
              <a:lumOff val="3698"/>
              <a:alphaOff val="0"/>
            </a:schemeClr>
          </a:fillRef>
          <a:effectRef idx="0">
            <a:schemeClr val="accent5">
              <a:hueOff val="-4257376"/>
              <a:satOff val="17062"/>
              <a:lumOff val="3698"/>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مهارات أتخاذ القرارات </a:t>
            </a:r>
            <a:endParaRPr lang="ar-EG" sz="1600" kern="1200" dirty="0"/>
          </a:p>
        </p:txBody>
      </p:sp>
      <p:sp>
        <p:nvSpPr>
          <p:cNvPr id="10" name="Freeform 9"/>
          <p:cNvSpPr/>
          <p:nvPr/>
        </p:nvSpPr>
        <p:spPr>
          <a:xfrm>
            <a:off x="3813741" y="5494817"/>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مهارات إدارة التوتر </a:t>
            </a:r>
            <a:endParaRPr lang="ar-EG" sz="1600" kern="1200" dirty="0"/>
          </a:p>
        </p:txBody>
      </p:sp>
      <p:sp>
        <p:nvSpPr>
          <p:cNvPr id="11" name="Freeform 10"/>
          <p:cNvSpPr/>
          <p:nvPr/>
        </p:nvSpPr>
        <p:spPr>
          <a:xfrm>
            <a:off x="2249507" y="4846890"/>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7095626"/>
              <a:satOff val="28436"/>
              <a:lumOff val="6163"/>
              <a:alphaOff val="0"/>
            </a:schemeClr>
          </a:fillRef>
          <a:effectRef idx="0">
            <a:schemeClr val="accent5">
              <a:hueOff val="-7095626"/>
              <a:satOff val="28436"/>
              <a:lumOff val="6163"/>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مهارات إدارة الوقت</a:t>
            </a:r>
            <a:endParaRPr lang="ar-EG" sz="1600" kern="1200" dirty="0"/>
          </a:p>
        </p:txBody>
      </p:sp>
      <p:sp>
        <p:nvSpPr>
          <p:cNvPr id="12" name="Freeform 11"/>
          <p:cNvSpPr/>
          <p:nvPr/>
        </p:nvSpPr>
        <p:spPr>
          <a:xfrm>
            <a:off x="1601580" y="3282656"/>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8514751"/>
              <a:satOff val="34124"/>
              <a:lumOff val="7395"/>
              <a:alphaOff val="0"/>
            </a:schemeClr>
          </a:fillRef>
          <a:effectRef idx="0">
            <a:schemeClr val="accent5">
              <a:hueOff val="-8514751"/>
              <a:satOff val="34124"/>
              <a:lumOff val="7395"/>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dirty="0" smtClean="0"/>
              <a:t>التفكير الإيجابى </a:t>
            </a:r>
            <a:endParaRPr lang="ar-EG" sz="1600" kern="1200" dirty="0"/>
          </a:p>
        </p:txBody>
      </p:sp>
      <p:sp>
        <p:nvSpPr>
          <p:cNvPr id="14" name="Freeform 13"/>
          <p:cNvSpPr/>
          <p:nvPr/>
        </p:nvSpPr>
        <p:spPr>
          <a:xfrm>
            <a:off x="2249507" y="1718422"/>
            <a:ext cx="1481021" cy="740510"/>
          </a:xfrm>
          <a:custGeom>
            <a:avLst/>
            <a:gdLst>
              <a:gd name="connsiteX0" fmla="*/ 0 w 1481021"/>
              <a:gd name="connsiteY0" fmla="*/ 123421 h 740510"/>
              <a:gd name="connsiteX1" fmla="*/ 123421 w 1481021"/>
              <a:gd name="connsiteY1" fmla="*/ 0 h 740510"/>
              <a:gd name="connsiteX2" fmla="*/ 1357600 w 1481021"/>
              <a:gd name="connsiteY2" fmla="*/ 0 h 740510"/>
              <a:gd name="connsiteX3" fmla="*/ 1481021 w 1481021"/>
              <a:gd name="connsiteY3" fmla="*/ 123421 h 740510"/>
              <a:gd name="connsiteX4" fmla="*/ 1481021 w 1481021"/>
              <a:gd name="connsiteY4" fmla="*/ 617089 h 740510"/>
              <a:gd name="connsiteX5" fmla="*/ 1357600 w 1481021"/>
              <a:gd name="connsiteY5" fmla="*/ 740510 h 740510"/>
              <a:gd name="connsiteX6" fmla="*/ 123421 w 1481021"/>
              <a:gd name="connsiteY6" fmla="*/ 740510 h 740510"/>
              <a:gd name="connsiteX7" fmla="*/ 0 w 1481021"/>
              <a:gd name="connsiteY7" fmla="*/ 617089 h 740510"/>
              <a:gd name="connsiteX8" fmla="*/ 0 w 1481021"/>
              <a:gd name="connsiteY8" fmla="*/ 123421 h 7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021" h="740510">
                <a:moveTo>
                  <a:pt x="0" y="123421"/>
                </a:moveTo>
                <a:cubicBezTo>
                  <a:pt x="0" y="55257"/>
                  <a:pt x="55257" y="0"/>
                  <a:pt x="123421" y="0"/>
                </a:cubicBezTo>
                <a:lnTo>
                  <a:pt x="1357600" y="0"/>
                </a:lnTo>
                <a:cubicBezTo>
                  <a:pt x="1425764" y="0"/>
                  <a:pt x="1481021" y="55257"/>
                  <a:pt x="1481021" y="123421"/>
                </a:cubicBezTo>
                <a:lnTo>
                  <a:pt x="1481021" y="617089"/>
                </a:lnTo>
                <a:cubicBezTo>
                  <a:pt x="1481021" y="685253"/>
                  <a:pt x="1425764" y="740510"/>
                  <a:pt x="1357600" y="740510"/>
                </a:cubicBezTo>
                <a:lnTo>
                  <a:pt x="123421" y="740510"/>
                </a:lnTo>
                <a:cubicBezTo>
                  <a:pt x="55257" y="740510"/>
                  <a:pt x="0" y="685253"/>
                  <a:pt x="0" y="617089"/>
                </a:cubicBezTo>
                <a:lnTo>
                  <a:pt x="0" y="123421"/>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97109" tIns="97109" rIns="97109" bIns="97109" numCol="1" spcCol="1270" anchor="ctr" anchorCtr="0">
            <a:noAutofit/>
          </a:bodyPr>
          <a:lstStyle/>
          <a:p>
            <a:pPr lvl="0" algn="ctr" defTabSz="711200" rtl="1">
              <a:lnSpc>
                <a:spcPct val="90000"/>
              </a:lnSpc>
              <a:spcBef>
                <a:spcPct val="0"/>
              </a:spcBef>
              <a:spcAft>
                <a:spcPct val="35000"/>
              </a:spcAft>
            </a:pPr>
            <a:r>
              <a:rPr lang="ar-EG" sz="1600" b="1" kern="1200" smtClean="0"/>
              <a:t>إدارة المشاعر </a:t>
            </a:r>
            <a:endParaRPr lang="ar-EG" sz="1600" kern="1200" dirty="0"/>
          </a:p>
        </p:txBody>
      </p:sp>
    </p:spTree>
    <p:extLst>
      <p:ext uri="{BB962C8B-B14F-4D97-AF65-F5344CB8AC3E}">
        <p14:creationId xmlns:p14="http://schemas.microsoft.com/office/powerpoint/2010/main" val="3653708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entagon 4"/>
          <p:cNvSpPr/>
          <p:nvPr/>
        </p:nvSpPr>
        <p:spPr>
          <a:xfrm flipH="1">
            <a:off x="5687616" y="260648"/>
            <a:ext cx="3456384" cy="864096"/>
          </a:xfrm>
          <a:prstGeom prst="homePlat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SA" sz="2400" b="1" dirty="0">
                <a:solidFill>
                  <a:prstClr val="white"/>
                </a:solidFill>
                <a:latin typeface="DaunPenh" panose="01010101010101010101" pitchFamily="2" charset="0"/>
              </a:rPr>
              <a:t>الوعي الذاتي: المؤثرات</a:t>
            </a:r>
          </a:p>
        </p:txBody>
      </p:sp>
      <p:graphicFrame>
        <p:nvGraphicFramePr>
          <p:cNvPr id="4" name="Diagram 3"/>
          <p:cNvGraphicFramePr/>
          <p:nvPr>
            <p:extLst>
              <p:ext uri="{D42A27DB-BD31-4B8C-83A1-F6EECF244321}">
                <p14:modId xmlns:p14="http://schemas.microsoft.com/office/powerpoint/2010/main" val="511853333"/>
              </p:ext>
            </p:extLst>
          </p:nvPr>
        </p:nvGraphicFramePr>
        <p:xfrm>
          <a:off x="1524000" y="1397000"/>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1259632" y="260648"/>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(4)</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12818981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63408075"/>
              </p:ext>
            </p:extLst>
          </p:nvPr>
        </p:nvGraphicFramePr>
        <p:xfrm>
          <a:off x="1524000" y="1397000"/>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(5)</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25183921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36550976"/>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(6)</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585011"/>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زيادة إدراك المشتركين بالدور الذي يلعبه الآخرون في التأثير على قرارتنا المهمة والبسيطة </a:t>
            </a:r>
          </a:p>
        </p:txBody>
      </p:sp>
      <p:graphicFrame>
        <p:nvGraphicFramePr>
          <p:cNvPr id="7" name="Diagram 6"/>
          <p:cNvGraphicFramePr/>
          <p:nvPr>
            <p:extLst>
              <p:ext uri="{D42A27DB-BD31-4B8C-83A1-F6EECF244321}">
                <p14:modId xmlns:p14="http://schemas.microsoft.com/office/powerpoint/2010/main" val="3528714547"/>
              </p:ext>
            </p:extLst>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343746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70991559"/>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ثانياً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642692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85724503"/>
              </p:ext>
            </p:extLst>
          </p:nvPr>
        </p:nvGraphicFramePr>
        <p:xfrm>
          <a:off x="179512" y="764704"/>
          <a:ext cx="8784976" cy="5328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94944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Wave 9"/>
          <p:cNvSpPr/>
          <p:nvPr/>
        </p:nvSpPr>
        <p:spPr>
          <a:xfrm>
            <a:off x="1763688" y="260648"/>
            <a:ext cx="5112568" cy="1080120"/>
          </a:xfrm>
          <a:prstGeom prst="wav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rtl="1"/>
            <a:r>
              <a:rPr lang="ar-EG" sz="2800" dirty="0" smtClean="0">
                <a:latin typeface="Simplified Arabic" panose="02020603050405020304" pitchFamily="18" charset="-78"/>
                <a:cs typeface="Simplified Arabic" panose="02020603050405020304" pitchFamily="18" charset="-78"/>
              </a:rPr>
              <a:t>انماط العلاقات مع الذات و الأخر</a:t>
            </a:r>
            <a:endParaRPr lang="ar-EG" sz="2800" dirty="0">
              <a:latin typeface="Simplified Arabic" panose="02020603050405020304" pitchFamily="18" charset="-78"/>
              <a:cs typeface="Simplified Arabic" panose="02020603050405020304" pitchFamily="18"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4192532403"/>
              </p:ext>
            </p:extLst>
          </p:nvPr>
        </p:nvGraphicFramePr>
        <p:xfrm>
          <a:off x="611561" y="1696988"/>
          <a:ext cx="7920880" cy="4108276"/>
        </p:xfrm>
        <a:graphic>
          <a:graphicData uri="http://schemas.openxmlformats.org/drawingml/2006/table">
            <a:tbl>
              <a:tblPr rtl="1" firstRow="1" firstCol="1" bandRow="1">
                <a:tableStyleId>{10A1B5D5-9B99-4C35-A422-299274C87663}</a:tableStyleId>
              </a:tblPr>
              <a:tblGrid>
                <a:gridCol w="2640027"/>
                <a:gridCol w="2585626"/>
                <a:gridCol w="2695227"/>
              </a:tblGrid>
              <a:tr h="1035604">
                <a:tc>
                  <a:txBody>
                    <a:bodyPr/>
                    <a:lstStyle/>
                    <a:p>
                      <a:pPr algn="ctr" rtl="1">
                        <a:lnSpc>
                          <a:spcPct val="115000"/>
                        </a:lnSpc>
                        <a:spcAft>
                          <a:spcPts val="0"/>
                        </a:spcAft>
                      </a:pPr>
                      <a:r>
                        <a:rPr lang="ar-SA" sz="2000" dirty="0">
                          <a:effectLst/>
                        </a:rPr>
                        <a:t>الآخر ليس بخير</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2000" dirty="0">
                          <a:effectLst/>
                        </a:rPr>
                        <a:t>الآخر بخير</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rtl="1">
                        <a:lnSpc>
                          <a:spcPct val="115000"/>
                        </a:lnSpc>
                        <a:spcAft>
                          <a:spcPts val="0"/>
                        </a:spcAft>
                      </a:pPr>
                      <a:r>
                        <a:rPr lang="ar-SA" sz="2000" u="none" strike="noStrike">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452123">
                <a:tc>
                  <a:txBody>
                    <a:bodyPr/>
                    <a:lstStyle/>
                    <a:p>
                      <a:pPr algn="ctr" rtl="1">
                        <a:lnSpc>
                          <a:spcPct val="115000"/>
                        </a:lnSpc>
                        <a:spcAft>
                          <a:spcPts val="0"/>
                        </a:spcAft>
                      </a:pPr>
                      <a:r>
                        <a:rPr lang="ar-SA" sz="1800" dirty="0">
                          <a:effectLst/>
                        </a:rPr>
                        <a:t>أنا بخير والآخر ليس بخير انفصال تحيز وتعالي </a:t>
                      </a:r>
                      <a:r>
                        <a:rPr lang="en-US" sz="1800" dirty="0">
                          <a:effectLst/>
                        </a:rPr>
                        <a:t>Win/lose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800" dirty="0">
                          <a:effectLst/>
                        </a:rPr>
                        <a:t>أنا بخير والآخر بخير علاقة ايجابية مع الذات والآخر </a:t>
                      </a:r>
                      <a:r>
                        <a:rPr lang="en-US" sz="1800" dirty="0">
                          <a:effectLst/>
                        </a:rPr>
                        <a:t>Win/win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800" dirty="0">
                          <a:effectLst/>
                        </a:rPr>
                        <a:t>أنا بخير</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1620549">
                <a:tc>
                  <a:txBody>
                    <a:bodyPr/>
                    <a:lstStyle/>
                    <a:p>
                      <a:pPr algn="ctr" rtl="1">
                        <a:lnSpc>
                          <a:spcPct val="115000"/>
                        </a:lnSpc>
                        <a:spcAft>
                          <a:spcPts val="0"/>
                        </a:spcAft>
                      </a:pPr>
                      <a:r>
                        <a:rPr lang="ar-SA" sz="1800" dirty="0">
                          <a:effectLst/>
                        </a:rPr>
                        <a:t>أنا والآخر لسنا بخير انسحابية</a:t>
                      </a:r>
                      <a:endParaRPr lang="en-US" sz="1400" dirty="0">
                        <a:effectLst/>
                      </a:endParaRPr>
                    </a:p>
                    <a:p>
                      <a:pPr algn="ctr" rtl="1">
                        <a:lnSpc>
                          <a:spcPct val="115000"/>
                        </a:lnSpc>
                        <a:spcAft>
                          <a:spcPts val="0"/>
                        </a:spcAft>
                      </a:pPr>
                      <a:r>
                        <a:rPr lang="en-US" sz="1800" dirty="0">
                          <a:effectLst/>
                        </a:rPr>
                        <a:t>Lose/lose Situation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EG" sz="1800" dirty="0">
                          <a:effectLst/>
                        </a:rPr>
                        <a:t>الآخر بخير وأنا لست بخير انسحابي – خوف من المواجهة </a:t>
                      </a:r>
                      <a:r>
                        <a:rPr lang="en-US" sz="1800" dirty="0">
                          <a:effectLst/>
                        </a:rPr>
                        <a:t>Win/lose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800" dirty="0">
                          <a:effectLst/>
                        </a:rPr>
                        <a:t>أنا لست بخير</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5514526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01850764"/>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(7)</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237626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تعزيز ثقة المتدربين بأنفسهم من خلال استعراض ما يدركونه من ايجابيات لديهم، والايجابيات لديهم التي يشير اليها الآخرون </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7349581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00852628"/>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(8)</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معرفة المؤثرات الخارجية التي تلعب دوراً في مدى ثقتنا بأنفسنا </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0581332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75847968"/>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(9)</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تعزيز ثقة المتدربين بأنفسهم وبقدراتهم </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594360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54979865"/>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(10)</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زيادة وعي المتدربين بصفاتهم الايجابية وذلك من خلال حكم الآخرين </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079810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5652120" y="116633"/>
            <a:ext cx="345638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مقدمة </a:t>
            </a:r>
            <a:endParaRPr lang="en-US" b="1" dirty="0">
              <a:solidFill>
                <a:schemeClr val="accent2">
                  <a:lumMod val="50000"/>
                </a:schemeClr>
              </a:solidFill>
            </a:endParaRPr>
          </a:p>
        </p:txBody>
      </p:sp>
      <p:sp>
        <p:nvSpPr>
          <p:cNvPr id="2" name="Folded Corner 1"/>
          <p:cNvSpPr/>
          <p:nvPr/>
        </p:nvSpPr>
        <p:spPr>
          <a:xfrm>
            <a:off x="323528" y="1772816"/>
            <a:ext cx="8640960" cy="3600400"/>
          </a:xfrm>
          <a:prstGeom prst="foldedCorner">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SA" sz="2400" b="1" dirty="0">
                <a:latin typeface="Algerian" panose="04020705040A02060702" pitchFamily="82" charset="0"/>
              </a:rPr>
              <a:t/>
            </a:r>
            <a:br>
              <a:rPr lang="ar-SA" sz="2400" b="1" dirty="0">
                <a:latin typeface="Algerian" panose="04020705040A02060702" pitchFamily="82" charset="0"/>
              </a:rPr>
            </a:br>
            <a:r>
              <a:rPr lang="ar-SA" sz="2400" b="1" dirty="0">
                <a:latin typeface="Algerian" panose="04020705040A02060702" pitchFamily="82" charset="0"/>
              </a:rPr>
              <a:t>التميز.. مطلب تبحث عنه النفوس، وتسعى وراءه العقول، وتهوى إليه الأفئدة.. لا يكاد يوجد إنسان على ظهر الأرض إلا وهو يبحث عن التميز والتفرد المطلق والشعور بالتفوق على الآخرين.</a:t>
            </a:r>
            <a:endParaRPr lang="en-US" sz="2400" b="1" dirty="0">
              <a:latin typeface="Algerian" panose="04020705040A02060702" pitchFamily="82" charset="0"/>
            </a:endParaRPr>
          </a:p>
          <a:p>
            <a:pPr algn="justLow" rtl="1"/>
            <a:r>
              <a:rPr lang="ar-SA" sz="2400" b="1" dirty="0">
                <a:latin typeface="Algerian" panose="04020705040A02060702" pitchFamily="82" charset="0"/>
              </a:rPr>
              <a:t> </a:t>
            </a:r>
            <a:endParaRPr lang="en-US" sz="2400" b="1" dirty="0">
              <a:latin typeface="Algerian" panose="04020705040A02060702" pitchFamily="82" charset="0"/>
            </a:endParaRPr>
          </a:p>
          <a:p>
            <a:pPr algn="justLow" rtl="1"/>
            <a:r>
              <a:rPr lang="ar-SA" sz="2400" b="1" dirty="0">
                <a:latin typeface="Algerian" panose="04020705040A02060702" pitchFamily="82" charset="0"/>
              </a:rPr>
              <a:t>ولا شك أن هذا الشعور وهذا المطلب مطلب مشروع، ومن حق كل إنسان أن يكون كذلك، بل من حقه أن يسعى للوصول إلى مطلبه، ما دام القصد مشروعا والوسيلة مشروعة، أما إذا اختل القصد وفسدت النية والوسيلة فقد انتفت المشروعية، ودخل صاحبها في متاهة مضلة ستتلوها متاهات ومتاهات وهلم جرا .</a:t>
            </a:r>
            <a:endParaRPr lang="en-US" sz="2400" b="1" dirty="0">
              <a:latin typeface="Algerian" panose="04020705040A02060702" pitchFamily="82" charset="0"/>
            </a:endParaRPr>
          </a:p>
          <a:p>
            <a:pPr algn="justLow"/>
            <a:endParaRPr lang="ar-EG" sz="2400" b="1" dirty="0">
              <a:latin typeface="Algerian" panose="04020705040A02060702" pitchFamily="82" charset="0"/>
            </a:endParaRPr>
          </a:p>
        </p:txBody>
      </p:sp>
    </p:spTree>
    <p:extLst>
      <p:ext uri="{BB962C8B-B14F-4D97-AF65-F5344CB8AC3E}">
        <p14:creationId xmlns:p14="http://schemas.microsoft.com/office/powerpoint/2010/main" val="115461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0067924"/>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ثالثاً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1673007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Wave 1"/>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800" dirty="0">
                <a:latin typeface="Simplified Arabic" panose="02020603050405020304" pitchFamily="18" charset="-78"/>
                <a:cs typeface="Simplified Arabic" panose="02020603050405020304" pitchFamily="18" charset="-78"/>
              </a:rPr>
              <a:t>أهمية تحديد </a:t>
            </a:r>
            <a:r>
              <a:rPr lang="ar-EG" sz="2800" dirty="0" smtClean="0">
                <a:latin typeface="Simplified Arabic" panose="02020603050405020304" pitchFamily="18" charset="-78"/>
                <a:cs typeface="Simplified Arabic" panose="02020603050405020304" pitchFamily="18" charset="-78"/>
              </a:rPr>
              <a:t>الأهداف</a:t>
            </a:r>
            <a:endParaRPr lang="ar-EG" sz="2800" dirty="0">
              <a:latin typeface="Simplified Arabic" panose="02020603050405020304" pitchFamily="18" charset="-78"/>
              <a:cs typeface="Simplified Arabic" panose="02020603050405020304" pitchFamily="18" charset="-78"/>
            </a:endParaRPr>
          </a:p>
        </p:txBody>
      </p:sp>
      <p:graphicFrame>
        <p:nvGraphicFramePr>
          <p:cNvPr id="3" name="Diagram 2"/>
          <p:cNvGraphicFramePr/>
          <p:nvPr>
            <p:extLst>
              <p:ext uri="{D42A27DB-BD31-4B8C-83A1-F6EECF244321}">
                <p14:modId xmlns:p14="http://schemas.microsoft.com/office/powerpoint/2010/main" val="3916244818"/>
              </p:ext>
            </p:extLst>
          </p:nvPr>
        </p:nvGraphicFramePr>
        <p:xfrm>
          <a:off x="539552" y="1484784"/>
          <a:ext cx="8544272" cy="45456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4519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56035797"/>
              </p:ext>
            </p:extLst>
          </p:nvPr>
        </p:nvGraphicFramePr>
        <p:xfrm>
          <a:off x="539552" y="1397000"/>
          <a:ext cx="806489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700224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Wave 6"/>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800" dirty="0">
                <a:latin typeface="Simplified Arabic" panose="02020603050405020304" pitchFamily="18" charset="-78"/>
                <a:cs typeface="Simplified Arabic" panose="02020603050405020304" pitchFamily="18" charset="-78"/>
              </a:rPr>
              <a:t>عملية تحديد الأهداف</a:t>
            </a:r>
          </a:p>
        </p:txBody>
      </p:sp>
      <p:graphicFrame>
        <p:nvGraphicFramePr>
          <p:cNvPr id="2" name="Diagram 1"/>
          <p:cNvGraphicFramePr/>
          <p:nvPr>
            <p:extLst>
              <p:ext uri="{D42A27DB-BD31-4B8C-83A1-F6EECF244321}">
                <p14:modId xmlns:p14="http://schemas.microsoft.com/office/powerpoint/2010/main" val="640044147"/>
              </p:ext>
            </p:extLst>
          </p:nvPr>
        </p:nvGraphicFramePr>
        <p:xfrm>
          <a:off x="971600" y="1628800"/>
          <a:ext cx="796820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86623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2"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ave 5"/>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800" dirty="0">
                <a:latin typeface="Simplified Arabic" panose="02020603050405020304" pitchFamily="18" charset="-78"/>
                <a:cs typeface="Simplified Arabic" panose="02020603050405020304" pitchFamily="18" charset="-78"/>
              </a:rPr>
              <a:t>اجعل أهدافك ذكية </a:t>
            </a:r>
            <a:r>
              <a:rPr lang="ar-EG" sz="2800" dirty="0" smtClean="0">
                <a:latin typeface="Simplified Arabic" panose="02020603050405020304" pitchFamily="18" charset="-78"/>
                <a:cs typeface="Simplified Arabic" panose="02020603050405020304" pitchFamily="18" charset="-78"/>
              </a:rPr>
              <a:t>وأكثر </a:t>
            </a:r>
            <a:r>
              <a:rPr lang="ar-EG" sz="2800" dirty="0">
                <a:latin typeface="Simplified Arabic" panose="02020603050405020304" pitchFamily="18" charset="-78"/>
                <a:cs typeface="Simplified Arabic" panose="02020603050405020304" pitchFamily="18" charset="-78"/>
              </a:rPr>
              <a:t>ذكاء</a:t>
            </a:r>
          </a:p>
        </p:txBody>
      </p:sp>
      <p:graphicFrame>
        <p:nvGraphicFramePr>
          <p:cNvPr id="2" name="Table 1"/>
          <p:cNvGraphicFramePr>
            <a:graphicFrameLocks noGrp="1"/>
          </p:cNvGraphicFramePr>
          <p:nvPr>
            <p:extLst>
              <p:ext uri="{D42A27DB-BD31-4B8C-83A1-F6EECF244321}">
                <p14:modId xmlns:p14="http://schemas.microsoft.com/office/powerpoint/2010/main" val="892719740"/>
              </p:ext>
            </p:extLst>
          </p:nvPr>
        </p:nvGraphicFramePr>
        <p:xfrm>
          <a:off x="467545" y="2093560"/>
          <a:ext cx="8208912" cy="3423672"/>
        </p:xfrm>
        <a:graphic>
          <a:graphicData uri="http://schemas.openxmlformats.org/drawingml/2006/table">
            <a:tbl>
              <a:tblPr rtl="1" firstRow="1" firstCol="1" bandRow="1">
                <a:tableStyleId>{22838BEF-8BB2-4498-84A7-C5851F593DF1}</a:tableStyleId>
              </a:tblPr>
              <a:tblGrid>
                <a:gridCol w="4104041"/>
                <a:gridCol w="4104871"/>
              </a:tblGrid>
              <a:tr h="489096">
                <a:tc>
                  <a:txBody>
                    <a:bodyPr/>
                    <a:lstStyle/>
                    <a:p>
                      <a:pPr algn="ctr" rtl="1">
                        <a:lnSpc>
                          <a:spcPct val="115000"/>
                        </a:lnSpc>
                        <a:spcAft>
                          <a:spcPts val="0"/>
                        </a:spcAft>
                      </a:pPr>
                      <a:r>
                        <a:rPr lang="en-US" sz="1600" b="1" dirty="0">
                          <a:effectLst/>
                        </a:rPr>
                        <a:t>S: Specific</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a:effectLst/>
                        </a:rPr>
                        <a:t>محددة</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M: Measurable</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dirty="0">
                          <a:effectLst/>
                        </a:rPr>
                        <a:t>قابلة للقياس</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A: Achievable</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dirty="0">
                          <a:effectLst/>
                        </a:rPr>
                        <a:t>قابلة للتحقيق</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R: Relevant</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a:effectLst/>
                        </a:rPr>
                        <a:t>واقعية</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T: Time bound</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a:effectLst/>
                        </a:rPr>
                        <a:t>مرتبطة بفترة زمنية</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E: Ethical</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a:effectLst/>
                        </a:rPr>
                        <a:t>أخلاقية</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489096">
                <a:tc>
                  <a:txBody>
                    <a:bodyPr/>
                    <a:lstStyle/>
                    <a:p>
                      <a:pPr algn="ctr" rtl="1">
                        <a:lnSpc>
                          <a:spcPct val="115000"/>
                        </a:lnSpc>
                        <a:spcAft>
                          <a:spcPts val="0"/>
                        </a:spcAft>
                      </a:pPr>
                      <a:r>
                        <a:rPr lang="en-US" sz="1600" b="1" dirty="0">
                          <a:effectLst/>
                        </a:rPr>
                        <a:t>R: Recorded</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15000"/>
                        </a:lnSpc>
                        <a:spcAft>
                          <a:spcPts val="0"/>
                        </a:spcAft>
                      </a:pPr>
                      <a:r>
                        <a:rPr lang="ar-SA" sz="1600" b="1" dirty="0">
                          <a:effectLst/>
                        </a:rPr>
                        <a:t>مدونة</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32546053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45428122"/>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b="1" dirty="0">
                <a:solidFill>
                  <a:srgbClr val="0070C0"/>
                </a:solidFill>
                <a:latin typeface="Simplified Arabic" panose="02020603050405020304" pitchFamily="18" charset="-78"/>
                <a:cs typeface="Simplified Arabic" panose="02020603050405020304" pitchFamily="18" charset="-78"/>
              </a:rPr>
              <a:t> توجيه فكر المتدربين إلى ما أنجزوه خلال حياتهم، وما يودون انجازه خلال السنوات القادمة في حياتهم.</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4381446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14176031"/>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a:r>
              <a:rPr lang="ar-EG" sz="2000" dirty="0"/>
              <a:t>توجيه المشاركين للتفكير بأهدافهم المستقبلية على الصعيد الشخصي والمهني</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181256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26760688"/>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(3)</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dirty="0"/>
              <a:t>تدريب المشاركين على أسلوب عملي للتخطيط لتحقيق الأهداف وبرمجتها بحيث يصبح تحقيقها أسهل </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1371605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82946310"/>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رابعاً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1947006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Frame 2"/>
          <p:cNvSpPr/>
          <p:nvPr/>
        </p:nvSpPr>
        <p:spPr>
          <a:xfrm>
            <a:off x="179512" y="1772816"/>
            <a:ext cx="8784976" cy="3816424"/>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chemeClr val="tx1"/>
              </a:solidFill>
            </a:endParaRPr>
          </a:p>
        </p:txBody>
      </p:sp>
      <p:sp>
        <p:nvSpPr>
          <p:cNvPr id="4" name="TextBox 3"/>
          <p:cNvSpPr txBox="1"/>
          <p:nvPr/>
        </p:nvSpPr>
        <p:spPr>
          <a:xfrm>
            <a:off x="683568" y="2420888"/>
            <a:ext cx="7704856" cy="2677656"/>
          </a:xfrm>
          <a:prstGeom prst="rect">
            <a:avLst/>
          </a:prstGeom>
          <a:noFill/>
        </p:spPr>
        <p:txBody>
          <a:bodyPr wrap="square" rtlCol="1">
            <a:spAutoFit/>
          </a:bodyPr>
          <a:lstStyle/>
          <a:p>
            <a:pPr algn="justLow" rtl="1"/>
            <a:r>
              <a:rPr lang="ar-EG" sz="2400" dirty="0" smtClean="0">
                <a:solidFill>
                  <a:srgbClr val="C00000"/>
                </a:solidFill>
              </a:rPr>
              <a:t>يتعرض </a:t>
            </a:r>
            <a:r>
              <a:rPr lang="ar-EG" sz="2400" dirty="0">
                <a:solidFill>
                  <a:srgbClr val="C00000"/>
                </a:solidFill>
              </a:rPr>
              <a:t>الانسان لمواقف ومشاكل عديدة بشكل يومي تتطلب منه اتخاذ </a:t>
            </a:r>
            <a:r>
              <a:rPr lang="ar-EG" sz="2400" dirty="0" smtClean="0">
                <a:solidFill>
                  <a:srgbClr val="C00000"/>
                </a:solidFill>
              </a:rPr>
              <a:t/>
            </a:r>
            <a:br>
              <a:rPr lang="ar-EG" sz="2400" dirty="0" smtClean="0">
                <a:solidFill>
                  <a:srgbClr val="C00000"/>
                </a:solidFill>
              </a:rPr>
            </a:br>
            <a:r>
              <a:rPr lang="ar-EG" sz="2400" dirty="0" smtClean="0">
                <a:solidFill>
                  <a:srgbClr val="C00000"/>
                </a:solidFill>
              </a:rPr>
              <a:t>قرارات </a:t>
            </a:r>
            <a:r>
              <a:rPr lang="ar-EG" sz="2400" dirty="0">
                <a:solidFill>
                  <a:srgbClr val="C00000"/>
                </a:solidFill>
              </a:rPr>
              <a:t>حاسمة، وكثيراً ما تكون القرارات التي نتخذها متسرعة وغير مدروسة ووليدة اللحظة التي قد تكون لحظة غضب أو توتر أو عدم اتزان فكري ومعنوي. وغالباً ما نضطر إلى تعديل هذه القرارات لاحقاً إن أمكن أو التعامل مع بعض النتائج الغير مرغوبة الناتجة عن اتخاذ القرار الغير صائب فيما يتعلق بالموقف أو المشكلة، ولهذا فإن تعلم طريقة اتخاذ القرار الصائب من المهارات الذاتية المهمة</a:t>
            </a:r>
          </a:p>
        </p:txBody>
      </p:sp>
    </p:spTree>
    <p:extLst>
      <p:ext uri="{BB962C8B-B14F-4D97-AF65-F5344CB8AC3E}">
        <p14:creationId xmlns:p14="http://schemas.microsoft.com/office/powerpoint/2010/main" val="2406254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4932040" y="116633"/>
            <a:ext cx="417646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62500" lnSpcReduction="2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الهدف العام للبرنامج التدريبي </a:t>
            </a:r>
            <a:endParaRPr lang="en-US" b="1" dirty="0">
              <a:solidFill>
                <a:schemeClr val="accent2">
                  <a:lumMod val="50000"/>
                </a:schemeClr>
              </a:solidFill>
            </a:endParaRPr>
          </a:p>
        </p:txBody>
      </p:sp>
      <p:sp>
        <p:nvSpPr>
          <p:cNvPr id="2" name="Folded Corner 1"/>
          <p:cNvSpPr/>
          <p:nvPr/>
        </p:nvSpPr>
        <p:spPr>
          <a:xfrm>
            <a:off x="2267744" y="1772816"/>
            <a:ext cx="6696744" cy="1152128"/>
          </a:xfrm>
          <a:prstGeom prst="foldedCorner">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SA" sz="2400" b="1" dirty="0">
                <a:latin typeface="Algerian" panose="04020705040A02060702" pitchFamily="82" charset="0"/>
              </a:rPr>
              <a:t>تزويد المتدربين بالمعلومات والمهارات المطلوبة للتميز فى الحياة </a:t>
            </a:r>
            <a:endParaRPr lang="ar-EG" sz="2400" b="1" dirty="0">
              <a:latin typeface="Algerian" panose="04020705040A02060702" pitchFamily="82" charset="0"/>
            </a:endParaRPr>
          </a:p>
        </p:txBody>
      </p:sp>
      <p:pic>
        <p:nvPicPr>
          <p:cNvPr id="3" name="Picture 2"/>
          <p:cNvPicPr>
            <a:picLocks noChangeAspect="1"/>
          </p:cNvPicPr>
          <p:nvPr/>
        </p:nvPicPr>
        <p:blipFill>
          <a:blip r:embed="rId5"/>
          <a:stretch>
            <a:fillRect/>
          </a:stretch>
        </p:blipFill>
        <p:spPr>
          <a:xfrm>
            <a:off x="0" y="3068960"/>
            <a:ext cx="4762500" cy="2409081"/>
          </a:xfrm>
          <a:prstGeom prst="rect">
            <a:avLst/>
          </a:prstGeom>
        </p:spPr>
      </p:pic>
    </p:spTree>
    <p:extLst>
      <p:ext uri="{BB962C8B-B14F-4D97-AF65-F5344CB8AC3E}">
        <p14:creationId xmlns:p14="http://schemas.microsoft.com/office/powerpoint/2010/main" val="1098331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21225609"/>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
        <p:nvSpPr>
          <p:cNvPr id="5" name="Rounded Rectangle 4"/>
          <p:cNvSpPr/>
          <p:nvPr/>
        </p:nvSpPr>
        <p:spPr>
          <a:xfrm>
            <a:off x="251520" y="3284984"/>
            <a:ext cx="2520280" cy="194421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justLow" rtl="1"/>
            <a:r>
              <a:rPr lang="ar-EG" sz="2000" dirty="0">
                <a:solidFill>
                  <a:prstClr val="white"/>
                </a:solidFill>
              </a:rPr>
              <a:t>تعريف المشاركين بالعوامل التي تتحكم باتخاذ القرار</a:t>
            </a:r>
          </a:p>
        </p:txBody>
      </p:sp>
      <p:graphicFrame>
        <p:nvGraphicFramePr>
          <p:cNvPr id="7" name="Diagram 6"/>
          <p:cNvGraphicFramePr/>
          <p:nvPr/>
        </p:nvGraphicFramePr>
        <p:xfrm>
          <a:off x="-180529" y="220570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490421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ave 5"/>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800" dirty="0">
                <a:solidFill>
                  <a:prstClr val="white"/>
                </a:solidFill>
                <a:latin typeface="Simplified Arabic" panose="02020603050405020304" pitchFamily="18" charset="-78"/>
                <a:cs typeface="Simplified Arabic" panose="02020603050405020304" pitchFamily="18" charset="-78"/>
              </a:rPr>
              <a:t>تتطلب عملية اتخاذ القرار ما يلي</a:t>
            </a:r>
          </a:p>
        </p:txBody>
      </p:sp>
      <p:sp>
        <p:nvSpPr>
          <p:cNvPr id="3" name="Teardrop 2"/>
          <p:cNvSpPr/>
          <p:nvPr/>
        </p:nvSpPr>
        <p:spPr>
          <a:xfrm>
            <a:off x="7884368" y="1628800"/>
            <a:ext cx="936104" cy="648072"/>
          </a:xfrm>
          <a:prstGeom prst="teardrop">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4" name="Round Diagonal Corner Rectangle 3"/>
          <p:cNvSpPr/>
          <p:nvPr/>
        </p:nvSpPr>
        <p:spPr>
          <a:xfrm>
            <a:off x="1115616" y="1632248"/>
            <a:ext cx="6624736" cy="648072"/>
          </a:xfrm>
          <a:prstGeom prst="round2Diag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دراسة الموقف أو المشكلة </a:t>
            </a:r>
            <a:endParaRPr lang="ar-EG" dirty="0"/>
          </a:p>
        </p:txBody>
      </p:sp>
      <p:sp>
        <p:nvSpPr>
          <p:cNvPr id="9" name="Teardrop 8"/>
          <p:cNvSpPr/>
          <p:nvPr/>
        </p:nvSpPr>
        <p:spPr>
          <a:xfrm>
            <a:off x="7884368" y="2489448"/>
            <a:ext cx="936104" cy="64807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a:endParaRPr lang="ar-EG"/>
          </a:p>
        </p:txBody>
      </p:sp>
      <p:sp>
        <p:nvSpPr>
          <p:cNvPr id="10" name="Round Diagonal Corner Rectangle 9"/>
          <p:cNvSpPr/>
          <p:nvPr/>
        </p:nvSpPr>
        <p:spPr>
          <a:xfrm>
            <a:off x="1115616" y="2492896"/>
            <a:ext cx="6624736" cy="648072"/>
          </a:xfrm>
          <a:prstGeom prst="round2DiagRect">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ar-SA" b="1" dirty="0"/>
              <a:t>دراسة وتحليل العوامل المحيطة والمؤثرة في الموقف </a:t>
            </a:r>
            <a:endParaRPr lang="ar-EG" dirty="0"/>
          </a:p>
        </p:txBody>
      </p:sp>
      <p:sp>
        <p:nvSpPr>
          <p:cNvPr id="11" name="Teardrop 10"/>
          <p:cNvSpPr/>
          <p:nvPr/>
        </p:nvSpPr>
        <p:spPr>
          <a:xfrm>
            <a:off x="7884368" y="3350096"/>
            <a:ext cx="936104" cy="648072"/>
          </a:xfrm>
          <a:prstGeom prst="teardrop">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ar-EG"/>
          </a:p>
        </p:txBody>
      </p:sp>
      <p:sp>
        <p:nvSpPr>
          <p:cNvPr id="12" name="Round Diagonal Corner Rectangle 11"/>
          <p:cNvSpPr/>
          <p:nvPr/>
        </p:nvSpPr>
        <p:spPr>
          <a:xfrm>
            <a:off x="1115616" y="3353544"/>
            <a:ext cx="6624736" cy="648072"/>
          </a:xfrm>
          <a:prstGeom prst="round2Diag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ar-SA" b="1" dirty="0"/>
              <a:t>دراسة الخيارات المتاحة وكل ما يتعلق بالخيارات المتاحة</a:t>
            </a:r>
            <a:endParaRPr lang="ar-EG" dirty="0"/>
          </a:p>
        </p:txBody>
      </p:sp>
      <p:sp>
        <p:nvSpPr>
          <p:cNvPr id="13" name="Teardrop 12"/>
          <p:cNvSpPr/>
          <p:nvPr/>
        </p:nvSpPr>
        <p:spPr>
          <a:xfrm>
            <a:off x="7884368" y="4210744"/>
            <a:ext cx="936104" cy="648072"/>
          </a:xfrm>
          <a:prstGeom prst="teardrop">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ar-EG"/>
          </a:p>
        </p:txBody>
      </p:sp>
      <p:sp>
        <p:nvSpPr>
          <p:cNvPr id="14" name="Round Diagonal Corner Rectangle 13"/>
          <p:cNvSpPr/>
          <p:nvPr/>
        </p:nvSpPr>
        <p:spPr>
          <a:xfrm>
            <a:off x="1115616" y="4214192"/>
            <a:ext cx="6624736" cy="648072"/>
          </a:xfrm>
          <a:prstGeom prst="round2DiagRect">
            <a:avLst/>
          </a:prstGeom>
        </p:spPr>
        <p:style>
          <a:lnRef idx="3">
            <a:schemeClr val="lt1"/>
          </a:lnRef>
          <a:fillRef idx="1">
            <a:schemeClr val="accent3"/>
          </a:fillRef>
          <a:effectRef idx="1">
            <a:schemeClr val="accent3"/>
          </a:effectRef>
          <a:fontRef idx="minor">
            <a:schemeClr val="lt1"/>
          </a:fontRef>
        </p:style>
        <p:txBody>
          <a:bodyPr rtlCol="1" anchor="ctr"/>
          <a:lstStyle/>
          <a:p>
            <a:pPr algn="ctr" rtl="1"/>
            <a:r>
              <a:rPr lang="ar-SA" b="1" dirty="0"/>
              <a:t>زن البدائل من حيث النتائج والأحاسيس المرتبطة </a:t>
            </a:r>
            <a:r>
              <a:rPr lang="ar-SA" b="1" dirty="0" smtClean="0"/>
              <a:t>والقيم ومن </a:t>
            </a:r>
            <a:r>
              <a:rPr lang="ar-SA" b="1" dirty="0"/>
              <a:t>ثم أختار البديل المفضل</a:t>
            </a:r>
            <a:endParaRPr lang="ar-EG" dirty="0"/>
          </a:p>
        </p:txBody>
      </p:sp>
    </p:spTree>
    <p:extLst>
      <p:ext uri="{BB962C8B-B14F-4D97-AF65-F5344CB8AC3E}">
        <p14:creationId xmlns:p14="http://schemas.microsoft.com/office/powerpoint/2010/main" val="14540078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0" grpId="0" animBg="1"/>
      <p:bldP spid="12"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55507180"/>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
        <p:nvSpPr>
          <p:cNvPr id="5" name="Rounded Rectangle 4"/>
          <p:cNvSpPr/>
          <p:nvPr/>
        </p:nvSpPr>
        <p:spPr>
          <a:xfrm>
            <a:off x="323528" y="2564904"/>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تحليل الموقف أو المشكلة </a:t>
            </a:r>
          </a:p>
        </p:txBody>
      </p:sp>
      <p:graphicFrame>
        <p:nvGraphicFramePr>
          <p:cNvPr id="7" name="Diagram 6"/>
          <p:cNvGraphicFramePr/>
          <p:nvPr>
            <p:extLst>
              <p:ext uri="{D42A27DB-BD31-4B8C-83A1-F6EECF244321}">
                <p14:modId xmlns:p14="http://schemas.microsoft.com/office/powerpoint/2010/main" val="1007121854"/>
              </p:ext>
            </p:extLst>
          </p:nvPr>
        </p:nvGraphicFramePr>
        <p:xfrm>
          <a:off x="-180528" y="1412776"/>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Rounded Rectangle 7"/>
          <p:cNvSpPr/>
          <p:nvPr/>
        </p:nvSpPr>
        <p:spPr>
          <a:xfrm>
            <a:off x="323528" y="3356992"/>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تطوير مهارة طرح البدائل </a:t>
            </a:r>
          </a:p>
        </p:txBody>
      </p:sp>
      <p:sp>
        <p:nvSpPr>
          <p:cNvPr id="9" name="Rounded Rectangle 8"/>
          <p:cNvSpPr/>
          <p:nvPr/>
        </p:nvSpPr>
        <p:spPr>
          <a:xfrm>
            <a:off x="323528" y="4149080"/>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تطوير مهارة دراسة النتائج المتوقعة للبدائل </a:t>
            </a:r>
          </a:p>
        </p:txBody>
      </p:sp>
      <p:sp>
        <p:nvSpPr>
          <p:cNvPr id="10" name="Rounded Rectangle 9"/>
          <p:cNvSpPr/>
          <p:nvPr/>
        </p:nvSpPr>
        <p:spPr>
          <a:xfrm>
            <a:off x="323528" y="4941168"/>
            <a:ext cx="2520280" cy="158417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تطوير المعرفة الذاتية فيما يتعلق بالأحاسيس الداخلية المرتبطة بالبدائل والقيم الذاتية التي تحكم اتخاذ </a:t>
            </a:r>
            <a:r>
              <a:rPr lang="ar-EG" sz="2000" dirty="0" smtClean="0">
                <a:solidFill>
                  <a:prstClr val="white"/>
                </a:solidFill>
              </a:rPr>
              <a:t>قرار </a:t>
            </a:r>
            <a:r>
              <a:rPr lang="ar-EG" sz="2000" dirty="0">
                <a:solidFill>
                  <a:prstClr val="white"/>
                </a:solidFill>
              </a:rPr>
              <a:t>بشأن هذه البدائل </a:t>
            </a:r>
          </a:p>
        </p:txBody>
      </p:sp>
    </p:spTree>
    <p:extLst>
      <p:ext uri="{BB962C8B-B14F-4D97-AF65-F5344CB8AC3E}">
        <p14:creationId xmlns:p14="http://schemas.microsoft.com/office/powerpoint/2010/main" val="22387019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64446294"/>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467544" y="332656"/>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خامساً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891973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45346138"/>
              </p:ext>
            </p:extLst>
          </p:nvPr>
        </p:nvGraphicFramePr>
        <p:xfrm>
          <a:off x="179512" y="764704"/>
          <a:ext cx="8784976" cy="5328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81743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380692" y="1628800"/>
            <a:ext cx="4680520" cy="72008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a:latin typeface="Simplified Arabic" panose="02020603050405020304" pitchFamily="18" charset="-78"/>
                <a:cs typeface="Simplified Arabic" panose="02020603050405020304" pitchFamily="18" charset="-78"/>
              </a:rPr>
              <a:t>الخطوة الأولى: معرفة مسببات التوتر</a:t>
            </a:r>
          </a:p>
        </p:txBody>
      </p:sp>
      <p:sp>
        <p:nvSpPr>
          <p:cNvPr id="11" name="Wave 10"/>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prstClr val="white"/>
                </a:solidFill>
                <a:latin typeface="Simplified Arabic" panose="02020603050405020304" pitchFamily="18" charset="-78"/>
                <a:cs typeface="Simplified Arabic" panose="02020603050405020304" pitchFamily="18" charset="-78"/>
              </a:rPr>
              <a:t>خظوات إدارة التوتر</a:t>
            </a:r>
          </a:p>
        </p:txBody>
      </p:sp>
      <p:graphicFrame>
        <p:nvGraphicFramePr>
          <p:cNvPr id="2" name="Diagram 1"/>
          <p:cNvGraphicFramePr/>
          <p:nvPr>
            <p:extLst>
              <p:ext uri="{D42A27DB-BD31-4B8C-83A1-F6EECF244321}">
                <p14:modId xmlns:p14="http://schemas.microsoft.com/office/powerpoint/2010/main" val="2104596527"/>
              </p:ext>
            </p:extLst>
          </p:nvPr>
        </p:nvGraphicFramePr>
        <p:xfrm>
          <a:off x="1524000" y="2348880"/>
          <a:ext cx="7152456" cy="3816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84892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Graphic spid="2"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Folded Corner 1"/>
          <p:cNvSpPr/>
          <p:nvPr/>
        </p:nvSpPr>
        <p:spPr>
          <a:xfrm>
            <a:off x="2483768" y="404664"/>
            <a:ext cx="4248472" cy="792088"/>
          </a:xfrm>
          <a:prstGeom prst="foldedCorner">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latin typeface="Simplified Arabic" panose="02020603050405020304" pitchFamily="18" charset="-78"/>
                <a:cs typeface="Simplified Arabic" panose="02020603050405020304" pitchFamily="18" charset="-78"/>
              </a:rPr>
              <a:t>تصنيف مفصل لمسببات </a:t>
            </a:r>
            <a:r>
              <a:rPr lang="ar-EG" sz="2400" b="1" dirty="0" smtClean="0">
                <a:latin typeface="Simplified Arabic" panose="02020603050405020304" pitchFamily="18" charset="-78"/>
                <a:cs typeface="Simplified Arabic" panose="02020603050405020304" pitchFamily="18" charset="-78"/>
              </a:rPr>
              <a:t>التوتر</a:t>
            </a:r>
            <a:endParaRPr lang="ar-EG" sz="2400" b="1" dirty="0">
              <a:latin typeface="Simplified Arabic" panose="02020603050405020304" pitchFamily="18" charset="-78"/>
              <a:cs typeface="Simplified Arabic" panose="02020603050405020304" pitchFamily="18" charset="-78"/>
            </a:endParaRPr>
          </a:p>
        </p:txBody>
      </p:sp>
      <p:sp>
        <p:nvSpPr>
          <p:cNvPr id="3" name="Pentagon 2"/>
          <p:cNvSpPr/>
          <p:nvPr/>
        </p:nvSpPr>
        <p:spPr>
          <a:xfrm flipH="1">
            <a:off x="6516216" y="1484784"/>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انفعالية </a:t>
            </a:r>
            <a:endParaRPr lang="ar-EG" sz="2000" dirty="0"/>
          </a:p>
        </p:txBody>
      </p:sp>
      <p:sp>
        <p:nvSpPr>
          <p:cNvPr id="5" name="Rounded Rectangle 4"/>
          <p:cNvSpPr/>
          <p:nvPr/>
        </p:nvSpPr>
        <p:spPr>
          <a:xfrm>
            <a:off x="72008" y="1505145"/>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خوف أو قلق حيال أمور معينة، صفات </a:t>
            </a:r>
            <a:r>
              <a:rPr lang="ar-SA" b="1" dirty="0" smtClean="0"/>
              <a:t>شخصية</a:t>
            </a:r>
            <a:r>
              <a:rPr lang="ar-EG" b="1" dirty="0" smtClean="0"/>
              <a:t> </a:t>
            </a:r>
            <a:r>
              <a:rPr lang="ar-SA" b="1" dirty="0" smtClean="0"/>
              <a:t>كالرغبة </a:t>
            </a:r>
            <a:r>
              <a:rPr lang="ar-SA" b="1" dirty="0"/>
              <a:t>في الكمال أو التشاؤم</a:t>
            </a:r>
            <a:endParaRPr lang="ar-EG" dirty="0"/>
          </a:p>
        </p:txBody>
      </p:sp>
      <p:sp>
        <p:nvSpPr>
          <p:cNvPr id="16" name="Pentagon 15"/>
          <p:cNvSpPr/>
          <p:nvPr/>
        </p:nvSpPr>
        <p:spPr>
          <a:xfrm flipH="1">
            <a:off x="6516216" y="2368407"/>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عائلية </a:t>
            </a:r>
            <a:endParaRPr lang="ar-EG" sz="2000" dirty="0"/>
          </a:p>
        </p:txBody>
      </p:sp>
      <p:sp>
        <p:nvSpPr>
          <p:cNvPr id="17" name="Rounded Rectangle 16"/>
          <p:cNvSpPr/>
          <p:nvPr/>
        </p:nvSpPr>
        <p:spPr>
          <a:xfrm>
            <a:off x="72008" y="2388768"/>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أمور متعلقة بتربية الأبناء، أمور مالية، علاقات </a:t>
            </a:r>
            <a:r>
              <a:rPr lang="ar-SA" b="1" dirty="0" smtClean="0"/>
              <a:t>مع</a:t>
            </a:r>
            <a:r>
              <a:rPr lang="ar-EG" b="1" dirty="0" smtClean="0"/>
              <a:t> </a:t>
            </a:r>
            <a:r>
              <a:rPr lang="ar-SA" b="1" dirty="0" smtClean="0"/>
              <a:t>العائلة </a:t>
            </a:r>
            <a:r>
              <a:rPr lang="ar-SA" b="1" dirty="0"/>
              <a:t>الممتدة، توقعات من أفراد العائلة</a:t>
            </a:r>
          </a:p>
        </p:txBody>
      </p:sp>
      <p:sp>
        <p:nvSpPr>
          <p:cNvPr id="18" name="Pentagon 17"/>
          <p:cNvSpPr/>
          <p:nvPr/>
        </p:nvSpPr>
        <p:spPr>
          <a:xfrm flipH="1">
            <a:off x="6516216" y="3252030"/>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اجتماعية </a:t>
            </a:r>
            <a:endParaRPr lang="ar-EG" sz="2000" dirty="0"/>
          </a:p>
        </p:txBody>
      </p:sp>
      <p:sp>
        <p:nvSpPr>
          <p:cNvPr id="19" name="Rounded Rectangle 18"/>
          <p:cNvSpPr/>
          <p:nvPr/>
        </p:nvSpPr>
        <p:spPr>
          <a:xfrm>
            <a:off x="72008" y="3272391"/>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الحفلات، التحدث أمام جمهور، التواجد في بيئة اجتماعية معينة</a:t>
            </a:r>
            <a:endParaRPr lang="ar-EG" dirty="0"/>
          </a:p>
        </p:txBody>
      </p:sp>
      <p:sp>
        <p:nvSpPr>
          <p:cNvPr id="20" name="Pentagon 19"/>
          <p:cNvSpPr/>
          <p:nvPr/>
        </p:nvSpPr>
        <p:spPr>
          <a:xfrm flipH="1">
            <a:off x="6516216" y="4135653"/>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بالتغير </a:t>
            </a:r>
            <a:endParaRPr lang="ar-EG" sz="2000" b="1" dirty="0" smtClean="0"/>
          </a:p>
          <a:p>
            <a:pPr algn="ctr" rtl="1"/>
            <a:r>
              <a:rPr lang="ar-SA" sz="2000" b="1" dirty="0" smtClean="0"/>
              <a:t>في </a:t>
            </a:r>
            <a:r>
              <a:rPr lang="ar-SA" sz="2000" b="1" dirty="0"/>
              <a:t>أمور حياتية </a:t>
            </a:r>
            <a:endParaRPr lang="ar-EG" sz="2000" dirty="0"/>
          </a:p>
        </p:txBody>
      </p:sp>
      <p:sp>
        <p:nvSpPr>
          <p:cNvPr id="21" name="Rounded Rectangle 20"/>
          <p:cNvSpPr/>
          <p:nvPr/>
        </p:nvSpPr>
        <p:spPr>
          <a:xfrm>
            <a:off x="72008" y="4156014"/>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انتقال لمنزل جديد، وظيفة جديدة، انجاب أطفال</a:t>
            </a:r>
            <a:endParaRPr lang="ar-EG" dirty="0"/>
          </a:p>
        </p:txBody>
      </p:sp>
      <p:sp>
        <p:nvSpPr>
          <p:cNvPr id="22" name="Pentagon 21"/>
          <p:cNvSpPr/>
          <p:nvPr/>
        </p:nvSpPr>
        <p:spPr>
          <a:xfrm flipH="1">
            <a:off x="6516216" y="5019276"/>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كيميائية </a:t>
            </a:r>
            <a:endParaRPr lang="ar-EG" sz="2000" dirty="0"/>
          </a:p>
        </p:txBody>
      </p:sp>
      <p:sp>
        <p:nvSpPr>
          <p:cNvPr id="23" name="Rounded Rectangle 22"/>
          <p:cNvSpPr/>
          <p:nvPr/>
        </p:nvSpPr>
        <p:spPr>
          <a:xfrm>
            <a:off x="72008" y="5039637"/>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الكحول، النكوتين، الكافيين، المهدئات</a:t>
            </a:r>
            <a:endParaRPr lang="ar-EG" dirty="0"/>
          </a:p>
        </p:txBody>
      </p:sp>
    </p:spTree>
    <p:extLst>
      <p:ext uri="{BB962C8B-B14F-4D97-AF65-F5344CB8AC3E}">
        <p14:creationId xmlns:p14="http://schemas.microsoft.com/office/powerpoint/2010/main" val="26475408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Folded Corner 1"/>
          <p:cNvSpPr/>
          <p:nvPr/>
        </p:nvSpPr>
        <p:spPr>
          <a:xfrm>
            <a:off x="2483768" y="404664"/>
            <a:ext cx="4248472" cy="792088"/>
          </a:xfrm>
          <a:prstGeom prst="foldedCorner">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latin typeface="Simplified Arabic" panose="02020603050405020304" pitchFamily="18" charset="-78"/>
                <a:cs typeface="Simplified Arabic" panose="02020603050405020304" pitchFamily="18" charset="-78"/>
              </a:rPr>
              <a:t>تصنيف مفصل لمسببات </a:t>
            </a:r>
            <a:r>
              <a:rPr lang="ar-EG" sz="2400" b="1" dirty="0" smtClean="0">
                <a:latin typeface="Simplified Arabic" panose="02020603050405020304" pitchFamily="18" charset="-78"/>
                <a:cs typeface="Simplified Arabic" panose="02020603050405020304" pitchFamily="18" charset="-78"/>
              </a:rPr>
              <a:t>التوتر</a:t>
            </a:r>
            <a:endParaRPr lang="ar-EG" sz="2400" b="1" dirty="0">
              <a:latin typeface="Simplified Arabic" panose="02020603050405020304" pitchFamily="18" charset="-78"/>
              <a:cs typeface="Simplified Arabic" panose="02020603050405020304" pitchFamily="18" charset="-78"/>
            </a:endParaRPr>
          </a:p>
        </p:txBody>
      </p:sp>
      <p:sp>
        <p:nvSpPr>
          <p:cNvPr id="3" name="Pentagon 2"/>
          <p:cNvSpPr/>
          <p:nvPr/>
        </p:nvSpPr>
        <p:spPr>
          <a:xfrm flipH="1">
            <a:off x="6516216" y="1484784"/>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بالعمل </a:t>
            </a:r>
            <a:endParaRPr lang="ar-EG" sz="2000" dirty="0"/>
          </a:p>
        </p:txBody>
      </p:sp>
      <p:sp>
        <p:nvSpPr>
          <p:cNvPr id="5" name="Rounded Rectangle 4"/>
          <p:cNvSpPr/>
          <p:nvPr/>
        </p:nvSpPr>
        <p:spPr>
          <a:xfrm>
            <a:off x="72008" y="1505145"/>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ضغوطات على الأداء، مواعيد التسليم، </a:t>
            </a:r>
            <a:r>
              <a:rPr lang="ar-SA" b="1" dirty="0" smtClean="0"/>
              <a:t>مدير</a:t>
            </a:r>
            <a:r>
              <a:rPr lang="ar-EG" b="1" dirty="0" smtClean="0"/>
              <a:t> </a:t>
            </a:r>
            <a:r>
              <a:rPr lang="ar-SA" b="1" dirty="0" smtClean="0"/>
              <a:t>صعب</a:t>
            </a:r>
            <a:r>
              <a:rPr lang="ar-SA" b="1" dirty="0"/>
              <a:t>، عدم القدرة على الموازنة بين الحياة</a:t>
            </a:r>
          </a:p>
          <a:p>
            <a:pPr algn="ctr" rtl="1"/>
            <a:r>
              <a:rPr lang="ar-SA" b="1" dirty="0"/>
              <a:t>العملية والعائلية</a:t>
            </a:r>
          </a:p>
        </p:txBody>
      </p:sp>
      <p:sp>
        <p:nvSpPr>
          <p:cNvPr id="16" name="Pentagon 15"/>
          <p:cNvSpPr/>
          <p:nvPr/>
        </p:nvSpPr>
        <p:spPr>
          <a:xfrm flipH="1">
            <a:off x="6516216" y="2368407"/>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باتخاذ قرارات مهمة</a:t>
            </a:r>
            <a:endParaRPr lang="ar-EG" sz="2000" dirty="0"/>
          </a:p>
        </p:txBody>
      </p:sp>
      <p:sp>
        <p:nvSpPr>
          <p:cNvPr id="17" name="Rounded Rectangle 16"/>
          <p:cNvSpPr/>
          <p:nvPr/>
        </p:nvSpPr>
        <p:spPr>
          <a:xfrm>
            <a:off x="72008" y="2388768"/>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اختيار وظيفة منزل، شريك حياة</a:t>
            </a:r>
          </a:p>
        </p:txBody>
      </p:sp>
      <p:sp>
        <p:nvSpPr>
          <p:cNvPr id="18" name="Pentagon 17"/>
          <p:cNvSpPr/>
          <p:nvPr/>
        </p:nvSpPr>
        <p:spPr>
          <a:xfrm flipH="1">
            <a:off x="6516216" y="3252030"/>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a:t>
            </a:r>
            <a:endParaRPr lang="ar-EG" sz="2000" b="1" dirty="0" smtClean="0"/>
          </a:p>
          <a:p>
            <a:pPr algn="ctr" rtl="1"/>
            <a:r>
              <a:rPr lang="ar-SA" sz="2000" b="1" dirty="0" smtClean="0"/>
              <a:t>بمخاوف </a:t>
            </a:r>
            <a:r>
              <a:rPr lang="ar-SA" sz="2000" b="1" dirty="0"/>
              <a:t>معينة </a:t>
            </a:r>
            <a:endParaRPr lang="ar-EG" sz="2000" dirty="0"/>
          </a:p>
        </p:txBody>
      </p:sp>
      <p:sp>
        <p:nvSpPr>
          <p:cNvPr id="19" name="Rounded Rectangle 18"/>
          <p:cNvSpPr/>
          <p:nvPr/>
        </p:nvSpPr>
        <p:spPr>
          <a:xfrm>
            <a:off x="72008" y="3272391"/>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العمل لساعات طويلة، قلة الأكل، </a:t>
            </a:r>
            <a:r>
              <a:rPr lang="ar-SA" b="1" dirty="0" smtClean="0"/>
              <a:t>الوقوف</a:t>
            </a:r>
            <a:r>
              <a:rPr lang="ar-EG" b="1" dirty="0" smtClean="0"/>
              <a:t> </a:t>
            </a:r>
            <a:r>
              <a:rPr lang="ar-SA" b="1" dirty="0" smtClean="0"/>
              <a:t>لساعات </a:t>
            </a:r>
            <a:r>
              <a:rPr lang="ar-SA" b="1" dirty="0"/>
              <a:t>طويلة، عدم النوم، الحمل، أعراض ما</a:t>
            </a:r>
          </a:p>
          <a:p>
            <a:pPr algn="ctr" rtl="1"/>
            <a:r>
              <a:rPr lang="ar-SA" b="1" dirty="0"/>
              <a:t>قبل الدورة الشهرية، التمارين الرياضية الشديدة والطويلة</a:t>
            </a:r>
          </a:p>
        </p:txBody>
      </p:sp>
      <p:sp>
        <p:nvSpPr>
          <p:cNvPr id="20" name="Pentagon 19"/>
          <p:cNvSpPr/>
          <p:nvPr/>
        </p:nvSpPr>
        <p:spPr>
          <a:xfrm flipH="1">
            <a:off x="6516216" y="4135653"/>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بالمرض </a:t>
            </a:r>
            <a:endParaRPr lang="ar-EG" sz="2000" dirty="0"/>
          </a:p>
        </p:txBody>
      </p:sp>
      <p:sp>
        <p:nvSpPr>
          <p:cNvPr id="21" name="Rounded Rectangle 20"/>
          <p:cNvSpPr/>
          <p:nvPr/>
        </p:nvSpPr>
        <p:spPr>
          <a:xfrm>
            <a:off x="72008" y="4156014"/>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مرض مفاجىء أو مرض مزمن</a:t>
            </a:r>
            <a:endParaRPr lang="ar-EG" dirty="0"/>
          </a:p>
        </p:txBody>
      </p:sp>
      <p:sp>
        <p:nvSpPr>
          <p:cNvPr id="22" name="Pentagon 21"/>
          <p:cNvSpPr/>
          <p:nvPr/>
        </p:nvSpPr>
        <p:spPr>
          <a:xfrm flipH="1">
            <a:off x="6516216" y="5019276"/>
            <a:ext cx="2520280" cy="648072"/>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t>مسببات متعلقة بألم معين مفاجىء أو مزمن</a:t>
            </a:r>
            <a:endParaRPr lang="ar-EG" sz="2000" dirty="0"/>
          </a:p>
        </p:txBody>
      </p:sp>
      <p:sp>
        <p:nvSpPr>
          <p:cNvPr id="23" name="Rounded Rectangle 22"/>
          <p:cNvSpPr/>
          <p:nvPr/>
        </p:nvSpPr>
        <p:spPr>
          <a:xfrm>
            <a:off x="72008" y="5039637"/>
            <a:ext cx="6768752" cy="6801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b="1" dirty="0"/>
              <a:t>الشقيقة</a:t>
            </a:r>
            <a:endParaRPr lang="ar-EG" dirty="0"/>
          </a:p>
        </p:txBody>
      </p:sp>
    </p:spTree>
    <p:extLst>
      <p:ext uri="{BB962C8B-B14F-4D97-AF65-F5344CB8AC3E}">
        <p14:creationId xmlns:p14="http://schemas.microsoft.com/office/powerpoint/2010/main" val="7788561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067944" y="1628800"/>
            <a:ext cx="4993268" cy="72008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a:solidFill>
                  <a:prstClr val="white"/>
                </a:solidFill>
                <a:latin typeface="Simplified Arabic" panose="02020603050405020304" pitchFamily="18" charset="-78"/>
                <a:cs typeface="Simplified Arabic" panose="02020603050405020304" pitchFamily="18" charset="-78"/>
              </a:rPr>
              <a:t>الخطوة الثانية: إدراك الأعراض الناتجة عن التوتر</a:t>
            </a:r>
          </a:p>
        </p:txBody>
      </p:sp>
      <p:sp>
        <p:nvSpPr>
          <p:cNvPr id="11" name="Wave 10"/>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prstClr val="white"/>
                </a:solidFill>
                <a:latin typeface="Simplified Arabic" panose="02020603050405020304" pitchFamily="18" charset="-78"/>
                <a:cs typeface="Simplified Arabic" panose="02020603050405020304" pitchFamily="18" charset="-78"/>
              </a:rPr>
              <a:t>خظوات إدارة التوتر</a:t>
            </a:r>
          </a:p>
        </p:txBody>
      </p:sp>
      <p:sp>
        <p:nvSpPr>
          <p:cNvPr id="3" name="Rectangle 2"/>
          <p:cNvSpPr/>
          <p:nvPr/>
        </p:nvSpPr>
        <p:spPr>
          <a:xfrm>
            <a:off x="2286000" y="2828836"/>
            <a:ext cx="4572000" cy="2246769"/>
          </a:xfrm>
          <a:prstGeom prst="rect">
            <a:avLst/>
          </a:prstGeom>
        </p:spPr>
        <p:txBody>
          <a:bodyPr>
            <a:spAutoFit/>
          </a:bodyPr>
          <a:lstStyle/>
          <a:p>
            <a:pPr algn="justLow" rtl="1"/>
            <a:r>
              <a:rPr lang="ar-EG" sz="2800" b="1" dirty="0">
                <a:solidFill>
                  <a:srgbClr val="0070C0"/>
                </a:solidFill>
                <a:latin typeface="Simplified Arabic" panose="02020603050405020304" pitchFamily="18" charset="-78"/>
                <a:cs typeface="Simplified Arabic" panose="02020603050405020304" pitchFamily="18" charset="-78"/>
              </a:rPr>
              <a:t>تختلف أعراض التوتر من شخص إلى آخر، لأنها حصيلة تكوينه البيولوجي ومجمل تجاربه الحياتية المختلفة، وبهذا تختلف ردود أفعال الأشخاص تجاه مواقف مشابهة بناءً على ذلك</a:t>
            </a:r>
          </a:p>
        </p:txBody>
      </p:sp>
    </p:spTree>
    <p:extLst>
      <p:ext uri="{BB962C8B-B14F-4D97-AF65-F5344CB8AC3E}">
        <p14:creationId xmlns:p14="http://schemas.microsoft.com/office/powerpoint/2010/main" val="10778139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olded Corner 5"/>
          <p:cNvSpPr/>
          <p:nvPr/>
        </p:nvSpPr>
        <p:spPr>
          <a:xfrm>
            <a:off x="1979712" y="404664"/>
            <a:ext cx="5256584" cy="792088"/>
          </a:xfrm>
          <a:prstGeom prst="foldedCorner">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latin typeface="Simplified Arabic" panose="02020603050405020304" pitchFamily="18" charset="-78"/>
                <a:cs typeface="Simplified Arabic" panose="02020603050405020304" pitchFamily="18" charset="-78"/>
              </a:rPr>
              <a:t>يمكن تقسيم أعراض التوتر إلى المجموعات التالية </a:t>
            </a:r>
          </a:p>
        </p:txBody>
      </p:sp>
      <p:sp>
        <p:nvSpPr>
          <p:cNvPr id="7" name="AutoShape 14"/>
          <p:cNvSpPr>
            <a:spLocks noChangeArrowheads="1"/>
          </p:cNvSpPr>
          <p:nvPr/>
        </p:nvSpPr>
        <p:spPr bwMode="auto">
          <a:xfrm>
            <a:off x="1219200" y="4946543"/>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400" b="1" dirty="0">
                <a:solidFill>
                  <a:schemeClr val="bg1"/>
                </a:solidFill>
              </a:rPr>
              <a:t>قلق </a:t>
            </a:r>
            <a:r>
              <a:rPr lang="ar-SA" sz="2400" b="1" dirty="0" smtClean="0">
                <a:solidFill>
                  <a:schemeClr val="bg1"/>
                </a:solidFill>
              </a:rPr>
              <a:t>مستمر</a:t>
            </a:r>
            <a:endParaRPr lang="ar-SA" sz="2400" b="1" dirty="0">
              <a:solidFill>
                <a:schemeClr val="bg1"/>
              </a:solidFill>
            </a:endParaRPr>
          </a:p>
        </p:txBody>
      </p:sp>
      <p:sp>
        <p:nvSpPr>
          <p:cNvPr id="8" name="AutoShape 17"/>
          <p:cNvSpPr>
            <a:spLocks noChangeArrowheads="1"/>
          </p:cNvSpPr>
          <p:nvPr/>
        </p:nvSpPr>
        <p:spPr bwMode="auto">
          <a:xfrm>
            <a:off x="6172212" y="4946543"/>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solidFill>
                  <a:schemeClr val="bg1"/>
                </a:solidFill>
              </a:rPr>
              <a:t>الاكتئاب</a:t>
            </a:r>
            <a:endParaRPr lang="ar-EG" sz="2400" dirty="0">
              <a:solidFill>
                <a:schemeClr val="bg1"/>
              </a:solidFill>
              <a:latin typeface="SimHei" panose="02010609060101010101" pitchFamily="49" charset="-122"/>
            </a:endParaRPr>
          </a:p>
        </p:txBody>
      </p:sp>
      <p:sp>
        <p:nvSpPr>
          <p:cNvPr id="9" name="AutoShape 5"/>
          <p:cNvSpPr>
            <a:spLocks noChangeArrowheads="1"/>
          </p:cNvSpPr>
          <p:nvPr/>
        </p:nvSpPr>
        <p:spPr bwMode="auto">
          <a:xfrm rot="16200000" flipH="1">
            <a:off x="2981857" y="3723690"/>
            <a:ext cx="459227" cy="29668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0" name="AutoShape 6"/>
          <p:cNvSpPr>
            <a:spLocks noChangeArrowheads="1"/>
          </p:cNvSpPr>
          <p:nvPr/>
        </p:nvSpPr>
        <p:spPr bwMode="auto">
          <a:xfrm rot="5400000" flipH="1">
            <a:off x="5582868" y="3673161"/>
            <a:ext cx="459227" cy="29668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sz="2000">
              <a:solidFill>
                <a:schemeClr val="bg1"/>
              </a:solidFill>
              <a:latin typeface="SimHei" panose="02010609060101010101" pitchFamily="49" charset="-122"/>
            </a:endParaRPr>
          </a:p>
        </p:txBody>
      </p:sp>
      <p:sp>
        <p:nvSpPr>
          <p:cNvPr id="11" name="AutoShape 7"/>
          <p:cNvSpPr>
            <a:spLocks noChangeArrowheads="1"/>
          </p:cNvSpPr>
          <p:nvPr/>
        </p:nvSpPr>
        <p:spPr bwMode="auto">
          <a:xfrm rot="10800000" flipH="1">
            <a:off x="6858000" y="2011356"/>
            <a:ext cx="443584" cy="30615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1"/>
          <p:cNvSpPr>
            <a:spLocks noChangeArrowheads="1"/>
          </p:cNvSpPr>
          <p:nvPr/>
        </p:nvSpPr>
        <p:spPr bwMode="auto">
          <a:xfrm>
            <a:off x="3360537" y="2675664"/>
            <a:ext cx="2325933" cy="240016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cmpd="sng">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2"/>
          <p:cNvSpPr>
            <a:spLocks noChangeArrowheads="1"/>
          </p:cNvSpPr>
          <p:nvPr/>
        </p:nvSpPr>
        <p:spPr bwMode="auto">
          <a:xfrm>
            <a:off x="3493036" y="2810911"/>
            <a:ext cx="2059495" cy="2125223"/>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4" name="Oval 13"/>
          <p:cNvSpPr>
            <a:spLocks noChangeArrowheads="1"/>
          </p:cNvSpPr>
          <p:nvPr/>
        </p:nvSpPr>
        <p:spPr bwMode="auto">
          <a:xfrm>
            <a:off x="3614003" y="3616071"/>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4"/>
          <p:cNvSpPr>
            <a:spLocks noChangeArrowheads="1"/>
          </p:cNvSpPr>
          <p:nvPr/>
        </p:nvSpPr>
        <p:spPr bwMode="auto">
          <a:xfrm>
            <a:off x="3614003" y="3616071"/>
            <a:ext cx="259766" cy="51935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6" name="Oval 15"/>
          <p:cNvSpPr>
            <a:spLocks noChangeArrowheads="1"/>
          </p:cNvSpPr>
          <p:nvPr/>
        </p:nvSpPr>
        <p:spPr bwMode="auto">
          <a:xfrm>
            <a:off x="3733539" y="3616071"/>
            <a:ext cx="1578466"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7" name="Oval 16"/>
          <p:cNvSpPr>
            <a:spLocks noChangeArrowheads="1"/>
          </p:cNvSpPr>
          <p:nvPr/>
        </p:nvSpPr>
        <p:spPr bwMode="auto">
          <a:xfrm>
            <a:off x="3733539" y="3616071"/>
            <a:ext cx="1578466" cy="519351"/>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8" name="AutoShape 14"/>
          <p:cNvSpPr>
            <a:spLocks noChangeArrowheads="1"/>
          </p:cNvSpPr>
          <p:nvPr/>
        </p:nvSpPr>
        <p:spPr bwMode="auto">
          <a:xfrm>
            <a:off x="1197336" y="4441243"/>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b="1" dirty="0">
                <a:solidFill>
                  <a:schemeClr val="bg1"/>
                </a:solidFill>
              </a:rPr>
              <a:t>أفكار متسارعة </a:t>
            </a:r>
            <a:r>
              <a:rPr lang="ar-SA" b="1" dirty="0" smtClean="0">
                <a:solidFill>
                  <a:schemeClr val="bg1"/>
                </a:solidFill>
              </a:rPr>
              <a:t>وقلقة</a:t>
            </a:r>
            <a:endParaRPr lang="ar-SA" b="1" dirty="0">
              <a:solidFill>
                <a:schemeClr val="bg1"/>
              </a:solidFill>
            </a:endParaRPr>
          </a:p>
        </p:txBody>
      </p:sp>
      <p:sp>
        <p:nvSpPr>
          <p:cNvPr id="19" name="AutoShape 15"/>
          <p:cNvSpPr>
            <a:spLocks noChangeArrowheads="1"/>
          </p:cNvSpPr>
          <p:nvPr/>
        </p:nvSpPr>
        <p:spPr bwMode="auto">
          <a:xfrm>
            <a:off x="1197336" y="3941889"/>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1600" b="1" dirty="0">
                <a:solidFill>
                  <a:schemeClr val="bg1"/>
                </a:solidFill>
              </a:rPr>
              <a:t>رؤية الجانب السلبي </a:t>
            </a:r>
            <a:r>
              <a:rPr lang="ar-SA" sz="1600" b="1" dirty="0" smtClean="0">
                <a:solidFill>
                  <a:schemeClr val="bg1"/>
                </a:solidFill>
              </a:rPr>
              <a:t>فقط</a:t>
            </a:r>
            <a:endParaRPr lang="ar-SA" sz="1600" b="1" dirty="0">
              <a:solidFill>
                <a:schemeClr val="bg1"/>
              </a:solidFill>
            </a:endParaRPr>
          </a:p>
        </p:txBody>
      </p:sp>
      <p:sp>
        <p:nvSpPr>
          <p:cNvPr id="20" name="AutoShape 16"/>
          <p:cNvSpPr>
            <a:spLocks noChangeArrowheads="1"/>
          </p:cNvSpPr>
          <p:nvPr/>
        </p:nvSpPr>
        <p:spPr bwMode="auto">
          <a:xfrm>
            <a:off x="1197336" y="3442536"/>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1200" b="1" dirty="0">
                <a:solidFill>
                  <a:schemeClr val="bg1"/>
                </a:solidFill>
              </a:rPr>
              <a:t>ضعف القدرة على الحكم على </a:t>
            </a:r>
            <a:r>
              <a:rPr lang="ar-SA" sz="1200" b="1" dirty="0" smtClean="0">
                <a:solidFill>
                  <a:schemeClr val="bg1"/>
                </a:solidFill>
              </a:rPr>
              <a:t>الأمور</a:t>
            </a:r>
            <a:endParaRPr lang="ar-SA" sz="1200" b="1" dirty="0">
              <a:solidFill>
                <a:schemeClr val="bg1"/>
              </a:solidFill>
            </a:endParaRPr>
          </a:p>
        </p:txBody>
      </p:sp>
      <p:sp>
        <p:nvSpPr>
          <p:cNvPr id="21" name="AutoShape 17"/>
          <p:cNvSpPr>
            <a:spLocks noChangeArrowheads="1"/>
          </p:cNvSpPr>
          <p:nvPr/>
        </p:nvSpPr>
        <p:spPr bwMode="auto">
          <a:xfrm>
            <a:off x="6174701" y="4441243"/>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b="1" dirty="0">
                <a:solidFill>
                  <a:schemeClr val="bg1"/>
                </a:solidFill>
              </a:rPr>
              <a:t>الشعور بالوحدة </a:t>
            </a:r>
            <a:r>
              <a:rPr lang="ar-SA" b="1" dirty="0" smtClean="0">
                <a:solidFill>
                  <a:schemeClr val="bg1"/>
                </a:solidFill>
              </a:rPr>
              <a:t>والعزلة</a:t>
            </a:r>
            <a:endParaRPr lang="ar-SA" b="1" dirty="0">
              <a:solidFill>
                <a:schemeClr val="bg1"/>
              </a:solidFill>
            </a:endParaRPr>
          </a:p>
        </p:txBody>
      </p:sp>
      <p:sp>
        <p:nvSpPr>
          <p:cNvPr id="22" name="AutoShape 18"/>
          <p:cNvSpPr>
            <a:spLocks noChangeArrowheads="1"/>
          </p:cNvSpPr>
          <p:nvPr/>
        </p:nvSpPr>
        <p:spPr bwMode="auto">
          <a:xfrm>
            <a:off x="6174701" y="3941889"/>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400" b="1" dirty="0">
                <a:solidFill>
                  <a:schemeClr val="bg1"/>
                </a:solidFill>
              </a:rPr>
              <a:t>الاحساس </a:t>
            </a:r>
            <a:r>
              <a:rPr lang="ar-SA" sz="2400" b="1" dirty="0" smtClean="0">
                <a:solidFill>
                  <a:schemeClr val="bg1"/>
                </a:solidFill>
              </a:rPr>
              <a:t>بالضغط</a:t>
            </a:r>
            <a:endParaRPr lang="ar-SA" sz="2400" b="1" dirty="0">
              <a:solidFill>
                <a:schemeClr val="bg1"/>
              </a:solidFill>
            </a:endParaRPr>
          </a:p>
        </p:txBody>
      </p:sp>
      <p:sp>
        <p:nvSpPr>
          <p:cNvPr id="23" name="AutoShape 19"/>
          <p:cNvSpPr>
            <a:spLocks noChangeArrowheads="1"/>
          </p:cNvSpPr>
          <p:nvPr/>
        </p:nvSpPr>
        <p:spPr bwMode="auto">
          <a:xfrm>
            <a:off x="6174701" y="3442536"/>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400" b="1" dirty="0">
                <a:solidFill>
                  <a:schemeClr val="bg1"/>
                </a:solidFill>
              </a:rPr>
              <a:t>تنبه زائد</a:t>
            </a:r>
          </a:p>
        </p:txBody>
      </p:sp>
      <p:sp>
        <p:nvSpPr>
          <p:cNvPr id="24" name="Text Box 20"/>
          <p:cNvSpPr txBox="1">
            <a:spLocks noChangeArrowheads="1"/>
          </p:cNvSpPr>
          <p:nvPr/>
        </p:nvSpPr>
        <p:spPr bwMode="auto">
          <a:xfrm>
            <a:off x="4147578" y="3688431"/>
            <a:ext cx="763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0" eaLnBrk="0" fontAlgn="base" hangingPunct="0">
              <a:spcBef>
                <a:spcPct val="0"/>
              </a:spcBef>
              <a:spcAft>
                <a:spcPct val="0"/>
              </a:spcAft>
            </a:pPr>
            <a:r>
              <a:rPr lang="ar-EG" sz="2400" b="1" dirty="0" smtClean="0">
                <a:solidFill>
                  <a:srgbClr val="FFFFFF"/>
                </a:solidFill>
                <a:latin typeface="Arial" panose="020B0604020202020204" pitchFamily="34" charset="0"/>
              </a:rPr>
              <a:t>التوتر</a:t>
            </a:r>
            <a:endParaRPr lang="en-US" sz="2400" b="1" dirty="0">
              <a:solidFill>
                <a:srgbClr val="FFFFFF"/>
              </a:solidFill>
              <a:latin typeface="Arial" panose="020B0604020202020204" pitchFamily="34" charset="0"/>
            </a:endParaRPr>
          </a:p>
        </p:txBody>
      </p:sp>
      <p:sp>
        <p:nvSpPr>
          <p:cNvPr id="25" name="AutoShape 21"/>
          <p:cNvSpPr>
            <a:spLocks noChangeArrowheads="1"/>
          </p:cNvSpPr>
          <p:nvPr/>
        </p:nvSpPr>
        <p:spPr bwMode="auto">
          <a:xfrm>
            <a:off x="5664147" y="1462715"/>
            <a:ext cx="2978293" cy="499353"/>
          </a:xfrm>
          <a:prstGeom prst="roundRect">
            <a:avLst>
              <a:gd name="adj" fmla="val 50000"/>
            </a:avLst>
          </a:prstGeom>
          <a:solidFill>
            <a:schemeClr val="bg1"/>
          </a:solidFill>
          <a:ln w="381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ar-EG" sz="2800" b="1" dirty="0">
                <a:solidFill>
                  <a:srgbClr val="003366"/>
                </a:solidFill>
              </a:rPr>
              <a:t>أعراض انفعالية</a:t>
            </a:r>
          </a:p>
        </p:txBody>
      </p:sp>
      <p:sp>
        <p:nvSpPr>
          <p:cNvPr id="26" name="AutoShape 19"/>
          <p:cNvSpPr>
            <a:spLocks noChangeArrowheads="1"/>
          </p:cNvSpPr>
          <p:nvPr/>
        </p:nvSpPr>
        <p:spPr bwMode="auto">
          <a:xfrm>
            <a:off x="6172212" y="2928053"/>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400" b="1" dirty="0">
                <a:solidFill>
                  <a:schemeClr val="bg1"/>
                </a:solidFill>
              </a:rPr>
              <a:t>سرعة </a:t>
            </a:r>
            <a:r>
              <a:rPr lang="ar-SA" sz="2400" b="1" dirty="0" smtClean="0">
                <a:solidFill>
                  <a:schemeClr val="bg1"/>
                </a:solidFill>
              </a:rPr>
              <a:t>التعصب</a:t>
            </a:r>
            <a:endParaRPr lang="ar-SA" sz="2400" b="1" dirty="0">
              <a:solidFill>
                <a:schemeClr val="bg1"/>
              </a:solidFill>
            </a:endParaRPr>
          </a:p>
        </p:txBody>
      </p:sp>
      <p:sp>
        <p:nvSpPr>
          <p:cNvPr id="27" name="AutoShape 19"/>
          <p:cNvSpPr>
            <a:spLocks noChangeArrowheads="1"/>
          </p:cNvSpPr>
          <p:nvPr/>
        </p:nvSpPr>
        <p:spPr bwMode="auto">
          <a:xfrm>
            <a:off x="6172212" y="2431943"/>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400" b="1" dirty="0">
                <a:solidFill>
                  <a:schemeClr val="bg1"/>
                </a:solidFill>
              </a:rPr>
              <a:t>مزاجية عالية</a:t>
            </a:r>
          </a:p>
        </p:txBody>
      </p:sp>
      <p:sp>
        <p:nvSpPr>
          <p:cNvPr id="28" name="AutoShape 16"/>
          <p:cNvSpPr>
            <a:spLocks noChangeArrowheads="1"/>
          </p:cNvSpPr>
          <p:nvPr/>
        </p:nvSpPr>
        <p:spPr bwMode="auto">
          <a:xfrm>
            <a:off x="1219200" y="2956911"/>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000" b="1" dirty="0">
                <a:solidFill>
                  <a:schemeClr val="bg1"/>
                </a:solidFill>
              </a:rPr>
              <a:t>عدم قدرة على </a:t>
            </a:r>
            <a:r>
              <a:rPr lang="ar-SA" sz="2000" b="1" dirty="0" smtClean="0">
                <a:solidFill>
                  <a:schemeClr val="bg1"/>
                </a:solidFill>
              </a:rPr>
              <a:t>التركيز</a:t>
            </a:r>
            <a:endParaRPr lang="ar-SA" sz="2000" b="1" dirty="0">
              <a:solidFill>
                <a:schemeClr val="bg1"/>
              </a:solidFill>
            </a:endParaRPr>
          </a:p>
        </p:txBody>
      </p:sp>
      <p:sp>
        <p:nvSpPr>
          <p:cNvPr id="29" name="AutoShape 16"/>
          <p:cNvSpPr>
            <a:spLocks noChangeArrowheads="1"/>
          </p:cNvSpPr>
          <p:nvPr/>
        </p:nvSpPr>
        <p:spPr bwMode="auto">
          <a:xfrm>
            <a:off x="1219200" y="2453991"/>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fontAlgn="base">
              <a:spcBef>
                <a:spcPct val="0"/>
              </a:spcBef>
              <a:spcAft>
                <a:spcPct val="0"/>
              </a:spcAft>
            </a:pPr>
            <a:r>
              <a:rPr lang="ar-SA" sz="2200" b="1" dirty="0">
                <a:solidFill>
                  <a:schemeClr val="bg1"/>
                </a:solidFill>
              </a:rPr>
              <a:t>مشاكل في </a:t>
            </a:r>
            <a:r>
              <a:rPr lang="ar-SA" sz="2200" b="1" dirty="0" smtClean="0">
                <a:solidFill>
                  <a:schemeClr val="bg1"/>
                </a:solidFill>
              </a:rPr>
              <a:t>الذاكرة</a:t>
            </a:r>
            <a:endParaRPr lang="ar-SA" sz="2200" b="1" dirty="0">
              <a:solidFill>
                <a:schemeClr val="bg1"/>
              </a:solidFill>
            </a:endParaRPr>
          </a:p>
        </p:txBody>
      </p:sp>
      <p:sp>
        <p:nvSpPr>
          <p:cNvPr id="30" name="AutoShape 7"/>
          <p:cNvSpPr>
            <a:spLocks noChangeArrowheads="1"/>
          </p:cNvSpPr>
          <p:nvPr/>
        </p:nvSpPr>
        <p:spPr bwMode="auto">
          <a:xfrm rot="10800000" flipH="1">
            <a:off x="1803465" y="1981550"/>
            <a:ext cx="443584" cy="30615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1" name="AutoShape 21"/>
          <p:cNvSpPr>
            <a:spLocks noChangeArrowheads="1"/>
          </p:cNvSpPr>
          <p:nvPr/>
        </p:nvSpPr>
        <p:spPr bwMode="auto">
          <a:xfrm>
            <a:off x="609612" y="1432911"/>
            <a:ext cx="2978293" cy="499353"/>
          </a:xfrm>
          <a:prstGeom prst="roundRect">
            <a:avLst>
              <a:gd name="adj" fmla="val 50000"/>
            </a:avLst>
          </a:prstGeom>
          <a:solidFill>
            <a:schemeClr val="bg1"/>
          </a:solidFill>
          <a:ln w="381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ar-EG" sz="2800" b="1" dirty="0">
                <a:solidFill>
                  <a:srgbClr val="003366"/>
                </a:solidFill>
              </a:rPr>
              <a:t>أعراض عقلية وادراكية</a:t>
            </a:r>
          </a:p>
        </p:txBody>
      </p:sp>
    </p:spTree>
    <p:extLst>
      <p:ext uri="{BB962C8B-B14F-4D97-AF65-F5344CB8AC3E}">
        <p14:creationId xmlns:p14="http://schemas.microsoft.com/office/powerpoint/2010/main" val="24805005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1000" fill="hold"/>
                                        <p:tgtEl>
                                          <p:spTgt spid="26"/>
                                        </p:tgtEl>
                                        <p:attrNameLst>
                                          <p:attrName>ppt_w</p:attrName>
                                        </p:attrNameLst>
                                      </p:cBhvr>
                                      <p:tavLst>
                                        <p:tav tm="0">
                                          <p:val>
                                            <p:fltVal val="0"/>
                                          </p:val>
                                        </p:tav>
                                        <p:tav tm="100000">
                                          <p:val>
                                            <p:strVal val="#ppt_w"/>
                                          </p:val>
                                        </p:tav>
                                      </p:tavLst>
                                    </p:anim>
                                    <p:anim calcmode="lin" valueType="num">
                                      <p:cBhvr>
                                        <p:cTn id="24" dur="1000" fill="hold"/>
                                        <p:tgtEl>
                                          <p:spTgt spid="26"/>
                                        </p:tgtEl>
                                        <p:attrNameLst>
                                          <p:attrName>ppt_h</p:attrName>
                                        </p:attrNameLst>
                                      </p:cBhvr>
                                      <p:tavLst>
                                        <p:tav tm="0">
                                          <p:val>
                                            <p:fltVal val="0"/>
                                          </p:val>
                                        </p:tav>
                                        <p:tav tm="100000">
                                          <p:val>
                                            <p:strVal val="#ppt_h"/>
                                          </p:val>
                                        </p:tav>
                                      </p:tavLst>
                                    </p:anim>
                                    <p:anim calcmode="lin" valueType="num">
                                      <p:cBhvr>
                                        <p:cTn id="25" dur="1000" fill="hold"/>
                                        <p:tgtEl>
                                          <p:spTgt spid="26"/>
                                        </p:tgtEl>
                                        <p:attrNameLst>
                                          <p:attrName>style.rotation</p:attrName>
                                        </p:attrNameLst>
                                      </p:cBhvr>
                                      <p:tavLst>
                                        <p:tav tm="0">
                                          <p:val>
                                            <p:fltVal val="90"/>
                                          </p:val>
                                        </p:tav>
                                        <p:tav tm="100000">
                                          <p:val>
                                            <p:fltVal val="0"/>
                                          </p:val>
                                        </p:tav>
                                      </p:tavLst>
                                    </p:anim>
                                    <p:animEffect transition="in" filter="fade">
                                      <p:cBhvr>
                                        <p:cTn id="26" dur="10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1000" fill="hold"/>
                                        <p:tgtEl>
                                          <p:spTgt spid="22"/>
                                        </p:tgtEl>
                                        <p:attrNameLst>
                                          <p:attrName>ppt_w</p:attrName>
                                        </p:attrNameLst>
                                      </p:cBhvr>
                                      <p:tavLst>
                                        <p:tav tm="0">
                                          <p:val>
                                            <p:fltVal val="0"/>
                                          </p:val>
                                        </p:tav>
                                        <p:tav tm="100000">
                                          <p:val>
                                            <p:strVal val="#ppt_w"/>
                                          </p:val>
                                        </p:tav>
                                      </p:tavLst>
                                    </p:anim>
                                    <p:anim calcmode="lin" valueType="num">
                                      <p:cBhvr>
                                        <p:cTn id="40" dur="1000" fill="hold"/>
                                        <p:tgtEl>
                                          <p:spTgt spid="22"/>
                                        </p:tgtEl>
                                        <p:attrNameLst>
                                          <p:attrName>ppt_h</p:attrName>
                                        </p:attrNameLst>
                                      </p:cBhvr>
                                      <p:tavLst>
                                        <p:tav tm="0">
                                          <p:val>
                                            <p:fltVal val="0"/>
                                          </p:val>
                                        </p:tav>
                                        <p:tav tm="100000">
                                          <p:val>
                                            <p:strVal val="#ppt_h"/>
                                          </p:val>
                                        </p:tav>
                                      </p:tavLst>
                                    </p:anim>
                                    <p:anim calcmode="lin" valueType="num">
                                      <p:cBhvr>
                                        <p:cTn id="41" dur="1000" fill="hold"/>
                                        <p:tgtEl>
                                          <p:spTgt spid="22"/>
                                        </p:tgtEl>
                                        <p:attrNameLst>
                                          <p:attrName>style.rotation</p:attrName>
                                        </p:attrNameLst>
                                      </p:cBhvr>
                                      <p:tavLst>
                                        <p:tav tm="0">
                                          <p:val>
                                            <p:fltVal val="90"/>
                                          </p:val>
                                        </p:tav>
                                        <p:tav tm="100000">
                                          <p:val>
                                            <p:fltVal val="0"/>
                                          </p:val>
                                        </p:tav>
                                      </p:tavLst>
                                    </p:anim>
                                    <p:animEffect transition="in" filter="fade">
                                      <p:cBhvr>
                                        <p:cTn id="42" dur="1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ppt_w</p:attrName>
                                        </p:attrNameLst>
                                      </p:cBhvr>
                                      <p:tavLst>
                                        <p:tav tm="0">
                                          <p:val>
                                            <p:fltVal val="0"/>
                                          </p:val>
                                        </p:tav>
                                        <p:tav tm="100000">
                                          <p:val>
                                            <p:strVal val="#ppt_w"/>
                                          </p:val>
                                        </p:tav>
                                      </p:tavLst>
                                    </p:anim>
                                    <p:anim calcmode="lin" valueType="num">
                                      <p:cBhvr>
                                        <p:cTn id="48" dur="1000" fill="hold"/>
                                        <p:tgtEl>
                                          <p:spTgt spid="21"/>
                                        </p:tgtEl>
                                        <p:attrNameLst>
                                          <p:attrName>ppt_h</p:attrName>
                                        </p:attrNameLst>
                                      </p:cBhvr>
                                      <p:tavLst>
                                        <p:tav tm="0">
                                          <p:val>
                                            <p:fltVal val="0"/>
                                          </p:val>
                                        </p:tav>
                                        <p:tav tm="100000">
                                          <p:val>
                                            <p:strVal val="#ppt_h"/>
                                          </p:val>
                                        </p:tav>
                                      </p:tavLst>
                                    </p:anim>
                                    <p:anim calcmode="lin" valueType="num">
                                      <p:cBhvr>
                                        <p:cTn id="49" dur="1000" fill="hold"/>
                                        <p:tgtEl>
                                          <p:spTgt spid="21"/>
                                        </p:tgtEl>
                                        <p:attrNameLst>
                                          <p:attrName>style.rotation</p:attrName>
                                        </p:attrNameLst>
                                      </p:cBhvr>
                                      <p:tavLst>
                                        <p:tav tm="0">
                                          <p:val>
                                            <p:fltVal val="90"/>
                                          </p:val>
                                        </p:tav>
                                        <p:tav tm="100000">
                                          <p:val>
                                            <p:fltVal val="0"/>
                                          </p:val>
                                        </p:tav>
                                      </p:tavLst>
                                    </p:anim>
                                    <p:animEffect transition="in" filter="fade">
                                      <p:cBhvr>
                                        <p:cTn id="50" dur="10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style.rotation</p:attrName>
                                        </p:attrNameLst>
                                      </p:cBhvr>
                                      <p:tavLst>
                                        <p:tav tm="0">
                                          <p:val>
                                            <p:fltVal val="90"/>
                                          </p:val>
                                        </p:tav>
                                        <p:tav tm="100000">
                                          <p:val>
                                            <p:fltVal val="0"/>
                                          </p:val>
                                        </p:tav>
                                      </p:tavLst>
                                    </p:anim>
                                    <p:animEffect transition="in" filter="fade">
                                      <p:cBhvr>
                                        <p:cTn id="58" dur="1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1000" fill="hold"/>
                                        <p:tgtEl>
                                          <p:spTgt spid="29"/>
                                        </p:tgtEl>
                                        <p:attrNameLst>
                                          <p:attrName>ppt_w</p:attrName>
                                        </p:attrNameLst>
                                      </p:cBhvr>
                                      <p:tavLst>
                                        <p:tav tm="0">
                                          <p:val>
                                            <p:fltVal val="0"/>
                                          </p:val>
                                        </p:tav>
                                        <p:tav tm="100000">
                                          <p:val>
                                            <p:strVal val="#ppt_w"/>
                                          </p:val>
                                        </p:tav>
                                      </p:tavLst>
                                    </p:anim>
                                    <p:anim calcmode="lin" valueType="num">
                                      <p:cBhvr>
                                        <p:cTn id="72" dur="1000" fill="hold"/>
                                        <p:tgtEl>
                                          <p:spTgt spid="29"/>
                                        </p:tgtEl>
                                        <p:attrNameLst>
                                          <p:attrName>ppt_h</p:attrName>
                                        </p:attrNameLst>
                                      </p:cBhvr>
                                      <p:tavLst>
                                        <p:tav tm="0">
                                          <p:val>
                                            <p:fltVal val="0"/>
                                          </p:val>
                                        </p:tav>
                                        <p:tav tm="100000">
                                          <p:val>
                                            <p:strVal val="#ppt_h"/>
                                          </p:val>
                                        </p:tav>
                                      </p:tavLst>
                                    </p:anim>
                                    <p:anim calcmode="lin" valueType="num">
                                      <p:cBhvr>
                                        <p:cTn id="73" dur="1000" fill="hold"/>
                                        <p:tgtEl>
                                          <p:spTgt spid="29"/>
                                        </p:tgtEl>
                                        <p:attrNameLst>
                                          <p:attrName>style.rotation</p:attrName>
                                        </p:attrNameLst>
                                      </p:cBhvr>
                                      <p:tavLst>
                                        <p:tav tm="0">
                                          <p:val>
                                            <p:fltVal val="90"/>
                                          </p:val>
                                        </p:tav>
                                        <p:tav tm="100000">
                                          <p:val>
                                            <p:fltVal val="0"/>
                                          </p:val>
                                        </p:tav>
                                      </p:tavLst>
                                    </p:anim>
                                    <p:animEffect transition="in" filter="fade">
                                      <p:cBhvr>
                                        <p:cTn id="74" dur="10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1000" fill="hold"/>
                                        <p:tgtEl>
                                          <p:spTgt spid="28"/>
                                        </p:tgtEl>
                                        <p:attrNameLst>
                                          <p:attrName>ppt_w</p:attrName>
                                        </p:attrNameLst>
                                      </p:cBhvr>
                                      <p:tavLst>
                                        <p:tav tm="0">
                                          <p:val>
                                            <p:fltVal val="0"/>
                                          </p:val>
                                        </p:tav>
                                        <p:tav tm="100000">
                                          <p:val>
                                            <p:strVal val="#ppt_w"/>
                                          </p:val>
                                        </p:tav>
                                      </p:tavLst>
                                    </p:anim>
                                    <p:anim calcmode="lin" valueType="num">
                                      <p:cBhvr>
                                        <p:cTn id="80" dur="1000" fill="hold"/>
                                        <p:tgtEl>
                                          <p:spTgt spid="28"/>
                                        </p:tgtEl>
                                        <p:attrNameLst>
                                          <p:attrName>ppt_h</p:attrName>
                                        </p:attrNameLst>
                                      </p:cBhvr>
                                      <p:tavLst>
                                        <p:tav tm="0">
                                          <p:val>
                                            <p:fltVal val="0"/>
                                          </p:val>
                                        </p:tav>
                                        <p:tav tm="100000">
                                          <p:val>
                                            <p:strVal val="#ppt_h"/>
                                          </p:val>
                                        </p:tav>
                                      </p:tavLst>
                                    </p:anim>
                                    <p:anim calcmode="lin" valueType="num">
                                      <p:cBhvr>
                                        <p:cTn id="81" dur="1000" fill="hold"/>
                                        <p:tgtEl>
                                          <p:spTgt spid="28"/>
                                        </p:tgtEl>
                                        <p:attrNameLst>
                                          <p:attrName>style.rotation</p:attrName>
                                        </p:attrNameLst>
                                      </p:cBhvr>
                                      <p:tavLst>
                                        <p:tav tm="0">
                                          <p:val>
                                            <p:fltVal val="90"/>
                                          </p:val>
                                        </p:tav>
                                        <p:tav tm="100000">
                                          <p:val>
                                            <p:fltVal val="0"/>
                                          </p:val>
                                        </p:tav>
                                      </p:tavLst>
                                    </p:anim>
                                    <p:animEffect transition="in" filter="fade">
                                      <p:cBhvr>
                                        <p:cTn id="82" dur="10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1000" fill="hold"/>
                                        <p:tgtEl>
                                          <p:spTgt spid="20"/>
                                        </p:tgtEl>
                                        <p:attrNameLst>
                                          <p:attrName>ppt_w</p:attrName>
                                        </p:attrNameLst>
                                      </p:cBhvr>
                                      <p:tavLst>
                                        <p:tav tm="0">
                                          <p:val>
                                            <p:fltVal val="0"/>
                                          </p:val>
                                        </p:tav>
                                        <p:tav tm="100000">
                                          <p:val>
                                            <p:strVal val="#ppt_w"/>
                                          </p:val>
                                        </p:tav>
                                      </p:tavLst>
                                    </p:anim>
                                    <p:anim calcmode="lin" valueType="num">
                                      <p:cBhvr>
                                        <p:cTn id="88" dur="1000" fill="hold"/>
                                        <p:tgtEl>
                                          <p:spTgt spid="20"/>
                                        </p:tgtEl>
                                        <p:attrNameLst>
                                          <p:attrName>ppt_h</p:attrName>
                                        </p:attrNameLst>
                                      </p:cBhvr>
                                      <p:tavLst>
                                        <p:tav tm="0">
                                          <p:val>
                                            <p:fltVal val="0"/>
                                          </p:val>
                                        </p:tav>
                                        <p:tav tm="100000">
                                          <p:val>
                                            <p:strVal val="#ppt_h"/>
                                          </p:val>
                                        </p:tav>
                                      </p:tavLst>
                                    </p:anim>
                                    <p:anim calcmode="lin" valueType="num">
                                      <p:cBhvr>
                                        <p:cTn id="89" dur="1000" fill="hold"/>
                                        <p:tgtEl>
                                          <p:spTgt spid="20"/>
                                        </p:tgtEl>
                                        <p:attrNameLst>
                                          <p:attrName>style.rotation</p:attrName>
                                        </p:attrNameLst>
                                      </p:cBhvr>
                                      <p:tavLst>
                                        <p:tav tm="0">
                                          <p:val>
                                            <p:fltVal val="90"/>
                                          </p:val>
                                        </p:tav>
                                        <p:tav tm="100000">
                                          <p:val>
                                            <p:fltVal val="0"/>
                                          </p:val>
                                        </p:tav>
                                      </p:tavLst>
                                    </p:anim>
                                    <p:animEffect transition="in" filter="fade">
                                      <p:cBhvr>
                                        <p:cTn id="90" dur="1000"/>
                                        <p:tgtEl>
                                          <p:spTgt spid="20"/>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1000" fill="hold"/>
                                        <p:tgtEl>
                                          <p:spTgt spid="19"/>
                                        </p:tgtEl>
                                        <p:attrNameLst>
                                          <p:attrName>ppt_w</p:attrName>
                                        </p:attrNameLst>
                                      </p:cBhvr>
                                      <p:tavLst>
                                        <p:tav tm="0">
                                          <p:val>
                                            <p:fltVal val="0"/>
                                          </p:val>
                                        </p:tav>
                                        <p:tav tm="100000">
                                          <p:val>
                                            <p:strVal val="#ppt_w"/>
                                          </p:val>
                                        </p:tav>
                                      </p:tavLst>
                                    </p:anim>
                                    <p:anim calcmode="lin" valueType="num">
                                      <p:cBhvr>
                                        <p:cTn id="96" dur="1000" fill="hold"/>
                                        <p:tgtEl>
                                          <p:spTgt spid="19"/>
                                        </p:tgtEl>
                                        <p:attrNameLst>
                                          <p:attrName>ppt_h</p:attrName>
                                        </p:attrNameLst>
                                      </p:cBhvr>
                                      <p:tavLst>
                                        <p:tav tm="0">
                                          <p:val>
                                            <p:fltVal val="0"/>
                                          </p:val>
                                        </p:tav>
                                        <p:tav tm="100000">
                                          <p:val>
                                            <p:strVal val="#ppt_h"/>
                                          </p:val>
                                        </p:tav>
                                      </p:tavLst>
                                    </p:anim>
                                    <p:anim calcmode="lin" valueType="num">
                                      <p:cBhvr>
                                        <p:cTn id="97" dur="1000" fill="hold"/>
                                        <p:tgtEl>
                                          <p:spTgt spid="19"/>
                                        </p:tgtEl>
                                        <p:attrNameLst>
                                          <p:attrName>style.rotation</p:attrName>
                                        </p:attrNameLst>
                                      </p:cBhvr>
                                      <p:tavLst>
                                        <p:tav tm="0">
                                          <p:val>
                                            <p:fltVal val="90"/>
                                          </p:val>
                                        </p:tav>
                                        <p:tav tm="100000">
                                          <p:val>
                                            <p:fltVal val="0"/>
                                          </p:val>
                                        </p:tav>
                                      </p:tavLst>
                                    </p:anim>
                                    <p:animEffect transition="in" filter="fade">
                                      <p:cBhvr>
                                        <p:cTn id="98" dur="100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1000" fill="hold"/>
                                        <p:tgtEl>
                                          <p:spTgt spid="18"/>
                                        </p:tgtEl>
                                        <p:attrNameLst>
                                          <p:attrName>ppt_w</p:attrName>
                                        </p:attrNameLst>
                                      </p:cBhvr>
                                      <p:tavLst>
                                        <p:tav tm="0">
                                          <p:val>
                                            <p:fltVal val="0"/>
                                          </p:val>
                                        </p:tav>
                                        <p:tav tm="100000">
                                          <p:val>
                                            <p:strVal val="#ppt_w"/>
                                          </p:val>
                                        </p:tav>
                                      </p:tavLst>
                                    </p:anim>
                                    <p:anim calcmode="lin" valueType="num">
                                      <p:cBhvr>
                                        <p:cTn id="104" dur="1000" fill="hold"/>
                                        <p:tgtEl>
                                          <p:spTgt spid="18"/>
                                        </p:tgtEl>
                                        <p:attrNameLst>
                                          <p:attrName>ppt_h</p:attrName>
                                        </p:attrNameLst>
                                      </p:cBhvr>
                                      <p:tavLst>
                                        <p:tav tm="0">
                                          <p:val>
                                            <p:fltVal val="0"/>
                                          </p:val>
                                        </p:tav>
                                        <p:tav tm="100000">
                                          <p:val>
                                            <p:strVal val="#ppt_h"/>
                                          </p:val>
                                        </p:tav>
                                      </p:tavLst>
                                    </p:anim>
                                    <p:anim calcmode="lin" valueType="num">
                                      <p:cBhvr>
                                        <p:cTn id="105" dur="1000" fill="hold"/>
                                        <p:tgtEl>
                                          <p:spTgt spid="18"/>
                                        </p:tgtEl>
                                        <p:attrNameLst>
                                          <p:attrName>style.rotation</p:attrName>
                                        </p:attrNameLst>
                                      </p:cBhvr>
                                      <p:tavLst>
                                        <p:tav tm="0">
                                          <p:val>
                                            <p:fltVal val="90"/>
                                          </p:val>
                                        </p:tav>
                                        <p:tav tm="100000">
                                          <p:val>
                                            <p:fltVal val="0"/>
                                          </p:val>
                                        </p:tav>
                                      </p:tavLst>
                                    </p:anim>
                                    <p:animEffect transition="in" filter="fade">
                                      <p:cBhvr>
                                        <p:cTn id="106" dur="1000"/>
                                        <p:tgtEl>
                                          <p:spTgt spid="18"/>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7"/>
                                        </p:tgtEl>
                                        <p:attrNameLst>
                                          <p:attrName>style.visibility</p:attrName>
                                        </p:attrNameLst>
                                      </p:cBhvr>
                                      <p:to>
                                        <p:strVal val="visible"/>
                                      </p:to>
                                    </p:set>
                                    <p:anim calcmode="lin" valueType="num">
                                      <p:cBhvr>
                                        <p:cTn id="111" dur="1000" fill="hold"/>
                                        <p:tgtEl>
                                          <p:spTgt spid="7"/>
                                        </p:tgtEl>
                                        <p:attrNameLst>
                                          <p:attrName>ppt_w</p:attrName>
                                        </p:attrNameLst>
                                      </p:cBhvr>
                                      <p:tavLst>
                                        <p:tav tm="0">
                                          <p:val>
                                            <p:fltVal val="0"/>
                                          </p:val>
                                        </p:tav>
                                        <p:tav tm="100000">
                                          <p:val>
                                            <p:strVal val="#ppt_w"/>
                                          </p:val>
                                        </p:tav>
                                      </p:tavLst>
                                    </p:anim>
                                    <p:anim calcmode="lin" valueType="num">
                                      <p:cBhvr>
                                        <p:cTn id="112" dur="1000" fill="hold"/>
                                        <p:tgtEl>
                                          <p:spTgt spid="7"/>
                                        </p:tgtEl>
                                        <p:attrNameLst>
                                          <p:attrName>ppt_h</p:attrName>
                                        </p:attrNameLst>
                                      </p:cBhvr>
                                      <p:tavLst>
                                        <p:tav tm="0">
                                          <p:val>
                                            <p:fltVal val="0"/>
                                          </p:val>
                                        </p:tav>
                                        <p:tav tm="100000">
                                          <p:val>
                                            <p:strVal val="#ppt_h"/>
                                          </p:val>
                                        </p:tav>
                                      </p:tavLst>
                                    </p:anim>
                                    <p:anim calcmode="lin" valueType="num">
                                      <p:cBhvr>
                                        <p:cTn id="113" dur="1000" fill="hold"/>
                                        <p:tgtEl>
                                          <p:spTgt spid="7"/>
                                        </p:tgtEl>
                                        <p:attrNameLst>
                                          <p:attrName>style.rotation</p:attrName>
                                        </p:attrNameLst>
                                      </p:cBhvr>
                                      <p:tavLst>
                                        <p:tav tm="0">
                                          <p:val>
                                            <p:fltVal val="90"/>
                                          </p:val>
                                        </p:tav>
                                        <p:tav tm="100000">
                                          <p:val>
                                            <p:fltVal val="0"/>
                                          </p:val>
                                        </p:tav>
                                      </p:tavLst>
                                    </p:anim>
                                    <p:animEffect transition="in" filter="fade">
                                      <p:cBhvr>
                                        <p:cTn id="1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4932040" y="116633"/>
            <a:ext cx="417646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55000" lnSpcReduction="2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الاهداف التفصلية للبرنامج التدريبي </a:t>
            </a:r>
            <a:endParaRPr lang="en-US" b="1" dirty="0">
              <a:solidFill>
                <a:schemeClr val="accent2">
                  <a:lumMod val="50000"/>
                </a:schemeClr>
              </a:solidFill>
            </a:endParaRPr>
          </a:p>
        </p:txBody>
      </p:sp>
      <p:sp>
        <p:nvSpPr>
          <p:cNvPr id="2" name="Folded Corner 1"/>
          <p:cNvSpPr/>
          <p:nvPr/>
        </p:nvSpPr>
        <p:spPr>
          <a:xfrm>
            <a:off x="899592" y="1772816"/>
            <a:ext cx="8064896" cy="3528392"/>
          </a:xfrm>
          <a:prstGeom prst="foldedCorner">
            <a:avLst/>
          </a:prstGeom>
        </p:spPr>
        <p:style>
          <a:lnRef idx="3">
            <a:schemeClr val="lt1"/>
          </a:lnRef>
          <a:fillRef idx="1">
            <a:schemeClr val="accent6"/>
          </a:fillRef>
          <a:effectRef idx="1">
            <a:schemeClr val="accent6"/>
          </a:effectRef>
          <a:fontRef idx="minor">
            <a:schemeClr val="lt1"/>
          </a:fontRef>
        </p:style>
        <p:txBody>
          <a:bodyPr rtlCol="1" anchor="ctr"/>
          <a:lstStyle/>
          <a:p>
            <a:pPr marL="342900" indent="-342900" algn="justLow" rtl="1">
              <a:buFont typeface="Wingdings" panose="05000000000000000000" pitchFamily="2" charset="2"/>
              <a:buChar char="ü"/>
            </a:pPr>
            <a:r>
              <a:rPr lang="ar-SA" sz="2400" b="1" dirty="0" smtClean="0">
                <a:latin typeface="Algerian" panose="04020705040A02060702" pitchFamily="82" charset="0"/>
              </a:rPr>
              <a:t>تعريف </a:t>
            </a:r>
            <a:r>
              <a:rPr lang="ar-SA" sz="2400" b="1" dirty="0">
                <a:latin typeface="Algerian" panose="04020705040A02060702" pitchFamily="82" charset="0"/>
              </a:rPr>
              <a:t>المتدربين بمفهم الذات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إكساب </a:t>
            </a:r>
            <a:r>
              <a:rPr lang="ar-SA" sz="2400" b="1" dirty="0">
                <a:latin typeface="Algerian" panose="04020705040A02060702" pitchFamily="82" charset="0"/>
              </a:rPr>
              <a:t>المتدربين مهارات بناء الذات وتحقيق الثقة بالنفس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تعريف </a:t>
            </a:r>
            <a:r>
              <a:rPr lang="ar-SA" sz="2400" b="1" dirty="0">
                <a:latin typeface="Algerian" panose="04020705040A02060702" pitchFamily="82" charset="0"/>
              </a:rPr>
              <a:t>المتدربين بأهمية تحديد الاهداف والتدرب عليها عملياً من </a:t>
            </a:r>
            <a:r>
              <a:rPr lang="ar-SA" sz="2400" b="1" dirty="0" smtClean="0">
                <a:latin typeface="Algerian" panose="04020705040A02060702" pitchFamily="82" charset="0"/>
              </a:rPr>
              <a:t>خلال</a:t>
            </a:r>
            <a:r>
              <a:rPr lang="ar-EG" sz="2400" b="1" dirty="0" smtClean="0">
                <a:latin typeface="Algerian" panose="04020705040A02060702" pitchFamily="82" charset="0"/>
              </a:rPr>
              <a:t> </a:t>
            </a:r>
            <a:r>
              <a:rPr lang="ar-SA" sz="2400" b="1" dirty="0" smtClean="0">
                <a:latin typeface="Algerian" panose="04020705040A02060702" pitchFamily="82" charset="0"/>
              </a:rPr>
              <a:t>ورش </a:t>
            </a:r>
            <a:r>
              <a:rPr lang="ar-SA" sz="2400" b="1" dirty="0">
                <a:latin typeface="Algerian" panose="04020705040A02060702" pitchFamily="82" charset="0"/>
              </a:rPr>
              <a:t>العمل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تطوير </a:t>
            </a:r>
            <a:r>
              <a:rPr lang="ar-SA" sz="2400" b="1" dirty="0">
                <a:latin typeface="Algerian" panose="04020705040A02060702" pitchFamily="82" charset="0"/>
              </a:rPr>
              <a:t>أدا المدربين من خلال اكسابهم مهارات اتخاذ القرار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إكساب </a:t>
            </a:r>
            <a:r>
              <a:rPr lang="ar-SA" sz="2400" b="1" dirty="0">
                <a:latin typeface="Algerian" panose="04020705040A02060702" pitchFamily="82" charset="0"/>
              </a:rPr>
              <a:t>المتدربين القدرة على التحكم فى الانفعالات وادارة المشاعر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رفع </a:t>
            </a:r>
            <a:r>
              <a:rPr lang="ar-SA" sz="2400" b="1" dirty="0">
                <a:latin typeface="Algerian" panose="04020705040A02060702" pitchFamily="82" charset="0"/>
              </a:rPr>
              <a:t>إداء المتدربين من خلال قدرتهم على التفكير الايجابى .</a:t>
            </a:r>
          </a:p>
          <a:p>
            <a:pPr marL="342900" indent="-342900" algn="justLow" rtl="1">
              <a:buFont typeface="Wingdings" panose="05000000000000000000" pitchFamily="2" charset="2"/>
              <a:buChar char="ü"/>
            </a:pPr>
            <a:r>
              <a:rPr lang="ar-SA" sz="2400" b="1" dirty="0" smtClean="0">
                <a:latin typeface="Algerian" panose="04020705040A02060702" pitchFamily="82" charset="0"/>
              </a:rPr>
              <a:t>تزويد </a:t>
            </a:r>
            <a:r>
              <a:rPr lang="ar-SA" sz="2400" b="1" dirty="0">
                <a:latin typeface="Algerian" panose="04020705040A02060702" pitchFamily="82" charset="0"/>
              </a:rPr>
              <a:t>المتدربين بمهارات إدارة الوقت لانه الطريق الى التميز .</a:t>
            </a:r>
          </a:p>
        </p:txBody>
      </p:sp>
      <p:pic>
        <p:nvPicPr>
          <p:cNvPr id="3" name="Picture 2"/>
          <p:cNvPicPr>
            <a:picLocks noChangeAspect="1"/>
          </p:cNvPicPr>
          <p:nvPr/>
        </p:nvPicPr>
        <p:blipFill>
          <a:blip r:embed="rId5"/>
          <a:stretch>
            <a:fillRect/>
          </a:stretch>
        </p:blipFill>
        <p:spPr>
          <a:xfrm>
            <a:off x="0" y="4437112"/>
            <a:ext cx="2057807" cy="1040929"/>
          </a:xfrm>
          <a:prstGeom prst="rect">
            <a:avLst/>
          </a:prstGeom>
        </p:spPr>
      </p:pic>
    </p:spTree>
    <p:extLst>
      <p:ext uri="{BB962C8B-B14F-4D97-AF65-F5344CB8AC3E}">
        <p14:creationId xmlns:p14="http://schemas.microsoft.com/office/powerpoint/2010/main" val="83831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olded Corner 5"/>
          <p:cNvSpPr/>
          <p:nvPr/>
        </p:nvSpPr>
        <p:spPr>
          <a:xfrm>
            <a:off x="1979712" y="404664"/>
            <a:ext cx="5256584" cy="792088"/>
          </a:xfrm>
          <a:prstGeom prst="foldedCorner">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400" b="1" dirty="0">
                <a:latin typeface="Simplified Arabic" panose="02020603050405020304" pitchFamily="18" charset="-78"/>
                <a:cs typeface="Simplified Arabic" panose="02020603050405020304" pitchFamily="18" charset="-78"/>
              </a:rPr>
              <a:t>يمكن تقسيم أعراض التوتر إلى المجموعات التالية </a:t>
            </a:r>
          </a:p>
        </p:txBody>
      </p:sp>
      <p:sp>
        <p:nvSpPr>
          <p:cNvPr id="9" name="AutoShape 5"/>
          <p:cNvSpPr>
            <a:spLocks noChangeArrowheads="1"/>
          </p:cNvSpPr>
          <p:nvPr/>
        </p:nvSpPr>
        <p:spPr bwMode="auto">
          <a:xfrm rot="16200000" flipH="1">
            <a:off x="2981857" y="3723690"/>
            <a:ext cx="459227" cy="29668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0" name="AutoShape 6"/>
          <p:cNvSpPr>
            <a:spLocks noChangeArrowheads="1"/>
          </p:cNvSpPr>
          <p:nvPr/>
        </p:nvSpPr>
        <p:spPr bwMode="auto">
          <a:xfrm rot="5400000" flipH="1">
            <a:off x="5582868" y="3673161"/>
            <a:ext cx="459227" cy="29668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sz="2000" b="1">
              <a:solidFill>
                <a:schemeClr val="bg1"/>
              </a:solidFill>
              <a:latin typeface="SimHei" panose="02010609060101010101" pitchFamily="49" charset="-122"/>
            </a:endParaRPr>
          </a:p>
        </p:txBody>
      </p:sp>
      <p:sp>
        <p:nvSpPr>
          <p:cNvPr id="11" name="AutoShape 7"/>
          <p:cNvSpPr>
            <a:spLocks noChangeArrowheads="1"/>
          </p:cNvSpPr>
          <p:nvPr/>
        </p:nvSpPr>
        <p:spPr bwMode="auto">
          <a:xfrm rot="10800000" flipH="1">
            <a:off x="6858000" y="2011356"/>
            <a:ext cx="443584" cy="30615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1"/>
          <p:cNvSpPr>
            <a:spLocks noChangeArrowheads="1"/>
          </p:cNvSpPr>
          <p:nvPr/>
        </p:nvSpPr>
        <p:spPr bwMode="auto">
          <a:xfrm>
            <a:off x="3360537" y="2675664"/>
            <a:ext cx="2325933" cy="240016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cmpd="sng">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2"/>
          <p:cNvSpPr>
            <a:spLocks noChangeArrowheads="1"/>
          </p:cNvSpPr>
          <p:nvPr/>
        </p:nvSpPr>
        <p:spPr bwMode="auto">
          <a:xfrm>
            <a:off x="3493036" y="2810911"/>
            <a:ext cx="2059495" cy="2125223"/>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4" name="Oval 13"/>
          <p:cNvSpPr>
            <a:spLocks noChangeArrowheads="1"/>
          </p:cNvSpPr>
          <p:nvPr/>
        </p:nvSpPr>
        <p:spPr bwMode="auto">
          <a:xfrm>
            <a:off x="3614003" y="3616071"/>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4"/>
          <p:cNvSpPr>
            <a:spLocks noChangeArrowheads="1"/>
          </p:cNvSpPr>
          <p:nvPr/>
        </p:nvSpPr>
        <p:spPr bwMode="auto">
          <a:xfrm>
            <a:off x="3614003" y="3616071"/>
            <a:ext cx="259766" cy="51935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6" name="Oval 15"/>
          <p:cNvSpPr>
            <a:spLocks noChangeArrowheads="1"/>
          </p:cNvSpPr>
          <p:nvPr/>
        </p:nvSpPr>
        <p:spPr bwMode="auto">
          <a:xfrm>
            <a:off x="3733539" y="3616071"/>
            <a:ext cx="1578466"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7" name="Oval 16"/>
          <p:cNvSpPr>
            <a:spLocks noChangeArrowheads="1"/>
          </p:cNvSpPr>
          <p:nvPr/>
        </p:nvSpPr>
        <p:spPr bwMode="auto">
          <a:xfrm>
            <a:off x="3733539" y="3616071"/>
            <a:ext cx="1578466" cy="519351"/>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4" name="Text Box 20"/>
          <p:cNvSpPr txBox="1">
            <a:spLocks noChangeArrowheads="1"/>
          </p:cNvSpPr>
          <p:nvPr/>
        </p:nvSpPr>
        <p:spPr bwMode="auto">
          <a:xfrm>
            <a:off x="4147578" y="3688431"/>
            <a:ext cx="763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0" eaLnBrk="0" fontAlgn="base" hangingPunct="0">
              <a:spcBef>
                <a:spcPct val="0"/>
              </a:spcBef>
              <a:spcAft>
                <a:spcPct val="0"/>
              </a:spcAft>
            </a:pPr>
            <a:r>
              <a:rPr lang="ar-EG" sz="2400" b="1" dirty="0" smtClean="0">
                <a:solidFill>
                  <a:srgbClr val="FFFFFF"/>
                </a:solidFill>
                <a:latin typeface="Arial" panose="020B0604020202020204" pitchFamily="34" charset="0"/>
              </a:rPr>
              <a:t>التوتر</a:t>
            </a:r>
            <a:endParaRPr lang="en-US" sz="2400" b="1" dirty="0">
              <a:solidFill>
                <a:srgbClr val="FFFFFF"/>
              </a:solidFill>
              <a:latin typeface="Arial" panose="020B0604020202020204" pitchFamily="34" charset="0"/>
            </a:endParaRPr>
          </a:p>
        </p:txBody>
      </p:sp>
      <p:sp>
        <p:nvSpPr>
          <p:cNvPr id="25" name="AutoShape 21"/>
          <p:cNvSpPr>
            <a:spLocks noChangeArrowheads="1"/>
          </p:cNvSpPr>
          <p:nvPr/>
        </p:nvSpPr>
        <p:spPr bwMode="auto">
          <a:xfrm>
            <a:off x="5664147" y="1462715"/>
            <a:ext cx="2978293" cy="499353"/>
          </a:xfrm>
          <a:prstGeom prst="roundRect">
            <a:avLst>
              <a:gd name="adj" fmla="val 50000"/>
            </a:avLst>
          </a:prstGeom>
          <a:solidFill>
            <a:schemeClr val="bg1"/>
          </a:solidFill>
          <a:ln w="381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ar-EG" sz="2800" b="1" dirty="0">
                <a:solidFill>
                  <a:srgbClr val="003366"/>
                </a:solidFill>
              </a:rPr>
              <a:t>أعراض سلوكية</a:t>
            </a:r>
          </a:p>
        </p:txBody>
      </p:sp>
      <p:sp>
        <p:nvSpPr>
          <p:cNvPr id="30" name="AutoShape 7"/>
          <p:cNvSpPr>
            <a:spLocks noChangeArrowheads="1"/>
          </p:cNvSpPr>
          <p:nvPr/>
        </p:nvSpPr>
        <p:spPr bwMode="auto">
          <a:xfrm rot="10800000" flipH="1">
            <a:off x="1803465" y="1981550"/>
            <a:ext cx="443584" cy="30615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1" name="AutoShape 21"/>
          <p:cNvSpPr>
            <a:spLocks noChangeArrowheads="1"/>
          </p:cNvSpPr>
          <p:nvPr/>
        </p:nvSpPr>
        <p:spPr bwMode="auto">
          <a:xfrm>
            <a:off x="609612" y="1432911"/>
            <a:ext cx="2978293" cy="499353"/>
          </a:xfrm>
          <a:prstGeom prst="roundRect">
            <a:avLst>
              <a:gd name="adj" fmla="val 50000"/>
            </a:avLst>
          </a:prstGeom>
          <a:solidFill>
            <a:schemeClr val="bg1"/>
          </a:solidFill>
          <a:ln w="381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ar-EG" sz="2800" b="1" dirty="0">
                <a:solidFill>
                  <a:srgbClr val="003366"/>
                </a:solidFill>
              </a:rPr>
              <a:t>أعراض جسدية</a:t>
            </a:r>
          </a:p>
        </p:txBody>
      </p:sp>
      <p:sp>
        <p:nvSpPr>
          <p:cNvPr id="2" name="Rectangle 1"/>
          <p:cNvSpPr/>
          <p:nvPr/>
        </p:nvSpPr>
        <p:spPr>
          <a:xfrm>
            <a:off x="5796136" y="2492896"/>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زيادة أو نقصان في </a:t>
            </a:r>
            <a:r>
              <a:rPr lang="ar-SA" b="1" dirty="0" smtClean="0"/>
              <a:t>الأكل</a:t>
            </a:r>
            <a:endParaRPr lang="en-US" sz="1100" b="1" dirty="0"/>
          </a:p>
        </p:txBody>
      </p:sp>
      <p:sp>
        <p:nvSpPr>
          <p:cNvPr id="32" name="Rectangle 31"/>
          <p:cNvSpPr/>
          <p:nvPr/>
        </p:nvSpPr>
        <p:spPr>
          <a:xfrm>
            <a:off x="5783648" y="3154339"/>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ذيادة أو نقصان في </a:t>
            </a:r>
            <a:r>
              <a:rPr lang="ar-SA" b="1" dirty="0" smtClean="0"/>
              <a:t>النوم</a:t>
            </a:r>
            <a:endParaRPr lang="en-US" sz="1100" b="1" dirty="0"/>
          </a:p>
        </p:txBody>
      </p:sp>
      <p:sp>
        <p:nvSpPr>
          <p:cNvPr id="33" name="Rectangle 32"/>
          <p:cNvSpPr/>
          <p:nvPr/>
        </p:nvSpPr>
        <p:spPr>
          <a:xfrm>
            <a:off x="5771160" y="3815782"/>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عزلة</a:t>
            </a:r>
            <a:endParaRPr lang="ar-EG" b="1" dirty="0"/>
          </a:p>
        </p:txBody>
      </p:sp>
      <p:sp>
        <p:nvSpPr>
          <p:cNvPr id="34" name="Rectangle 33"/>
          <p:cNvSpPr/>
          <p:nvPr/>
        </p:nvSpPr>
        <p:spPr>
          <a:xfrm>
            <a:off x="5758672" y="4477225"/>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تأجيل أو إهمال </a:t>
            </a:r>
            <a:r>
              <a:rPr lang="ar-SA" b="1" dirty="0" smtClean="0"/>
              <a:t>المسؤوليات</a:t>
            </a:r>
            <a:endParaRPr lang="en-US" sz="1100" b="1" dirty="0"/>
          </a:p>
        </p:txBody>
      </p:sp>
      <p:sp>
        <p:nvSpPr>
          <p:cNvPr id="35" name="Rectangle 34"/>
          <p:cNvSpPr/>
          <p:nvPr/>
        </p:nvSpPr>
        <p:spPr>
          <a:xfrm>
            <a:off x="5746184" y="5138668"/>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تعاطي الدخان الكحول أو حبوب </a:t>
            </a:r>
            <a:r>
              <a:rPr lang="ar-SA" b="1" dirty="0" smtClean="0"/>
              <a:t>مهدئة</a:t>
            </a:r>
            <a:endParaRPr lang="en-US" sz="1100" b="1" dirty="0"/>
          </a:p>
        </p:txBody>
      </p:sp>
      <p:sp>
        <p:nvSpPr>
          <p:cNvPr id="36" name="Rectangle 35"/>
          <p:cNvSpPr/>
          <p:nvPr/>
        </p:nvSpPr>
        <p:spPr>
          <a:xfrm>
            <a:off x="5733696" y="5800111"/>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عادات عصبية مثل قضم الأظافر، </a:t>
            </a:r>
            <a:r>
              <a:rPr lang="ar-SA" b="1" dirty="0" smtClean="0"/>
              <a:t>السرحان</a:t>
            </a:r>
            <a:endParaRPr lang="en-US" sz="1100" b="1" dirty="0">
              <a:latin typeface="Calibri" panose="020F0502020204030204" pitchFamily="34" charset="0"/>
              <a:ea typeface="Calibri" panose="020F0502020204030204" pitchFamily="34" charset="0"/>
              <a:cs typeface="Arial" panose="020B0604020202020204" pitchFamily="34" charset="0"/>
            </a:endParaRPr>
          </a:p>
        </p:txBody>
      </p:sp>
      <p:sp>
        <p:nvSpPr>
          <p:cNvPr id="37" name="Rectangle 36"/>
          <p:cNvSpPr/>
          <p:nvPr/>
        </p:nvSpPr>
        <p:spPr>
          <a:xfrm>
            <a:off x="529984" y="2492896"/>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أوجاع </a:t>
            </a:r>
            <a:r>
              <a:rPr lang="ar-SA" b="1" dirty="0" smtClean="0"/>
              <a:t>وآلام</a:t>
            </a:r>
            <a:endParaRPr lang="en-US" sz="1100" b="1" dirty="0"/>
          </a:p>
        </p:txBody>
      </p:sp>
      <p:sp>
        <p:nvSpPr>
          <p:cNvPr id="38" name="Rectangle 37"/>
          <p:cNvSpPr/>
          <p:nvPr/>
        </p:nvSpPr>
        <p:spPr>
          <a:xfrm>
            <a:off x="517496" y="3154339"/>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إسهال أو </a:t>
            </a:r>
            <a:r>
              <a:rPr lang="ar-SA" b="1" dirty="0" smtClean="0"/>
              <a:t>إمساك</a:t>
            </a:r>
            <a:endParaRPr lang="en-US" sz="1100" b="1" dirty="0"/>
          </a:p>
        </p:txBody>
      </p:sp>
      <p:sp>
        <p:nvSpPr>
          <p:cNvPr id="39" name="Rectangle 38"/>
          <p:cNvSpPr/>
          <p:nvPr/>
        </p:nvSpPr>
        <p:spPr>
          <a:xfrm>
            <a:off x="505008" y="3815782"/>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دوخة </a:t>
            </a:r>
            <a:r>
              <a:rPr lang="ar-SA" b="1" dirty="0" smtClean="0"/>
              <a:t>وغثيان</a:t>
            </a:r>
            <a:endParaRPr lang="en-US" sz="1100" b="1" dirty="0"/>
          </a:p>
        </p:txBody>
      </p:sp>
      <p:sp>
        <p:nvSpPr>
          <p:cNvPr id="40" name="Rectangle 39"/>
          <p:cNvSpPr/>
          <p:nvPr/>
        </p:nvSpPr>
        <p:spPr>
          <a:xfrm>
            <a:off x="492520" y="4477225"/>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تسارع في دقات </a:t>
            </a:r>
            <a:r>
              <a:rPr lang="ar-SA" b="1" dirty="0" smtClean="0"/>
              <a:t>القلب</a:t>
            </a:r>
            <a:endParaRPr lang="en-US" sz="1100" b="1" dirty="0"/>
          </a:p>
        </p:txBody>
      </p:sp>
      <p:sp>
        <p:nvSpPr>
          <p:cNvPr id="41" name="Rectangle 40"/>
          <p:cNvSpPr/>
          <p:nvPr/>
        </p:nvSpPr>
        <p:spPr>
          <a:xfrm>
            <a:off x="480032" y="5138668"/>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ضعف الرغبة </a:t>
            </a:r>
            <a:r>
              <a:rPr lang="ar-SA" b="1" dirty="0" smtClean="0"/>
              <a:t>الجنسية</a:t>
            </a:r>
            <a:endParaRPr lang="en-US" sz="1100" b="1" dirty="0"/>
          </a:p>
        </p:txBody>
      </p:sp>
      <p:sp>
        <p:nvSpPr>
          <p:cNvPr id="42" name="Rectangle 41"/>
          <p:cNvSpPr/>
          <p:nvPr/>
        </p:nvSpPr>
        <p:spPr>
          <a:xfrm>
            <a:off x="467544" y="5800111"/>
            <a:ext cx="2592288"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b="1" dirty="0"/>
              <a:t>رشح </a:t>
            </a:r>
            <a:r>
              <a:rPr lang="ar-SA" b="1" dirty="0" smtClean="0"/>
              <a:t>متكرر</a:t>
            </a:r>
            <a:endParaRPr lang="en-US" sz="11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8190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2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ircle(in)">
                                      <p:cBhvr>
                                        <p:cTn id="42" dur="2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circle(in)">
                                      <p:cBhvr>
                                        <p:cTn id="47" dur="20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circle(in)">
                                      <p:cBhvr>
                                        <p:cTn id="52" dur="20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circle(in)">
                                      <p:cBhvr>
                                        <p:cTn id="57" dur="20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circle(in)">
                                      <p:cBhvr>
                                        <p:cTn id="62" dur="2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circle(in)">
                                      <p:cBhvr>
                                        <p:cTn id="67" dur="20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ircle(in)">
                                      <p:cBhvr>
                                        <p:cTn id="72" dur="20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circle(in)">
                                      <p:cBhvr>
                                        <p:cTn id="77" dur="20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circle(in)">
                                      <p:cBhvr>
                                        <p:cTn id="87" dur="20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circle(in)">
                                      <p:cBhvr>
                                        <p:cTn id="92"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4" grpId="0"/>
      <p:bldP spid="25" grpId="0" animBg="1"/>
      <p:bldP spid="30" grpId="0" animBg="1"/>
      <p:bldP spid="31" grpId="0" animBg="1"/>
      <p:bldP spid="2"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51787" y="2636912"/>
            <a:ext cx="6008645" cy="936104"/>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400" b="1" dirty="0">
                <a:solidFill>
                  <a:srgbClr val="002060"/>
                </a:solidFill>
                <a:latin typeface="Arial" panose="020B0604020202020204" pitchFamily="34" charset="0"/>
                <a:cs typeface="Arial" panose="020B0604020202020204" pitchFamily="34" charset="0"/>
              </a:rPr>
              <a:t>(كمن يقود سيارة ويضغط على البنزين</a:t>
            </a:r>
            <a:r>
              <a:rPr lang="ar-EG" sz="2400" b="1" dirty="0" smtClean="0">
                <a:solidFill>
                  <a:srgbClr val="002060"/>
                </a:solidFill>
                <a:latin typeface="Arial" panose="020B0604020202020204" pitchFamily="34" charset="0"/>
                <a:cs typeface="Arial" panose="020B0604020202020204" pitchFamily="34" charset="0"/>
              </a:rPr>
              <a:t>)</a:t>
            </a:r>
            <a:endParaRPr lang="ar-EG" sz="2400" b="1" dirty="0">
              <a:solidFill>
                <a:srgbClr val="002060"/>
              </a:solidFill>
              <a:latin typeface="Arial" panose="020B0604020202020204" pitchFamily="34" charset="0"/>
              <a:cs typeface="Arial" panose="020B0604020202020204" pitchFamily="34" charset="0"/>
            </a:endParaRPr>
          </a:p>
        </p:txBody>
      </p:sp>
      <p:sp>
        <p:nvSpPr>
          <p:cNvPr id="2" name="Oval 1"/>
          <p:cNvSpPr/>
          <p:nvPr/>
        </p:nvSpPr>
        <p:spPr>
          <a:xfrm>
            <a:off x="7884368" y="2547256"/>
            <a:ext cx="1008112" cy="1025760"/>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b="1" dirty="0">
                <a:latin typeface="Arial" panose="020B0604020202020204" pitchFamily="34" charset="0"/>
                <a:cs typeface="Arial" panose="020B0604020202020204" pitchFamily="34" charset="0"/>
              </a:rPr>
              <a:t>انفعالي</a:t>
            </a:r>
          </a:p>
        </p:txBody>
      </p:sp>
      <p:sp>
        <p:nvSpPr>
          <p:cNvPr id="6" name="Rectangle 5"/>
          <p:cNvSpPr/>
          <p:nvPr/>
        </p:nvSpPr>
        <p:spPr>
          <a:xfrm>
            <a:off x="3851920" y="1628800"/>
            <a:ext cx="5209292" cy="72008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a:solidFill>
                  <a:prstClr val="white"/>
                </a:solidFill>
                <a:latin typeface="Simplified Arabic" panose="02020603050405020304" pitchFamily="18" charset="-78"/>
                <a:cs typeface="Simplified Arabic" panose="02020603050405020304" pitchFamily="18" charset="-78"/>
              </a:rPr>
              <a:t>الخطوة الثالثة: معرفة أنماط ردود الفعل </a:t>
            </a:r>
            <a:r>
              <a:rPr lang="ar-EG" sz="2400" b="1" dirty="0" smtClean="0">
                <a:solidFill>
                  <a:prstClr val="white"/>
                </a:solidFill>
                <a:latin typeface="Simplified Arabic" panose="02020603050405020304" pitchFamily="18" charset="-78"/>
                <a:cs typeface="Simplified Arabic" panose="02020603050405020304" pitchFamily="18" charset="-78"/>
              </a:rPr>
              <a:t>للتوتر</a:t>
            </a:r>
            <a:endParaRPr lang="en-GB" sz="2400" b="1" dirty="0">
              <a:solidFill>
                <a:prstClr val="white"/>
              </a:solidFill>
              <a:latin typeface="Simplified Arabic" panose="02020603050405020304" pitchFamily="18" charset="-78"/>
              <a:cs typeface="Simplified Arabic" panose="02020603050405020304" pitchFamily="18" charset="-78"/>
            </a:endParaRPr>
          </a:p>
        </p:txBody>
      </p:sp>
      <p:sp>
        <p:nvSpPr>
          <p:cNvPr id="11" name="Wave 10"/>
          <p:cNvSpPr/>
          <p:nvPr/>
        </p:nvSpPr>
        <p:spPr>
          <a:xfrm>
            <a:off x="2451787" y="12540"/>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prstClr val="white"/>
                </a:solidFill>
                <a:latin typeface="Simplified Arabic" panose="02020603050405020304" pitchFamily="18" charset="-78"/>
                <a:cs typeface="Simplified Arabic" panose="02020603050405020304" pitchFamily="18" charset="-78"/>
              </a:rPr>
              <a:t>خظوات إدارة التوتر</a:t>
            </a:r>
          </a:p>
        </p:txBody>
      </p:sp>
      <p:sp>
        <p:nvSpPr>
          <p:cNvPr id="7" name="Rectangle 6"/>
          <p:cNvSpPr/>
          <p:nvPr/>
        </p:nvSpPr>
        <p:spPr>
          <a:xfrm>
            <a:off x="2411760" y="3933056"/>
            <a:ext cx="6008645" cy="936104"/>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400" b="1" dirty="0">
                <a:solidFill>
                  <a:srgbClr val="002060"/>
                </a:solidFill>
                <a:latin typeface="Arial" panose="020B0604020202020204" pitchFamily="34" charset="0"/>
              </a:rPr>
              <a:t>(كمن يقود سيارة ويضغط على الفرامل)</a:t>
            </a:r>
          </a:p>
        </p:txBody>
      </p:sp>
      <p:sp>
        <p:nvSpPr>
          <p:cNvPr id="8" name="Oval 7"/>
          <p:cNvSpPr/>
          <p:nvPr/>
        </p:nvSpPr>
        <p:spPr>
          <a:xfrm>
            <a:off x="7844341" y="3843400"/>
            <a:ext cx="1008112" cy="1025760"/>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1400" b="1" dirty="0">
                <a:latin typeface="Arial" panose="020B0604020202020204" pitchFamily="34" charset="0"/>
              </a:rPr>
              <a:t>انسحابي </a:t>
            </a:r>
            <a:endParaRPr lang="ar-EG" sz="1400" b="1" dirty="0">
              <a:latin typeface="Arial" panose="020B0604020202020204" pitchFamily="34" charset="0"/>
              <a:cs typeface="Arial" panose="020B0604020202020204" pitchFamily="34" charset="0"/>
            </a:endParaRPr>
          </a:p>
        </p:txBody>
      </p:sp>
      <p:sp>
        <p:nvSpPr>
          <p:cNvPr id="9" name="Rectangle 8"/>
          <p:cNvSpPr/>
          <p:nvPr/>
        </p:nvSpPr>
        <p:spPr>
          <a:xfrm>
            <a:off x="2371733" y="5229200"/>
            <a:ext cx="6008645" cy="936104"/>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400" b="1" dirty="0">
                <a:solidFill>
                  <a:srgbClr val="002060"/>
                </a:solidFill>
                <a:latin typeface="Arial" panose="020B0604020202020204" pitchFamily="34" charset="0"/>
              </a:rPr>
              <a:t>(انسحابي وانفعالي في آن واحد )</a:t>
            </a:r>
          </a:p>
        </p:txBody>
      </p:sp>
      <p:sp>
        <p:nvSpPr>
          <p:cNvPr id="10" name="Oval 9"/>
          <p:cNvSpPr/>
          <p:nvPr/>
        </p:nvSpPr>
        <p:spPr>
          <a:xfrm>
            <a:off x="7804314" y="5139544"/>
            <a:ext cx="1008112" cy="1025760"/>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b="1" dirty="0">
                <a:latin typeface="Arial" panose="020B0604020202020204" pitchFamily="34" charset="0"/>
              </a:rPr>
              <a:t>متردد </a:t>
            </a:r>
            <a:endParaRPr lang="ar-E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6666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11" grpId="0" animBg="1"/>
      <p:bldP spid="7" grpId="0" animBg="1"/>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30074906"/>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
        <p:nvSpPr>
          <p:cNvPr id="5" name="Rounded Rectangle 4"/>
          <p:cNvSpPr/>
          <p:nvPr/>
        </p:nvSpPr>
        <p:spPr>
          <a:xfrm>
            <a:off x="323528" y="3789040"/>
            <a:ext cx="2520280" cy="115212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معرفة مسببات التوتر الخاصة والنمط الذاتي في الاستجابة للتوتر</a:t>
            </a:r>
          </a:p>
        </p:txBody>
      </p:sp>
      <p:graphicFrame>
        <p:nvGraphicFramePr>
          <p:cNvPr id="7" name="Diagram 6"/>
          <p:cNvGraphicFramePr/>
          <p:nvPr>
            <p:extLst>
              <p:ext uri="{D42A27DB-BD31-4B8C-83A1-F6EECF244321}">
                <p14:modId xmlns:p14="http://schemas.microsoft.com/office/powerpoint/2010/main" val="898571962"/>
              </p:ext>
            </p:extLst>
          </p:nvPr>
        </p:nvGraphicFramePr>
        <p:xfrm>
          <a:off x="-180528" y="2636912"/>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2566453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635896" y="1628800"/>
            <a:ext cx="5425316" cy="72008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a:solidFill>
                  <a:prstClr val="white"/>
                </a:solidFill>
                <a:latin typeface="Simplified Arabic" panose="02020603050405020304" pitchFamily="18" charset="-78"/>
                <a:cs typeface="Simplified Arabic" panose="02020603050405020304" pitchFamily="18" charset="-78"/>
              </a:rPr>
              <a:t>الخطوة الرابعة: تعلم تقنيات واستراتيجيات إدارة التوتر</a:t>
            </a:r>
          </a:p>
        </p:txBody>
      </p:sp>
      <p:sp>
        <p:nvSpPr>
          <p:cNvPr id="11" name="Wave 10"/>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prstClr val="white"/>
                </a:solidFill>
                <a:latin typeface="Simplified Arabic" panose="02020603050405020304" pitchFamily="18" charset="-78"/>
                <a:cs typeface="Simplified Arabic" panose="02020603050405020304" pitchFamily="18" charset="-78"/>
              </a:rPr>
              <a:t>خظوات إدارة التوتر</a:t>
            </a:r>
          </a:p>
        </p:txBody>
      </p:sp>
      <p:graphicFrame>
        <p:nvGraphicFramePr>
          <p:cNvPr id="3" name="Diagram 2"/>
          <p:cNvGraphicFramePr/>
          <p:nvPr>
            <p:extLst>
              <p:ext uri="{D42A27DB-BD31-4B8C-83A1-F6EECF244321}">
                <p14:modId xmlns:p14="http://schemas.microsoft.com/office/powerpoint/2010/main" val="3453357959"/>
              </p:ext>
            </p:extLst>
          </p:nvPr>
        </p:nvGraphicFramePr>
        <p:xfrm>
          <a:off x="658888" y="2564904"/>
          <a:ext cx="74415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142720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Graphic spid="3"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49383625"/>
              </p:ext>
            </p:extLst>
          </p:nvPr>
        </p:nvGraphicFramePr>
        <p:xfrm>
          <a:off x="323528" y="2420888"/>
          <a:ext cx="8352930" cy="2663952"/>
        </p:xfrm>
        <a:graphic>
          <a:graphicData uri="http://schemas.openxmlformats.org/drawingml/2006/table">
            <a:tbl>
              <a:tblPr rtl="1" firstRow="1" firstCol="1" bandRow="1">
                <a:tableStyleId>{912C8C85-51F0-491E-9774-3900AFEF0FD7}</a:tableStyleId>
              </a:tblPr>
              <a:tblGrid>
                <a:gridCol w="4176043"/>
                <a:gridCol w="4176887"/>
              </a:tblGrid>
              <a:tr h="360040">
                <a:tc>
                  <a:txBody>
                    <a:bodyPr/>
                    <a:lstStyle/>
                    <a:p>
                      <a:pPr algn="ctr" rtl="1">
                        <a:lnSpc>
                          <a:spcPct val="115000"/>
                        </a:lnSpc>
                        <a:spcAft>
                          <a:spcPts val="0"/>
                        </a:spcAft>
                      </a:pPr>
                      <a:r>
                        <a:rPr lang="ar-SA" sz="2800" dirty="0">
                          <a:effectLst/>
                        </a:rPr>
                        <a:t>أ. تغيير الموقف</a:t>
                      </a:r>
                      <a:endParaRPr lang="en-US" sz="1800" dirty="0">
                        <a:effectLst/>
                      </a:endParaRPr>
                    </a:p>
                    <a:p>
                      <a:pPr algn="r" rtl="1">
                        <a:lnSpc>
                          <a:spcPct val="115000"/>
                        </a:lnSpc>
                        <a:spcAft>
                          <a:spcPts val="0"/>
                        </a:spcAft>
                      </a:pPr>
                      <a:r>
                        <a:rPr lang="ar-SA" sz="2800" dirty="0">
                          <a:effectLst/>
                        </a:rPr>
                        <a:t>1</a:t>
                      </a:r>
                      <a:r>
                        <a:rPr lang="ar-SA" sz="2400" dirty="0">
                          <a:effectLst/>
                        </a:rPr>
                        <a:t>. تجنب مسبب التوتر</a:t>
                      </a:r>
                      <a:endParaRPr lang="en-US" sz="1800" dirty="0">
                        <a:effectLst/>
                      </a:endParaRPr>
                    </a:p>
                    <a:p>
                      <a:pPr algn="r" rtl="1">
                        <a:lnSpc>
                          <a:spcPct val="115000"/>
                        </a:lnSpc>
                        <a:spcAft>
                          <a:spcPts val="0"/>
                        </a:spcAft>
                      </a:pPr>
                      <a:r>
                        <a:rPr lang="ar-SA" sz="2400" dirty="0">
                          <a:effectLst/>
                        </a:rPr>
                        <a:t>2. تغيير مسبب التوتر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2800" dirty="0">
                          <a:effectLst/>
                        </a:rPr>
                        <a:t>ب. تغيير ردة الفعل</a:t>
                      </a:r>
                      <a:endParaRPr lang="en-US" sz="1800" dirty="0">
                        <a:effectLst/>
                      </a:endParaRPr>
                    </a:p>
                    <a:p>
                      <a:pPr algn="r" rtl="1">
                        <a:lnSpc>
                          <a:spcPct val="115000"/>
                        </a:lnSpc>
                        <a:spcAft>
                          <a:spcPts val="0"/>
                        </a:spcAft>
                      </a:pPr>
                      <a:r>
                        <a:rPr lang="ar-SA" sz="2800" dirty="0">
                          <a:effectLst/>
                        </a:rPr>
                        <a:t>3</a:t>
                      </a:r>
                      <a:r>
                        <a:rPr lang="ar-SA" sz="2400" dirty="0">
                          <a:effectLst/>
                        </a:rPr>
                        <a:t>. التكيف مع مسبب التوتر</a:t>
                      </a:r>
                      <a:endParaRPr lang="en-US" sz="1800" dirty="0">
                        <a:effectLst/>
                      </a:endParaRPr>
                    </a:p>
                    <a:p>
                      <a:pPr algn="r" rtl="1">
                        <a:lnSpc>
                          <a:spcPct val="115000"/>
                        </a:lnSpc>
                        <a:spcAft>
                          <a:spcPts val="0"/>
                        </a:spcAft>
                      </a:pPr>
                      <a:r>
                        <a:rPr lang="ar-SA" sz="2400" dirty="0">
                          <a:effectLst/>
                        </a:rPr>
                        <a:t>4. تقبل مسبب التوتر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gridSpan="2">
                  <a:txBody>
                    <a:bodyPr/>
                    <a:lstStyle/>
                    <a:p>
                      <a:pPr algn="ctr" rtl="1">
                        <a:lnSpc>
                          <a:spcPct val="115000"/>
                        </a:lnSpc>
                        <a:spcAft>
                          <a:spcPts val="0"/>
                        </a:spcAft>
                      </a:pPr>
                      <a:r>
                        <a:rPr lang="ar-SA" sz="2400" dirty="0">
                          <a:effectLst/>
                        </a:rPr>
                        <a:t>(التاءات الأربعة)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r h="777240">
                <a:tc gridSpan="2">
                  <a:txBody>
                    <a:bodyPr/>
                    <a:lstStyle/>
                    <a:p>
                      <a:pPr algn="ctr" rtl="1">
                        <a:lnSpc>
                          <a:spcPct val="115000"/>
                        </a:lnSpc>
                        <a:spcAft>
                          <a:spcPts val="0"/>
                        </a:spcAft>
                      </a:pPr>
                      <a:r>
                        <a:rPr lang="ar-SA" sz="2400" dirty="0">
                          <a:effectLst/>
                        </a:rPr>
                        <a:t>5.كرس وقتاً للاسترخاء والمتعة</a:t>
                      </a:r>
                      <a:endParaRPr lang="en-US" sz="1800" dirty="0">
                        <a:effectLst/>
                      </a:endParaRPr>
                    </a:p>
                    <a:p>
                      <a:pPr algn="ctr" rtl="1">
                        <a:lnSpc>
                          <a:spcPct val="115000"/>
                        </a:lnSpc>
                        <a:spcAft>
                          <a:spcPts val="0"/>
                        </a:spcAft>
                      </a:pPr>
                      <a:r>
                        <a:rPr lang="ar-SA" sz="2400" dirty="0">
                          <a:effectLst/>
                        </a:rPr>
                        <a:t>6. اتبع نمط حياة صحي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bl>
          </a:graphicData>
        </a:graphic>
      </p:graphicFrame>
      <p:sp>
        <p:nvSpPr>
          <p:cNvPr id="7" name="Wave 6"/>
          <p:cNvSpPr/>
          <p:nvPr/>
        </p:nvSpPr>
        <p:spPr>
          <a:xfrm>
            <a:off x="2451787" y="79521"/>
            <a:ext cx="4269165" cy="1355676"/>
          </a:xfrm>
          <a:prstGeom prst="wav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prstClr val="white"/>
                </a:solidFill>
                <a:latin typeface="Simplified Arabic" panose="02020603050405020304" pitchFamily="18" charset="-78"/>
                <a:cs typeface="Simplified Arabic" panose="02020603050405020304" pitchFamily="18" charset="-78"/>
              </a:rPr>
              <a:t>استراتيجيات إدارة التوتر</a:t>
            </a:r>
          </a:p>
        </p:txBody>
      </p:sp>
    </p:spTree>
    <p:extLst>
      <p:ext uri="{BB962C8B-B14F-4D97-AF65-F5344CB8AC3E}">
        <p14:creationId xmlns:p14="http://schemas.microsoft.com/office/powerpoint/2010/main" val="8063332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53993505"/>
              </p:ext>
            </p:extLst>
          </p:nvPr>
        </p:nvGraphicFramePr>
        <p:xfrm>
          <a:off x="1331640" y="1484784"/>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3879496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84141651"/>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(3)</a:t>
            </a:r>
            <a:endParaRPr lang="ar-EG" sz="3200" dirty="0">
              <a:solidFill>
                <a:srgbClr val="C00000"/>
              </a:solidFill>
              <a:latin typeface="Wide Latin" panose="020A0A07050505020404" pitchFamily="18" charset="0"/>
            </a:endParaRPr>
          </a:p>
        </p:txBody>
      </p:sp>
      <p:sp>
        <p:nvSpPr>
          <p:cNvPr id="5" name="Rounded Rectangle 4"/>
          <p:cNvSpPr/>
          <p:nvPr/>
        </p:nvSpPr>
        <p:spPr>
          <a:xfrm>
            <a:off x="323528" y="3789040"/>
            <a:ext cx="2520280" cy="1440160"/>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تعليم المتدربين استخدام تمارين التنفس والتأمل الموجه للاسترخاء والتخلص من التوتر</a:t>
            </a:r>
          </a:p>
        </p:txBody>
      </p:sp>
      <p:graphicFrame>
        <p:nvGraphicFramePr>
          <p:cNvPr id="7" name="Diagram 6"/>
          <p:cNvGraphicFramePr/>
          <p:nvPr>
            <p:extLst/>
          </p:nvPr>
        </p:nvGraphicFramePr>
        <p:xfrm>
          <a:off x="-180528" y="2636912"/>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95147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29565479"/>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سادساً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194316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915816" y="116632"/>
            <a:ext cx="5976664" cy="100811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مقولات شائعة ومتداولة بين الناس عن قلة الوقت</a:t>
            </a:r>
          </a:p>
        </p:txBody>
      </p:sp>
      <p:graphicFrame>
        <p:nvGraphicFramePr>
          <p:cNvPr id="2" name="Diagram 1"/>
          <p:cNvGraphicFramePr/>
          <p:nvPr>
            <p:extLst>
              <p:ext uri="{D42A27DB-BD31-4B8C-83A1-F6EECF244321}">
                <p14:modId xmlns:p14="http://schemas.microsoft.com/office/powerpoint/2010/main" val="2862276990"/>
              </p:ext>
            </p:extLst>
          </p:nvPr>
        </p:nvGraphicFramePr>
        <p:xfrm>
          <a:off x="467544" y="1397000"/>
          <a:ext cx="7992888" cy="4480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93431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2"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677655" y="116632"/>
            <a:ext cx="5400600" cy="1008112"/>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لماذا يضيع الناس أوقاتهم؟</a:t>
            </a:r>
          </a:p>
        </p:txBody>
      </p:sp>
      <p:sp>
        <p:nvSpPr>
          <p:cNvPr id="5" name="Rectangle 4"/>
          <p:cNvSpPr/>
          <p:nvPr/>
        </p:nvSpPr>
        <p:spPr>
          <a:xfrm>
            <a:off x="539552" y="1425377"/>
            <a:ext cx="6624736" cy="792088"/>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لا يدركون أهمية الوقت</a:t>
            </a:r>
          </a:p>
        </p:txBody>
      </p:sp>
      <p:sp>
        <p:nvSpPr>
          <p:cNvPr id="6" name="Rectangle 5"/>
          <p:cNvSpPr/>
          <p:nvPr/>
        </p:nvSpPr>
        <p:spPr>
          <a:xfrm>
            <a:off x="539552" y="2543770"/>
            <a:ext cx="6624736" cy="792088"/>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ليس لهم أهداف أو خطط واضحة</a:t>
            </a:r>
          </a:p>
        </p:txBody>
      </p:sp>
      <p:sp>
        <p:nvSpPr>
          <p:cNvPr id="7" name="Rectangle 6"/>
          <p:cNvSpPr/>
          <p:nvPr/>
        </p:nvSpPr>
        <p:spPr>
          <a:xfrm>
            <a:off x="539552" y="3634728"/>
            <a:ext cx="6624736" cy="792088"/>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يستمتعون بالعمل تحت ضغط</a:t>
            </a:r>
          </a:p>
        </p:txBody>
      </p:sp>
      <p:sp>
        <p:nvSpPr>
          <p:cNvPr id="8" name="Rectangle 7"/>
          <p:cNvSpPr/>
          <p:nvPr/>
        </p:nvSpPr>
        <p:spPr>
          <a:xfrm>
            <a:off x="539552" y="4725686"/>
            <a:ext cx="6624736" cy="792088"/>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سلوكيات ومعتقدات تؤدي إلي ضياع الوقت</a:t>
            </a:r>
          </a:p>
        </p:txBody>
      </p:sp>
      <p:sp>
        <p:nvSpPr>
          <p:cNvPr id="10" name="Flowchart: Stored Data 9"/>
          <p:cNvSpPr/>
          <p:nvPr/>
        </p:nvSpPr>
        <p:spPr>
          <a:xfrm>
            <a:off x="7596336" y="1425377"/>
            <a:ext cx="792088" cy="660673"/>
          </a:xfrm>
          <a:prstGeom prst="flowChartOnlineStorag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dirty="0" smtClean="0"/>
              <a:t>1</a:t>
            </a:r>
            <a:endParaRPr lang="ar-EG" dirty="0"/>
          </a:p>
        </p:txBody>
      </p:sp>
      <p:sp>
        <p:nvSpPr>
          <p:cNvPr id="11" name="Flowchart: Stored Data 10"/>
          <p:cNvSpPr/>
          <p:nvPr/>
        </p:nvSpPr>
        <p:spPr>
          <a:xfrm>
            <a:off x="7596336" y="2552303"/>
            <a:ext cx="792088" cy="660673"/>
          </a:xfrm>
          <a:prstGeom prst="flowChartOnlineStorage">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ar-EG" dirty="0" smtClean="0"/>
              <a:t>2</a:t>
            </a:r>
            <a:endParaRPr lang="ar-EG" dirty="0"/>
          </a:p>
        </p:txBody>
      </p:sp>
      <p:sp>
        <p:nvSpPr>
          <p:cNvPr id="12" name="Flowchart: Stored Data 11"/>
          <p:cNvSpPr/>
          <p:nvPr/>
        </p:nvSpPr>
        <p:spPr>
          <a:xfrm>
            <a:off x="7596336" y="3679229"/>
            <a:ext cx="792088" cy="660673"/>
          </a:xfrm>
          <a:prstGeom prst="flowChartOnlineStorage">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ar-EG" dirty="0" smtClean="0"/>
              <a:t>3</a:t>
            </a:r>
            <a:endParaRPr lang="ar-EG" dirty="0"/>
          </a:p>
        </p:txBody>
      </p:sp>
      <p:sp>
        <p:nvSpPr>
          <p:cNvPr id="13" name="Flowchart: Stored Data 12"/>
          <p:cNvSpPr/>
          <p:nvPr/>
        </p:nvSpPr>
        <p:spPr>
          <a:xfrm>
            <a:off x="7596336" y="4806155"/>
            <a:ext cx="792088" cy="660673"/>
          </a:xfrm>
          <a:prstGeom prst="flowChartOnlineStorage">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ar-EG" dirty="0" smtClean="0"/>
              <a:t>4</a:t>
            </a:r>
            <a:endParaRPr lang="ar-EG" dirty="0"/>
          </a:p>
        </p:txBody>
      </p:sp>
    </p:spTree>
    <p:extLst>
      <p:ext uri="{BB962C8B-B14F-4D97-AF65-F5344CB8AC3E}">
        <p14:creationId xmlns:p14="http://schemas.microsoft.com/office/powerpoint/2010/main" val="15291503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34638274"/>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ardrop 4"/>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اولاً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548411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3528" y="260648"/>
            <a:ext cx="8712968" cy="864096"/>
          </a:xfrm>
          <a:prstGeom prst="rect">
            <a:avLst/>
          </a:prstGeom>
          <a:solidFill>
            <a:srgbClr val="35B19D"/>
          </a:solidFill>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800" b="1" dirty="0"/>
              <a:t>معوقات شخصية : وهي تلك المتعلقة بطبيعة الأشخاص </a:t>
            </a:r>
            <a:r>
              <a:rPr lang="ar-EG" sz="2800" b="1" dirty="0" smtClean="0"/>
              <a:t>وسلوكياتهم وظروفهم </a:t>
            </a:r>
            <a:r>
              <a:rPr lang="ar-EG" sz="2800" b="1" dirty="0"/>
              <a:t>الخاصة، </a:t>
            </a:r>
            <a:r>
              <a:rPr lang="ar-EG" sz="2800" b="1" dirty="0" smtClean="0"/>
              <a:t>ومنها</a:t>
            </a:r>
            <a:endParaRPr lang="ar-EG" sz="2800" b="1" dirty="0"/>
          </a:p>
        </p:txBody>
      </p:sp>
      <p:sp>
        <p:nvSpPr>
          <p:cNvPr id="5" name="Rounded Rectangle 4"/>
          <p:cNvSpPr/>
          <p:nvPr/>
        </p:nvSpPr>
        <p:spPr>
          <a:xfrm>
            <a:off x="5364088" y="1772816"/>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عدم المتابعة اليومية</a:t>
            </a:r>
          </a:p>
        </p:txBody>
      </p:sp>
      <p:sp>
        <p:nvSpPr>
          <p:cNvPr id="6" name="Rounded Rectangle 5"/>
          <p:cNvSpPr/>
          <p:nvPr/>
        </p:nvSpPr>
        <p:spPr>
          <a:xfrm>
            <a:off x="539552" y="1736812"/>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عدم إعداد برنامج متكامل</a:t>
            </a:r>
          </a:p>
        </p:txBody>
      </p:sp>
      <p:sp>
        <p:nvSpPr>
          <p:cNvPr id="8" name="Rounded Rectangle 7"/>
          <p:cNvSpPr/>
          <p:nvPr/>
        </p:nvSpPr>
        <p:spPr>
          <a:xfrm>
            <a:off x="5364088" y="2688357"/>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الحالة الصحية</a:t>
            </a:r>
          </a:p>
        </p:txBody>
      </p:sp>
      <p:sp>
        <p:nvSpPr>
          <p:cNvPr id="9" name="Rounded Rectangle 8"/>
          <p:cNvSpPr/>
          <p:nvPr/>
        </p:nvSpPr>
        <p:spPr>
          <a:xfrm>
            <a:off x="5364088" y="3537012"/>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التسويف – التأجيل</a:t>
            </a:r>
          </a:p>
        </p:txBody>
      </p:sp>
      <p:sp>
        <p:nvSpPr>
          <p:cNvPr id="10" name="Rounded Rectangle 9"/>
          <p:cNvSpPr/>
          <p:nvPr/>
        </p:nvSpPr>
        <p:spPr>
          <a:xfrm>
            <a:off x="539552" y="2561481"/>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النسيان</a:t>
            </a:r>
          </a:p>
        </p:txBody>
      </p:sp>
      <p:sp>
        <p:nvSpPr>
          <p:cNvPr id="11" name="Rounded Rectangle 10"/>
          <p:cNvSpPr/>
          <p:nvPr/>
        </p:nvSpPr>
        <p:spPr>
          <a:xfrm>
            <a:off x="539552" y="3497585"/>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عدم الاكتراث</a:t>
            </a:r>
          </a:p>
        </p:txBody>
      </p:sp>
      <p:sp>
        <p:nvSpPr>
          <p:cNvPr id="12" name="Rounded Rectangle 11"/>
          <p:cNvSpPr/>
          <p:nvPr/>
        </p:nvSpPr>
        <p:spPr>
          <a:xfrm>
            <a:off x="539552" y="4389660"/>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تراكم الأعمال</a:t>
            </a:r>
          </a:p>
        </p:txBody>
      </p:sp>
      <p:sp>
        <p:nvSpPr>
          <p:cNvPr id="14" name="Rounded Rectangle 13"/>
          <p:cNvSpPr/>
          <p:nvPr/>
        </p:nvSpPr>
        <p:spPr>
          <a:xfrm>
            <a:off x="5364088" y="4385667"/>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الأولاد والأسرة</a:t>
            </a:r>
          </a:p>
        </p:txBody>
      </p:sp>
      <p:sp>
        <p:nvSpPr>
          <p:cNvPr id="15" name="Rounded Rectangle 14"/>
          <p:cNvSpPr/>
          <p:nvPr/>
        </p:nvSpPr>
        <p:spPr>
          <a:xfrm>
            <a:off x="5364088" y="5301208"/>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عدم الالتزام بالمواعيد</a:t>
            </a:r>
          </a:p>
        </p:txBody>
      </p:sp>
      <p:sp>
        <p:nvSpPr>
          <p:cNvPr id="16" name="Rounded Rectangle 15"/>
          <p:cNvSpPr/>
          <p:nvPr/>
        </p:nvSpPr>
        <p:spPr>
          <a:xfrm>
            <a:off x="536724" y="5301208"/>
            <a:ext cx="3096344" cy="576064"/>
          </a:xfrm>
          <a:prstGeom prst="roundRect">
            <a:avLst/>
          </a:prstGeom>
          <a:ln>
            <a:solidFill>
              <a:srgbClr val="35B19D"/>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sz="2400" b="1" dirty="0">
                <a:solidFill>
                  <a:srgbClr val="C00000"/>
                </a:solidFill>
              </a:rPr>
              <a:t>عدم الاستقرار الذهني</a:t>
            </a:r>
          </a:p>
        </p:txBody>
      </p:sp>
      <p:sp>
        <p:nvSpPr>
          <p:cNvPr id="19" name="Left Arrow 18"/>
          <p:cNvSpPr/>
          <p:nvPr/>
        </p:nvSpPr>
        <p:spPr>
          <a:xfrm>
            <a:off x="8604448" y="1916832"/>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0" name="Left Arrow 19"/>
          <p:cNvSpPr/>
          <p:nvPr/>
        </p:nvSpPr>
        <p:spPr>
          <a:xfrm>
            <a:off x="8604448" y="2780928"/>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1" name="Left Arrow 20"/>
          <p:cNvSpPr/>
          <p:nvPr/>
        </p:nvSpPr>
        <p:spPr>
          <a:xfrm>
            <a:off x="8604448" y="3645024"/>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2" name="Left Arrow 21"/>
          <p:cNvSpPr/>
          <p:nvPr/>
        </p:nvSpPr>
        <p:spPr>
          <a:xfrm>
            <a:off x="8604448" y="4509120"/>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3" name="Left Arrow 22"/>
          <p:cNvSpPr/>
          <p:nvPr/>
        </p:nvSpPr>
        <p:spPr>
          <a:xfrm>
            <a:off x="8604448" y="5373216"/>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4" name="Left Arrow 23"/>
          <p:cNvSpPr/>
          <p:nvPr/>
        </p:nvSpPr>
        <p:spPr>
          <a:xfrm>
            <a:off x="3779912" y="1916832"/>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5" name="Left Arrow 24"/>
          <p:cNvSpPr/>
          <p:nvPr/>
        </p:nvSpPr>
        <p:spPr>
          <a:xfrm>
            <a:off x="3779912" y="2745799"/>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6" name="Left Arrow 25"/>
          <p:cNvSpPr/>
          <p:nvPr/>
        </p:nvSpPr>
        <p:spPr>
          <a:xfrm>
            <a:off x="3760490" y="3663026"/>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7" name="Left Arrow 26"/>
          <p:cNvSpPr/>
          <p:nvPr/>
        </p:nvSpPr>
        <p:spPr>
          <a:xfrm>
            <a:off x="3779912" y="4548572"/>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
        <p:nvSpPr>
          <p:cNvPr id="28" name="Left Arrow 27"/>
          <p:cNvSpPr/>
          <p:nvPr/>
        </p:nvSpPr>
        <p:spPr>
          <a:xfrm>
            <a:off x="3777084" y="5422087"/>
            <a:ext cx="288032" cy="288032"/>
          </a:xfrm>
          <a:prstGeom prst="leftArrow">
            <a:avLst/>
          </a:prstGeom>
          <a:noFill/>
        </p:spPr>
        <p:style>
          <a:lnRef idx="1">
            <a:schemeClr val="accent2"/>
          </a:lnRef>
          <a:fillRef idx="2">
            <a:schemeClr val="accent2"/>
          </a:fillRef>
          <a:effectRef idx="1">
            <a:schemeClr val="accent2"/>
          </a:effectRef>
          <a:fontRef idx="minor">
            <a:schemeClr val="dk1"/>
          </a:fontRef>
        </p:style>
        <p:txBody>
          <a:bodyPr rtlCol="1" anchor="ctr"/>
          <a:lstStyle/>
          <a:p>
            <a:pPr algn="ctr"/>
            <a:endParaRPr lang="ar-EG"/>
          </a:p>
        </p:txBody>
      </p:sp>
    </p:spTree>
    <p:extLst>
      <p:ext uri="{BB962C8B-B14F-4D97-AF65-F5344CB8AC3E}">
        <p14:creationId xmlns:p14="http://schemas.microsoft.com/office/powerpoint/2010/main" val="29869340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 calcmode="lin" valueType="num">
                                      <p:cBhvr>
                                        <p:cTn id="29" dur="1000" fill="hold"/>
                                        <p:tgtEl>
                                          <p:spTgt spid="24"/>
                                        </p:tgtEl>
                                        <p:attrNameLst>
                                          <p:attrName>style.rotation</p:attrName>
                                        </p:attrNameLst>
                                      </p:cBhvr>
                                      <p:tavLst>
                                        <p:tav tm="0">
                                          <p:val>
                                            <p:fltVal val="90"/>
                                          </p:val>
                                        </p:tav>
                                        <p:tav tm="100000">
                                          <p:val>
                                            <p:fltVal val="0"/>
                                          </p:val>
                                        </p:tav>
                                      </p:tavLst>
                                    </p:anim>
                                    <p:animEffect transition="in" filter="fade">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ppt_w</p:attrName>
                                        </p:attrNameLst>
                                      </p:cBhvr>
                                      <p:tavLst>
                                        <p:tav tm="0">
                                          <p:val>
                                            <p:fltVal val="0"/>
                                          </p:val>
                                        </p:tav>
                                        <p:tav tm="100000">
                                          <p:val>
                                            <p:strVal val="#ppt_w"/>
                                          </p:val>
                                        </p:tav>
                                      </p:tavLst>
                                    </p:anim>
                                    <p:anim calcmode="lin" valueType="num">
                                      <p:cBhvr>
                                        <p:cTn id="54" dur="1000" fill="hold"/>
                                        <p:tgtEl>
                                          <p:spTgt spid="25"/>
                                        </p:tgtEl>
                                        <p:attrNameLst>
                                          <p:attrName>ppt_h</p:attrName>
                                        </p:attrNameLst>
                                      </p:cBhvr>
                                      <p:tavLst>
                                        <p:tav tm="0">
                                          <p:val>
                                            <p:fltVal val="0"/>
                                          </p:val>
                                        </p:tav>
                                        <p:tav tm="100000">
                                          <p:val>
                                            <p:strVal val="#ppt_h"/>
                                          </p:val>
                                        </p:tav>
                                      </p:tavLst>
                                    </p:anim>
                                    <p:anim calcmode="lin" valueType="num">
                                      <p:cBhvr>
                                        <p:cTn id="55" dur="1000" fill="hold"/>
                                        <p:tgtEl>
                                          <p:spTgt spid="25"/>
                                        </p:tgtEl>
                                        <p:attrNameLst>
                                          <p:attrName>style.rotation</p:attrName>
                                        </p:attrNameLst>
                                      </p:cBhvr>
                                      <p:tavLst>
                                        <p:tav tm="0">
                                          <p:val>
                                            <p:fltVal val="90"/>
                                          </p:val>
                                        </p:tav>
                                        <p:tav tm="100000">
                                          <p:val>
                                            <p:fltVal val="0"/>
                                          </p:val>
                                        </p:tav>
                                      </p:tavLst>
                                    </p:anim>
                                    <p:animEffect transition="in" filter="fade">
                                      <p:cBhvr>
                                        <p:cTn id="56" dur="10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1000" fill="hold"/>
                                        <p:tgtEl>
                                          <p:spTgt spid="21"/>
                                        </p:tgtEl>
                                        <p:attrNameLst>
                                          <p:attrName>ppt_w</p:attrName>
                                        </p:attrNameLst>
                                      </p:cBhvr>
                                      <p:tavLst>
                                        <p:tav tm="0">
                                          <p:val>
                                            <p:fltVal val="0"/>
                                          </p:val>
                                        </p:tav>
                                        <p:tav tm="100000">
                                          <p:val>
                                            <p:strVal val="#ppt_w"/>
                                          </p:val>
                                        </p:tav>
                                      </p:tavLst>
                                    </p:anim>
                                    <p:anim calcmode="lin" valueType="num">
                                      <p:cBhvr>
                                        <p:cTn id="67" dur="1000" fill="hold"/>
                                        <p:tgtEl>
                                          <p:spTgt spid="21"/>
                                        </p:tgtEl>
                                        <p:attrNameLst>
                                          <p:attrName>ppt_h</p:attrName>
                                        </p:attrNameLst>
                                      </p:cBhvr>
                                      <p:tavLst>
                                        <p:tav tm="0">
                                          <p:val>
                                            <p:fltVal val="0"/>
                                          </p:val>
                                        </p:tav>
                                        <p:tav tm="100000">
                                          <p:val>
                                            <p:strVal val="#ppt_h"/>
                                          </p:val>
                                        </p:tav>
                                      </p:tavLst>
                                    </p:anim>
                                    <p:anim calcmode="lin" valueType="num">
                                      <p:cBhvr>
                                        <p:cTn id="68" dur="1000" fill="hold"/>
                                        <p:tgtEl>
                                          <p:spTgt spid="21"/>
                                        </p:tgtEl>
                                        <p:attrNameLst>
                                          <p:attrName>style.rotation</p:attrName>
                                        </p:attrNameLst>
                                      </p:cBhvr>
                                      <p:tavLst>
                                        <p:tav tm="0">
                                          <p:val>
                                            <p:fltVal val="90"/>
                                          </p:val>
                                        </p:tav>
                                        <p:tav tm="100000">
                                          <p:val>
                                            <p:fltVal val="0"/>
                                          </p:val>
                                        </p:tav>
                                      </p:tavLst>
                                    </p:anim>
                                    <p:animEffect transition="in" filter="fade">
                                      <p:cBhvr>
                                        <p:cTn id="69" dur="10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fltVal val="0"/>
                                          </p:val>
                                        </p:tav>
                                        <p:tav tm="100000">
                                          <p:val>
                                            <p:strVal val="#ppt_h"/>
                                          </p:val>
                                        </p:tav>
                                      </p:tavLst>
                                    </p:anim>
                                    <p:anim calcmode="lin" valueType="num">
                                      <p:cBhvr>
                                        <p:cTn id="81" dur="1000" fill="hold"/>
                                        <p:tgtEl>
                                          <p:spTgt spid="26"/>
                                        </p:tgtEl>
                                        <p:attrNameLst>
                                          <p:attrName>style.rotation</p:attrName>
                                        </p:attrNameLst>
                                      </p:cBhvr>
                                      <p:tavLst>
                                        <p:tav tm="0">
                                          <p:val>
                                            <p:fltVal val="90"/>
                                          </p:val>
                                        </p:tav>
                                        <p:tav tm="100000">
                                          <p:val>
                                            <p:fltVal val="0"/>
                                          </p:val>
                                        </p:tav>
                                      </p:tavLst>
                                    </p:anim>
                                    <p:animEffect transition="in" filter="fade">
                                      <p:cBhvr>
                                        <p:cTn id="82" dur="1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p:cTn id="92" dur="1000" fill="hold"/>
                                        <p:tgtEl>
                                          <p:spTgt spid="22"/>
                                        </p:tgtEl>
                                        <p:attrNameLst>
                                          <p:attrName>ppt_w</p:attrName>
                                        </p:attrNameLst>
                                      </p:cBhvr>
                                      <p:tavLst>
                                        <p:tav tm="0">
                                          <p:val>
                                            <p:fltVal val="0"/>
                                          </p:val>
                                        </p:tav>
                                        <p:tav tm="100000">
                                          <p:val>
                                            <p:strVal val="#ppt_w"/>
                                          </p:val>
                                        </p:tav>
                                      </p:tavLst>
                                    </p:anim>
                                    <p:anim calcmode="lin" valueType="num">
                                      <p:cBhvr>
                                        <p:cTn id="93" dur="1000" fill="hold"/>
                                        <p:tgtEl>
                                          <p:spTgt spid="22"/>
                                        </p:tgtEl>
                                        <p:attrNameLst>
                                          <p:attrName>ppt_h</p:attrName>
                                        </p:attrNameLst>
                                      </p:cBhvr>
                                      <p:tavLst>
                                        <p:tav tm="0">
                                          <p:val>
                                            <p:fltVal val="0"/>
                                          </p:val>
                                        </p:tav>
                                        <p:tav tm="100000">
                                          <p:val>
                                            <p:strVal val="#ppt_h"/>
                                          </p:val>
                                        </p:tav>
                                      </p:tavLst>
                                    </p:anim>
                                    <p:anim calcmode="lin" valueType="num">
                                      <p:cBhvr>
                                        <p:cTn id="94" dur="1000" fill="hold"/>
                                        <p:tgtEl>
                                          <p:spTgt spid="22"/>
                                        </p:tgtEl>
                                        <p:attrNameLst>
                                          <p:attrName>style.rotation</p:attrName>
                                        </p:attrNameLst>
                                      </p:cBhvr>
                                      <p:tavLst>
                                        <p:tav tm="0">
                                          <p:val>
                                            <p:fltVal val="90"/>
                                          </p:val>
                                        </p:tav>
                                        <p:tav tm="100000">
                                          <p:val>
                                            <p:fltVal val="0"/>
                                          </p:val>
                                        </p:tav>
                                      </p:tavLst>
                                    </p:anim>
                                    <p:animEffect transition="in" filter="fade">
                                      <p:cBhvr>
                                        <p:cTn id="95" dur="10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barn(inVertical)">
                                      <p:cBhvr>
                                        <p:cTn id="100" dur="500"/>
                                        <p:tgtEl>
                                          <p:spTgt spid="14"/>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1000" fill="hold"/>
                                        <p:tgtEl>
                                          <p:spTgt spid="27"/>
                                        </p:tgtEl>
                                        <p:attrNameLst>
                                          <p:attrName>ppt_w</p:attrName>
                                        </p:attrNameLst>
                                      </p:cBhvr>
                                      <p:tavLst>
                                        <p:tav tm="0">
                                          <p:val>
                                            <p:fltVal val="0"/>
                                          </p:val>
                                        </p:tav>
                                        <p:tav tm="100000">
                                          <p:val>
                                            <p:strVal val="#ppt_w"/>
                                          </p:val>
                                        </p:tav>
                                      </p:tavLst>
                                    </p:anim>
                                    <p:anim calcmode="lin" valueType="num">
                                      <p:cBhvr>
                                        <p:cTn id="106" dur="1000" fill="hold"/>
                                        <p:tgtEl>
                                          <p:spTgt spid="27"/>
                                        </p:tgtEl>
                                        <p:attrNameLst>
                                          <p:attrName>ppt_h</p:attrName>
                                        </p:attrNameLst>
                                      </p:cBhvr>
                                      <p:tavLst>
                                        <p:tav tm="0">
                                          <p:val>
                                            <p:fltVal val="0"/>
                                          </p:val>
                                        </p:tav>
                                        <p:tav tm="100000">
                                          <p:val>
                                            <p:strVal val="#ppt_h"/>
                                          </p:val>
                                        </p:tav>
                                      </p:tavLst>
                                    </p:anim>
                                    <p:anim calcmode="lin" valueType="num">
                                      <p:cBhvr>
                                        <p:cTn id="107" dur="1000" fill="hold"/>
                                        <p:tgtEl>
                                          <p:spTgt spid="27"/>
                                        </p:tgtEl>
                                        <p:attrNameLst>
                                          <p:attrName>style.rotation</p:attrName>
                                        </p:attrNameLst>
                                      </p:cBhvr>
                                      <p:tavLst>
                                        <p:tav tm="0">
                                          <p:val>
                                            <p:fltVal val="90"/>
                                          </p:val>
                                        </p:tav>
                                        <p:tav tm="100000">
                                          <p:val>
                                            <p:fltVal val="0"/>
                                          </p:val>
                                        </p:tav>
                                      </p:tavLst>
                                    </p:anim>
                                    <p:animEffect transition="in" filter="fade">
                                      <p:cBhvr>
                                        <p:cTn id="108" dur="10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barn(inVertical)">
                                      <p:cBhvr>
                                        <p:cTn id="113" dur="500"/>
                                        <p:tgtEl>
                                          <p:spTgt spid="12"/>
                                        </p:tgtEl>
                                      </p:cBhvr>
                                    </p:animEffect>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grpId="0" nodeType="clickEffect">
                                  <p:stCondLst>
                                    <p:cond delay="0"/>
                                  </p:stCondLst>
                                  <p:childTnLst>
                                    <p:set>
                                      <p:cBhvr>
                                        <p:cTn id="117" dur="1" fill="hold">
                                          <p:stCondLst>
                                            <p:cond delay="0"/>
                                          </p:stCondLst>
                                        </p:cTn>
                                        <p:tgtEl>
                                          <p:spTgt spid="23"/>
                                        </p:tgtEl>
                                        <p:attrNameLst>
                                          <p:attrName>style.visibility</p:attrName>
                                        </p:attrNameLst>
                                      </p:cBhvr>
                                      <p:to>
                                        <p:strVal val="visible"/>
                                      </p:to>
                                    </p:set>
                                    <p:anim calcmode="lin" valueType="num">
                                      <p:cBhvr>
                                        <p:cTn id="118" dur="1000" fill="hold"/>
                                        <p:tgtEl>
                                          <p:spTgt spid="23"/>
                                        </p:tgtEl>
                                        <p:attrNameLst>
                                          <p:attrName>ppt_w</p:attrName>
                                        </p:attrNameLst>
                                      </p:cBhvr>
                                      <p:tavLst>
                                        <p:tav tm="0">
                                          <p:val>
                                            <p:fltVal val="0"/>
                                          </p:val>
                                        </p:tav>
                                        <p:tav tm="100000">
                                          <p:val>
                                            <p:strVal val="#ppt_w"/>
                                          </p:val>
                                        </p:tav>
                                      </p:tavLst>
                                    </p:anim>
                                    <p:anim calcmode="lin" valueType="num">
                                      <p:cBhvr>
                                        <p:cTn id="119" dur="1000" fill="hold"/>
                                        <p:tgtEl>
                                          <p:spTgt spid="23"/>
                                        </p:tgtEl>
                                        <p:attrNameLst>
                                          <p:attrName>ppt_h</p:attrName>
                                        </p:attrNameLst>
                                      </p:cBhvr>
                                      <p:tavLst>
                                        <p:tav tm="0">
                                          <p:val>
                                            <p:fltVal val="0"/>
                                          </p:val>
                                        </p:tav>
                                        <p:tav tm="100000">
                                          <p:val>
                                            <p:strVal val="#ppt_h"/>
                                          </p:val>
                                        </p:tav>
                                      </p:tavLst>
                                    </p:anim>
                                    <p:anim calcmode="lin" valueType="num">
                                      <p:cBhvr>
                                        <p:cTn id="120" dur="1000" fill="hold"/>
                                        <p:tgtEl>
                                          <p:spTgt spid="23"/>
                                        </p:tgtEl>
                                        <p:attrNameLst>
                                          <p:attrName>style.rotation</p:attrName>
                                        </p:attrNameLst>
                                      </p:cBhvr>
                                      <p:tavLst>
                                        <p:tav tm="0">
                                          <p:val>
                                            <p:fltVal val="90"/>
                                          </p:val>
                                        </p:tav>
                                        <p:tav tm="100000">
                                          <p:val>
                                            <p:fltVal val="0"/>
                                          </p:val>
                                        </p:tav>
                                      </p:tavLst>
                                    </p:anim>
                                    <p:animEffect transition="in" filter="fade">
                                      <p:cBhvr>
                                        <p:cTn id="121" dur="1000"/>
                                        <p:tgtEl>
                                          <p:spTgt spid="23"/>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barn(inVertical)">
                                      <p:cBhvr>
                                        <p:cTn id="126" dur="500"/>
                                        <p:tgtEl>
                                          <p:spTgt spid="15"/>
                                        </p:tgtEl>
                                      </p:cBhvr>
                                    </p:animEffect>
                                  </p:childTnLst>
                                </p:cTn>
                              </p:par>
                            </p:childTnLst>
                          </p:cTn>
                        </p:par>
                      </p:childTnLst>
                    </p:cTn>
                  </p:par>
                  <p:par>
                    <p:cTn id="127" fill="hold">
                      <p:stCondLst>
                        <p:cond delay="indefinite"/>
                      </p:stCondLst>
                      <p:childTnLst>
                        <p:par>
                          <p:cTn id="128" fill="hold">
                            <p:stCondLst>
                              <p:cond delay="0"/>
                            </p:stCondLst>
                            <p:childTnLst>
                              <p:par>
                                <p:cTn id="129" presetID="31" presetClass="entr" presetSubtype="0" fill="hold" grpId="0" nodeType="clickEffect">
                                  <p:stCondLst>
                                    <p:cond delay="0"/>
                                  </p:stCondLst>
                                  <p:childTnLst>
                                    <p:set>
                                      <p:cBhvr>
                                        <p:cTn id="130" dur="1" fill="hold">
                                          <p:stCondLst>
                                            <p:cond delay="0"/>
                                          </p:stCondLst>
                                        </p:cTn>
                                        <p:tgtEl>
                                          <p:spTgt spid="28"/>
                                        </p:tgtEl>
                                        <p:attrNameLst>
                                          <p:attrName>style.visibility</p:attrName>
                                        </p:attrNameLst>
                                      </p:cBhvr>
                                      <p:to>
                                        <p:strVal val="visible"/>
                                      </p:to>
                                    </p:set>
                                    <p:anim calcmode="lin" valueType="num">
                                      <p:cBhvr>
                                        <p:cTn id="131" dur="1000" fill="hold"/>
                                        <p:tgtEl>
                                          <p:spTgt spid="28"/>
                                        </p:tgtEl>
                                        <p:attrNameLst>
                                          <p:attrName>ppt_w</p:attrName>
                                        </p:attrNameLst>
                                      </p:cBhvr>
                                      <p:tavLst>
                                        <p:tav tm="0">
                                          <p:val>
                                            <p:fltVal val="0"/>
                                          </p:val>
                                        </p:tav>
                                        <p:tav tm="100000">
                                          <p:val>
                                            <p:strVal val="#ppt_w"/>
                                          </p:val>
                                        </p:tav>
                                      </p:tavLst>
                                    </p:anim>
                                    <p:anim calcmode="lin" valueType="num">
                                      <p:cBhvr>
                                        <p:cTn id="132" dur="1000" fill="hold"/>
                                        <p:tgtEl>
                                          <p:spTgt spid="28"/>
                                        </p:tgtEl>
                                        <p:attrNameLst>
                                          <p:attrName>ppt_h</p:attrName>
                                        </p:attrNameLst>
                                      </p:cBhvr>
                                      <p:tavLst>
                                        <p:tav tm="0">
                                          <p:val>
                                            <p:fltVal val="0"/>
                                          </p:val>
                                        </p:tav>
                                        <p:tav tm="100000">
                                          <p:val>
                                            <p:strVal val="#ppt_h"/>
                                          </p:val>
                                        </p:tav>
                                      </p:tavLst>
                                    </p:anim>
                                    <p:anim calcmode="lin" valueType="num">
                                      <p:cBhvr>
                                        <p:cTn id="133" dur="1000" fill="hold"/>
                                        <p:tgtEl>
                                          <p:spTgt spid="28"/>
                                        </p:tgtEl>
                                        <p:attrNameLst>
                                          <p:attrName>style.rotation</p:attrName>
                                        </p:attrNameLst>
                                      </p:cBhvr>
                                      <p:tavLst>
                                        <p:tav tm="0">
                                          <p:val>
                                            <p:fltVal val="90"/>
                                          </p:val>
                                        </p:tav>
                                        <p:tav tm="100000">
                                          <p:val>
                                            <p:fltVal val="0"/>
                                          </p:val>
                                        </p:tav>
                                      </p:tavLst>
                                    </p:anim>
                                    <p:animEffect transition="in" filter="fade">
                                      <p:cBhvr>
                                        <p:cTn id="134" dur="1000"/>
                                        <p:tgtEl>
                                          <p:spTgt spid="28"/>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16"/>
                                        </p:tgtEl>
                                        <p:attrNameLst>
                                          <p:attrName>style.visibility</p:attrName>
                                        </p:attrNameLst>
                                      </p:cBhvr>
                                      <p:to>
                                        <p:strVal val="visible"/>
                                      </p:to>
                                    </p:set>
                                    <p:animEffect transition="in" filter="barn(inVertical)">
                                      <p:cBhvr>
                                        <p:cTn id="1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7504" y="260648"/>
            <a:ext cx="8928992" cy="936104"/>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800" b="1" dirty="0"/>
              <a:t>معوقات إدارية: وهي تلك المتعلقة بطريقة الشخص في استغلال وقته وأداء مهامه</a:t>
            </a:r>
          </a:p>
        </p:txBody>
      </p:sp>
      <p:graphicFrame>
        <p:nvGraphicFramePr>
          <p:cNvPr id="2" name="Diagram 1"/>
          <p:cNvGraphicFramePr/>
          <p:nvPr>
            <p:extLst>
              <p:ext uri="{D42A27DB-BD31-4B8C-83A1-F6EECF244321}">
                <p14:modId xmlns:p14="http://schemas.microsoft.com/office/powerpoint/2010/main" val="3959064968"/>
              </p:ext>
            </p:extLst>
          </p:nvPr>
        </p:nvGraphicFramePr>
        <p:xfrm>
          <a:off x="683568" y="1397000"/>
          <a:ext cx="8064896" cy="50563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61823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2"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3528" y="332656"/>
            <a:ext cx="8568952" cy="108012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r"/>
            <a:r>
              <a:rPr lang="ar-EG" sz="2800" b="1" dirty="0"/>
              <a:t>معوقات بيئية واجتماعية: وهي تلك المتعلقة بالظروف والبيئة المحيطة وبالدور الذي يلعبه الآخرون في </a:t>
            </a:r>
            <a:r>
              <a:rPr lang="ar-EG" sz="2800" b="1" dirty="0" smtClean="0"/>
              <a:t>حياتنا</a:t>
            </a:r>
            <a:endParaRPr lang="ar-EG" sz="2800" b="1" dirty="0"/>
          </a:p>
        </p:txBody>
      </p:sp>
      <p:sp>
        <p:nvSpPr>
          <p:cNvPr id="10" name="Teardrop 9"/>
          <p:cNvSpPr/>
          <p:nvPr/>
        </p:nvSpPr>
        <p:spPr>
          <a:xfrm>
            <a:off x="7884368" y="1628800"/>
            <a:ext cx="936104" cy="648072"/>
          </a:xfrm>
          <a:prstGeom prst="teardrop">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1" name="Round Diagonal Corner Rectangle 10"/>
          <p:cNvSpPr/>
          <p:nvPr/>
        </p:nvSpPr>
        <p:spPr>
          <a:xfrm>
            <a:off x="1115616" y="1632248"/>
            <a:ext cx="6624736" cy="648072"/>
          </a:xfrm>
          <a:prstGeom prst="round2Diag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sz="2400" b="1" dirty="0"/>
              <a:t>المواصلات</a:t>
            </a:r>
          </a:p>
        </p:txBody>
      </p:sp>
      <p:sp>
        <p:nvSpPr>
          <p:cNvPr id="12" name="Teardrop 11"/>
          <p:cNvSpPr/>
          <p:nvPr/>
        </p:nvSpPr>
        <p:spPr>
          <a:xfrm>
            <a:off x="7884368" y="2489448"/>
            <a:ext cx="936104" cy="64807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a:endParaRPr lang="ar-EG"/>
          </a:p>
        </p:txBody>
      </p:sp>
      <p:sp>
        <p:nvSpPr>
          <p:cNvPr id="13" name="Round Diagonal Corner Rectangle 12"/>
          <p:cNvSpPr/>
          <p:nvPr/>
        </p:nvSpPr>
        <p:spPr>
          <a:xfrm>
            <a:off x="1115616" y="2492896"/>
            <a:ext cx="6624736" cy="648072"/>
          </a:xfrm>
          <a:prstGeom prst="round2DiagRect">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ar-SA" sz="2400" b="1" dirty="0"/>
              <a:t>تحكم الآخرين بطريقة استخدامنا للوقت</a:t>
            </a:r>
          </a:p>
        </p:txBody>
      </p:sp>
      <p:sp>
        <p:nvSpPr>
          <p:cNvPr id="14" name="Teardrop 13"/>
          <p:cNvSpPr/>
          <p:nvPr/>
        </p:nvSpPr>
        <p:spPr>
          <a:xfrm>
            <a:off x="7884368" y="3350096"/>
            <a:ext cx="936104" cy="648072"/>
          </a:xfrm>
          <a:prstGeom prst="teardrop">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ar-EG"/>
          </a:p>
        </p:txBody>
      </p:sp>
      <p:sp>
        <p:nvSpPr>
          <p:cNvPr id="15" name="Round Diagonal Corner Rectangle 14"/>
          <p:cNvSpPr/>
          <p:nvPr/>
        </p:nvSpPr>
        <p:spPr>
          <a:xfrm>
            <a:off x="1115616" y="3353544"/>
            <a:ext cx="6624736" cy="648072"/>
          </a:xfrm>
          <a:prstGeom prst="round2Diag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ar-SA" sz="2400" b="1" dirty="0"/>
              <a:t>عدم احترام المجتمع المحيط لقيمة الوقت</a:t>
            </a:r>
          </a:p>
        </p:txBody>
      </p:sp>
      <p:sp>
        <p:nvSpPr>
          <p:cNvPr id="16" name="Teardrop 15"/>
          <p:cNvSpPr/>
          <p:nvPr/>
        </p:nvSpPr>
        <p:spPr>
          <a:xfrm>
            <a:off x="7884368" y="4210744"/>
            <a:ext cx="936104" cy="648072"/>
          </a:xfrm>
          <a:prstGeom prst="teardrop">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ar-EG"/>
          </a:p>
        </p:txBody>
      </p:sp>
      <p:sp>
        <p:nvSpPr>
          <p:cNvPr id="17" name="Round Diagonal Corner Rectangle 16"/>
          <p:cNvSpPr/>
          <p:nvPr/>
        </p:nvSpPr>
        <p:spPr>
          <a:xfrm>
            <a:off x="1115616" y="4214192"/>
            <a:ext cx="6624736" cy="648072"/>
          </a:xfrm>
          <a:prstGeom prst="round2DiagRect">
            <a:avLst/>
          </a:prstGeom>
        </p:spPr>
        <p:style>
          <a:lnRef idx="3">
            <a:schemeClr val="lt1"/>
          </a:lnRef>
          <a:fillRef idx="1">
            <a:schemeClr val="accent3"/>
          </a:fillRef>
          <a:effectRef idx="1">
            <a:schemeClr val="accent3"/>
          </a:effectRef>
          <a:fontRef idx="minor">
            <a:schemeClr val="lt1"/>
          </a:fontRef>
        </p:style>
        <p:txBody>
          <a:bodyPr rtlCol="1" anchor="ctr"/>
          <a:lstStyle/>
          <a:p>
            <a:pPr algn="ctr" rtl="1"/>
            <a:r>
              <a:rPr lang="ar-SA" sz="2400" b="1" dirty="0"/>
              <a:t>الزيارات المفاجئة</a:t>
            </a:r>
          </a:p>
        </p:txBody>
      </p:sp>
      <p:sp>
        <p:nvSpPr>
          <p:cNvPr id="18" name="Teardrop 17"/>
          <p:cNvSpPr/>
          <p:nvPr/>
        </p:nvSpPr>
        <p:spPr>
          <a:xfrm>
            <a:off x="7884368" y="5067944"/>
            <a:ext cx="936104" cy="648072"/>
          </a:xfrm>
          <a:prstGeom prst="teardrop">
            <a:avLst/>
          </a:prstGeom>
        </p:spPr>
        <p:style>
          <a:lnRef idx="3">
            <a:schemeClr val="lt1"/>
          </a:lnRef>
          <a:fillRef idx="1">
            <a:schemeClr val="accent1"/>
          </a:fillRef>
          <a:effectRef idx="1">
            <a:schemeClr val="accent1"/>
          </a:effectRef>
          <a:fontRef idx="minor">
            <a:schemeClr val="lt1"/>
          </a:fontRef>
        </p:style>
        <p:txBody>
          <a:bodyPr rtlCol="1" anchor="ctr"/>
          <a:lstStyle/>
          <a:p>
            <a:pPr algn="ctr"/>
            <a:endParaRPr lang="ar-EG"/>
          </a:p>
        </p:txBody>
      </p:sp>
      <p:sp>
        <p:nvSpPr>
          <p:cNvPr id="19" name="Round Diagonal Corner Rectangle 18"/>
          <p:cNvSpPr/>
          <p:nvPr/>
        </p:nvSpPr>
        <p:spPr>
          <a:xfrm>
            <a:off x="1115616" y="5071392"/>
            <a:ext cx="6624736" cy="648072"/>
          </a:xfrm>
          <a:prstGeom prst="round2DiagRect">
            <a:avLst/>
          </a:prstGeom>
        </p:spPr>
        <p:style>
          <a:lnRef idx="3">
            <a:schemeClr val="lt1"/>
          </a:lnRef>
          <a:fillRef idx="1">
            <a:schemeClr val="accent1"/>
          </a:fillRef>
          <a:effectRef idx="1">
            <a:schemeClr val="accent1"/>
          </a:effectRef>
          <a:fontRef idx="minor">
            <a:schemeClr val="lt1"/>
          </a:fontRef>
        </p:style>
        <p:txBody>
          <a:bodyPr rtlCol="1" anchor="ctr"/>
          <a:lstStyle/>
          <a:p>
            <a:pPr algn="ctr" rtl="1"/>
            <a:r>
              <a:rPr lang="ar-SA" sz="2400" b="1" dirty="0"/>
              <a:t>حجم العلاقات الاجتماعية</a:t>
            </a:r>
          </a:p>
        </p:txBody>
      </p:sp>
    </p:spTree>
    <p:extLst>
      <p:ext uri="{BB962C8B-B14F-4D97-AF65-F5344CB8AC3E}">
        <p14:creationId xmlns:p14="http://schemas.microsoft.com/office/powerpoint/2010/main" val="8879772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5" grpId="0" animBg="1"/>
      <p:bldP spid="17" grpId="0" animBg="1"/>
      <p:bldP spid="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617355489"/>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
        <p:nvSpPr>
          <p:cNvPr id="7" name="Rounded Rectangle 6"/>
          <p:cNvSpPr/>
          <p:nvPr/>
        </p:nvSpPr>
        <p:spPr>
          <a:xfrm>
            <a:off x="323528" y="2564904"/>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مكانة الوقت وأهميته</a:t>
            </a:r>
          </a:p>
        </p:txBody>
      </p:sp>
      <p:graphicFrame>
        <p:nvGraphicFramePr>
          <p:cNvPr id="8" name="Diagram 7"/>
          <p:cNvGraphicFramePr/>
          <p:nvPr>
            <p:extLst>
              <p:ext uri="{D42A27DB-BD31-4B8C-83A1-F6EECF244321}">
                <p14:modId xmlns:p14="http://schemas.microsoft.com/office/powerpoint/2010/main" val="1409493400"/>
              </p:ext>
            </p:extLst>
          </p:nvPr>
        </p:nvGraphicFramePr>
        <p:xfrm>
          <a:off x="-180528" y="1412776"/>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Rounded Rectangle 8"/>
          <p:cNvSpPr/>
          <p:nvPr/>
        </p:nvSpPr>
        <p:spPr>
          <a:xfrm>
            <a:off x="323528" y="3356992"/>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مدى الاحساس بالوقت</a:t>
            </a:r>
          </a:p>
        </p:txBody>
      </p:sp>
      <p:sp>
        <p:nvSpPr>
          <p:cNvPr id="10" name="Rounded Rectangle 9"/>
          <p:cNvSpPr/>
          <p:nvPr/>
        </p:nvSpPr>
        <p:spPr>
          <a:xfrm>
            <a:off x="323528" y="4149080"/>
            <a:ext cx="2520280" cy="64807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التعرف على أسباب مضيعات الوقت</a:t>
            </a:r>
          </a:p>
        </p:txBody>
      </p:sp>
      <p:sp>
        <p:nvSpPr>
          <p:cNvPr id="11" name="Rounded Rectangle 10"/>
          <p:cNvSpPr/>
          <p:nvPr/>
        </p:nvSpPr>
        <p:spPr>
          <a:xfrm>
            <a:off x="323528" y="4941168"/>
            <a:ext cx="2520280" cy="720080"/>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مدى توفر الاستعداد للاستفادة من الوقت</a:t>
            </a:r>
          </a:p>
        </p:txBody>
      </p:sp>
    </p:spTree>
    <p:extLst>
      <p:ext uri="{BB962C8B-B14F-4D97-AF65-F5344CB8AC3E}">
        <p14:creationId xmlns:p14="http://schemas.microsoft.com/office/powerpoint/2010/main" val="12708941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9"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65396543"/>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
        <p:nvSpPr>
          <p:cNvPr id="7" name="Rounded Rectangle 6"/>
          <p:cNvSpPr/>
          <p:nvPr/>
        </p:nvSpPr>
        <p:spPr>
          <a:xfrm>
            <a:off x="323528" y="3140968"/>
            <a:ext cx="2520280"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smtClean="0">
                <a:solidFill>
                  <a:prstClr val="white"/>
                </a:solidFill>
              </a:rPr>
              <a:t>زيادة إدراك المشاركين لطريقة كل منهم باستغلال وقته يومياً</a:t>
            </a:r>
            <a:endParaRPr lang="ar-EG" sz="2000" dirty="0">
              <a:solidFill>
                <a:prstClr val="white"/>
              </a:solidFill>
            </a:endParaRPr>
          </a:p>
        </p:txBody>
      </p:sp>
      <p:graphicFrame>
        <p:nvGraphicFramePr>
          <p:cNvPr id="8" name="Diagram 7"/>
          <p:cNvGraphicFramePr/>
          <p:nvPr>
            <p:extLst>
              <p:ext uri="{D42A27DB-BD31-4B8C-83A1-F6EECF244321}">
                <p14:modId xmlns:p14="http://schemas.microsoft.com/office/powerpoint/2010/main" val="2885827598"/>
              </p:ext>
            </p:extLst>
          </p:nvPr>
        </p:nvGraphicFramePr>
        <p:xfrm>
          <a:off x="-252536" y="198884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Rounded Rectangle 8"/>
          <p:cNvSpPr/>
          <p:nvPr/>
        </p:nvSpPr>
        <p:spPr>
          <a:xfrm>
            <a:off x="323528" y="4221088"/>
            <a:ext cx="2520280" cy="79208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smtClean="0">
                <a:solidFill>
                  <a:prstClr val="white"/>
                </a:solidFill>
              </a:rPr>
              <a:t>التعرف على أنماط مشتركة بين المجموعة</a:t>
            </a:r>
            <a:endParaRPr lang="ar-EG" sz="2000" dirty="0">
              <a:solidFill>
                <a:prstClr val="white"/>
              </a:solidFill>
            </a:endParaRPr>
          </a:p>
        </p:txBody>
      </p:sp>
    </p:spTree>
    <p:extLst>
      <p:ext uri="{BB962C8B-B14F-4D97-AF65-F5344CB8AC3E}">
        <p14:creationId xmlns:p14="http://schemas.microsoft.com/office/powerpoint/2010/main" val="2445269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24231124"/>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(3)</a:t>
            </a:r>
            <a:endParaRPr lang="ar-EG" sz="3200" dirty="0">
              <a:solidFill>
                <a:srgbClr val="C00000"/>
              </a:solidFill>
              <a:latin typeface="Wide Latin" panose="020A0A07050505020404" pitchFamily="18" charset="0"/>
            </a:endParaRPr>
          </a:p>
        </p:txBody>
      </p:sp>
      <p:sp>
        <p:nvSpPr>
          <p:cNvPr id="7" name="Rounded Rectangle 6"/>
          <p:cNvSpPr/>
          <p:nvPr/>
        </p:nvSpPr>
        <p:spPr>
          <a:xfrm>
            <a:off x="323528" y="3140968"/>
            <a:ext cx="2520280"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زيادة وعي وادراك المشاركين لمضيعات الوقت في حياتهم</a:t>
            </a:r>
          </a:p>
        </p:txBody>
      </p:sp>
      <p:graphicFrame>
        <p:nvGraphicFramePr>
          <p:cNvPr id="8" name="Diagram 7"/>
          <p:cNvGraphicFramePr/>
          <p:nvPr>
            <p:extLst>
              <p:ext uri="{D42A27DB-BD31-4B8C-83A1-F6EECF244321}">
                <p14:modId xmlns:p14="http://schemas.microsoft.com/office/powerpoint/2010/main" val="2885827598"/>
              </p:ext>
            </p:extLst>
          </p:nvPr>
        </p:nvGraphicFramePr>
        <p:xfrm>
          <a:off x="-252536" y="1988840"/>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Rounded Rectangle 8"/>
          <p:cNvSpPr/>
          <p:nvPr/>
        </p:nvSpPr>
        <p:spPr>
          <a:xfrm>
            <a:off x="323528" y="4221088"/>
            <a:ext cx="2520280" cy="100811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إدراك المشاركين لتأثير مضيعات الوقت ونسبة الوقت المتبقي</a:t>
            </a:r>
          </a:p>
        </p:txBody>
      </p:sp>
    </p:spTree>
    <p:extLst>
      <p:ext uri="{BB962C8B-B14F-4D97-AF65-F5344CB8AC3E}">
        <p14:creationId xmlns:p14="http://schemas.microsoft.com/office/powerpoint/2010/main" val="10108234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955802640"/>
              </p:ext>
            </p:extLst>
          </p:nvPr>
        </p:nvGraphicFramePr>
        <p:xfrm>
          <a:off x="539552" y="1397000"/>
          <a:ext cx="806489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58833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59560260"/>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22210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530179790"/>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737919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13049933"/>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8389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303761089"/>
              </p:ext>
            </p:extLst>
          </p:nvPr>
        </p:nvGraphicFramePr>
        <p:xfrm>
          <a:off x="179512" y="764704"/>
          <a:ext cx="8784976" cy="5328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02337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54020107"/>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30049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72749612"/>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558649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25566338"/>
              </p:ext>
            </p:extLst>
          </p:nvPr>
        </p:nvGraphicFramePr>
        <p:xfrm>
          <a:off x="1619672" y="134076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864982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65192318"/>
              </p:ext>
            </p:extLst>
          </p:nvPr>
        </p:nvGraphicFramePr>
        <p:xfrm>
          <a:off x="3014137" y="1412776"/>
          <a:ext cx="609600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(4)</a:t>
            </a:r>
            <a:endParaRPr lang="ar-EG" sz="3200" dirty="0">
              <a:solidFill>
                <a:srgbClr val="C00000"/>
              </a:solidFill>
              <a:latin typeface="Wide Latin" panose="020A0A07050505020404" pitchFamily="18" charset="0"/>
            </a:endParaRPr>
          </a:p>
        </p:txBody>
      </p:sp>
      <p:sp>
        <p:nvSpPr>
          <p:cNvPr id="7" name="Rounded Rectangle 6"/>
          <p:cNvSpPr/>
          <p:nvPr/>
        </p:nvSpPr>
        <p:spPr>
          <a:xfrm>
            <a:off x="323528" y="2420888"/>
            <a:ext cx="2520280" cy="936104"/>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زيادة إدراك المتدربين بأهمية الوقت وإنارة بعض الحقائق</a:t>
            </a:r>
          </a:p>
        </p:txBody>
      </p:sp>
      <p:graphicFrame>
        <p:nvGraphicFramePr>
          <p:cNvPr id="8" name="Diagram 7"/>
          <p:cNvGraphicFramePr/>
          <p:nvPr>
            <p:extLst>
              <p:ext uri="{D42A27DB-BD31-4B8C-83A1-F6EECF244321}">
                <p14:modId xmlns:p14="http://schemas.microsoft.com/office/powerpoint/2010/main" val="1209413093"/>
              </p:ext>
            </p:extLst>
          </p:nvPr>
        </p:nvGraphicFramePr>
        <p:xfrm>
          <a:off x="-252536" y="1412776"/>
          <a:ext cx="3456384" cy="8070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Rounded Rectangle 8"/>
          <p:cNvSpPr/>
          <p:nvPr/>
        </p:nvSpPr>
        <p:spPr>
          <a:xfrm>
            <a:off x="323528" y="3501008"/>
            <a:ext cx="2520280" cy="100811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زيادة إدراك المتدربين بالأمور المهمة في الحياة التي يتجاهلونها ظناً منهم</a:t>
            </a:r>
          </a:p>
        </p:txBody>
      </p:sp>
      <p:sp>
        <p:nvSpPr>
          <p:cNvPr id="10" name="Rounded Rectangle 9"/>
          <p:cNvSpPr/>
          <p:nvPr/>
        </p:nvSpPr>
        <p:spPr>
          <a:xfrm>
            <a:off x="323528" y="4644044"/>
            <a:ext cx="2520280" cy="1008112"/>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dirty="0">
                <a:solidFill>
                  <a:prstClr val="white"/>
                </a:solidFill>
              </a:rPr>
              <a:t>زيادة إدراك المتدربين بالطاقات الكامنة والطموحات والأهداف</a:t>
            </a:r>
          </a:p>
        </p:txBody>
      </p:sp>
    </p:spTree>
    <p:extLst>
      <p:ext uri="{BB962C8B-B14F-4D97-AF65-F5344CB8AC3E}">
        <p14:creationId xmlns:p14="http://schemas.microsoft.com/office/powerpoint/2010/main" val="10079227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275856" y="260648"/>
            <a:ext cx="5544616" cy="792088"/>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3200" b="1" dirty="0"/>
              <a:t>كيف نستغل الوقت بالشكل الأمثل؟</a:t>
            </a:r>
          </a:p>
        </p:txBody>
      </p:sp>
      <p:graphicFrame>
        <p:nvGraphicFramePr>
          <p:cNvPr id="6" name="Diagram 5"/>
          <p:cNvGraphicFramePr/>
          <p:nvPr>
            <p:extLst>
              <p:ext uri="{D42A27DB-BD31-4B8C-83A1-F6EECF244321}">
                <p14:modId xmlns:p14="http://schemas.microsoft.com/office/powerpoint/2010/main" val="999634956"/>
              </p:ext>
            </p:extLst>
          </p:nvPr>
        </p:nvGraphicFramePr>
        <p:xfrm>
          <a:off x="611560" y="1628800"/>
          <a:ext cx="7968208"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02181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31640" y="1115152"/>
            <a:ext cx="6552728" cy="864096"/>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rtl="1"/>
            <a:r>
              <a:rPr lang="ar-EG" sz="2800" b="1" dirty="0"/>
              <a:t>تعرف كيف تقضي وقتك كل يوم </a:t>
            </a:r>
            <a:r>
              <a:rPr lang="en-US" sz="2800" b="1" dirty="0" smtClean="0"/>
              <a:t>(Activity logs)</a:t>
            </a:r>
            <a:endParaRPr lang="ar-EG" sz="2800" b="1" dirty="0"/>
          </a:p>
        </p:txBody>
      </p:sp>
      <p:sp>
        <p:nvSpPr>
          <p:cNvPr id="10" name="Rectangle 9"/>
          <p:cNvSpPr/>
          <p:nvPr/>
        </p:nvSpPr>
        <p:spPr>
          <a:xfrm>
            <a:off x="4074777" y="3501008"/>
            <a:ext cx="3420380"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dirty="0">
                <a:solidFill>
                  <a:srgbClr val="002060"/>
                </a:solidFill>
              </a:rPr>
              <a:t>التخطيط</a:t>
            </a:r>
          </a:p>
        </p:txBody>
      </p:sp>
      <p:sp>
        <p:nvSpPr>
          <p:cNvPr id="11" name="Rectangle 10"/>
          <p:cNvSpPr/>
          <p:nvPr/>
        </p:nvSpPr>
        <p:spPr>
          <a:xfrm>
            <a:off x="4074777" y="4974160"/>
            <a:ext cx="3420380"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dirty="0">
                <a:solidFill>
                  <a:srgbClr val="002060"/>
                </a:solidFill>
              </a:rPr>
              <a:t>تحديد الأولويات</a:t>
            </a:r>
          </a:p>
        </p:txBody>
      </p:sp>
      <p:sp>
        <p:nvSpPr>
          <p:cNvPr id="12" name="Flowchart: Stored Data 11"/>
          <p:cNvSpPr/>
          <p:nvPr/>
        </p:nvSpPr>
        <p:spPr>
          <a:xfrm>
            <a:off x="7884368" y="3501008"/>
            <a:ext cx="792088" cy="504056"/>
          </a:xfrm>
          <a:prstGeom prst="flowChartOnlineStorag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400" dirty="0" smtClean="0"/>
              <a:t>1</a:t>
            </a:r>
            <a:endParaRPr lang="ar-EG" sz="2400" dirty="0"/>
          </a:p>
        </p:txBody>
      </p:sp>
      <p:sp>
        <p:nvSpPr>
          <p:cNvPr id="13" name="Flowchart: Stored Data 12"/>
          <p:cNvSpPr/>
          <p:nvPr/>
        </p:nvSpPr>
        <p:spPr>
          <a:xfrm>
            <a:off x="7884368" y="5082172"/>
            <a:ext cx="792088" cy="504056"/>
          </a:xfrm>
          <a:prstGeom prst="flowChartOnlineStorag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2400" dirty="0" smtClean="0"/>
              <a:t>2</a:t>
            </a:r>
            <a:endParaRPr lang="ar-EG" sz="2400" dirty="0"/>
          </a:p>
        </p:txBody>
      </p:sp>
      <p:pic>
        <p:nvPicPr>
          <p:cNvPr id="2" name="Picture 1"/>
          <p:cNvPicPr>
            <a:picLocks noChangeAspect="1"/>
          </p:cNvPicPr>
          <p:nvPr/>
        </p:nvPicPr>
        <p:blipFill>
          <a:blip r:embed="rId4"/>
          <a:stretch>
            <a:fillRect/>
          </a:stretch>
        </p:blipFill>
        <p:spPr>
          <a:xfrm>
            <a:off x="665484" y="3084575"/>
            <a:ext cx="2143125" cy="13369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Picture 2"/>
          <p:cNvPicPr>
            <a:picLocks noChangeAspect="1"/>
          </p:cNvPicPr>
          <p:nvPr/>
        </p:nvPicPr>
        <p:blipFill>
          <a:blip r:embed="rId5"/>
          <a:stretch>
            <a:fillRect/>
          </a:stretch>
        </p:blipFill>
        <p:spPr>
          <a:xfrm>
            <a:off x="665484" y="4633728"/>
            <a:ext cx="2143125" cy="13875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644857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Wave 3"/>
          <p:cNvSpPr/>
          <p:nvPr/>
        </p:nvSpPr>
        <p:spPr>
          <a:xfrm>
            <a:off x="2051720" y="476672"/>
            <a:ext cx="4680520" cy="1512168"/>
          </a:xfrm>
          <a:prstGeom prst="wav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3200" b="1" dirty="0"/>
              <a:t>مربع الأهمية والعجلة</a:t>
            </a:r>
          </a:p>
        </p:txBody>
      </p:sp>
      <p:graphicFrame>
        <p:nvGraphicFramePr>
          <p:cNvPr id="5" name="Table 4"/>
          <p:cNvGraphicFramePr>
            <a:graphicFrameLocks noGrp="1"/>
          </p:cNvGraphicFramePr>
          <p:nvPr>
            <p:extLst>
              <p:ext uri="{D42A27DB-BD31-4B8C-83A1-F6EECF244321}">
                <p14:modId xmlns:p14="http://schemas.microsoft.com/office/powerpoint/2010/main" val="395079318"/>
              </p:ext>
            </p:extLst>
          </p:nvPr>
        </p:nvGraphicFramePr>
        <p:xfrm>
          <a:off x="1475656" y="2924944"/>
          <a:ext cx="6287135" cy="1827403"/>
        </p:xfrm>
        <a:graphic>
          <a:graphicData uri="http://schemas.openxmlformats.org/drawingml/2006/table">
            <a:tbl>
              <a:tblPr rtl="1" firstRow="1" firstCol="1" bandRow="1">
                <a:tableStyleId>{5C22544A-7EE6-4342-B048-85BDC9FD1C3A}</a:tableStyleId>
              </a:tblPr>
              <a:tblGrid>
                <a:gridCol w="3143250"/>
                <a:gridCol w="3143885"/>
              </a:tblGrid>
              <a:tr h="642967">
                <a:tc>
                  <a:txBody>
                    <a:bodyPr/>
                    <a:lstStyle/>
                    <a:p>
                      <a:pPr algn="ctr" rtl="1">
                        <a:lnSpc>
                          <a:spcPct val="115000"/>
                        </a:lnSpc>
                        <a:spcAft>
                          <a:spcPts val="0"/>
                        </a:spcAft>
                      </a:pPr>
                      <a:r>
                        <a:rPr lang="ar-SA" sz="2400" dirty="0" smtClean="0">
                          <a:effectLst/>
                        </a:rPr>
                        <a:t>مهم وعاجل</a:t>
                      </a:r>
                      <a:endParaRPr lang="ar-EG" sz="2400" dirty="0" smtClean="0">
                        <a:effectLst/>
                      </a:endParaRPr>
                    </a:p>
                    <a:p>
                      <a:pPr algn="ctr" rtl="1">
                        <a:lnSpc>
                          <a:spcPct val="115000"/>
                        </a:lnSpc>
                        <a:spcAft>
                          <a:spcPts val="0"/>
                        </a:spcAft>
                      </a:pPr>
                      <a:endParaRPr lang="ar-EG" sz="2400" dirty="0" smtClean="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2400" dirty="0">
                          <a:effectLst/>
                        </a:rPr>
                        <a:t>مهم وغير عاجل</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986155">
                <a:tc>
                  <a:txBody>
                    <a:bodyPr/>
                    <a:lstStyle/>
                    <a:p>
                      <a:pPr algn="ctr" rtl="1">
                        <a:lnSpc>
                          <a:spcPct val="115000"/>
                        </a:lnSpc>
                        <a:spcAft>
                          <a:spcPts val="0"/>
                        </a:spcAft>
                      </a:pPr>
                      <a:r>
                        <a:rPr lang="ar-SA" sz="2400" dirty="0">
                          <a:effectLst/>
                        </a:rPr>
                        <a:t>غير مهم عاجل</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ar-SA" sz="2400" b="1" dirty="0">
                          <a:solidFill>
                            <a:srgbClr val="002060"/>
                          </a:solidFill>
                          <a:effectLst/>
                        </a:rPr>
                        <a:t>غير مهم وغير عاجل</a:t>
                      </a:r>
                      <a:endParaRPr lang="en-US" sz="16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1684832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434952" y="1988840"/>
            <a:ext cx="4572000" cy="3108543"/>
          </a:xfrm>
          <a:prstGeom prst="rect">
            <a:avLst/>
          </a:prstGeom>
        </p:spPr>
        <p:txBody>
          <a:bodyPr>
            <a:spAutoFit/>
          </a:bodyPr>
          <a:lstStyle/>
          <a:p>
            <a:pPr algn="justLow" rtl="1"/>
            <a:r>
              <a:rPr lang="ar-EG" sz="2800" b="1" dirty="0">
                <a:solidFill>
                  <a:srgbClr val="0070C0"/>
                </a:solidFill>
                <a:latin typeface="Simplified Arabic" panose="02020603050405020304" pitchFamily="18" charset="-78"/>
                <a:cs typeface="Simplified Arabic" panose="02020603050405020304" pitchFamily="18" charset="-78"/>
              </a:rPr>
              <a:t>غالباً ما نقضي الكثير من الوقت في أداء ما هو مهم وعاجل، لأن نتائجه سريعة وعواقب عدم أدائه أيضاً سريعة. وقلما نعطي أهمية أو انتباه لمربع «مهم وغير عاجل » – حاول النظر بتمعن إلى ما يندرج تحت هذا المربع</a:t>
            </a:r>
          </a:p>
        </p:txBody>
      </p:sp>
      <p:pic>
        <p:nvPicPr>
          <p:cNvPr id="2" name="Picture 1"/>
          <p:cNvPicPr>
            <a:picLocks noChangeAspect="1"/>
          </p:cNvPicPr>
          <p:nvPr/>
        </p:nvPicPr>
        <p:blipFill>
          <a:blip r:embed="rId4"/>
          <a:stretch>
            <a:fillRect/>
          </a:stretch>
        </p:blipFill>
        <p:spPr>
          <a:xfrm>
            <a:off x="467544" y="2132856"/>
            <a:ext cx="3168352" cy="32152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328426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9512" y="702673"/>
            <a:ext cx="7992888" cy="648072"/>
          </a:xfrm>
          <a:prstGeom prst="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ضع قائمة بما عليك انجازه كل يوم مصنفاً النشاطات حسب الأولوية </a:t>
            </a:r>
          </a:p>
        </p:txBody>
      </p:sp>
      <p:sp>
        <p:nvSpPr>
          <p:cNvPr id="3" name="Rectangle 2"/>
          <p:cNvSpPr/>
          <p:nvPr/>
        </p:nvSpPr>
        <p:spPr>
          <a:xfrm>
            <a:off x="179512" y="1612750"/>
            <a:ext cx="7992888" cy="648072"/>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t>تعلم أن تقول “لا” لما لا يتناسب مع أهدافك، أولوياتك، وقتك</a:t>
            </a:r>
          </a:p>
        </p:txBody>
      </p:sp>
      <p:sp>
        <p:nvSpPr>
          <p:cNvPr id="5" name="Rectangle 4"/>
          <p:cNvSpPr/>
          <p:nvPr/>
        </p:nvSpPr>
        <p:spPr>
          <a:xfrm>
            <a:off x="179512" y="2502873"/>
            <a:ext cx="7992888" cy="648072"/>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نظم ورتب محيطك</a:t>
            </a:r>
          </a:p>
        </p:txBody>
      </p:sp>
      <p:sp>
        <p:nvSpPr>
          <p:cNvPr id="6" name="Rectangle 5"/>
          <p:cNvSpPr/>
          <p:nvPr/>
        </p:nvSpPr>
        <p:spPr>
          <a:xfrm>
            <a:off x="180423" y="3402973"/>
            <a:ext cx="7992888" cy="648072"/>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التفويض</a:t>
            </a:r>
            <a:endParaRPr lang="ar-EG" b="1" dirty="0"/>
          </a:p>
        </p:txBody>
      </p:sp>
      <p:sp>
        <p:nvSpPr>
          <p:cNvPr id="7" name="Rectangle 6"/>
          <p:cNvSpPr/>
          <p:nvPr/>
        </p:nvSpPr>
        <p:spPr>
          <a:xfrm>
            <a:off x="180423" y="4257092"/>
            <a:ext cx="7992888" cy="648072"/>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تخلص من عادة التأجيل </a:t>
            </a:r>
          </a:p>
        </p:txBody>
      </p:sp>
      <p:sp>
        <p:nvSpPr>
          <p:cNvPr id="8" name="Rectangle 7"/>
          <p:cNvSpPr/>
          <p:nvPr/>
        </p:nvSpPr>
        <p:spPr>
          <a:xfrm>
            <a:off x="179512" y="5961426"/>
            <a:ext cx="7992888" cy="648072"/>
          </a:xfrm>
          <a:prstGeom prst="rect">
            <a:avLst/>
          </a:prstGeom>
          <a:solidFill>
            <a:srgbClr val="FF33CC"/>
          </a:solidFill>
        </p:spPr>
        <p:style>
          <a:lnRef idx="0">
            <a:schemeClr val="dk1"/>
          </a:lnRef>
          <a:fillRef idx="3">
            <a:schemeClr val="dk1"/>
          </a:fillRef>
          <a:effectRef idx="3">
            <a:schemeClr val="dk1"/>
          </a:effectRef>
          <a:fontRef idx="minor">
            <a:schemeClr val="lt1"/>
          </a:fontRef>
        </p:style>
        <p:txBody>
          <a:bodyPr rtlCol="1" anchor="ctr"/>
          <a:lstStyle/>
          <a:p>
            <a:pPr algn="ctr"/>
            <a:r>
              <a:rPr lang="ar-EG" sz="2400" b="1" dirty="0"/>
              <a:t>استخدم الوسائل المساعدة للتحكم بالوقت</a:t>
            </a:r>
          </a:p>
        </p:txBody>
      </p:sp>
      <p:sp>
        <p:nvSpPr>
          <p:cNvPr id="9" name="Rectangle 8"/>
          <p:cNvSpPr/>
          <p:nvPr/>
        </p:nvSpPr>
        <p:spPr>
          <a:xfrm>
            <a:off x="179512" y="5167169"/>
            <a:ext cx="7992888" cy="648072"/>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التزم بالمواعيد التي تحددها لنفسك</a:t>
            </a:r>
          </a:p>
        </p:txBody>
      </p:sp>
      <p:sp>
        <p:nvSpPr>
          <p:cNvPr id="10" name="Isosceles Triangle 9"/>
          <p:cNvSpPr/>
          <p:nvPr/>
        </p:nvSpPr>
        <p:spPr>
          <a:xfrm>
            <a:off x="8316416" y="836712"/>
            <a:ext cx="432048" cy="514033"/>
          </a:xfrm>
          <a:prstGeom prst="triangle">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EG" dirty="0" smtClean="0"/>
              <a:t>1</a:t>
            </a:r>
            <a:endParaRPr lang="ar-EG" dirty="0"/>
          </a:p>
        </p:txBody>
      </p:sp>
      <p:sp>
        <p:nvSpPr>
          <p:cNvPr id="11" name="Isosceles Triangle 10"/>
          <p:cNvSpPr/>
          <p:nvPr/>
        </p:nvSpPr>
        <p:spPr>
          <a:xfrm>
            <a:off x="8316416" y="1690831"/>
            <a:ext cx="432048" cy="514033"/>
          </a:xfrm>
          <a:prstGeom prst="triangl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dirty="0" smtClean="0"/>
              <a:t>2</a:t>
            </a:r>
            <a:endParaRPr lang="ar-EG" dirty="0"/>
          </a:p>
        </p:txBody>
      </p:sp>
      <p:sp>
        <p:nvSpPr>
          <p:cNvPr id="12" name="Isosceles Triangle 11"/>
          <p:cNvSpPr/>
          <p:nvPr/>
        </p:nvSpPr>
        <p:spPr>
          <a:xfrm>
            <a:off x="8316416" y="2544950"/>
            <a:ext cx="432048" cy="514033"/>
          </a:xfrm>
          <a:prstGeom prst="triangle">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ar-EG" dirty="0" smtClean="0"/>
              <a:t>3</a:t>
            </a:r>
            <a:endParaRPr lang="ar-EG" dirty="0"/>
          </a:p>
        </p:txBody>
      </p:sp>
      <p:sp>
        <p:nvSpPr>
          <p:cNvPr id="13" name="Isosceles Triangle 12"/>
          <p:cNvSpPr/>
          <p:nvPr/>
        </p:nvSpPr>
        <p:spPr>
          <a:xfrm>
            <a:off x="8316416" y="3399069"/>
            <a:ext cx="432048" cy="514033"/>
          </a:xfrm>
          <a:prstGeom prst="triangle">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ar-EG" dirty="0" smtClean="0"/>
              <a:t>4</a:t>
            </a:r>
            <a:endParaRPr lang="ar-EG" dirty="0"/>
          </a:p>
        </p:txBody>
      </p:sp>
      <p:sp>
        <p:nvSpPr>
          <p:cNvPr id="14" name="Isosceles Triangle 13"/>
          <p:cNvSpPr/>
          <p:nvPr/>
        </p:nvSpPr>
        <p:spPr>
          <a:xfrm>
            <a:off x="8316416" y="4253188"/>
            <a:ext cx="432048" cy="514033"/>
          </a:xfrm>
          <a:prstGeom prst="triangle">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ar-EG" dirty="0" smtClean="0"/>
              <a:t>5</a:t>
            </a:r>
            <a:endParaRPr lang="ar-EG" dirty="0"/>
          </a:p>
        </p:txBody>
      </p:sp>
      <p:sp>
        <p:nvSpPr>
          <p:cNvPr id="15" name="Isosceles Triangle 14"/>
          <p:cNvSpPr/>
          <p:nvPr/>
        </p:nvSpPr>
        <p:spPr>
          <a:xfrm>
            <a:off x="8316416" y="5167169"/>
            <a:ext cx="432048" cy="514033"/>
          </a:xfrm>
          <a:prstGeom prst="triangl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EG" dirty="0" smtClean="0"/>
              <a:t>6</a:t>
            </a:r>
            <a:endParaRPr lang="ar-EG" dirty="0"/>
          </a:p>
        </p:txBody>
      </p:sp>
      <p:sp>
        <p:nvSpPr>
          <p:cNvPr id="16" name="Isosceles Triangle 15"/>
          <p:cNvSpPr/>
          <p:nvPr/>
        </p:nvSpPr>
        <p:spPr>
          <a:xfrm>
            <a:off x="8316416" y="5961426"/>
            <a:ext cx="432048" cy="514033"/>
          </a:xfrm>
          <a:prstGeom prst="triangle">
            <a:avLst/>
          </a:prstGeom>
          <a:ln>
            <a:solidFill>
              <a:srgbClr val="FF33CC"/>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ar-EG" dirty="0" smtClean="0"/>
              <a:t>7</a:t>
            </a:r>
            <a:endParaRPr lang="ar-EG" dirty="0"/>
          </a:p>
        </p:txBody>
      </p:sp>
    </p:spTree>
    <p:extLst>
      <p:ext uri="{BB962C8B-B14F-4D97-AF65-F5344CB8AC3E}">
        <p14:creationId xmlns:p14="http://schemas.microsoft.com/office/powerpoint/2010/main" val="4259280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Frame 7"/>
          <p:cNvSpPr/>
          <p:nvPr/>
        </p:nvSpPr>
        <p:spPr>
          <a:xfrm>
            <a:off x="719572" y="2060848"/>
            <a:ext cx="7704856" cy="3312368"/>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chemeClr val="tx1"/>
              </a:solidFill>
            </a:endParaRPr>
          </a:p>
        </p:txBody>
      </p:sp>
      <p:sp>
        <p:nvSpPr>
          <p:cNvPr id="9" name="TextBox 8"/>
          <p:cNvSpPr txBox="1"/>
          <p:nvPr/>
        </p:nvSpPr>
        <p:spPr>
          <a:xfrm>
            <a:off x="719572" y="3265529"/>
            <a:ext cx="7704856" cy="954107"/>
          </a:xfrm>
          <a:prstGeom prst="rect">
            <a:avLst/>
          </a:prstGeom>
          <a:noFill/>
        </p:spPr>
        <p:txBody>
          <a:bodyPr wrap="square" rtlCol="1">
            <a:spAutoFit/>
          </a:bodyPr>
          <a:lstStyle/>
          <a:p>
            <a:pPr algn="ctr" rtl="1"/>
            <a:r>
              <a:rPr lang="ar-EG" sz="2800" b="1" dirty="0">
                <a:solidFill>
                  <a:srgbClr val="C00000"/>
                </a:solidFill>
              </a:rPr>
              <a:t>مبدأ باريتو أو قانون 80:20</a:t>
            </a:r>
          </a:p>
          <a:p>
            <a:pPr algn="ctr" rtl="1"/>
            <a:r>
              <a:rPr lang="ar-EG" sz="2800" b="1" dirty="0">
                <a:solidFill>
                  <a:srgbClr val="C00000"/>
                </a:solidFill>
              </a:rPr>
              <a:t>%80 من الناتج ينتج عن 20 % من المجهود</a:t>
            </a:r>
          </a:p>
        </p:txBody>
      </p:sp>
    </p:spTree>
    <p:extLst>
      <p:ext uri="{BB962C8B-B14F-4D97-AF65-F5344CB8AC3E}">
        <p14:creationId xmlns:p14="http://schemas.microsoft.com/office/powerpoint/2010/main" val="3600334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Flowchart: Multidocument 1"/>
          <p:cNvSpPr/>
          <p:nvPr/>
        </p:nvSpPr>
        <p:spPr>
          <a:xfrm>
            <a:off x="4462512" y="152636"/>
            <a:ext cx="4320480" cy="1296144"/>
          </a:xfrm>
          <a:prstGeom prst="flowChartMultidocument">
            <a:avLst/>
          </a:prstGeom>
          <a:ln/>
        </p:spPr>
        <p:style>
          <a:lnRef idx="2">
            <a:schemeClr val="accent1"/>
          </a:lnRef>
          <a:fillRef idx="1">
            <a:schemeClr val="lt1"/>
          </a:fillRef>
          <a:effectRef idx="0">
            <a:schemeClr val="accent1"/>
          </a:effectRef>
          <a:fontRef idx="minor">
            <a:schemeClr val="dk1"/>
          </a:fontRef>
        </p:style>
        <p:txBody>
          <a:bodyPr rtlCol="1" anchor="ctr"/>
          <a:lstStyle/>
          <a:p>
            <a:pPr algn="ctr" rtl="1"/>
            <a:r>
              <a:rPr lang="ar-EG" sz="3200" dirty="0">
                <a:solidFill>
                  <a:srgbClr val="C00000"/>
                </a:solidFill>
              </a:rPr>
              <a:t>الذات من ناحية فلسفية</a:t>
            </a:r>
          </a:p>
        </p:txBody>
      </p:sp>
      <p:sp>
        <p:nvSpPr>
          <p:cNvPr id="14" name="Rectangle 13"/>
          <p:cNvSpPr/>
          <p:nvPr/>
        </p:nvSpPr>
        <p:spPr>
          <a:xfrm>
            <a:off x="467544" y="1681305"/>
            <a:ext cx="8496944" cy="936104"/>
          </a:xfrm>
          <a:prstGeom prst="rect">
            <a:avLst/>
          </a:prstGeom>
          <a:solidFill>
            <a:schemeClr val="bg1"/>
          </a:solidFill>
          <a:ln>
            <a:solidFill>
              <a:srgbClr val="00B0F0"/>
            </a:solidFill>
          </a:ln>
        </p:spPr>
        <p:style>
          <a:lnRef idx="2">
            <a:schemeClr val="accent2"/>
          </a:lnRef>
          <a:fillRef idx="1">
            <a:schemeClr val="lt1"/>
          </a:fillRef>
          <a:effectRef idx="0">
            <a:schemeClr val="accent2"/>
          </a:effectRef>
          <a:fontRef idx="minor">
            <a:schemeClr val="dk1"/>
          </a:fontRef>
        </p:style>
        <p:txBody>
          <a:bodyPr rtlCol="1" anchor="ctr"/>
          <a:lstStyle/>
          <a:p>
            <a:pPr algn="justLow" rtl="1"/>
            <a:r>
              <a:rPr lang="ar-EG" sz="2400" b="1" dirty="0">
                <a:solidFill>
                  <a:srgbClr val="002060"/>
                </a:solidFill>
              </a:rPr>
              <a:t>الشيء أو مجمل الصفات التي تميز شخص عن الآخرين. ومن هنا تم </a:t>
            </a:r>
            <a:r>
              <a:rPr lang="ar-EG" sz="2400" b="1" dirty="0" smtClean="0">
                <a:solidFill>
                  <a:srgbClr val="002060"/>
                </a:solidFill>
              </a:rPr>
              <a:t>طرح العديد </a:t>
            </a:r>
            <a:r>
              <a:rPr lang="ar-EG" sz="2400" b="1" dirty="0">
                <a:solidFill>
                  <a:srgbClr val="002060"/>
                </a:solidFill>
              </a:rPr>
              <a:t>من الطرق للنظر إلى الذات ومنها:</a:t>
            </a:r>
          </a:p>
        </p:txBody>
      </p:sp>
      <p:sp>
        <p:nvSpPr>
          <p:cNvPr id="7" name="Rounded Rectangle 6"/>
          <p:cNvSpPr/>
          <p:nvPr/>
        </p:nvSpPr>
        <p:spPr>
          <a:xfrm>
            <a:off x="355228" y="3501008"/>
            <a:ext cx="4860032" cy="720080"/>
          </a:xfrm>
          <a:prstGeom prst="roundRect">
            <a:avLst/>
          </a:prstGeom>
        </p:spPr>
        <p:style>
          <a:lnRef idx="3">
            <a:schemeClr val="lt1"/>
          </a:lnRef>
          <a:fillRef idx="1">
            <a:schemeClr val="accent3"/>
          </a:fillRef>
          <a:effectRef idx="1">
            <a:schemeClr val="accent3"/>
          </a:effectRef>
          <a:fontRef idx="minor">
            <a:schemeClr val="lt1"/>
          </a:fontRef>
        </p:style>
        <p:txBody>
          <a:bodyPr rtlCol="1" anchor="ctr"/>
          <a:lstStyle/>
          <a:p>
            <a:pPr algn="ctr" rtl="1"/>
            <a:r>
              <a:rPr lang="ar-EG" sz="2400" b="1" dirty="0"/>
              <a:t>الذات هي منبع الوعي</a:t>
            </a:r>
          </a:p>
        </p:txBody>
      </p:sp>
      <p:sp>
        <p:nvSpPr>
          <p:cNvPr id="10" name="Rounded Rectangle 9"/>
          <p:cNvSpPr/>
          <p:nvPr/>
        </p:nvSpPr>
        <p:spPr>
          <a:xfrm>
            <a:off x="346695" y="4365105"/>
            <a:ext cx="4873377" cy="775586"/>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dirty="0"/>
              <a:t>الذات هي العامل المسؤول عن الأفكار </a:t>
            </a:r>
          </a:p>
        </p:txBody>
      </p:sp>
      <p:sp>
        <p:nvSpPr>
          <p:cNvPr id="11" name="Rounded Rectangle 10"/>
          <p:cNvSpPr/>
          <p:nvPr/>
        </p:nvSpPr>
        <p:spPr>
          <a:xfrm>
            <a:off x="355228" y="5284708"/>
            <a:ext cx="4860032" cy="775586"/>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a:t>الذات هي الشيء الذي يتخطى الزمن</a:t>
            </a:r>
          </a:p>
        </p:txBody>
      </p:sp>
      <p:cxnSp>
        <p:nvCxnSpPr>
          <p:cNvPr id="6" name="Straight Connector 5"/>
          <p:cNvCxnSpPr/>
          <p:nvPr/>
        </p:nvCxnSpPr>
        <p:spPr>
          <a:xfrm>
            <a:off x="7236296" y="2617409"/>
            <a:ext cx="0" cy="3043839"/>
          </a:xfrm>
          <a:prstGeom prst="line">
            <a:avLst/>
          </a:prstGeom>
        </p:spPr>
        <p:style>
          <a:lnRef idx="2">
            <a:schemeClr val="accent5"/>
          </a:lnRef>
          <a:fillRef idx="0">
            <a:schemeClr val="accent5"/>
          </a:fillRef>
          <a:effectRef idx="1">
            <a:schemeClr val="accent5"/>
          </a:effectRef>
          <a:fontRef idx="minor">
            <a:schemeClr val="tx1"/>
          </a:fontRef>
        </p:style>
      </p:cxnSp>
      <p:cxnSp>
        <p:nvCxnSpPr>
          <p:cNvPr id="9" name="Straight Arrow Connector 8"/>
          <p:cNvCxnSpPr>
            <a:endCxn id="7" idx="3"/>
          </p:cNvCxnSpPr>
          <p:nvPr/>
        </p:nvCxnSpPr>
        <p:spPr>
          <a:xfrm flipH="1">
            <a:off x="5215260" y="3861048"/>
            <a:ext cx="2021036"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a:xfrm flipH="1">
            <a:off x="5220072" y="4797152"/>
            <a:ext cx="2021036"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6" name="Straight Arrow Connector 15"/>
          <p:cNvCxnSpPr/>
          <p:nvPr/>
        </p:nvCxnSpPr>
        <p:spPr>
          <a:xfrm flipH="1">
            <a:off x="5224884" y="5661248"/>
            <a:ext cx="2021036"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7841963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7" grpId="0" animBg="1"/>
      <p:bldP spid="10"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554245958"/>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ardrop 6"/>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a:solidFill>
                  <a:srgbClr val="C00000"/>
                </a:solidFill>
                <a:latin typeface="Wide Latin" panose="020A0A07050505020404" pitchFamily="18" charset="0"/>
              </a:rPr>
              <a:t>سابعا</a:t>
            </a:r>
          </a:p>
        </p:txBody>
      </p:sp>
    </p:spTree>
    <p:extLst>
      <p:ext uri="{BB962C8B-B14F-4D97-AF65-F5344CB8AC3E}">
        <p14:creationId xmlns:p14="http://schemas.microsoft.com/office/powerpoint/2010/main" val="34682906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851920" y="332656"/>
            <a:ext cx="4968552" cy="936104"/>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800" b="1" dirty="0"/>
              <a:t>التفكير الايجابي</a:t>
            </a:r>
          </a:p>
        </p:txBody>
      </p:sp>
      <p:sp>
        <p:nvSpPr>
          <p:cNvPr id="5" name="Rectangle 4"/>
          <p:cNvSpPr/>
          <p:nvPr/>
        </p:nvSpPr>
        <p:spPr>
          <a:xfrm>
            <a:off x="179512" y="1628800"/>
            <a:ext cx="8280920" cy="936104"/>
          </a:xfrm>
          <a:prstGeom prst="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التفكير الايجابي وسيلة فعالة لإدارة التوتر ومواجهة المواقف الصعبة</a:t>
            </a:r>
          </a:p>
        </p:txBody>
      </p:sp>
      <p:sp>
        <p:nvSpPr>
          <p:cNvPr id="6" name="Rectangle 5"/>
          <p:cNvSpPr/>
          <p:nvPr/>
        </p:nvSpPr>
        <p:spPr>
          <a:xfrm>
            <a:off x="179512" y="2780928"/>
            <a:ext cx="8280920" cy="936104"/>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dirty="0"/>
              <a:t>التفكير الايجابي هو ليس طريقة لقلب مفاهيمنا عن الأمور في حال وقوع حدث سيء</a:t>
            </a:r>
          </a:p>
        </p:txBody>
      </p:sp>
      <p:sp>
        <p:nvSpPr>
          <p:cNvPr id="7" name="Rectangle 6"/>
          <p:cNvSpPr/>
          <p:nvPr/>
        </p:nvSpPr>
        <p:spPr>
          <a:xfrm>
            <a:off x="179512" y="3933056"/>
            <a:ext cx="8280920" cy="936104"/>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التفكير الايجابي هو برمجة دماغية مسبقة تسمح للأشخاص بتوقع أو بالأحرى تحديد الأمور التي ستحدث 	مستقبلاُ</a:t>
            </a:r>
          </a:p>
        </p:txBody>
      </p:sp>
      <p:sp>
        <p:nvSpPr>
          <p:cNvPr id="8" name="Rectangle 7"/>
          <p:cNvSpPr/>
          <p:nvPr/>
        </p:nvSpPr>
        <p:spPr>
          <a:xfrm>
            <a:off x="179512" y="5085184"/>
            <a:ext cx="8280920" cy="936104"/>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EG" sz="2400" b="1" dirty="0"/>
              <a:t>التفكير الايجابي ليس أمرأً عشوائياً، إنما هو تمرين يومي واستخدام أساليب التفكير الايجابي بشكل يومي</a:t>
            </a:r>
          </a:p>
        </p:txBody>
      </p:sp>
      <p:sp>
        <p:nvSpPr>
          <p:cNvPr id="9" name="Left Arrow 8"/>
          <p:cNvSpPr/>
          <p:nvPr/>
        </p:nvSpPr>
        <p:spPr>
          <a:xfrm>
            <a:off x="8640452" y="1988840"/>
            <a:ext cx="360040" cy="360040"/>
          </a:xfrm>
          <a:prstGeom prst="leftArrow">
            <a:avLst/>
          </a:prstGeom>
        </p:spPr>
        <p:style>
          <a:lnRef idx="2">
            <a:schemeClr val="accent5"/>
          </a:lnRef>
          <a:fillRef idx="1">
            <a:schemeClr val="lt1"/>
          </a:fillRef>
          <a:effectRef idx="0">
            <a:schemeClr val="accent5"/>
          </a:effectRef>
          <a:fontRef idx="minor">
            <a:schemeClr val="dk1"/>
          </a:fontRef>
        </p:style>
        <p:txBody>
          <a:bodyPr rtlCol="1" anchor="ctr"/>
          <a:lstStyle/>
          <a:p>
            <a:pPr algn="ctr"/>
            <a:endParaRPr lang="ar-EG"/>
          </a:p>
        </p:txBody>
      </p:sp>
      <p:sp>
        <p:nvSpPr>
          <p:cNvPr id="10" name="Left Arrow 9"/>
          <p:cNvSpPr/>
          <p:nvPr/>
        </p:nvSpPr>
        <p:spPr>
          <a:xfrm>
            <a:off x="8604448" y="3068960"/>
            <a:ext cx="360040" cy="360040"/>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EG"/>
          </a:p>
        </p:txBody>
      </p:sp>
      <p:sp>
        <p:nvSpPr>
          <p:cNvPr id="11" name="Left Arrow 10"/>
          <p:cNvSpPr/>
          <p:nvPr/>
        </p:nvSpPr>
        <p:spPr>
          <a:xfrm>
            <a:off x="8604448" y="4221088"/>
            <a:ext cx="360040" cy="360040"/>
          </a:xfrm>
          <a:prstGeom prst="leftArrow">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ar-EG"/>
          </a:p>
        </p:txBody>
      </p:sp>
      <p:sp>
        <p:nvSpPr>
          <p:cNvPr id="12" name="Left Arrow 11"/>
          <p:cNvSpPr/>
          <p:nvPr/>
        </p:nvSpPr>
        <p:spPr>
          <a:xfrm>
            <a:off x="8604448" y="5373216"/>
            <a:ext cx="360040" cy="360040"/>
          </a:xfrm>
          <a:prstGeom prst="lef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endParaRPr lang="ar-EG"/>
          </a:p>
        </p:txBody>
      </p:sp>
    </p:spTree>
    <p:extLst>
      <p:ext uri="{BB962C8B-B14F-4D97-AF65-F5344CB8AC3E}">
        <p14:creationId xmlns:p14="http://schemas.microsoft.com/office/powerpoint/2010/main" val="1301417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anim calcmode="lin" valueType="num">
                                      <p:cBhvr>
                                        <p:cTn id="55" dur="1000" fill="hold"/>
                                        <p:tgtEl>
                                          <p:spTgt spid="12"/>
                                        </p:tgtEl>
                                        <p:attrNameLst>
                                          <p:attrName>style.rotation</p:attrName>
                                        </p:attrNameLst>
                                      </p:cBhvr>
                                      <p:tavLst>
                                        <p:tav tm="0">
                                          <p:val>
                                            <p:fltVal val="90"/>
                                          </p:val>
                                        </p:tav>
                                        <p:tav tm="100000">
                                          <p:val>
                                            <p:fltVal val="0"/>
                                          </p:val>
                                        </p:tav>
                                      </p:tavLst>
                                    </p:anim>
                                    <p:animEffect transition="in" filter="fade">
                                      <p:cBhvr>
                                        <p:cTn id="56" dur="10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091234181"/>
              </p:ext>
            </p:extLst>
          </p:nvPr>
        </p:nvGraphicFramePr>
        <p:xfrm>
          <a:off x="611560" y="1844824"/>
          <a:ext cx="7992888"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laque 5"/>
          <p:cNvSpPr/>
          <p:nvPr/>
        </p:nvSpPr>
        <p:spPr>
          <a:xfrm>
            <a:off x="2195736" y="260648"/>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271706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38110040"/>
              </p:ext>
            </p:extLst>
          </p:nvPr>
        </p:nvGraphicFramePr>
        <p:xfrm>
          <a:off x="611560" y="1844824"/>
          <a:ext cx="7992888"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laque 5"/>
          <p:cNvSpPr/>
          <p:nvPr/>
        </p:nvSpPr>
        <p:spPr>
          <a:xfrm>
            <a:off x="2195736" y="260648"/>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(2)</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27987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079004626"/>
              </p:ext>
            </p:extLst>
          </p:nvPr>
        </p:nvGraphicFramePr>
        <p:xfrm>
          <a:off x="1907704" y="1484784"/>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ardrop 6"/>
          <p:cNvSpPr/>
          <p:nvPr/>
        </p:nvSpPr>
        <p:spPr>
          <a:xfrm>
            <a:off x="395536" y="404664"/>
            <a:ext cx="1800200" cy="1368152"/>
          </a:xfrm>
          <a:prstGeom prst="teardrop">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b="1" dirty="0" smtClean="0">
                <a:solidFill>
                  <a:srgbClr val="C00000"/>
                </a:solidFill>
                <a:latin typeface="Wide Latin" panose="020A0A07050505020404" pitchFamily="18" charset="0"/>
              </a:rPr>
              <a:t>ثامنا</a:t>
            </a:r>
            <a:endParaRPr lang="ar-EG" sz="3200" b="1"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16865857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al Callout 3"/>
          <p:cNvSpPr/>
          <p:nvPr/>
        </p:nvSpPr>
        <p:spPr>
          <a:xfrm>
            <a:off x="4405493" y="332656"/>
            <a:ext cx="3240360" cy="1080120"/>
          </a:xfrm>
          <a:prstGeom prst="wedgeEllipseCallout">
            <a:avLst/>
          </a:prstGeom>
          <a:ln>
            <a:solidFill>
              <a:schemeClr val="bg1"/>
            </a:solidFill>
          </a:ln>
          <a:effectLst>
            <a:glow rad="101600">
              <a:schemeClr val="accent2">
                <a:satMod val="175000"/>
                <a:alpha val="40000"/>
              </a:schemeClr>
            </a:glow>
            <a:reflection blurRad="6350" stA="50000" endA="300" endPos="5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2800" b="1" dirty="0"/>
              <a:t>تعريف الغضب</a:t>
            </a:r>
          </a:p>
        </p:txBody>
      </p:sp>
      <p:sp>
        <p:nvSpPr>
          <p:cNvPr id="5" name="Rectangle 4"/>
          <p:cNvSpPr/>
          <p:nvPr/>
        </p:nvSpPr>
        <p:spPr>
          <a:xfrm>
            <a:off x="1043608" y="2708920"/>
            <a:ext cx="7632848" cy="1368152"/>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EG" sz="2400" b="1" dirty="0"/>
              <a:t>الغضب هو حالة انفعالية مرتبطة بإدراك الشخص بأنه تعرض للتهجم أو الإساءة وميول الشخص للرد على الإساءة بإساءة مقابلة.</a:t>
            </a:r>
          </a:p>
        </p:txBody>
      </p:sp>
      <p:pic>
        <p:nvPicPr>
          <p:cNvPr id="7" name="Picture 6"/>
          <p:cNvPicPr>
            <a:picLocks noChangeAspect="1"/>
          </p:cNvPicPr>
          <p:nvPr/>
        </p:nvPicPr>
        <p:blipFill>
          <a:blip r:embed="rId4"/>
          <a:stretch>
            <a:fillRect/>
          </a:stretch>
        </p:blipFill>
        <p:spPr>
          <a:xfrm>
            <a:off x="611560" y="4509120"/>
            <a:ext cx="2249619" cy="2078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1998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871700" y="260648"/>
            <a:ext cx="4680520" cy="864096"/>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EG" sz="2800" b="1" dirty="0">
                <a:solidFill>
                  <a:schemeClr val="bg1"/>
                </a:solidFill>
              </a:rPr>
              <a:t>آليات إدارة الغضب</a:t>
            </a:r>
          </a:p>
        </p:txBody>
      </p:sp>
      <p:sp>
        <p:nvSpPr>
          <p:cNvPr id="5" name="Rectangle 4"/>
          <p:cNvSpPr/>
          <p:nvPr/>
        </p:nvSpPr>
        <p:spPr>
          <a:xfrm>
            <a:off x="1151620" y="1440071"/>
            <a:ext cx="6696744" cy="864096"/>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a:r>
              <a:rPr lang="ar-EG" sz="2400" b="1" dirty="0"/>
              <a:t>تعرف على مسببات ومثيرات مشاعر الغضب</a:t>
            </a:r>
          </a:p>
        </p:txBody>
      </p:sp>
      <p:sp>
        <p:nvSpPr>
          <p:cNvPr id="9" name="Regular Pentagon 8"/>
          <p:cNvSpPr/>
          <p:nvPr/>
        </p:nvSpPr>
        <p:spPr>
          <a:xfrm>
            <a:off x="8244408" y="1412776"/>
            <a:ext cx="720080" cy="617138"/>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800" b="1" dirty="0" smtClean="0"/>
              <a:t>1</a:t>
            </a:r>
            <a:endParaRPr lang="ar-EG" sz="2800" b="1" dirty="0"/>
          </a:p>
        </p:txBody>
      </p:sp>
      <p:sp>
        <p:nvSpPr>
          <p:cNvPr id="2" name="Rounded Rectangle 1"/>
          <p:cNvSpPr/>
          <p:nvPr/>
        </p:nvSpPr>
        <p:spPr>
          <a:xfrm>
            <a:off x="323528" y="2708920"/>
            <a:ext cx="8280920" cy="1368152"/>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r"/>
            <a:r>
              <a:rPr lang="ar-EG" sz="2400" b="1" dirty="0" smtClean="0"/>
              <a:t>عوضاً </a:t>
            </a:r>
            <a:r>
              <a:rPr lang="ar-EG" sz="2400" b="1" dirty="0"/>
              <a:t>عن رد الفعل، يمكن للإنسان البدء بالتعرف على المواقف والأشخاص الذين يثيرون مشاعر الغضب وتفادي المواقف والأشخاص بقدر الامكان</a:t>
            </a:r>
          </a:p>
        </p:txBody>
      </p:sp>
      <p:pic>
        <p:nvPicPr>
          <p:cNvPr id="3" name="Picture 2"/>
          <p:cNvPicPr>
            <a:picLocks noChangeAspect="1"/>
          </p:cNvPicPr>
          <p:nvPr/>
        </p:nvPicPr>
        <p:blipFill>
          <a:blip r:embed="rId4"/>
          <a:stretch>
            <a:fillRect/>
          </a:stretch>
        </p:blipFill>
        <p:spPr>
          <a:xfrm>
            <a:off x="351257" y="4100101"/>
            <a:ext cx="2629154" cy="21875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917289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63588" y="637607"/>
            <a:ext cx="6696744" cy="864096"/>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a:r>
              <a:rPr lang="ar-EG" sz="2800" b="1" dirty="0"/>
              <a:t>تفحص مشاعرك و اسباب الانفعال</a:t>
            </a:r>
          </a:p>
        </p:txBody>
      </p:sp>
      <p:sp>
        <p:nvSpPr>
          <p:cNvPr id="5" name="Regular Pentagon 4"/>
          <p:cNvSpPr/>
          <p:nvPr/>
        </p:nvSpPr>
        <p:spPr>
          <a:xfrm>
            <a:off x="7956376" y="620688"/>
            <a:ext cx="720080" cy="617138"/>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800" b="1" dirty="0" smtClean="0">
                <a:solidFill>
                  <a:srgbClr val="C00000"/>
                </a:solidFill>
              </a:rPr>
              <a:t>2</a:t>
            </a:r>
            <a:endParaRPr lang="ar-EG" b="1" dirty="0">
              <a:solidFill>
                <a:srgbClr val="C00000"/>
              </a:solidFill>
            </a:endParaRPr>
          </a:p>
        </p:txBody>
      </p:sp>
      <p:sp>
        <p:nvSpPr>
          <p:cNvPr id="6" name="Rounded Rectangle 5"/>
          <p:cNvSpPr/>
          <p:nvPr/>
        </p:nvSpPr>
        <p:spPr>
          <a:xfrm>
            <a:off x="378637" y="1930516"/>
            <a:ext cx="8496944" cy="1296144"/>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راجع بعض المواقف التي تثير غضبك وتفقدك السيطرة، وتفحص الأسباب الدفينة وراء فقدانك للسيطرة</a:t>
            </a:r>
          </a:p>
        </p:txBody>
      </p:sp>
      <p:pic>
        <p:nvPicPr>
          <p:cNvPr id="7" name="Picture 6"/>
          <p:cNvPicPr>
            <a:picLocks noChangeAspect="1"/>
          </p:cNvPicPr>
          <p:nvPr/>
        </p:nvPicPr>
        <p:blipFill>
          <a:blip r:embed="rId4"/>
          <a:stretch>
            <a:fillRect/>
          </a:stretch>
        </p:blipFill>
        <p:spPr>
          <a:xfrm>
            <a:off x="378637" y="3356992"/>
            <a:ext cx="3278138" cy="2447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211529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63588" y="836712"/>
            <a:ext cx="6696744" cy="864096"/>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a:r>
              <a:rPr lang="ar-EG" sz="2800" b="1" dirty="0"/>
              <a:t>التراجع وضبط النفس قبل التصرف</a:t>
            </a:r>
          </a:p>
        </p:txBody>
      </p:sp>
      <p:sp>
        <p:nvSpPr>
          <p:cNvPr id="5" name="Regular Pentagon 4"/>
          <p:cNvSpPr/>
          <p:nvPr/>
        </p:nvSpPr>
        <p:spPr>
          <a:xfrm>
            <a:off x="7957467" y="836712"/>
            <a:ext cx="720080" cy="617138"/>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400" b="1" dirty="0" smtClean="0">
                <a:solidFill>
                  <a:srgbClr val="C00000"/>
                </a:solidFill>
              </a:rPr>
              <a:t>3</a:t>
            </a:r>
            <a:endParaRPr lang="ar-EG" sz="2400" b="1" dirty="0">
              <a:solidFill>
                <a:srgbClr val="C00000"/>
              </a:solidFill>
            </a:endParaRPr>
          </a:p>
        </p:txBody>
      </p:sp>
      <p:sp>
        <p:nvSpPr>
          <p:cNvPr id="6" name="Rounded Rectangle 5"/>
          <p:cNvSpPr/>
          <p:nvPr/>
        </p:nvSpPr>
        <p:spPr>
          <a:xfrm>
            <a:off x="251520" y="2276872"/>
            <a:ext cx="8426027" cy="1152128"/>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400" b="1" dirty="0">
                <a:solidFill>
                  <a:schemeClr val="bg1"/>
                </a:solidFill>
              </a:rPr>
              <a:t>إن بضع دقائق قبل التصرف تجاه موقف مثير للغضب كافية أحياناً للتخلص من هبة المشاعر السلبية المرتبطة بذلك الموقف</a:t>
            </a:r>
          </a:p>
        </p:txBody>
      </p:sp>
      <p:pic>
        <p:nvPicPr>
          <p:cNvPr id="7" name="Picture 6"/>
          <p:cNvPicPr>
            <a:picLocks noChangeAspect="1"/>
          </p:cNvPicPr>
          <p:nvPr/>
        </p:nvPicPr>
        <p:blipFill>
          <a:blip r:embed="rId4"/>
          <a:stretch>
            <a:fillRect/>
          </a:stretch>
        </p:blipFill>
        <p:spPr>
          <a:xfrm>
            <a:off x="683568" y="3501008"/>
            <a:ext cx="2885306" cy="2376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504373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63588" y="405260"/>
            <a:ext cx="6696744" cy="864096"/>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a:r>
              <a:rPr lang="ar-EG" sz="2800" b="1" dirty="0"/>
              <a:t>تعلم مهارات خاصة بإدارة الغضب</a:t>
            </a:r>
          </a:p>
        </p:txBody>
      </p:sp>
      <p:sp>
        <p:nvSpPr>
          <p:cNvPr id="5" name="Regular Pentagon 4"/>
          <p:cNvSpPr/>
          <p:nvPr/>
        </p:nvSpPr>
        <p:spPr>
          <a:xfrm>
            <a:off x="7956376" y="404664"/>
            <a:ext cx="720080" cy="617138"/>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800" b="1" dirty="0" smtClean="0">
                <a:solidFill>
                  <a:srgbClr val="C00000"/>
                </a:solidFill>
              </a:rPr>
              <a:t>4</a:t>
            </a:r>
            <a:endParaRPr lang="ar-EG" sz="2800" b="1" dirty="0">
              <a:solidFill>
                <a:srgbClr val="C00000"/>
              </a:solidFill>
            </a:endParaRPr>
          </a:p>
        </p:txBody>
      </p:sp>
      <p:sp>
        <p:nvSpPr>
          <p:cNvPr id="6" name="Rounded Rectangle 5"/>
          <p:cNvSpPr/>
          <p:nvPr/>
        </p:nvSpPr>
        <p:spPr>
          <a:xfrm>
            <a:off x="179512" y="1772816"/>
            <a:ext cx="8352928" cy="1152128"/>
          </a:xfrm>
          <a:prstGeom prst="roundRect">
            <a:avLst/>
          </a:prstGeom>
          <a:solidFill>
            <a:srgbClr val="FF33CC"/>
          </a:solidFill>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2400" b="1" dirty="0"/>
              <a:t>اكتشف طريقة خلاقة خاصة بك للتعبير عن غضبك ومشاعرك السلبية، فالرسم أو الكتابة أو التمثيل تسمح للشخص بالتفريغ بشكل ايجابي</a:t>
            </a:r>
          </a:p>
        </p:txBody>
      </p:sp>
      <p:pic>
        <p:nvPicPr>
          <p:cNvPr id="7" name="Picture 6"/>
          <p:cNvPicPr>
            <a:picLocks noChangeAspect="1"/>
          </p:cNvPicPr>
          <p:nvPr/>
        </p:nvPicPr>
        <p:blipFill>
          <a:blip r:embed="rId4"/>
          <a:stretch>
            <a:fillRect/>
          </a:stretch>
        </p:blipFill>
        <p:spPr>
          <a:xfrm>
            <a:off x="634950" y="3068960"/>
            <a:ext cx="3721026" cy="22661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564102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Flowchart: Multidocument 4"/>
          <p:cNvSpPr/>
          <p:nvPr/>
        </p:nvSpPr>
        <p:spPr>
          <a:xfrm>
            <a:off x="4453706" y="130324"/>
            <a:ext cx="4446240" cy="1368152"/>
          </a:xfrm>
          <a:prstGeom prst="flowChartMultidocumen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3200" dirty="0">
                <a:solidFill>
                  <a:srgbClr val="C00000"/>
                </a:solidFill>
              </a:rPr>
              <a:t>الذات في علم النفس</a:t>
            </a:r>
          </a:p>
        </p:txBody>
      </p:sp>
      <p:sp>
        <p:nvSpPr>
          <p:cNvPr id="12" name="Rounded Rectangle 11"/>
          <p:cNvSpPr/>
          <p:nvPr/>
        </p:nvSpPr>
        <p:spPr>
          <a:xfrm>
            <a:off x="0" y="3284984"/>
            <a:ext cx="5220072" cy="792088"/>
          </a:xfrm>
          <a:prstGeom prst="roundRect">
            <a:avLst/>
          </a:prstGeom>
        </p:spPr>
        <p:style>
          <a:lnRef idx="3">
            <a:schemeClr val="lt1"/>
          </a:lnRef>
          <a:fillRef idx="1">
            <a:schemeClr val="accent3"/>
          </a:fillRef>
          <a:effectRef idx="1">
            <a:schemeClr val="accent3"/>
          </a:effectRef>
          <a:fontRef idx="minor">
            <a:schemeClr val="lt1"/>
          </a:fontRef>
        </p:style>
        <p:txBody>
          <a:bodyPr rtlCol="1" anchor="ctr"/>
          <a:lstStyle/>
          <a:p>
            <a:pPr algn="ctr" rtl="1"/>
            <a:r>
              <a:rPr lang="ar-EG" sz="2400" b="1" dirty="0">
                <a:solidFill>
                  <a:schemeClr val="lt1"/>
                </a:solidFill>
              </a:rPr>
              <a:t>الذات كموضع المعرفة (موضع الوعي) </a:t>
            </a:r>
          </a:p>
          <a:p>
            <a:pPr algn="ctr" rtl="1"/>
            <a:r>
              <a:rPr lang="en-US" sz="2400" b="1" dirty="0">
                <a:solidFill>
                  <a:schemeClr val="lt1"/>
                </a:solidFill>
              </a:rPr>
              <a:t>Object (me-)</a:t>
            </a:r>
            <a:endParaRPr lang="ar-EG" sz="2400" b="1" dirty="0">
              <a:solidFill>
                <a:schemeClr val="lt1"/>
              </a:solidFill>
            </a:endParaRPr>
          </a:p>
        </p:txBody>
      </p:sp>
      <p:sp>
        <p:nvSpPr>
          <p:cNvPr id="13" name="Rounded Rectangle 12"/>
          <p:cNvSpPr/>
          <p:nvPr/>
        </p:nvSpPr>
        <p:spPr>
          <a:xfrm>
            <a:off x="0" y="4365104"/>
            <a:ext cx="5215260" cy="864096"/>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400" b="1" dirty="0">
                <a:solidFill>
                  <a:schemeClr val="lt1"/>
                </a:solidFill>
              </a:rPr>
              <a:t>الذات ككيان / الوعي بحد ذاته </a:t>
            </a:r>
          </a:p>
          <a:p>
            <a:pPr algn="ctr" rtl="1"/>
            <a:r>
              <a:rPr lang="en-US" sz="2400" b="1" dirty="0">
                <a:solidFill>
                  <a:schemeClr val="lt1"/>
                </a:solidFill>
              </a:rPr>
              <a:t>Subject (I-)</a:t>
            </a:r>
            <a:endParaRPr lang="ar-EG" sz="2400" b="1" dirty="0">
              <a:solidFill>
                <a:schemeClr val="lt1"/>
              </a:solidFill>
            </a:endParaRPr>
          </a:p>
        </p:txBody>
      </p:sp>
      <p:cxnSp>
        <p:nvCxnSpPr>
          <p:cNvPr id="6" name="Straight Connector 5"/>
          <p:cNvCxnSpPr/>
          <p:nvPr/>
        </p:nvCxnSpPr>
        <p:spPr>
          <a:xfrm>
            <a:off x="7236296" y="2545401"/>
            <a:ext cx="0" cy="2251751"/>
          </a:xfrm>
          <a:prstGeom prst="line">
            <a:avLst/>
          </a:prstGeom>
        </p:spPr>
        <p:style>
          <a:lnRef idx="2">
            <a:schemeClr val="accent5"/>
          </a:lnRef>
          <a:fillRef idx="0">
            <a:schemeClr val="accent5"/>
          </a:fillRef>
          <a:effectRef idx="1">
            <a:schemeClr val="accent5"/>
          </a:effectRef>
          <a:fontRef idx="minor">
            <a:schemeClr val="tx1"/>
          </a:fontRef>
        </p:style>
      </p:cxnSp>
      <p:cxnSp>
        <p:nvCxnSpPr>
          <p:cNvPr id="7" name="Straight Arrow Connector 6"/>
          <p:cNvCxnSpPr/>
          <p:nvPr/>
        </p:nvCxnSpPr>
        <p:spPr>
          <a:xfrm flipH="1">
            <a:off x="5215260" y="3789040"/>
            <a:ext cx="2021036"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8" name="Straight Arrow Connector 7"/>
          <p:cNvCxnSpPr/>
          <p:nvPr/>
        </p:nvCxnSpPr>
        <p:spPr>
          <a:xfrm flipH="1">
            <a:off x="5220072" y="4797152"/>
            <a:ext cx="2021036"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9" name="Rectangle 8"/>
          <p:cNvSpPr/>
          <p:nvPr/>
        </p:nvSpPr>
        <p:spPr>
          <a:xfrm>
            <a:off x="467544" y="1681305"/>
            <a:ext cx="8496944" cy="936104"/>
          </a:xfrm>
          <a:prstGeom prst="rect">
            <a:avLst/>
          </a:prstGeom>
          <a:solidFill>
            <a:schemeClr val="bg1"/>
          </a:solidFill>
          <a:ln>
            <a:solidFill>
              <a:srgbClr val="00B0F0"/>
            </a:solidFill>
          </a:ln>
        </p:spPr>
        <p:style>
          <a:lnRef idx="2">
            <a:schemeClr val="accent2"/>
          </a:lnRef>
          <a:fillRef idx="1">
            <a:schemeClr val="lt1"/>
          </a:fillRef>
          <a:effectRef idx="0">
            <a:schemeClr val="accent2"/>
          </a:effectRef>
          <a:fontRef idx="minor">
            <a:schemeClr val="dk1"/>
          </a:fontRef>
        </p:style>
        <p:txBody>
          <a:bodyPr rtlCol="1" anchor="ctr"/>
          <a:lstStyle/>
          <a:p>
            <a:pPr algn="justLow" rtl="1"/>
            <a:r>
              <a:rPr lang="ar-EG" sz="2400" b="1" dirty="0">
                <a:solidFill>
                  <a:srgbClr val="002060"/>
                </a:solidFill>
              </a:rPr>
              <a:t>تراوحت تعريفات الذات في علم النفس بين:</a:t>
            </a:r>
          </a:p>
        </p:txBody>
      </p:sp>
    </p:spTree>
    <p:extLst>
      <p:ext uri="{BB962C8B-B14F-4D97-AF65-F5344CB8AC3E}">
        <p14:creationId xmlns:p14="http://schemas.microsoft.com/office/powerpoint/2010/main" val="3547502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99592" y="404664"/>
            <a:ext cx="6624736" cy="792088"/>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rtl="1"/>
            <a:r>
              <a:rPr lang="ar-EG" sz="2800" b="1" dirty="0" smtClean="0"/>
              <a:t>      تعلم </a:t>
            </a:r>
            <a:r>
              <a:rPr lang="ar-EG" sz="2800" b="1" dirty="0"/>
              <a:t>مهارة تأكيد الذات في التواصل </a:t>
            </a:r>
            <a:r>
              <a:rPr lang="ar-EG" sz="2800" b="1" dirty="0" smtClean="0"/>
              <a:t>مع الأخرين</a:t>
            </a:r>
            <a:endParaRPr lang="ar-EG" sz="2800" b="1" dirty="0"/>
          </a:p>
        </p:txBody>
      </p:sp>
      <p:sp>
        <p:nvSpPr>
          <p:cNvPr id="6" name="Regular Pentagon 5"/>
          <p:cNvSpPr/>
          <p:nvPr/>
        </p:nvSpPr>
        <p:spPr>
          <a:xfrm>
            <a:off x="7956376" y="404664"/>
            <a:ext cx="792088" cy="720080"/>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3200" b="1" dirty="0" smtClean="0">
                <a:solidFill>
                  <a:srgbClr val="C00000"/>
                </a:solidFill>
              </a:rPr>
              <a:t>5</a:t>
            </a:r>
            <a:endParaRPr lang="ar-EG" sz="3200" b="1" dirty="0">
              <a:solidFill>
                <a:srgbClr val="C00000"/>
              </a:solidFill>
            </a:endParaRPr>
          </a:p>
        </p:txBody>
      </p:sp>
      <p:sp>
        <p:nvSpPr>
          <p:cNvPr id="7" name="Rounded Rectangle 6"/>
          <p:cNvSpPr/>
          <p:nvPr/>
        </p:nvSpPr>
        <p:spPr>
          <a:xfrm>
            <a:off x="251520" y="1628800"/>
            <a:ext cx="8496944" cy="1080120"/>
          </a:xfrm>
          <a:prstGeom prst="roundRect">
            <a:avLst/>
          </a:prstGeom>
          <a:solidFill>
            <a:srgbClr val="CC0066"/>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400" b="1" dirty="0"/>
              <a:t>مهارة تأكيد الذات تسمح بالتعبير عن مشاعرك، دون تجريح الآخرين او انتهاك </a:t>
            </a:r>
            <a:r>
              <a:rPr lang="ar-EG" sz="2400" b="1" dirty="0" smtClean="0"/>
              <a:t>حقوقهم</a:t>
            </a:r>
            <a:endParaRPr lang="ar-EG" sz="2400" b="1" dirty="0"/>
          </a:p>
        </p:txBody>
      </p:sp>
      <p:pic>
        <p:nvPicPr>
          <p:cNvPr id="8" name="Picture 7"/>
          <p:cNvPicPr>
            <a:picLocks noChangeAspect="1"/>
          </p:cNvPicPr>
          <p:nvPr/>
        </p:nvPicPr>
        <p:blipFill>
          <a:blip r:embed="rId4"/>
          <a:stretch>
            <a:fillRect/>
          </a:stretch>
        </p:blipFill>
        <p:spPr>
          <a:xfrm>
            <a:off x="670920" y="2996952"/>
            <a:ext cx="3809945" cy="26495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30749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71600" y="476672"/>
            <a:ext cx="6624736" cy="792088"/>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a:r>
              <a:rPr lang="ar-EG" sz="2800" b="1" dirty="0"/>
              <a:t>	</a:t>
            </a:r>
            <a:r>
              <a:rPr lang="ar-EG" sz="2800" b="1" dirty="0" smtClean="0"/>
              <a:t>          التنفس </a:t>
            </a:r>
            <a:r>
              <a:rPr lang="ar-EG" sz="2800" b="1" dirty="0"/>
              <a:t>العميق</a:t>
            </a:r>
          </a:p>
        </p:txBody>
      </p:sp>
      <p:sp>
        <p:nvSpPr>
          <p:cNvPr id="3" name="Regular Pentagon 2"/>
          <p:cNvSpPr/>
          <p:nvPr/>
        </p:nvSpPr>
        <p:spPr>
          <a:xfrm>
            <a:off x="7956376" y="465794"/>
            <a:ext cx="720080" cy="720080"/>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800" b="1" dirty="0" smtClean="0">
                <a:solidFill>
                  <a:srgbClr val="C00000"/>
                </a:solidFill>
              </a:rPr>
              <a:t>6</a:t>
            </a:r>
            <a:endParaRPr lang="ar-EG" sz="2800" b="1" dirty="0">
              <a:solidFill>
                <a:srgbClr val="C00000"/>
              </a:solidFill>
            </a:endParaRPr>
          </a:p>
        </p:txBody>
      </p:sp>
      <p:sp>
        <p:nvSpPr>
          <p:cNvPr id="4" name="Rounded Rectangle 3"/>
          <p:cNvSpPr/>
          <p:nvPr/>
        </p:nvSpPr>
        <p:spPr>
          <a:xfrm>
            <a:off x="323528" y="1772816"/>
            <a:ext cx="8352928" cy="792088"/>
          </a:xfrm>
          <a:prstGeom prst="round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يمكن للتنفس العميق مساعدة الشخص في التحكم بالانفعالات</a:t>
            </a:r>
          </a:p>
        </p:txBody>
      </p:sp>
      <p:pic>
        <p:nvPicPr>
          <p:cNvPr id="5" name="Picture 4"/>
          <p:cNvPicPr>
            <a:picLocks noChangeAspect="1"/>
          </p:cNvPicPr>
          <p:nvPr/>
        </p:nvPicPr>
        <p:blipFill>
          <a:blip r:embed="rId4"/>
          <a:stretch>
            <a:fillRect/>
          </a:stretch>
        </p:blipFill>
        <p:spPr>
          <a:xfrm>
            <a:off x="755576" y="2708920"/>
            <a:ext cx="3384376" cy="2808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675348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99592" y="404664"/>
            <a:ext cx="6552728" cy="720080"/>
          </a:xfrm>
          <a:prstGeom prst="rect">
            <a:avLst/>
          </a:prstGeom>
        </p:spPr>
        <p:style>
          <a:lnRef idx="3">
            <a:schemeClr val="lt1"/>
          </a:lnRef>
          <a:fillRef idx="1">
            <a:schemeClr val="accent1"/>
          </a:fillRef>
          <a:effectRef idx="1">
            <a:schemeClr val="accent1"/>
          </a:effectRef>
          <a:fontRef idx="minor">
            <a:schemeClr val="lt1"/>
          </a:fontRef>
        </p:style>
        <p:txBody>
          <a:bodyPr rtlCol="1" anchor="ctr"/>
          <a:lstStyle/>
          <a:p>
            <a:pPr algn="ctr" rtl="1"/>
            <a:r>
              <a:rPr lang="ar-EG" sz="2800" b="1" dirty="0" smtClean="0"/>
              <a:t>تعلم </a:t>
            </a:r>
            <a:r>
              <a:rPr lang="ar-EG" sz="2800" b="1" dirty="0"/>
              <a:t>مهارة التسامح كوسيلة لإدارة الغضب</a:t>
            </a:r>
          </a:p>
        </p:txBody>
      </p:sp>
      <p:sp>
        <p:nvSpPr>
          <p:cNvPr id="5" name="Regular Pentagon 4"/>
          <p:cNvSpPr/>
          <p:nvPr/>
        </p:nvSpPr>
        <p:spPr>
          <a:xfrm>
            <a:off x="7884368" y="332656"/>
            <a:ext cx="720080" cy="720080"/>
          </a:xfrm>
          <a:prstGeom prst="pentagon">
            <a:avLst/>
          </a:prstGeom>
          <a:ln>
            <a:solidFill>
              <a:srgbClr val="0070C0"/>
            </a:solidFill>
          </a:ln>
        </p:spPr>
        <p:style>
          <a:lnRef idx="2">
            <a:schemeClr val="dk1"/>
          </a:lnRef>
          <a:fillRef idx="1">
            <a:schemeClr val="lt1"/>
          </a:fillRef>
          <a:effectRef idx="0">
            <a:schemeClr val="dk1"/>
          </a:effectRef>
          <a:fontRef idx="minor">
            <a:schemeClr val="dk1"/>
          </a:fontRef>
        </p:style>
        <p:txBody>
          <a:bodyPr rtlCol="1" anchor="ctr"/>
          <a:lstStyle/>
          <a:p>
            <a:pPr algn="ctr"/>
            <a:r>
              <a:rPr lang="ar-EG" sz="2800" b="1" dirty="0" smtClean="0">
                <a:solidFill>
                  <a:srgbClr val="C00000"/>
                </a:solidFill>
              </a:rPr>
              <a:t>7</a:t>
            </a:r>
            <a:endParaRPr lang="ar-EG" sz="2800" b="1" dirty="0">
              <a:solidFill>
                <a:srgbClr val="C00000"/>
              </a:solidFill>
            </a:endParaRPr>
          </a:p>
        </p:txBody>
      </p:sp>
      <p:sp>
        <p:nvSpPr>
          <p:cNvPr id="6" name="Rounded Rectangle 5"/>
          <p:cNvSpPr/>
          <p:nvPr/>
        </p:nvSpPr>
        <p:spPr>
          <a:xfrm>
            <a:off x="251520" y="1484784"/>
            <a:ext cx="8136904" cy="1440160"/>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1" anchor="ctr"/>
          <a:lstStyle/>
          <a:p>
            <a:pPr algn="justLow" rtl="1"/>
            <a:r>
              <a:rPr lang="ar-EG" sz="2400" b="1" dirty="0"/>
              <a:t>«العملية التي يتخلص من خلالها الشخص من المشاعر السلبية المرتبطة بإساءة شخص ما ». والتسامح لا يعني التصالح، انما هو قرار شخصي بتحرير الذات من المشاعر المرتبطة </a:t>
            </a:r>
            <a:r>
              <a:rPr lang="ar-EG" sz="2400" b="1" dirty="0" smtClean="0"/>
              <a:t>بالإساءة</a:t>
            </a:r>
            <a:endParaRPr lang="ar-EG" sz="2400" b="1" dirty="0"/>
          </a:p>
        </p:txBody>
      </p:sp>
      <p:pic>
        <p:nvPicPr>
          <p:cNvPr id="7" name="Picture 6"/>
          <p:cNvPicPr>
            <a:picLocks noChangeAspect="1"/>
          </p:cNvPicPr>
          <p:nvPr/>
        </p:nvPicPr>
        <p:blipFill>
          <a:blip r:embed="rId4"/>
          <a:stretch>
            <a:fillRect/>
          </a:stretch>
        </p:blipFill>
        <p:spPr>
          <a:xfrm>
            <a:off x="899592" y="3068960"/>
            <a:ext cx="3301988" cy="30243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167013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Wave 4"/>
          <p:cNvSpPr/>
          <p:nvPr/>
        </p:nvSpPr>
        <p:spPr>
          <a:xfrm>
            <a:off x="2064347" y="116632"/>
            <a:ext cx="4248472" cy="1512168"/>
          </a:xfrm>
          <a:prstGeom prst="wave">
            <a:avLst/>
          </a:prstGeom>
          <a:effectLst>
            <a:glow rad="101600">
              <a:schemeClr val="accent1">
                <a:satMod val="175000"/>
                <a:alpha val="40000"/>
              </a:schemeClr>
            </a:glow>
            <a:outerShdw blurRad="50800" dist="38100" dir="18900000" algn="bl" rotWithShape="0">
              <a:prstClr val="black">
                <a:alpha val="40000"/>
              </a:prstClr>
            </a:outerShdw>
            <a:reflection blurRad="6350" stA="50000" endA="300" endPos="55000" dir="5400000" sy="-100000" algn="bl" rotWithShape="0"/>
            <a:softEdge rad="127000"/>
          </a:effectLst>
          <a:scene3d>
            <a:camera prst="orthographicFront">
              <a:rot lat="0" lon="0" rev="0"/>
            </a:camera>
            <a:lightRig rig="threePt" dir="t">
              <a:rot lat="0" lon="0" rev="1200000"/>
            </a:lightRig>
          </a:scene3d>
          <a:sp3d>
            <a:bevelT w="63500" h="25400" prst="coolSlant"/>
          </a:sp3d>
        </p:spPr>
        <p:style>
          <a:lnRef idx="0">
            <a:schemeClr val="accent1"/>
          </a:lnRef>
          <a:fillRef idx="3">
            <a:schemeClr val="accent1"/>
          </a:fillRef>
          <a:effectRef idx="3">
            <a:schemeClr val="accent1"/>
          </a:effectRef>
          <a:fontRef idx="minor">
            <a:schemeClr val="lt1"/>
          </a:fontRef>
        </p:style>
        <p:txBody>
          <a:bodyPr rtlCol="1" anchor="ctr"/>
          <a:lstStyle/>
          <a:p>
            <a:pPr algn="ctr"/>
            <a:r>
              <a:rPr lang="ar-EG" sz="2800" b="1" dirty="0"/>
              <a:t>مراحل التسامح</a:t>
            </a:r>
          </a:p>
        </p:txBody>
      </p:sp>
      <p:sp>
        <p:nvSpPr>
          <p:cNvPr id="6" name="Oval Callout 5"/>
          <p:cNvSpPr/>
          <p:nvPr/>
        </p:nvSpPr>
        <p:spPr>
          <a:xfrm>
            <a:off x="5577896" y="1484784"/>
            <a:ext cx="3240360" cy="1008112"/>
          </a:xfrm>
          <a:prstGeom prst="wedgeEllipseCallout">
            <a:avLst/>
          </a:prstGeom>
          <a:solidFill>
            <a:srgbClr val="FF33CC"/>
          </a:solid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مرحلة الاكتشاف</a:t>
            </a:r>
          </a:p>
        </p:txBody>
      </p:sp>
      <p:sp>
        <p:nvSpPr>
          <p:cNvPr id="7" name="Rectangle 6"/>
          <p:cNvSpPr/>
          <p:nvPr/>
        </p:nvSpPr>
        <p:spPr>
          <a:xfrm>
            <a:off x="194195" y="2708920"/>
            <a:ext cx="8640960" cy="936104"/>
          </a:xfrm>
          <a:prstGeom prst="rect">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dirty="0" smtClean="0"/>
              <a:t>مرحلة </a:t>
            </a:r>
            <a:r>
              <a:rPr lang="ar-EG" sz="2400" b="1" dirty="0"/>
              <a:t>يمر فيها الشخص بمشاعر سلبية كالألم والغضب أو الكره تجاه المعتدي</a:t>
            </a:r>
          </a:p>
        </p:txBody>
      </p:sp>
      <p:pic>
        <p:nvPicPr>
          <p:cNvPr id="9" name="Picture 8"/>
          <p:cNvPicPr>
            <a:picLocks noChangeAspect="1"/>
          </p:cNvPicPr>
          <p:nvPr/>
        </p:nvPicPr>
        <p:blipFill>
          <a:blip r:embed="rId4"/>
          <a:stretch>
            <a:fillRect/>
          </a:stretch>
        </p:blipFill>
        <p:spPr>
          <a:xfrm>
            <a:off x="539552" y="3888849"/>
            <a:ext cx="6192688" cy="23125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7383552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val Callout 5"/>
          <p:cNvSpPr/>
          <p:nvPr/>
        </p:nvSpPr>
        <p:spPr>
          <a:xfrm>
            <a:off x="4211960" y="197359"/>
            <a:ext cx="3240360" cy="1008112"/>
          </a:xfrm>
          <a:prstGeom prst="wedgeEllipseCallout">
            <a:avLst/>
          </a:prstGeom>
          <a:solidFill>
            <a:srgbClr val="00B0F0"/>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bg1"/>
                </a:solidFill>
              </a:rPr>
              <a:t>مرحلة القرار</a:t>
            </a:r>
          </a:p>
        </p:txBody>
      </p:sp>
      <p:sp>
        <p:nvSpPr>
          <p:cNvPr id="7" name="Rectangle 6"/>
          <p:cNvSpPr/>
          <p:nvPr/>
        </p:nvSpPr>
        <p:spPr>
          <a:xfrm>
            <a:off x="1259632" y="2204864"/>
            <a:ext cx="6912768" cy="93610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a:t>يكتشف الشخص أن التركيز على الموضوع</a:t>
            </a:r>
          </a:p>
        </p:txBody>
      </p:sp>
      <p:pic>
        <p:nvPicPr>
          <p:cNvPr id="2" name="Picture 1"/>
          <p:cNvPicPr>
            <a:picLocks noChangeAspect="1"/>
          </p:cNvPicPr>
          <p:nvPr/>
        </p:nvPicPr>
        <p:blipFill>
          <a:blip r:embed="rId4"/>
          <a:stretch>
            <a:fillRect/>
          </a:stretch>
        </p:blipFill>
        <p:spPr>
          <a:xfrm>
            <a:off x="1115616" y="3356992"/>
            <a:ext cx="6480720" cy="28083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6189262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val Callout 5"/>
          <p:cNvSpPr/>
          <p:nvPr/>
        </p:nvSpPr>
        <p:spPr>
          <a:xfrm>
            <a:off x="3851920" y="476672"/>
            <a:ext cx="3240360" cy="1008112"/>
          </a:xfrm>
          <a:prstGeom prst="wedgeEllipseCallout">
            <a:avLst/>
          </a:prstGeom>
          <a:solidFill>
            <a:srgbClr val="92D050"/>
          </a:solid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مرحلة العمل</a:t>
            </a:r>
          </a:p>
        </p:txBody>
      </p:sp>
      <p:sp>
        <p:nvSpPr>
          <p:cNvPr id="7" name="Rectangle 6"/>
          <p:cNvSpPr/>
          <p:nvPr/>
        </p:nvSpPr>
        <p:spPr>
          <a:xfrm>
            <a:off x="195624" y="2564904"/>
            <a:ext cx="8640960" cy="936104"/>
          </a:xfrm>
          <a:prstGeom prst="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dirty="0"/>
              <a:t>تبني طرق جديدة لتفهم أن المعتدي شخص ممكن أن يكون نفسه ضحية لأمور أخرى</a:t>
            </a:r>
          </a:p>
        </p:txBody>
      </p:sp>
      <p:pic>
        <p:nvPicPr>
          <p:cNvPr id="3" name="Picture 2"/>
          <p:cNvPicPr>
            <a:picLocks noChangeAspect="1"/>
          </p:cNvPicPr>
          <p:nvPr/>
        </p:nvPicPr>
        <p:blipFill>
          <a:blip r:embed="rId4"/>
          <a:stretch>
            <a:fillRect/>
          </a:stretch>
        </p:blipFill>
        <p:spPr>
          <a:xfrm>
            <a:off x="755576" y="4005064"/>
            <a:ext cx="7056784" cy="25202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148021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val Callout 5"/>
          <p:cNvSpPr/>
          <p:nvPr/>
        </p:nvSpPr>
        <p:spPr>
          <a:xfrm>
            <a:off x="3419872" y="188640"/>
            <a:ext cx="4176464" cy="1008112"/>
          </a:xfrm>
          <a:prstGeom prst="wedgeEllipseCallout">
            <a:avLst/>
          </a:prstGeom>
          <a:solidFill>
            <a:srgbClr val="FFCC66"/>
          </a:solidFill>
          <a:ln w="38100">
            <a:solidFill>
              <a:schemeClr val="bg1"/>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ar-EG" sz="2800" b="1" dirty="0"/>
              <a:t>مرحلة النتيجة والتعمق</a:t>
            </a:r>
          </a:p>
        </p:txBody>
      </p:sp>
      <p:sp>
        <p:nvSpPr>
          <p:cNvPr id="7" name="Rectangle 6"/>
          <p:cNvSpPr/>
          <p:nvPr/>
        </p:nvSpPr>
        <p:spPr>
          <a:xfrm>
            <a:off x="294410" y="2564904"/>
            <a:ext cx="8640960" cy="936104"/>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في هذه المرحلة يدرك الشخص أن مسامحته للمعتدي تعود عليه بانفراج نفسي</a:t>
            </a:r>
          </a:p>
        </p:txBody>
      </p:sp>
      <p:pic>
        <p:nvPicPr>
          <p:cNvPr id="2" name="Picture 1"/>
          <p:cNvPicPr>
            <a:picLocks noChangeAspect="1"/>
          </p:cNvPicPr>
          <p:nvPr/>
        </p:nvPicPr>
        <p:blipFill rotWithShape="1">
          <a:blip r:embed="rId4"/>
          <a:srcRect l="25556" t="2632" r="22053" b="-2632"/>
          <a:stretch/>
        </p:blipFill>
        <p:spPr>
          <a:xfrm>
            <a:off x="935596" y="3717032"/>
            <a:ext cx="4968551" cy="27363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97296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888416614"/>
              </p:ext>
            </p:extLst>
          </p:nvPr>
        </p:nvGraphicFramePr>
        <p:xfrm>
          <a:off x="899592" y="1772816"/>
          <a:ext cx="7056784" cy="3888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aque 5"/>
          <p:cNvSpPr/>
          <p:nvPr/>
        </p:nvSpPr>
        <p:spPr>
          <a:xfrm>
            <a:off x="2411760" y="188640"/>
            <a:ext cx="4320480" cy="864096"/>
          </a:xfrm>
          <a:prstGeom prst="plaque">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3200" dirty="0">
                <a:solidFill>
                  <a:srgbClr val="C00000"/>
                </a:solidFill>
                <a:latin typeface="Wide Latin" panose="020A0A07050505020404" pitchFamily="18" charset="0"/>
              </a:rPr>
              <a:t>تمرين </a:t>
            </a:r>
            <a:r>
              <a:rPr lang="ar-EG" sz="3200" dirty="0" smtClean="0">
                <a:solidFill>
                  <a:srgbClr val="C00000"/>
                </a:solidFill>
                <a:latin typeface="Wide Latin" panose="020A0A07050505020404" pitchFamily="18" charset="0"/>
              </a:rPr>
              <a:t>(1)</a:t>
            </a:r>
            <a:endParaRPr lang="ar-EG" sz="3200" dirty="0">
              <a:solidFill>
                <a:srgbClr val="C00000"/>
              </a:solidFill>
              <a:latin typeface="Wide Latin" panose="020A0A07050505020404" pitchFamily="18" charset="0"/>
            </a:endParaRPr>
          </a:p>
        </p:txBody>
      </p:sp>
    </p:spTree>
    <p:extLst>
      <p:ext uri="{BB962C8B-B14F-4D97-AF65-F5344CB8AC3E}">
        <p14:creationId xmlns:p14="http://schemas.microsoft.com/office/powerpoint/2010/main" val="35554945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335822330"/>
              </p:ext>
            </p:extLst>
          </p:nvPr>
        </p:nvGraphicFramePr>
        <p:xfrm>
          <a:off x="539552" y="1397000"/>
          <a:ext cx="806489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94116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308194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Pentagon 1"/>
          <p:cNvSpPr/>
          <p:nvPr/>
        </p:nvSpPr>
        <p:spPr>
          <a:xfrm flipH="1">
            <a:off x="6876256" y="332656"/>
            <a:ext cx="2267744" cy="720080"/>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smtClean="0"/>
              <a:t>النصيحة الأولى</a:t>
            </a:r>
            <a:endParaRPr lang="ar-EG" sz="2400" b="1" dirty="0"/>
          </a:p>
        </p:txBody>
      </p:sp>
    </p:spTree>
    <p:extLst>
      <p:ext uri="{BB962C8B-B14F-4D97-AF65-F5344CB8AC3E}">
        <p14:creationId xmlns:p14="http://schemas.microsoft.com/office/powerpoint/2010/main" val="20941751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683</TotalTime>
  <Words>2525</Words>
  <Application>Microsoft Office PowerPoint</Application>
  <PresentationFormat>عرض على الشاشة (3:4)‏</PresentationFormat>
  <Paragraphs>506</Paragraphs>
  <Slides>120</Slides>
  <Notes>19</Notes>
  <HiddenSlides>0</HiddenSlides>
  <MMClips>0</MMClips>
  <ScaleCrop>false</ScaleCrop>
  <HeadingPairs>
    <vt:vector size="4" baseType="variant">
      <vt:variant>
        <vt:lpstr>نسق</vt:lpstr>
      </vt:variant>
      <vt:variant>
        <vt:i4>1</vt:i4>
      </vt:variant>
      <vt:variant>
        <vt:lpstr>عناوين الشرائح</vt:lpstr>
      </vt:variant>
      <vt:variant>
        <vt:i4>120</vt:i4>
      </vt:variant>
    </vt:vector>
  </HeadingPairs>
  <TitlesOfParts>
    <vt:vector size="121" baseType="lpstr">
      <vt:lpstr>Office 主题</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Education</dc:subject>
  <dc:creator>تصميم</dc:creator>
  <cp:keywords>free, PowerPoint template, download, PPT template, PowerPoint templates, slideshow template, POT, POTX, Power Point template, slide show template, festival, Education, Education PowerPoint template</cp:keywords>
  <dc:description>Made by Moyea Software. To find more free PowerPoint templates, please visit http://www.dvd-ppt-slideshow.com/powerpoint-knowledge/powerpoint-templates.html</dc:description>
  <cp:lastModifiedBy>Toshiba</cp:lastModifiedBy>
  <cp:revision>119</cp:revision>
  <dcterms:created xsi:type="dcterms:W3CDTF">2014-10-23T07:55:28Z</dcterms:created>
  <dcterms:modified xsi:type="dcterms:W3CDTF">2015-05-07T19:31:59Z</dcterms:modified>
  <cp:category>PowerPoint template, Education</cp:category>
</cp:coreProperties>
</file>

<file path=docProps/custom.xml><?xml version="1.0" encoding="utf-8"?>
<Properties xmlns="http://schemas.openxmlformats.org/officeDocument/2006/custom-properties" xmlns:vt="http://schemas.openxmlformats.org/officeDocument/2006/docPropsVTypes">
  <property fmtid="{64440492-4C8B-11D1-8B70-080036B11A03}" pid="4">
    <vt:lpwstr>http://www.dvd-ppt-slideshow.com</vt:lpwstr>
  </property>
</Properties>
</file>