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3" r:id="rId2"/>
    <p:sldMasterId id="2147483685" r:id="rId3"/>
    <p:sldMasterId id="2147483698" r:id="rId4"/>
    <p:sldMasterId id="2147483711" r:id="rId5"/>
    <p:sldMasterId id="2147483724" r:id="rId6"/>
    <p:sldMasterId id="2147483737" r:id="rId7"/>
    <p:sldMasterId id="2147483750" r:id="rId8"/>
    <p:sldMasterId id="2147483763" r:id="rId9"/>
    <p:sldMasterId id="2147483776" r:id="rId10"/>
    <p:sldMasterId id="2147483789" r:id="rId11"/>
    <p:sldMasterId id="2147483802" r:id="rId12"/>
    <p:sldMasterId id="2147483815" r:id="rId13"/>
  </p:sldMasterIdLst>
  <p:notesMasterIdLst>
    <p:notesMasterId r:id="rId159"/>
  </p:notesMasterIdLst>
  <p:sldIdLst>
    <p:sldId id="256" r:id="rId14"/>
    <p:sldId id="307" r:id="rId15"/>
    <p:sldId id="308" r:id="rId16"/>
    <p:sldId id="309" r:id="rId17"/>
    <p:sldId id="310" r:id="rId18"/>
    <p:sldId id="311" r:id="rId19"/>
    <p:sldId id="303" r:id="rId20"/>
    <p:sldId id="304" r:id="rId21"/>
    <p:sldId id="305" r:id="rId22"/>
    <p:sldId id="312" r:id="rId23"/>
    <p:sldId id="313" r:id="rId24"/>
    <p:sldId id="314" r:id="rId25"/>
    <p:sldId id="315" r:id="rId26"/>
    <p:sldId id="316" r:id="rId27"/>
    <p:sldId id="258" r:id="rId28"/>
    <p:sldId id="317" r:id="rId29"/>
    <p:sldId id="318" r:id="rId30"/>
    <p:sldId id="319" r:id="rId31"/>
    <p:sldId id="320" r:id="rId32"/>
    <p:sldId id="321" r:id="rId33"/>
    <p:sldId id="322" r:id="rId34"/>
    <p:sldId id="323" r:id="rId35"/>
    <p:sldId id="324" r:id="rId36"/>
    <p:sldId id="325" r:id="rId37"/>
    <p:sldId id="326" r:id="rId38"/>
    <p:sldId id="327" r:id="rId39"/>
    <p:sldId id="328" r:id="rId40"/>
    <p:sldId id="329" r:id="rId41"/>
    <p:sldId id="330" r:id="rId42"/>
    <p:sldId id="331" r:id="rId43"/>
    <p:sldId id="332" r:id="rId44"/>
    <p:sldId id="333" r:id="rId45"/>
    <p:sldId id="334" r:id="rId46"/>
    <p:sldId id="335" r:id="rId47"/>
    <p:sldId id="336" r:id="rId48"/>
    <p:sldId id="337" r:id="rId49"/>
    <p:sldId id="338" r:id="rId50"/>
    <p:sldId id="339" r:id="rId51"/>
    <p:sldId id="340" r:id="rId52"/>
    <p:sldId id="341" r:id="rId53"/>
    <p:sldId id="342" r:id="rId54"/>
    <p:sldId id="343" r:id="rId55"/>
    <p:sldId id="344" r:id="rId56"/>
    <p:sldId id="345" r:id="rId57"/>
    <p:sldId id="346" r:id="rId58"/>
    <p:sldId id="347" r:id="rId59"/>
    <p:sldId id="348" r:id="rId60"/>
    <p:sldId id="349" r:id="rId61"/>
    <p:sldId id="350" r:id="rId62"/>
    <p:sldId id="351" r:id="rId63"/>
    <p:sldId id="352" r:id="rId64"/>
    <p:sldId id="353" r:id="rId65"/>
    <p:sldId id="354" r:id="rId66"/>
    <p:sldId id="355" r:id="rId67"/>
    <p:sldId id="356" r:id="rId68"/>
    <p:sldId id="357" r:id="rId69"/>
    <p:sldId id="358" r:id="rId70"/>
    <p:sldId id="359" r:id="rId71"/>
    <p:sldId id="360" r:id="rId72"/>
    <p:sldId id="361" r:id="rId73"/>
    <p:sldId id="362" r:id="rId74"/>
    <p:sldId id="363" r:id="rId75"/>
    <p:sldId id="364" r:id="rId76"/>
    <p:sldId id="443" r:id="rId77"/>
    <p:sldId id="365" r:id="rId78"/>
    <p:sldId id="366" r:id="rId79"/>
    <p:sldId id="367" r:id="rId80"/>
    <p:sldId id="368" r:id="rId81"/>
    <p:sldId id="369" r:id="rId82"/>
    <p:sldId id="370" r:id="rId83"/>
    <p:sldId id="371" r:id="rId84"/>
    <p:sldId id="372" r:id="rId85"/>
    <p:sldId id="373" r:id="rId86"/>
    <p:sldId id="374" r:id="rId87"/>
    <p:sldId id="375" r:id="rId88"/>
    <p:sldId id="376" r:id="rId89"/>
    <p:sldId id="377" r:id="rId90"/>
    <p:sldId id="378" r:id="rId91"/>
    <p:sldId id="379" r:id="rId92"/>
    <p:sldId id="380" r:id="rId93"/>
    <p:sldId id="381" r:id="rId94"/>
    <p:sldId id="382" r:id="rId95"/>
    <p:sldId id="383" r:id="rId96"/>
    <p:sldId id="384" r:id="rId97"/>
    <p:sldId id="385" r:id="rId98"/>
    <p:sldId id="386" r:id="rId99"/>
    <p:sldId id="387" r:id="rId100"/>
    <p:sldId id="388" r:id="rId101"/>
    <p:sldId id="389" r:id="rId102"/>
    <p:sldId id="390" r:id="rId103"/>
    <p:sldId id="391" r:id="rId104"/>
    <p:sldId id="392" r:id="rId105"/>
    <p:sldId id="393" r:id="rId106"/>
    <p:sldId id="394" r:id="rId107"/>
    <p:sldId id="395" r:id="rId108"/>
    <p:sldId id="396" r:id="rId109"/>
    <p:sldId id="397" r:id="rId110"/>
    <p:sldId id="398" r:id="rId111"/>
    <p:sldId id="399" r:id="rId112"/>
    <p:sldId id="400" r:id="rId113"/>
    <p:sldId id="401" r:id="rId114"/>
    <p:sldId id="402" r:id="rId115"/>
    <p:sldId id="403" r:id="rId116"/>
    <p:sldId id="404" r:id="rId117"/>
    <p:sldId id="405" r:id="rId118"/>
    <p:sldId id="406" r:id="rId119"/>
    <p:sldId id="407" r:id="rId120"/>
    <p:sldId id="408" r:id="rId121"/>
    <p:sldId id="409" r:id="rId122"/>
    <p:sldId id="410" r:id="rId123"/>
    <p:sldId id="445" r:id="rId124"/>
    <p:sldId id="411" r:id="rId125"/>
    <p:sldId id="412" r:id="rId126"/>
    <p:sldId id="413" r:id="rId127"/>
    <p:sldId id="414" r:id="rId128"/>
    <p:sldId id="415" r:id="rId129"/>
    <p:sldId id="416" r:id="rId130"/>
    <p:sldId id="417" r:id="rId131"/>
    <p:sldId id="418" r:id="rId132"/>
    <p:sldId id="419" r:id="rId133"/>
    <p:sldId id="420" r:id="rId134"/>
    <p:sldId id="421" r:id="rId135"/>
    <p:sldId id="422" r:id="rId136"/>
    <p:sldId id="423" r:id="rId137"/>
    <p:sldId id="424" r:id="rId138"/>
    <p:sldId id="425" r:id="rId139"/>
    <p:sldId id="426" r:id="rId140"/>
    <p:sldId id="427" r:id="rId141"/>
    <p:sldId id="444" r:id="rId142"/>
    <p:sldId id="428" r:id="rId143"/>
    <p:sldId id="429" r:id="rId144"/>
    <p:sldId id="430" r:id="rId145"/>
    <p:sldId id="431" r:id="rId146"/>
    <p:sldId id="432" r:id="rId147"/>
    <p:sldId id="433" r:id="rId148"/>
    <p:sldId id="434" r:id="rId149"/>
    <p:sldId id="435" r:id="rId150"/>
    <p:sldId id="436" r:id="rId151"/>
    <p:sldId id="437" r:id="rId152"/>
    <p:sldId id="438" r:id="rId153"/>
    <p:sldId id="439" r:id="rId154"/>
    <p:sldId id="440" r:id="rId155"/>
    <p:sldId id="441" r:id="rId156"/>
    <p:sldId id="442" r:id="rId157"/>
    <p:sldId id="276" r:id="rId15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r" defTabSz="914400" rtl="1" eaLnBrk="1" latinLnBrk="0" hangingPunct="1">
      <a:defRPr kern="1200">
        <a:solidFill>
          <a:schemeClr val="tx1"/>
        </a:solidFill>
        <a:latin typeface="Arial" pitchFamily="34" charset="0"/>
        <a:ea typeface="+mn-ea"/>
        <a:cs typeface="+mn-cs"/>
      </a:defRPr>
    </a:lvl6pPr>
    <a:lvl7pPr marL="2743200" algn="r" defTabSz="914400" rtl="1" eaLnBrk="1" latinLnBrk="0" hangingPunct="1">
      <a:defRPr kern="1200">
        <a:solidFill>
          <a:schemeClr val="tx1"/>
        </a:solidFill>
        <a:latin typeface="Arial" pitchFamily="34" charset="0"/>
        <a:ea typeface="+mn-ea"/>
        <a:cs typeface="+mn-cs"/>
      </a:defRPr>
    </a:lvl7pPr>
    <a:lvl8pPr marL="3200400" algn="r" defTabSz="914400" rtl="1" eaLnBrk="1" latinLnBrk="0" hangingPunct="1">
      <a:defRPr kern="1200">
        <a:solidFill>
          <a:schemeClr val="tx1"/>
        </a:solidFill>
        <a:latin typeface="Arial" pitchFamily="34" charset="0"/>
        <a:ea typeface="+mn-ea"/>
        <a:cs typeface="+mn-cs"/>
      </a:defRPr>
    </a:lvl8pPr>
    <a:lvl9pPr marL="3657600" algn="r" defTabSz="914400" rtl="1"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2B6D"/>
    <a:srgbClr val="062765"/>
    <a:srgbClr val="CC6600"/>
    <a:srgbClr val="4E91D4"/>
    <a:srgbClr val="3477A4"/>
    <a:srgbClr val="003091"/>
    <a:srgbClr val="1348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512" y="-90"/>
      </p:cViewPr>
      <p:guideLst>
        <p:guide orient="horz" pos="2160"/>
        <p:guide pos="2880"/>
      </p:guideLst>
    </p:cSldViewPr>
  </p:slideViewPr>
  <p:notesTextViewPr>
    <p:cViewPr>
      <p:scale>
        <a:sx n="1" d="1"/>
        <a:sy n="1" d="1"/>
      </p:scale>
      <p:origin x="0" y="0"/>
    </p:cViewPr>
  </p:notesTextViewPr>
  <p:gridSpacing cx="76198" cy="7619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38" Type="http://schemas.openxmlformats.org/officeDocument/2006/relationships/slide" Target="slides/slide125.xml"/><Relationship Id="rId154" Type="http://schemas.openxmlformats.org/officeDocument/2006/relationships/slide" Target="slides/slide141.xml"/><Relationship Id="rId159" Type="http://schemas.openxmlformats.org/officeDocument/2006/relationships/notesMaster" Target="notesMasters/notesMaster1.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144" Type="http://schemas.openxmlformats.org/officeDocument/2006/relationships/slide" Target="slides/slide131.xml"/><Relationship Id="rId149" Type="http://schemas.openxmlformats.org/officeDocument/2006/relationships/slide" Target="slides/slide136.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160" Type="http://schemas.openxmlformats.org/officeDocument/2006/relationships/presProps" Target="presProps.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slide" Target="slides/slide137.xml"/><Relationship Id="rId155" Type="http://schemas.openxmlformats.org/officeDocument/2006/relationships/slide" Target="slides/slide14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slide" Target="slides/slide127.xml"/><Relationship Id="rId145" Type="http://schemas.openxmlformats.org/officeDocument/2006/relationships/slide" Target="slides/slide132.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slide" Target="slides/slide106.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30" Type="http://schemas.openxmlformats.org/officeDocument/2006/relationships/slide" Target="slides/slide117.xml"/><Relationship Id="rId135" Type="http://schemas.openxmlformats.org/officeDocument/2006/relationships/slide" Target="slides/slide122.xml"/><Relationship Id="rId143" Type="http://schemas.openxmlformats.org/officeDocument/2006/relationships/slide" Target="slides/slide130.xml"/><Relationship Id="rId148" Type="http://schemas.openxmlformats.org/officeDocument/2006/relationships/slide" Target="slides/slide135.xml"/><Relationship Id="rId151" Type="http://schemas.openxmlformats.org/officeDocument/2006/relationships/slide" Target="slides/slide138.xml"/><Relationship Id="rId156" Type="http://schemas.openxmlformats.org/officeDocument/2006/relationships/slide" Target="slides/slide1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slide" Target="slides/slide144.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image" Target="../media/image9.png"/><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image" Target="../media/image9.png"/><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diagrams/_rels/data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image" Target="../media/image9.png"/><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image" Target="../media/image9.png"/><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3FD8ED-3092-40E8-BB3C-F36A310A3877}" type="doc">
      <dgm:prSet loTypeId="urn:microsoft.com/office/officeart/2005/8/layout/cycle3" loCatId="cycle" qsTypeId="urn:microsoft.com/office/officeart/2005/8/quickstyle/3d6" qsCatId="3D" csTypeId="urn:microsoft.com/office/officeart/2005/8/colors/colorful1" csCatId="colorful" phldr="1"/>
      <dgm:spPr/>
      <dgm:t>
        <a:bodyPr/>
        <a:lstStyle/>
        <a:p>
          <a:pPr rtl="1"/>
          <a:endParaRPr lang="ar-SA"/>
        </a:p>
      </dgm:t>
    </dgm:pt>
    <dgm:pt modelId="{7D156077-FC48-4E00-9279-C0DCC50C887C}">
      <dgm:prSet custT="1"/>
      <dgm:spPr/>
      <dgm:t>
        <a:bodyPr/>
        <a:lstStyle/>
        <a:p>
          <a:pPr rtl="1"/>
          <a:r>
            <a:rPr lang="ar-EG" sz="2000" b="1" smtClean="0"/>
            <a:t>مفهوم التسويق</a:t>
          </a:r>
          <a:endParaRPr lang="ar-SA" sz="2000" b="1" u="none" dirty="0"/>
        </a:p>
      </dgm:t>
    </dgm:pt>
    <dgm:pt modelId="{AB191B58-97BE-4E0F-8C9F-3EE229426A50}" type="parTrans" cxnId="{402191C2-E456-496B-AE55-055AC3E20C21}">
      <dgm:prSet/>
      <dgm:spPr/>
      <dgm:t>
        <a:bodyPr/>
        <a:lstStyle/>
        <a:p>
          <a:pPr rtl="1"/>
          <a:endParaRPr lang="ar-SA"/>
        </a:p>
      </dgm:t>
    </dgm:pt>
    <dgm:pt modelId="{E2F200B1-BFB1-4055-BB5F-BAE852DBF4F3}" type="sibTrans" cxnId="{402191C2-E456-496B-AE55-055AC3E20C21}">
      <dgm:prSet/>
      <dgm:spPr/>
      <dgm:t>
        <a:bodyPr/>
        <a:lstStyle/>
        <a:p>
          <a:pPr rtl="1"/>
          <a:endParaRPr lang="ar-SA"/>
        </a:p>
      </dgm:t>
    </dgm:pt>
    <dgm:pt modelId="{4299C8C0-9EFE-4B56-B3A8-6441731A43E1}">
      <dgm:prSet custT="1"/>
      <dgm:spPr>
        <a:blipFill rotWithShape="0">
          <a:blip xmlns:r="http://schemas.openxmlformats.org/officeDocument/2006/relationships" r:embed="rId1"/>
          <a:stretch>
            <a:fillRect/>
          </a:stretch>
        </a:blipFill>
      </dgm:spPr>
      <dgm:t>
        <a:bodyPr/>
        <a:lstStyle/>
        <a:p>
          <a:pPr rtl="1"/>
          <a:r>
            <a:rPr lang="ar-EG" sz="2000" b="1" smtClean="0"/>
            <a:t>عناصر المزيج التسويقي</a:t>
          </a:r>
          <a:endParaRPr lang="ar-SA" sz="2000" b="1" dirty="0"/>
        </a:p>
      </dgm:t>
    </dgm:pt>
    <dgm:pt modelId="{129111F7-8952-43A1-9F45-8BD51B0F9F58}" type="parTrans" cxnId="{73239622-025F-43ED-8EDE-065A8B6A2852}">
      <dgm:prSet/>
      <dgm:spPr/>
      <dgm:t>
        <a:bodyPr/>
        <a:lstStyle/>
        <a:p>
          <a:pPr rtl="1"/>
          <a:endParaRPr lang="ar-SA"/>
        </a:p>
      </dgm:t>
    </dgm:pt>
    <dgm:pt modelId="{0FBAECD9-1187-40F4-BF67-7069C9A20415}" type="sibTrans" cxnId="{73239622-025F-43ED-8EDE-065A8B6A2852}">
      <dgm:prSet/>
      <dgm:spPr/>
      <dgm:t>
        <a:bodyPr/>
        <a:lstStyle/>
        <a:p>
          <a:pPr rtl="1"/>
          <a:endParaRPr lang="ar-SA"/>
        </a:p>
      </dgm:t>
    </dgm:pt>
    <dgm:pt modelId="{F611D78A-9E2D-4971-9E73-7AC2581DFC51}">
      <dgm:prSet custT="1"/>
      <dgm:spPr>
        <a:blipFill rotWithShape="0">
          <a:blip xmlns:r="http://schemas.openxmlformats.org/officeDocument/2006/relationships" r:embed="rId2"/>
          <a:stretch>
            <a:fillRect/>
          </a:stretch>
        </a:blipFill>
      </dgm:spPr>
      <dgm:t>
        <a:bodyPr/>
        <a:lstStyle/>
        <a:p>
          <a:pPr rtl="1"/>
          <a:r>
            <a:rPr lang="ar-EG" sz="2000" b="1" smtClean="0">
              <a:latin typeface="Times New Roman" pitchFamily="18" charset="0"/>
              <a:cs typeface="Arial"/>
            </a:rPr>
            <a:t>خطوات إعداد الخطة التسويقية</a:t>
          </a:r>
          <a:endParaRPr lang="ar-SA" sz="2000" b="1" dirty="0"/>
        </a:p>
      </dgm:t>
    </dgm:pt>
    <dgm:pt modelId="{C7D607EF-6D87-4887-895C-DB14450938E9}" type="parTrans" cxnId="{534AF052-EC70-4970-8D47-07ED9D86F690}">
      <dgm:prSet/>
      <dgm:spPr/>
      <dgm:t>
        <a:bodyPr/>
        <a:lstStyle/>
        <a:p>
          <a:pPr rtl="1"/>
          <a:endParaRPr lang="ar-SA"/>
        </a:p>
      </dgm:t>
    </dgm:pt>
    <dgm:pt modelId="{00E21551-6CE4-4CC5-81C6-7AE7E6B63CF9}" type="sibTrans" cxnId="{534AF052-EC70-4970-8D47-07ED9D86F690}">
      <dgm:prSet/>
      <dgm:spPr/>
      <dgm:t>
        <a:bodyPr/>
        <a:lstStyle/>
        <a:p>
          <a:pPr rtl="1"/>
          <a:endParaRPr lang="ar-SA"/>
        </a:p>
      </dgm:t>
    </dgm:pt>
    <dgm:pt modelId="{D29E24FC-05D5-4E97-98C7-54323AD0F0B5}">
      <dgm:prSet custT="1"/>
      <dgm:spPr>
        <a:blipFill rotWithShape="0">
          <a:blip xmlns:r="http://schemas.openxmlformats.org/officeDocument/2006/relationships" r:embed="rId3"/>
          <a:stretch>
            <a:fillRect/>
          </a:stretch>
        </a:blipFill>
      </dgm:spPr>
      <dgm:t>
        <a:bodyPr/>
        <a:lstStyle/>
        <a:p>
          <a:pPr rtl="1"/>
          <a:r>
            <a:rPr lang="ar-EG" sz="2000" b="1" smtClean="0">
              <a:latin typeface="Times New Roman" pitchFamily="18" charset="0"/>
              <a:cs typeface="Arial"/>
            </a:rPr>
            <a:t>ماهى انواع الاستراتيجيات التسويقية ؟</a:t>
          </a:r>
          <a:endParaRPr lang="ar-SA" sz="2000" b="1" dirty="0"/>
        </a:p>
      </dgm:t>
    </dgm:pt>
    <dgm:pt modelId="{7D0F9F06-850F-4690-AA3C-60913BB36118}" type="parTrans" cxnId="{6905999D-F79E-45FB-9253-F75674281729}">
      <dgm:prSet/>
      <dgm:spPr/>
      <dgm:t>
        <a:bodyPr/>
        <a:lstStyle/>
        <a:p>
          <a:pPr rtl="1"/>
          <a:endParaRPr lang="ar-SA"/>
        </a:p>
      </dgm:t>
    </dgm:pt>
    <dgm:pt modelId="{75A502E1-7EE8-4F8E-9976-255DDCA81AE7}" type="sibTrans" cxnId="{6905999D-F79E-45FB-9253-F75674281729}">
      <dgm:prSet/>
      <dgm:spPr/>
      <dgm:t>
        <a:bodyPr/>
        <a:lstStyle/>
        <a:p>
          <a:pPr rtl="1"/>
          <a:endParaRPr lang="ar-SA"/>
        </a:p>
      </dgm:t>
    </dgm:pt>
    <dgm:pt modelId="{DFA6151B-E3BE-45AD-8DE6-A54B258ADD9D}">
      <dgm:prSet custT="1"/>
      <dgm:spPr>
        <a:blipFill rotWithShape="0">
          <a:blip xmlns:r="http://schemas.openxmlformats.org/officeDocument/2006/relationships" r:embed="rId4"/>
          <a:stretch>
            <a:fillRect/>
          </a:stretch>
        </a:blipFill>
      </dgm:spPr>
      <dgm:t>
        <a:bodyPr/>
        <a:lstStyle/>
        <a:p>
          <a:pPr rtl="1"/>
          <a:r>
            <a:rPr lang="ar-EG" sz="2000" b="1" smtClean="0">
              <a:latin typeface="Times New Roman" pitchFamily="18" charset="0"/>
              <a:cs typeface="Arial"/>
            </a:rPr>
            <a:t>تحديد احتياجات العملاء</a:t>
          </a:r>
          <a:endParaRPr lang="ar-SA" sz="2000" b="1" dirty="0"/>
        </a:p>
      </dgm:t>
    </dgm:pt>
    <dgm:pt modelId="{1BBC5562-1E6F-45B6-9F9D-3FF24B412B49}" type="parTrans" cxnId="{1D437F20-55B2-4D72-B051-F19422A6D380}">
      <dgm:prSet/>
      <dgm:spPr/>
      <dgm:t>
        <a:bodyPr/>
        <a:lstStyle/>
        <a:p>
          <a:pPr rtl="1"/>
          <a:endParaRPr lang="ar-EG"/>
        </a:p>
      </dgm:t>
    </dgm:pt>
    <dgm:pt modelId="{8DB13E6E-4402-44D6-90BC-BE9723FDA249}" type="sibTrans" cxnId="{1D437F20-55B2-4D72-B051-F19422A6D380}">
      <dgm:prSet/>
      <dgm:spPr/>
      <dgm:t>
        <a:bodyPr/>
        <a:lstStyle/>
        <a:p>
          <a:pPr rtl="1"/>
          <a:endParaRPr lang="ar-EG"/>
        </a:p>
      </dgm:t>
    </dgm:pt>
    <dgm:pt modelId="{A35EFABB-B9D2-4919-85F1-53BA01469B13}">
      <dgm:prSet custT="1"/>
      <dgm:spPr>
        <a:blipFill rotWithShape="0">
          <a:blip xmlns:r="http://schemas.openxmlformats.org/officeDocument/2006/relationships" r:embed="rId1"/>
          <a:stretch>
            <a:fillRect/>
          </a:stretch>
        </a:blipFill>
      </dgm:spPr>
      <dgm:t>
        <a:bodyPr/>
        <a:lstStyle/>
        <a:p>
          <a:pPr rtl="1"/>
          <a:r>
            <a:rPr lang="ar-EG" sz="2000" b="1" smtClean="0">
              <a:latin typeface="Times New Roman" pitchFamily="18" charset="0"/>
              <a:cs typeface="Arial"/>
            </a:rPr>
            <a:t>كيف تحافظ على عملائك وتجذب عملاء اخرين</a:t>
          </a:r>
          <a:endParaRPr lang="ar-SA" sz="2000" b="1" dirty="0"/>
        </a:p>
      </dgm:t>
    </dgm:pt>
    <dgm:pt modelId="{A606C441-B048-4EAC-8100-894542E162F4}" type="parTrans" cxnId="{68640301-82ED-4A71-B407-68C7EB60BC9A}">
      <dgm:prSet/>
      <dgm:spPr/>
      <dgm:t>
        <a:bodyPr/>
        <a:lstStyle/>
        <a:p>
          <a:pPr rtl="1"/>
          <a:endParaRPr lang="ar-EG"/>
        </a:p>
      </dgm:t>
    </dgm:pt>
    <dgm:pt modelId="{670B1E4D-2153-4AE7-8099-3509FB0685D8}" type="sibTrans" cxnId="{68640301-82ED-4A71-B407-68C7EB60BC9A}">
      <dgm:prSet/>
      <dgm:spPr/>
      <dgm:t>
        <a:bodyPr/>
        <a:lstStyle/>
        <a:p>
          <a:pPr rtl="1"/>
          <a:endParaRPr lang="ar-EG"/>
        </a:p>
      </dgm:t>
    </dgm:pt>
    <dgm:pt modelId="{AAAF8F6C-5957-4152-98E0-621F33D19000}">
      <dgm:prSet custT="1"/>
      <dgm:spPr>
        <a:blipFill rotWithShape="0">
          <a:blip xmlns:r="http://schemas.openxmlformats.org/officeDocument/2006/relationships"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dgm:spPr>
      <dgm:t>
        <a:bodyPr/>
        <a:lstStyle/>
        <a:p>
          <a:pPr rtl="1"/>
          <a:r>
            <a:rPr lang="ar-EG" sz="2000" b="1" smtClean="0">
              <a:latin typeface="Times New Roman" pitchFamily="18" charset="0"/>
              <a:cs typeface="Arial"/>
            </a:rPr>
            <a:t>العنايه بالعملاء</a:t>
          </a:r>
          <a:endParaRPr lang="ar-SA" sz="2000" b="1" dirty="0"/>
        </a:p>
      </dgm:t>
    </dgm:pt>
    <dgm:pt modelId="{FEB91995-E900-4D13-B3E8-8198EC497BA2}" type="parTrans" cxnId="{B4FCB882-CE64-48E8-A5B7-EE5318F7FDD0}">
      <dgm:prSet/>
      <dgm:spPr/>
      <dgm:t>
        <a:bodyPr/>
        <a:lstStyle/>
        <a:p>
          <a:pPr rtl="1"/>
          <a:endParaRPr lang="ar-EG"/>
        </a:p>
      </dgm:t>
    </dgm:pt>
    <dgm:pt modelId="{7DC47EFA-F5F1-4BC4-B111-91CEDEC0B263}" type="sibTrans" cxnId="{B4FCB882-CE64-48E8-A5B7-EE5318F7FDD0}">
      <dgm:prSet/>
      <dgm:spPr/>
      <dgm:t>
        <a:bodyPr/>
        <a:lstStyle/>
        <a:p>
          <a:pPr rtl="1"/>
          <a:endParaRPr lang="ar-EG"/>
        </a:p>
      </dgm:t>
    </dgm:pt>
    <dgm:pt modelId="{45210B7A-FBA6-44C3-AB0D-A45B03550F90}">
      <dgm:prSet custT="1"/>
      <dgm:spPr>
        <a:blipFill rotWithShape="0">
          <a:blip xmlns:r="http://schemas.openxmlformats.org/officeDocument/2006/relationships" r:embed="rId7">
            <a:extLst>
              <a:ext uri="{BEBA8EAE-BF5A-486C-A8C5-ECC9F3942E4B}">
                <a14:imgProps xmlns:a14="http://schemas.microsoft.com/office/drawing/2010/main">
                  <a14:imgLayer r:embed="rId6">
                    <a14:imgEffect>
                      <a14:brightnessContrast contrast="40000"/>
                    </a14:imgEffect>
                  </a14:imgLayer>
                </a14:imgProps>
              </a:ext>
            </a:extLst>
          </a:blip>
          <a:stretch>
            <a:fillRect/>
          </a:stretch>
        </a:blipFill>
      </dgm:spPr>
      <dgm:t>
        <a:bodyPr/>
        <a:lstStyle/>
        <a:p>
          <a:pPr rtl="1"/>
          <a:r>
            <a:rPr lang="ar-EG" sz="2000" b="1" dirty="0" smtClean="0"/>
            <a:t>قاعده ذهبيه : نحن أعظم من أنا</a:t>
          </a:r>
          <a:endParaRPr lang="ar-SA" sz="2000" b="1" dirty="0"/>
        </a:p>
      </dgm:t>
    </dgm:pt>
    <dgm:pt modelId="{700D60A4-CFE2-42DE-B2FA-6D9E7BDC72FF}" type="parTrans" cxnId="{3747ED7B-E45B-47E6-A6E0-A0EB5A6474F8}">
      <dgm:prSet/>
      <dgm:spPr/>
      <dgm:t>
        <a:bodyPr/>
        <a:lstStyle/>
        <a:p>
          <a:pPr rtl="1"/>
          <a:endParaRPr lang="ar-EG"/>
        </a:p>
      </dgm:t>
    </dgm:pt>
    <dgm:pt modelId="{47CCFBC2-7486-4581-AD1A-CC34831BC9C9}" type="sibTrans" cxnId="{3747ED7B-E45B-47E6-A6E0-A0EB5A6474F8}">
      <dgm:prSet/>
      <dgm:spPr/>
      <dgm:t>
        <a:bodyPr/>
        <a:lstStyle/>
        <a:p>
          <a:pPr rtl="1"/>
          <a:endParaRPr lang="ar-EG"/>
        </a:p>
      </dgm:t>
    </dgm:pt>
    <dgm:pt modelId="{63FC5469-9CCB-4523-AE5E-3D72808BB6D2}" type="pres">
      <dgm:prSet presAssocID="{683FD8ED-3092-40E8-BB3C-F36A310A3877}" presName="Name0" presStyleCnt="0">
        <dgm:presLayoutVars>
          <dgm:dir/>
          <dgm:resizeHandles val="exact"/>
        </dgm:presLayoutVars>
      </dgm:prSet>
      <dgm:spPr/>
      <dgm:t>
        <a:bodyPr/>
        <a:lstStyle/>
        <a:p>
          <a:pPr rtl="1"/>
          <a:endParaRPr lang="ar-SA"/>
        </a:p>
      </dgm:t>
    </dgm:pt>
    <dgm:pt modelId="{14351B7A-7FA0-4103-8B91-E9F1416A4BDE}" type="pres">
      <dgm:prSet presAssocID="{683FD8ED-3092-40E8-BB3C-F36A310A3877}" presName="cycle" presStyleCnt="0"/>
      <dgm:spPr/>
      <dgm:t>
        <a:bodyPr/>
        <a:lstStyle/>
        <a:p>
          <a:pPr rtl="1"/>
          <a:endParaRPr lang="ar-SA"/>
        </a:p>
      </dgm:t>
    </dgm:pt>
    <dgm:pt modelId="{E23CECA5-6803-41F7-B47F-C091F357DDED}" type="pres">
      <dgm:prSet presAssocID="{7D156077-FC48-4E00-9279-C0DCC50C887C}" presName="nodeFirstNode" presStyleLbl="node1" presStyleIdx="0" presStyleCnt="8">
        <dgm:presLayoutVars>
          <dgm:bulletEnabled val="1"/>
        </dgm:presLayoutVars>
      </dgm:prSet>
      <dgm:spPr/>
      <dgm:t>
        <a:bodyPr/>
        <a:lstStyle/>
        <a:p>
          <a:pPr rtl="1"/>
          <a:endParaRPr lang="ar-SA"/>
        </a:p>
      </dgm:t>
    </dgm:pt>
    <dgm:pt modelId="{823B69D6-EABD-44B8-B557-A4445BE9D858}" type="pres">
      <dgm:prSet presAssocID="{E2F200B1-BFB1-4055-BB5F-BAE852DBF4F3}" presName="sibTransFirstNode" presStyleLbl="bgShp" presStyleIdx="0" presStyleCnt="1"/>
      <dgm:spPr/>
      <dgm:t>
        <a:bodyPr/>
        <a:lstStyle/>
        <a:p>
          <a:pPr rtl="1"/>
          <a:endParaRPr lang="ar-SA"/>
        </a:p>
      </dgm:t>
    </dgm:pt>
    <dgm:pt modelId="{E4FC657D-04EC-4527-ACE7-2542C82D4137}" type="pres">
      <dgm:prSet presAssocID="{4299C8C0-9EFE-4B56-B3A8-6441731A43E1}" presName="nodeFollowingNodes" presStyleLbl="node1" presStyleIdx="1" presStyleCnt="8" custRadScaleRad="95529" custRadScaleInc="19619">
        <dgm:presLayoutVars>
          <dgm:bulletEnabled val="1"/>
        </dgm:presLayoutVars>
      </dgm:prSet>
      <dgm:spPr/>
      <dgm:t>
        <a:bodyPr/>
        <a:lstStyle/>
        <a:p>
          <a:pPr rtl="1"/>
          <a:endParaRPr lang="ar-SA"/>
        </a:p>
      </dgm:t>
    </dgm:pt>
    <dgm:pt modelId="{626E7E74-A943-41F9-92A5-6B86187D0915}" type="pres">
      <dgm:prSet presAssocID="{F611D78A-9E2D-4971-9E73-7AC2581DFC51}" presName="nodeFollowingNodes" presStyleLbl="node1" presStyleIdx="2" presStyleCnt="8">
        <dgm:presLayoutVars>
          <dgm:bulletEnabled val="1"/>
        </dgm:presLayoutVars>
      </dgm:prSet>
      <dgm:spPr/>
      <dgm:t>
        <a:bodyPr/>
        <a:lstStyle/>
        <a:p>
          <a:pPr rtl="1"/>
          <a:endParaRPr lang="ar-SA"/>
        </a:p>
      </dgm:t>
    </dgm:pt>
    <dgm:pt modelId="{EF6DE290-021F-4F3C-B173-582D126FA912}" type="pres">
      <dgm:prSet presAssocID="{D29E24FC-05D5-4E97-98C7-54323AD0F0B5}" presName="nodeFollowingNodes" presStyleLbl="node1" presStyleIdx="3" presStyleCnt="8">
        <dgm:presLayoutVars>
          <dgm:bulletEnabled val="1"/>
        </dgm:presLayoutVars>
      </dgm:prSet>
      <dgm:spPr/>
      <dgm:t>
        <a:bodyPr/>
        <a:lstStyle/>
        <a:p>
          <a:pPr rtl="1"/>
          <a:endParaRPr lang="ar-SA"/>
        </a:p>
      </dgm:t>
    </dgm:pt>
    <dgm:pt modelId="{18C3530A-74CE-43FB-BD83-8132FA5B36BB}" type="pres">
      <dgm:prSet presAssocID="{DFA6151B-E3BE-45AD-8DE6-A54B258ADD9D}" presName="nodeFollowingNodes" presStyleLbl="node1" presStyleIdx="4" presStyleCnt="8">
        <dgm:presLayoutVars>
          <dgm:bulletEnabled val="1"/>
        </dgm:presLayoutVars>
      </dgm:prSet>
      <dgm:spPr/>
      <dgm:t>
        <a:bodyPr/>
        <a:lstStyle/>
        <a:p>
          <a:pPr rtl="1"/>
          <a:endParaRPr lang="ar-EG"/>
        </a:p>
      </dgm:t>
    </dgm:pt>
    <dgm:pt modelId="{96FEDD57-9110-45D1-99D7-D20EFCFD28B4}" type="pres">
      <dgm:prSet presAssocID="{A35EFABB-B9D2-4919-85F1-53BA01469B13}" presName="nodeFollowingNodes" presStyleLbl="node1" presStyleIdx="5" presStyleCnt="8">
        <dgm:presLayoutVars>
          <dgm:bulletEnabled val="1"/>
        </dgm:presLayoutVars>
      </dgm:prSet>
      <dgm:spPr/>
      <dgm:t>
        <a:bodyPr/>
        <a:lstStyle/>
        <a:p>
          <a:pPr rtl="1"/>
          <a:endParaRPr lang="ar-EG"/>
        </a:p>
      </dgm:t>
    </dgm:pt>
    <dgm:pt modelId="{E618F29D-C5B5-41F0-8A39-D9B243716E5D}" type="pres">
      <dgm:prSet presAssocID="{AAAF8F6C-5957-4152-98E0-621F33D19000}" presName="nodeFollowingNodes" presStyleLbl="node1" presStyleIdx="6" presStyleCnt="8">
        <dgm:presLayoutVars>
          <dgm:bulletEnabled val="1"/>
        </dgm:presLayoutVars>
      </dgm:prSet>
      <dgm:spPr/>
      <dgm:t>
        <a:bodyPr/>
        <a:lstStyle/>
        <a:p>
          <a:pPr rtl="1"/>
          <a:endParaRPr lang="ar-EG"/>
        </a:p>
      </dgm:t>
    </dgm:pt>
    <dgm:pt modelId="{5C8B5A05-6178-4DBD-9D1F-E72CA312BB45}" type="pres">
      <dgm:prSet presAssocID="{45210B7A-FBA6-44C3-AB0D-A45B03550F90}" presName="nodeFollowingNodes" presStyleLbl="node1" presStyleIdx="7" presStyleCnt="8">
        <dgm:presLayoutVars>
          <dgm:bulletEnabled val="1"/>
        </dgm:presLayoutVars>
      </dgm:prSet>
      <dgm:spPr/>
      <dgm:t>
        <a:bodyPr/>
        <a:lstStyle/>
        <a:p>
          <a:pPr rtl="1"/>
          <a:endParaRPr lang="ar-EG"/>
        </a:p>
      </dgm:t>
    </dgm:pt>
  </dgm:ptLst>
  <dgm:cxnLst>
    <dgm:cxn modelId="{9ECD09F9-A9B1-40AA-812C-EB048441BBA3}" type="presOf" srcId="{F611D78A-9E2D-4971-9E73-7AC2581DFC51}" destId="{626E7E74-A943-41F9-92A5-6B86187D0915}" srcOrd="0" destOrd="0" presId="urn:microsoft.com/office/officeart/2005/8/layout/cycle3"/>
    <dgm:cxn modelId="{4112E0D2-33E2-404E-9E6D-6A99E963519C}" type="presOf" srcId="{A35EFABB-B9D2-4919-85F1-53BA01469B13}" destId="{96FEDD57-9110-45D1-99D7-D20EFCFD28B4}" srcOrd="0" destOrd="0" presId="urn:microsoft.com/office/officeart/2005/8/layout/cycle3"/>
    <dgm:cxn modelId="{0CBC2B7E-042C-4841-B860-F0D67BC4F2F8}" type="presOf" srcId="{E2F200B1-BFB1-4055-BB5F-BAE852DBF4F3}" destId="{823B69D6-EABD-44B8-B557-A4445BE9D858}" srcOrd="0" destOrd="0" presId="urn:microsoft.com/office/officeart/2005/8/layout/cycle3"/>
    <dgm:cxn modelId="{534AF052-EC70-4970-8D47-07ED9D86F690}" srcId="{683FD8ED-3092-40E8-BB3C-F36A310A3877}" destId="{F611D78A-9E2D-4971-9E73-7AC2581DFC51}" srcOrd="2" destOrd="0" parTransId="{C7D607EF-6D87-4887-895C-DB14450938E9}" sibTransId="{00E21551-6CE4-4CC5-81C6-7AE7E6B63CF9}"/>
    <dgm:cxn modelId="{3747ED7B-E45B-47E6-A6E0-A0EB5A6474F8}" srcId="{683FD8ED-3092-40E8-BB3C-F36A310A3877}" destId="{45210B7A-FBA6-44C3-AB0D-A45B03550F90}" srcOrd="7" destOrd="0" parTransId="{700D60A4-CFE2-42DE-B2FA-6D9E7BDC72FF}" sibTransId="{47CCFBC2-7486-4581-AD1A-CC34831BC9C9}"/>
    <dgm:cxn modelId="{E52F9C4B-CBAD-4301-8446-5A13E0A610FA}" type="presOf" srcId="{683FD8ED-3092-40E8-BB3C-F36A310A3877}" destId="{63FC5469-9CCB-4523-AE5E-3D72808BB6D2}" srcOrd="0" destOrd="0" presId="urn:microsoft.com/office/officeart/2005/8/layout/cycle3"/>
    <dgm:cxn modelId="{B4FCB882-CE64-48E8-A5B7-EE5318F7FDD0}" srcId="{683FD8ED-3092-40E8-BB3C-F36A310A3877}" destId="{AAAF8F6C-5957-4152-98E0-621F33D19000}" srcOrd="6" destOrd="0" parTransId="{FEB91995-E900-4D13-B3E8-8198EC497BA2}" sibTransId="{7DC47EFA-F5F1-4BC4-B111-91CEDEC0B263}"/>
    <dgm:cxn modelId="{6905999D-F79E-45FB-9253-F75674281729}" srcId="{683FD8ED-3092-40E8-BB3C-F36A310A3877}" destId="{D29E24FC-05D5-4E97-98C7-54323AD0F0B5}" srcOrd="3" destOrd="0" parTransId="{7D0F9F06-850F-4690-AA3C-60913BB36118}" sibTransId="{75A502E1-7EE8-4F8E-9976-255DDCA81AE7}"/>
    <dgm:cxn modelId="{39D28D05-1526-499A-98E7-A48CF9EDE9E5}" type="presOf" srcId="{AAAF8F6C-5957-4152-98E0-621F33D19000}" destId="{E618F29D-C5B5-41F0-8A39-D9B243716E5D}" srcOrd="0" destOrd="0" presId="urn:microsoft.com/office/officeart/2005/8/layout/cycle3"/>
    <dgm:cxn modelId="{73239622-025F-43ED-8EDE-065A8B6A2852}" srcId="{683FD8ED-3092-40E8-BB3C-F36A310A3877}" destId="{4299C8C0-9EFE-4B56-B3A8-6441731A43E1}" srcOrd="1" destOrd="0" parTransId="{129111F7-8952-43A1-9F45-8BD51B0F9F58}" sibTransId="{0FBAECD9-1187-40F4-BF67-7069C9A20415}"/>
    <dgm:cxn modelId="{1D437F20-55B2-4D72-B051-F19422A6D380}" srcId="{683FD8ED-3092-40E8-BB3C-F36A310A3877}" destId="{DFA6151B-E3BE-45AD-8DE6-A54B258ADD9D}" srcOrd="4" destOrd="0" parTransId="{1BBC5562-1E6F-45B6-9F9D-3FF24B412B49}" sibTransId="{8DB13E6E-4402-44D6-90BC-BE9723FDA249}"/>
    <dgm:cxn modelId="{0DF10E10-A1A3-43BF-89B3-CB6FAE6A1027}" type="presOf" srcId="{7D156077-FC48-4E00-9279-C0DCC50C887C}" destId="{E23CECA5-6803-41F7-B47F-C091F357DDED}" srcOrd="0" destOrd="0" presId="urn:microsoft.com/office/officeart/2005/8/layout/cycle3"/>
    <dgm:cxn modelId="{EF76F36D-7E42-4651-AE80-F6BB271B9850}" type="presOf" srcId="{DFA6151B-E3BE-45AD-8DE6-A54B258ADD9D}" destId="{18C3530A-74CE-43FB-BD83-8132FA5B36BB}" srcOrd="0" destOrd="0" presId="urn:microsoft.com/office/officeart/2005/8/layout/cycle3"/>
    <dgm:cxn modelId="{2C98A10D-D29D-4F86-AFF8-0623CCA0A66C}" type="presOf" srcId="{45210B7A-FBA6-44C3-AB0D-A45B03550F90}" destId="{5C8B5A05-6178-4DBD-9D1F-E72CA312BB45}" srcOrd="0" destOrd="0" presId="urn:microsoft.com/office/officeart/2005/8/layout/cycle3"/>
    <dgm:cxn modelId="{A8394D0D-D579-460E-818C-20328E489749}" type="presOf" srcId="{D29E24FC-05D5-4E97-98C7-54323AD0F0B5}" destId="{EF6DE290-021F-4F3C-B173-582D126FA912}" srcOrd="0" destOrd="0" presId="urn:microsoft.com/office/officeart/2005/8/layout/cycle3"/>
    <dgm:cxn modelId="{F575A258-2204-49BB-88D4-521C6E9C1FC7}" type="presOf" srcId="{4299C8C0-9EFE-4B56-B3A8-6441731A43E1}" destId="{E4FC657D-04EC-4527-ACE7-2542C82D4137}" srcOrd="0" destOrd="0" presId="urn:microsoft.com/office/officeart/2005/8/layout/cycle3"/>
    <dgm:cxn modelId="{68640301-82ED-4A71-B407-68C7EB60BC9A}" srcId="{683FD8ED-3092-40E8-BB3C-F36A310A3877}" destId="{A35EFABB-B9D2-4919-85F1-53BA01469B13}" srcOrd="5" destOrd="0" parTransId="{A606C441-B048-4EAC-8100-894542E162F4}" sibTransId="{670B1E4D-2153-4AE7-8099-3509FB0685D8}"/>
    <dgm:cxn modelId="{402191C2-E456-496B-AE55-055AC3E20C21}" srcId="{683FD8ED-3092-40E8-BB3C-F36A310A3877}" destId="{7D156077-FC48-4E00-9279-C0DCC50C887C}" srcOrd="0" destOrd="0" parTransId="{AB191B58-97BE-4E0F-8C9F-3EE229426A50}" sibTransId="{E2F200B1-BFB1-4055-BB5F-BAE852DBF4F3}"/>
    <dgm:cxn modelId="{88F706D7-7609-42FE-AF58-F8FCB90E0F9A}" type="presParOf" srcId="{63FC5469-9CCB-4523-AE5E-3D72808BB6D2}" destId="{14351B7A-7FA0-4103-8B91-E9F1416A4BDE}" srcOrd="0" destOrd="0" presId="urn:microsoft.com/office/officeart/2005/8/layout/cycle3"/>
    <dgm:cxn modelId="{856C9CCE-306F-4FB0-AAC6-EC50FEB582C0}" type="presParOf" srcId="{14351B7A-7FA0-4103-8B91-E9F1416A4BDE}" destId="{E23CECA5-6803-41F7-B47F-C091F357DDED}" srcOrd="0" destOrd="0" presId="urn:microsoft.com/office/officeart/2005/8/layout/cycle3"/>
    <dgm:cxn modelId="{9CDAE10E-E908-472A-9A06-34BA2B653397}" type="presParOf" srcId="{14351B7A-7FA0-4103-8B91-E9F1416A4BDE}" destId="{823B69D6-EABD-44B8-B557-A4445BE9D858}" srcOrd="1" destOrd="0" presId="urn:microsoft.com/office/officeart/2005/8/layout/cycle3"/>
    <dgm:cxn modelId="{2F00FA11-6467-4A61-BAC5-A7A0A8140F30}" type="presParOf" srcId="{14351B7A-7FA0-4103-8B91-E9F1416A4BDE}" destId="{E4FC657D-04EC-4527-ACE7-2542C82D4137}" srcOrd="2" destOrd="0" presId="urn:microsoft.com/office/officeart/2005/8/layout/cycle3"/>
    <dgm:cxn modelId="{A94EA803-DEF2-409F-95C9-933A4285F873}" type="presParOf" srcId="{14351B7A-7FA0-4103-8B91-E9F1416A4BDE}" destId="{626E7E74-A943-41F9-92A5-6B86187D0915}" srcOrd="3" destOrd="0" presId="urn:microsoft.com/office/officeart/2005/8/layout/cycle3"/>
    <dgm:cxn modelId="{3696A156-1C99-4B05-A463-05C248136793}" type="presParOf" srcId="{14351B7A-7FA0-4103-8B91-E9F1416A4BDE}" destId="{EF6DE290-021F-4F3C-B173-582D126FA912}" srcOrd="4" destOrd="0" presId="urn:microsoft.com/office/officeart/2005/8/layout/cycle3"/>
    <dgm:cxn modelId="{50C41087-23DB-41F8-A46F-273B7A5F475F}" type="presParOf" srcId="{14351B7A-7FA0-4103-8B91-E9F1416A4BDE}" destId="{18C3530A-74CE-43FB-BD83-8132FA5B36BB}" srcOrd="5" destOrd="0" presId="urn:microsoft.com/office/officeart/2005/8/layout/cycle3"/>
    <dgm:cxn modelId="{9872CB55-93EA-4CF4-B105-1C3C57CC7ECB}" type="presParOf" srcId="{14351B7A-7FA0-4103-8B91-E9F1416A4BDE}" destId="{96FEDD57-9110-45D1-99D7-D20EFCFD28B4}" srcOrd="6" destOrd="0" presId="urn:microsoft.com/office/officeart/2005/8/layout/cycle3"/>
    <dgm:cxn modelId="{7051A4A0-07B0-4A14-BBC8-D27D9D25C487}" type="presParOf" srcId="{14351B7A-7FA0-4103-8B91-E9F1416A4BDE}" destId="{E618F29D-C5B5-41F0-8A39-D9B243716E5D}" srcOrd="7" destOrd="0" presId="urn:microsoft.com/office/officeart/2005/8/layout/cycle3"/>
    <dgm:cxn modelId="{A609DF10-5917-4BD0-BE8B-47634ECE7FB9}" type="presParOf" srcId="{14351B7A-7FA0-4103-8B91-E9F1416A4BDE}" destId="{5C8B5A05-6178-4DBD-9D1F-E72CA312BB45}"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3FD8ED-3092-40E8-BB3C-F36A310A3877}" type="doc">
      <dgm:prSet loTypeId="urn:microsoft.com/office/officeart/2005/8/layout/cycle3" loCatId="cycle" qsTypeId="urn:microsoft.com/office/officeart/2005/8/quickstyle/3d6" qsCatId="3D" csTypeId="urn:microsoft.com/office/officeart/2005/8/colors/colorful1" csCatId="colorful" phldr="1"/>
      <dgm:spPr/>
      <dgm:t>
        <a:bodyPr/>
        <a:lstStyle/>
        <a:p>
          <a:pPr rtl="1"/>
          <a:endParaRPr lang="ar-SA"/>
        </a:p>
      </dgm:t>
    </dgm:pt>
    <dgm:pt modelId="{7D156077-FC48-4E00-9279-C0DCC50C887C}">
      <dgm:prSet custT="1"/>
      <dgm:spPr/>
      <dgm:t>
        <a:bodyPr/>
        <a:lstStyle/>
        <a:p>
          <a:pPr rtl="1"/>
          <a:r>
            <a:rPr lang="ar-EG" sz="2000" b="1" smtClean="0"/>
            <a:t>سلم خطوات البيع</a:t>
          </a:r>
          <a:endParaRPr lang="ar-SA" sz="2000" b="1" u="none" dirty="0"/>
        </a:p>
      </dgm:t>
    </dgm:pt>
    <dgm:pt modelId="{AB191B58-97BE-4E0F-8C9F-3EE229426A50}" type="parTrans" cxnId="{402191C2-E456-496B-AE55-055AC3E20C21}">
      <dgm:prSet/>
      <dgm:spPr/>
      <dgm:t>
        <a:bodyPr/>
        <a:lstStyle/>
        <a:p>
          <a:pPr rtl="1"/>
          <a:endParaRPr lang="ar-SA"/>
        </a:p>
      </dgm:t>
    </dgm:pt>
    <dgm:pt modelId="{E2F200B1-BFB1-4055-BB5F-BAE852DBF4F3}" type="sibTrans" cxnId="{402191C2-E456-496B-AE55-055AC3E20C21}">
      <dgm:prSet/>
      <dgm:spPr/>
      <dgm:t>
        <a:bodyPr/>
        <a:lstStyle/>
        <a:p>
          <a:pPr rtl="1"/>
          <a:endParaRPr lang="ar-SA"/>
        </a:p>
      </dgm:t>
    </dgm:pt>
    <dgm:pt modelId="{4299C8C0-9EFE-4B56-B3A8-6441731A43E1}">
      <dgm:prSet custT="1"/>
      <dgm:spPr>
        <a:blipFill rotWithShape="0">
          <a:blip xmlns:r="http://schemas.openxmlformats.org/officeDocument/2006/relationships" r:embed="rId1"/>
          <a:stretch>
            <a:fillRect/>
          </a:stretch>
        </a:blipFill>
      </dgm:spPr>
      <dgm:t>
        <a:bodyPr/>
        <a:lstStyle/>
        <a:p>
          <a:pPr rtl="1"/>
          <a:r>
            <a:rPr lang="ar-EG" sz="2000" b="1" smtClean="0"/>
            <a:t>قصة الاقناع – كيف تكون بائع مقنع</a:t>
          </a:r>
          <a:endParaRPr lang="ar-SA" sz="2000" b="1" dirty="0"/>
        </a:p>
      </dgm:t>
    </dgm:pt>
    <dgm:pt modelId="{129111F7-8952-43A1-9F45-8BD51B0F9F58}" type="parTrans" cxnId="{73239622-025F-43ED-8EDE-065A8B6A2852}">
      <dgm:prSet/>
      <dgm:spPr/>
      <dgm:t>
        <a:bodyPr/>
        <a:lstStyle/>
        <a:p>
          <a:pPr rtl="1"/>
          <a:endParaRPr lang="ar-SA"/>
        </a:p>
      </dgm:t>
    </dgm:pt>
    <dgm:pt modelId="{0FBAECD9-1187-40F4-BF67-7069C9A20415}" type="sibTrans" cxnId="{73239622-025F-43ED-8EDE-065A8B6A2852}">
      <dgm:prSet/>
      <dgm:spPr/>
      <dgm:t>
        <a:bodyPr/>
        <a:lstStyle/>
        <a:p>
          <a:pPr rtl="1"/>
          <a:endParaRPr lang="ar-SA"/>
        </a:p>
      </dgm:t>
    </dgm:pt>
    <dgm:pt modelId="{F611D78A-9E2D-4971-9E73-7AC2581DFC51}">
      <dgm:prSet custT="1"/>
      <dgm:spPr>
        <a:blipFill rotWithShape="0">
          <a:blip xmlns:r="http://schemas.openxmlformats.org/officeDocument/2006/relationships" r:embed="rId2"/>
          <a:stretch>
            <a:fillRect/>
          </a:stretch>
        </a:blipFill>
      </dgm:spPr>
      <dgm:t>
        <a:bodyPr/>
        <a:lstStyle/>
        <a:p>
          <a:pPr rtl="1"/>
          <a:r>
            <a:rPr lang="ar-EG" sz="2000" b="1" smtClean="0">
              <a:latin typeface="Times New Roman" pitchFamily="18" charset="0"/>
              <a:cs typeface="Arial"/>
            </a:rPr>
            <a:t>طرق زيادة المبيعات</a:t>
          </a:r>
          <a:endParaRPr lang="ar-SA" sz="2000" b="1" dirty="0"/>
        </a:p>
      </dgm:t>
    </dgm:pt>
    <dgm:pt modelId="{C7D607EF-6D87-4887-895C-DB14450938E9}" type="parTrans" cxnId="{534AF052-EC70-4970-8D47-07ED9D86F690}">
      <dgm:prSet/>
      <dgm:spPr/>
      <dgm:t>
        <a:bodyPr/>
        <a:lstStyle/>
        <a:p>
          <a:pPr rtl="1"/>
          <a:endParaRPr lang="ar-SA"/>
        </a:p>
      </dgm:t>
    </dgm:pt>
    <dgm:pt modelId="{00E21551-6CE4-4CC5-81C6-7AE7E6B63CF9}" type="sibTrans" cxnId="{534AF052-EC70-4970-8D47-07ED9D86F690}">
      <dgm:prSet/>
      <dgm:spPr/>
      <dgm:t>
        <a:bodyPr/>
        <a:lstStyle/>
        <a:p>
          <a:pPr rtl="1"/>
          <a:endParaRPr lang="ar-SA"/>
        </a:p>
      </dgm:t>
    </dgm:pt>
    <dgm:pt modelId="{D29E24FC-05D5-4E97-98C7-54323AD0F0B5}">
      <dgm:prSet custT="1"/>
      <dgm:spPr>
        <a:blipFill rotWithShape="0">
          <a:blip xmlns:r="http://schemas.openxmlformats.org/officeDocument/2006/relationships" r:embed="rId3"/>
          <a:stretch>
            <a:fillRect/>
          </a:stretch>
        </a:blipFill>
      </dgm:spPr>
      <dgm:t>
        <a:bodyPr/>
        <a:lstStyle/>
        <a:p>
          <a:pPr rtl="1"/>
          <a:r>
            <a:rPr lang="ar-EG" sz="2000" b="1" smtClean="0">
              <a:latin typeface="Times New Roman" pitchFamily="18" charset="0"/>
              <a:cs typeface="Arial"/>
            </a:rPr>
            <a:t>المحافظة على الزبائن</a:t>
          </a:r>
          <a:endParaRPr lang="ar-SA" sz="2000" b="1" dirty="0"/>
        </a:p>
      </dgm:t>
    </dgm:pt>
    <dgm:pt modelId="{7D0F9F06-850F-4690-AA3C-60913BB36118}" type="parTrans" cxnId="{6905999D-F79E-45FB-9253-F75674281729}">
      <dgm:prSet/>
      <dgm:spPr/>
      <dgm:t>
        <a:bodyPr/>
        <a:lstStyle/>
        <a:p>
          <a:pPr rtl="1"/>
          <a:endParaRPr lang="ar-SA"/>
        </a:p>
      </dgm:t>
    </dgm:pt>
    <dgm:pt modelId="{75A502E1-7EE8-4F8E-9976-255DDCA81AE7}" type="sibTrans" cxnId="{6905999D-F79E-45FB-9253-F75674281729}">
      <dgm:prSet/>
      <dgm:spPr/>
      <dgm:t>
        <a:bodyPr/>
        <a:lstStyle/>
        <a:p>
          <a:pPr rtl="1"/>
          <a:endParaRPr lang="ar-SA"/>
        </a:p>
      </dgm:t>
    </dgm:pt>
    <dgm:pt modelId="{DFA6151B-E3BE-45AD-8DE6-A54B258ADD9D}">
      <dgm:prSet custT="1"/>
      <dgm:spPr>
        <a:blipFill rotWithShape="0">
          <a:blip xmlns:r="http://schemas.openxmlformats.org/officeDocument/2006/relationships" r:embed="rId4"/>
          <a:stretch>
            <a:fillRect/>
          </a:stretch>
        </a:blipFill>
      </dgm:spPr>
      <dgm:t>
        <a:bodyPr/>
        <a:lstStyle/>
        <a:p>
          <a:pPr rtl="1"/>
          <a:r>
            <a:rPr lang="ar-EG" sz="2000" b="1" smtClean="0">
              <a:latin typeface="Times New Roman" pitchFamily="18" charset="0"/>
              <a:cs typeface="Arial"/>
            </a:rPr>
            <a:t>نموذج </a:t>
          </a:r>
          <a:r>
            <a:rPr lang="en-US" sz="2000" b="1" smtClean="0">
              <a:latin typeface="Times New Roman" pitchFamily="18" charset="0"/>
              <a:cs typeface="Arial"/>
            </a:rPr>
            <a:t>AIDA</a:t>
          </a:r>
          <a:endParaRPr lang="ar-SA" sz="2000" b="1" dirty="0"/>
        </a:p>
      </dgm:t>
    </dgm:pt>
    <dgm:pt modelId="{1BBC5562-1E6F-45B6-9F9D-3FF24B412B49}" type="parTrans" cxnId="{1D437F20-55B2-4D72-B051-F19422A6D380}">
      <dgm:prSet/>
      <dgm:spPr/>
      <dgm:t>
        <a:bodyPr/>
        <a:lstStyle/>
        <a:p>
          <a:pPr rtl="1"/>
          <a:endParaRPr lang="ar-EG"/>
        </a:p>
      </dgm:t>
    </dgm:pt>
    <dgm:pt modelId="{8DB13E6E-4402-44D6-90BC-BE9723FDA249}" type="sibTrans" cxnId="{1D437F20-55B2-4D72-B051-F19422A6D380}">
      <dgm:prSet/>
      <dgm:spPr/>
      <dgm:t>
        <a:bodyPr/>
        <a:lstStyle/>
        <a:p>
          <a:pPr rtl="1"/>
          <a:endParaRPr lang="ar-EG"/>
        </a:p>
      </dgm:t>
    </dgm:pt>
    <dgm:pt modelId="{A35EFABB-B9D2-4919-85F1-53BA01469B13}">
      <dgm:prSet custT="1"/>
      <dgm:spPr>
        <a:blipFill rotWithShape="0">
          <a:blip xmlns:r="http://schemas.openxmlformats.org/officeDocument/2006/relationships" r:embed="rId1"/>
          <a:stretch>
            <a:fillRect/>
          </a:stretch>
        </a:blipFill>
      </dgm:spPr>
      <dgm:t>
        <a:bodyPr/>
        <a:lstStyle/>
        <a:p>
          <a:pPr rtl="1"/>
          <a:r>
            <a:rPr lang="ar-EG" sz="2000" b="1" smtClean="0">
              <a:latin typeface="Times New Roman" pitchFamily="18" charset="0"/>
              <a:cs typeface="Arial"/>
            </a:rPr>
            <a:t>كيف تكون بائعا مُميزاً</a:t>
          </a:r>
          <a:endParaRPr lang="ar-SA" sz="2000" b="1" dirty="0"/>
        </a:p>
      </dgm:t>
    </dgm:pt>
    <dgm:pt modelId="{A606C441-B048-4EAC-8100-894542E162F4}" type="parTrans" cxnId="{68640301-82ED-4A71-B407-68C7EB60BC9A}">
      <dgm:prSet/>
      <dgm:spPr/>
      <dgm:t>
        <a:bodyPr/>
        <a:lstStyle/>
        <a:p>
          <a:pPr rtl="1"/>
          <a:endParaRPr lang="ar-EG"/>
        </a:p>
      </dgm:t>
    </dgm:pt>
    <dgm:pt modelId="{670B1E4D-2153-4AE7-8099-3509FB0685D8}" type="sibTrans" cxnId="{68640301-82ED-4A71-B407-68C7EB60BC9A}">
      <dgm:prSet/>
      <dgm:spPr/>
      <dgm:t>
        <a:bodyPr/>
        <a:lstStyle/>
        <a:p>
          <a:pPr rtl="1"/>
          <a:endParaRPr lang="ar-EG"/>
        </a:p>
      </dgm:t>
    </dgm:pt>
    <dgm:pt modelId="{AAAF8F6C-5957-4152-98E0-621F33D19000}">
      <dgm:prSet custT="1"/>
      <dgm:spPr>
        <a:blipFill rotWithShape="0">
          <a:blip xmlns:r="http://schemas.openxmlformats.org/officeDocument/2006/relationships"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dgm:spPr>
      <dgm:t>
        <a:bodyPr/>
        <a:lstStyle/>
        <a:p>
          <a:pPr rtl="1"/>
          <a:r>
            <a:rPr lang="ar-EG" sz="2000" b="1" smtClean="0">
              <a:latin typeface="Times New Roman" pitchFamily="18" charset="0"/>
              <a:cs typeface="Arial"/>
            </a:rPr>
            <a:t>أنماط المشترين</a:t>
          </a:r>
          <a:endParaRPr lang="ar-SA" sz="2000" b="1" dirty="0"/>
        </a:p>
      </dgm:t>
    </dgm:pt>
    <dgm:pt modelId="{FEB91995-E900-4D13-B3E8-8198EC497BA2}" type="parTrans" cxnId="{B4FCB882-CE64-48E8-A5B7-EE5318F7FDD0}">
      <dgm:prSet/>
      <dgm:spPr/>
      <dgm:t>
        <a:bodyPr/>
        <a:lstStyle/>
        <a:p>
          <a:pPr rtl="1"/>
          <a:endParaRPr lang="ar-EG"/>
        </a:p>
      </dgm:t>
    </dgm:pt>
    <dgm:pt modelId="{7DC47EFA-F5F1-4BC4-B111-91CEDEC0B263}" type="sibTrans" cxnId="{B4FCB882-CE64-48E8-A5B7-EE5318F7FDD0}">
      <dgm:prSet/>
      <dgm:spPr/>
      <dgm:t>
        <a:bodyPr/>
        <a:lstStyle/>
        <a:p>
          <a:pPr rtl="1"/>
          <a:endParaRPr lang="ar-EG"/>
        </a:p>
      </dgm:t>
    </dgm:pt>
    <dgm:pt modelId="{45210B7A-FBA6-44C3-AB0D-A45B03550F90}">
      <dgm:prSet custT="1"/>
      <dgm:spPr>
        <a:blipFill rotWithShape="0">
          <a:blip xmlns:r="http://schemas.openxmlformats.org/officeDocument/2006/relationships" r:embed="rId7">
            <a:extLst>
              <a:ext uri="{BEBA8EAE-BF5A-486C-A8C5-ECC9F3942E4B}">
                <a14:imgProps xmlns:a14="http://schemas.microsoft.com/office/drawing/2010/main">
                  <a14:imgLayer r:embed="rId6">
                    <a14:imgEffect>
                      <a14:brightnessContrast contrast="40000"/>
                    </a14:imgEffect>
                  </a14:imgLayer>
                </a14:imgProps>
              </a:ext>
            </a:extLst>
          </a:blip>
          <a:stretch>
            <a:fillRect/>
          </a:stretch>
        </a:blipFill>
      </dgm:spPr>
      <dgm:t>
        <a:bodyPr/>
        <a:lstStyle/>
        <a:p>
          <a:pPr rtl="1"/>
          <a:r>
            <a:rPr lang="ar-EG" sz="2000" b="1" dirty="0" smtClean="0"/>
            <a:t>تعلم فن البيع</a:t>
          </a:r>
          <a:endParaRPr lang="ar-SA" sz="2000" b="1" dirty="0"/>
        </a:p>
      </dgm:t>
    </dgm:pt>
    <dgm:pt modelId="{700D60A4-CFE2-42DE-B2FA-6D9E7BDC72FF}" type="parTrans" cxnId="{3747ED7B-E45B-47E6-A6E0-A0EB5A6474F8}">
      <dgm:prSet/>
      <dgm:spPr/>
      <dgm:t>
        <a:bodyPr/>
        <a:lstStyle/>
        <a:p>
          <a:pPr rtl="1"/>
          <a:endParaRPr lang="ar-EG"/>
        </a:p>
      </dgm:t>
    </dgm:pt>
    <dgm:pt modelId="{47CCFBC2-7486-4581-AD1A-CC34831BC9C9}" type="sibTrans" cxnId="{3747ED7B-E45B-47E6-A6E0-A0EB5A6474F8}">
      <dgm:prSet/>
      <dgm:spPr/>
      <dgm:t>
        <a:bodyPr/>
        <a:lstStyle/>
        <a:p>
          <a:pPr rtl="1"/>
          <a:endParaRPr lang="ar-EG"/>
        </a:p>
      </dgm:t>
    </dgm:pt>
    <dgm:pt modelId="{63FC5469-9CCB-4523-AE5E-3D72808BB6D2}" type="pres">
      <dgm:prSet presAssocID="{683FD8ED-3092-40E8-BB3C-F36A310A3877}" presName="Name0" presStyleCnt="0">
        <dgm:presLayoutVars>
          <dgm:dir/>
          <dgm:resizeHandles val="exact"/>
        </dgm:presLayoutVars>
      </dgm:prSet>
      <dgm:spPr/>
      <dgm:t>
        <a:bodyPr/>
        <a:lstStyle/>
        <a:p>
          <a:pPr rtl="1"/>
          <a:endParaRPr lang="ar-SA"/>
        </a:p>
      </dgm:t>
    </dgm:pt>
    <dgm:pt modelId="{14351B7A-7FA0-4103-8B91-E9F1416A4BDE}" type="pres">
      <dgm:prSet presAssocID="{683FD8ED-3092-40E8-BB3C-F36A310A3877}" presName="cycle" presStyleCnt="0"/>
      <dgm:spPr/>
      <dgm:t>
        <a:bodyPr/>
        <a:lstStyle/>
        <a:p>
          <a:pPr rtl="1"/>
          <a:endParaRPr lang="ar-SA"/>
        </a:p>
      </dgm:t>
    </dgm:pt>
    <dgm:pt modelId="{E23CECA5-6803-41F7-B47F-C091F357DDED}" type="pres">
      <dgm:prSet presAssocID="{7D156077-FC48-4E00-9279-C0DCC50C887C}" presName="nodeFirstNode" presStyleLbl="node1" presStyleIdx="0" presStyleCnt="8">
        <dgm:presLayoutVars>
          <dgm:bulletEnabled val="1"/>
        </dgm:presLayoutVars>
      </dgm:prSet>
      <dgm:spPr/>
      <dgm:t>
        <a:bodyPr/>
        <a:lstStyle/>
        <a:p>
          <a:pPr rtl="1"/>
          <a:endParaRPr lang="ar-SA"/>
        </a:p>
      </dgm:t>
    </dgm:pt>
    <dgm:pt modelId="{823B69D6-EABD-44B8-B557-A4445BE9D858}" type="pres">
      <dgm:prSet presAssocID="{E2F200B1-BFB1-4055-BB5F-BAE852DBF4F3}" presName="sibTransFirstNode" presStyleLbl="bgShp" presStyleIdx="0" presStyleCnt="1"/>
      <dgm:spPr/>
      <dgm:t>
        <a:bodyPr/>
        <a:lstStyle/>
        <a:p>
          <a:pPr rtl="1"/>
          <a:endParaRPr lang="ar-SA"/>
        </a:p>
      </dgm:t>
    </dgm:pt>
    <dgm:pt modelId="{E4FC657D-04EC-4527-ACE7-2542C82D4137}" type="pres">
      <dgm:prSet presAssocID="{4299C8C0-9EFE-4B56-B3A8-6441731A43E1}" presName="nodeFollowingNodes" presStyleLbl="node1" presStyleIdx="1" presStyleCnt="8" custRadScaleRad="95529" custRadScaleInc="19619">
        <dgm:presLayoutVars>
          <dgm:bulletEnabled val="1"/>
        </dgm:presLayoutVars>
      </dgm:prSet>
      <dgm:spPr/>
      <dgm:t>
        <a:bodyPr/>
        <a:lstStyle/>
        <a:p>
          <a:pPr rtl="1"/>
          <a:endParaRPr lang="ar-SA"/>
        </a:p>
      </dgm:t>
    </dgm:pt>
    <dgm:pt modelId="{626E7E74-A943-41F9-92A5-6B86187D0915}" type="pres">
      <dgm:prSet presAssocID="{F611D78A-9E2D-4971-9E73-7AC2581DFC51}" presName="nodeFollowingNodes" presStyleLbl="node1" presStyleIdx="2" presStyleCnt="8">
        <dgm:presLayoutVars>
          <dgm:bulletEnabled val="1"/>
        </dgm:presLayoutVars>
      </dgm:prSet>
      <dgm:spPr/>
      <dgm:t>
        <a:bodyPr/>
        <a:lstStyle/>
        <a:p>
          <a:pPr rtl="1"/>
          <a:endParaRPr lang="ar-SA"/>
        </a:p>
      </dgm:t>
    </dgm:pt>
    <dgm:pt modelId="{EF6DE290-021F-4F3C-B173-582D126FA912}" type="pres">
      <dgm:prSet presAssocID="{D29E24FC-05D5-4E97-98C7-54323AD0F0B5}" presName="nodeFollowingNodes" presStyleLbl="node1" presStyleIdx="3" presStyleCnt="8">
        <dgm:presLayoutVars>
          <dgm:bulletEnabled val="1"/>
        </dgm:presLayoutVars>
      </dgm:prSet>
      <dgm:spPr/>
      <dgm:t>
        <a:bodyPr/>
        <a:lstStyle/>
        <a:p>
          <a:pPr rtl="1"/>
          <a:endParaRPr lang="ar-SA"/>
        </a:p>
      </dgm:t>
    </dgm:pt>
    <dgm:pt modelId="{18C3530A-74CE-43FB-BD83-8132FA5B36BB}" type="pres">
      <dgm:prSet presAssocID="{DFA6151B-E3BE-45AD-8DE6-A54B258ADD9D}" presName="nodeFollowingNodes" presStyleLbl="node1" presStyleIdx="4" presStyleCnt="8">
        <dgm:presLayoutVars>
          <dgm:bulletEnabled val="1"/>
        </dgm:presLayoutVars>
      </dgm:prSet>
      <dgm:spPr/>
      <dgm:t>
        <a:bodyPr/>
        <a:lstStyle/>
        <a:p>
          <a:pPr rtl="1"/>
          <a:endParaRPr lang="ar-EG"/>
        </a:p>
      </dgm:t>
    </dgm:pt>
    <dgm:pt modelId="{96FEDD57-9110-45D1-99D7-D20EFCFD28B4}" type="pres">
      <dgm:prSet presAssocID="{A35EFABB-B9D2-4919-85F1-53BA01469B13}" presName="nodeFollowingNodes" presStyleLbl="node1" presStyleIdx="5" presStyleCnt="8">
        <dgm:presLayoutVars>
          <dgm:bulletEnabled val="1"/>
        </dgm:presLayoutVars>
      </dgm:prSet>
      <dgm:spPr/>
      <dgm:t>
        <a:bodyPr/>
        <a:lstStyle/>
        <a:p>
          <a:pPr rtl="1"/>
          <a:endParaRPr lang="ar-EG"/>
        </a:p>
      </dgm:t>
    </dgm:pt>
    <dgm:pt modelId="{E618F29D-C5B5-41F0-8A39-D9B243716E5D}" type="pres">
      <dgm:prSet presAssocID="{AAAF8F6C-5957-4152-98E0-621F33D19000}" presName="nodeFollowingNodes" presStyleLbl="node1" presStyleIdx="6" presStyleCnt="8">
        <dgm:presLayoutVars>
          <dgm:bulletEnabled val="1"/>
        </dgm:presLayoutVars>
      </dgm:prSet>
      <dgm:spPr/>
      <dgm:t>
        <a:bodyPr/>
        <a:lstStyle/>
        <a:p>
          <a:pPr rtl="1"/>
          <a:endParaRPr lang="ar-EG"/>
        </a:p>
      </dgm:t>
    </dgm:pt>
    <dgm:pt modelId="{5C8B5A05-6178-4DBD-9D1F-E72CA312BB45}" type="pres">
      <dgm:prSet presAssocID="{45210B7A-FBA6-44C3-AB0D-A45B03550F90}" presName="nodeFollowingNodes" presStyleLbl="node1" presStyleIdx="7" presStyleCnt="8">
        <dgm:presLayoutVars>
          <dgm:bulletEnabled val="1"/>
        </dgm:presLayoutVars>
      </dgm:prSet>
      <dgm:spPr/>
      <dgm:t>
        <a:bodyPr/>
        <a:lstStyle/>
        <a:p>
          <a:pPr rtl="1"/>
          <a:endParaRPr lang="ar-EG"/>
        </a:p>
      </dgm:t>
    </dgm:pt>
  </dgm:ptLst>
  <dgm:cxnLst>
    <dgm:cxn modelId="{3747ED7B-E45B-47E6-A6E0-A0EB5A6474F8}" srcId="{683FD8ED-3092-40E8-BB3C-F36A310A3877}" destId="{45210B7A-FBA6-44C3-AB0D-A45B03550F90}" srcOrd="7" destOrd="0" parTransId="{700D60A4-CFE2-42DE-B2FA-6D9E7BDC72FF}" sibTransId="{47CCFBC2-7486-4581-AD1A-CC34831BC9C9}"/>
    <dgm:cxn modelId="{92DC87D6-CD38-4FD6-A167-0569020A2743}" type="presOf" srcId="{683FD8ED-3092-40E8-BB3C-F36A310A3877}" destId="{63FC5469-9CCB-4523-AE5E-3D72808BB6D2}" srcOrd="0" destOrd="0" presId="urn:microsoft.com/office/officeart/2005/8/layout/cycle3"/>
    <dgm:cxn modelId="{402191C2-E456-496B-AE55-055AC3E20C21}" srcId="{683FD8ED-3092-40E8-BB3C-F36A310A3877}" destId="{7D156077-FC48-4E00-9279-C0DCC50C887C}" srcOrd="0" destOrd="0" parTransId="{AB191B58-97BE-4E0F-8C9F-3EE229426A50}" sibTransId="{E2F200B1-BFB1-4055-BB5F-BAE852DBF4F3}"/>
    <dgm:cxn modelId="{534AF052-EC70-4970-8D47-07ED9D86F690}" srcId="{683FD8ED-3092-40E8-BB3C-F36A310A3877}" destId="{F611D78A-9E2D-4971-9E73-7AC2581DFC51}" srcOrd="2" destOrd="0" parTransId="{C7D607EF-6D87-4887-895C-DB14450938E9}" sibTransId="{00E21551-6CE4-4CC5-81C6-7AE7E6B63CF9}"/>
    <dgm:cxn modelId="{128DF0DE-74D6-493F-B5A5-00D2BC085C2A}" type="presOf" srcId="{D29E24FC-05D5-4E97-98C7-54323AD0F0B5}" destId="{EF6DE290-021F-4F3C-B173-582D126FA912}" srcOrd="0" destOrd="0" presId="urn:microsoft.com/office/officeart/2005/8/layout/cycle3"/>
    <dgm:cxn modelId="{6905999D-F79E-45FB-9253-F75674281729}" srcId="{683FD8ED-3092-40E8-BB3C-F36A310A3877}" destId="{D29E24FC-05D5-4E97-98C7-54323AD0F0B5}" srcOrd="3" destOrd="0" parTransId="{7D0F9F06-850F-4690-AA3C-60913BB36118}" sibTransId="{75A502E1-7EE8-4F8E-9976-255DDCA81AE7}"/>
    <dgm:cxn modelId="{2654FBE6-0724-4681-A154-F508CB8647E8}" type="presOf" srcId="{4299C8C0-9EFE-4B56-B3A8-6441731A43E1}" destId="{E4FC657D-04EC-4527-ACE7-2542C82D4137}" srcOrd="0" destOrd="0" presId="urn:microsoft.com/office/officeart/2005/8/layout/cycle3"/>
    <dgm:cxn modelId="{B4FCB882-CE64-48E8-A5B7-EE5318F7FDD0}" srcId="{683FD8ED-3092-40E8-BB3C-F36A310A3877}" destId="{AAAF8F6C-5957-4152-98E0-621F33D19000}" srcOrd="6" destOrd="0" parTransId="{FEB91995-E900-4D13-B3E8-8198EC497BA2}" sibTransId="{7DC47EFA-F5F1-4BC4-B111-91CEDEC0B263}"/>
    <dgm:cxn modelId="{42089790-347D-4AED-9EA6-941F1CF4F13A}" type="presOf" srcId="{E2F200B1-BFB1-4055-BB5F-BAE852DBF4F3}" destId="{823B69D6-EABD-44B8-B557-A4445BE9D858}" srcOrd="0" destOrd="0" presId="urn:microsoft.com/office/officeart/2005/8/layout/cycle3"/>
    <dgm:cxn modelId="{D3E65526-C96F-4978-9B1F-48B93AA0D519}" type="presOf" srcId="{7D156077-FC48-4E00-9279-C0DCC50C887C}" destId="{E23CECA5-6803-41F7-B47F-C091F357DDED}" srcOrd="0" destOrd="0" presId="urn:microsoft.com/office/officeart/2005/8/layout/cycle3"/>
    <dgm:cxn modelId="{1D437F20-55B2-4D72-B051-F19422A6D380}" srcId="{683FD8ED-3092-40E8-BB3C-F36A310A3877}" destId="{DFA6151B-E3BE-45AD-8DE6-A54B258ADD9D}" srcOrd="4" destOrd="0" parTransId="{1BBC5562-1E6F-45B6-9F9D-3FF24B412B49}" sibTransId="{8DB13E6E-4402-44D6-90BC-BE9723FDA249}"/>
    <dgm:cxn modelId="{9376A399-9673-4B6D-8AF2-9D1FE419A3FC}" type="presOf" srcId="{45210B7A-FBA6-44C3-AB0D-A45B03550F90}" destId="{5C8B5A05-6178-4DBD-9D1F-E72CA312BB45}" srcOrd="0" destOrd="0" presId="urn:microsoft.com/office/officeart/2005/8/layout/cycle3"/>
    <dgm:cxn modelId="{0B6D2844-3D9F-43D2-9060-CD0135285F35}" type="presOf" srcId="{F611D78A-9E2D-4971-9E73-7AC2581DFC51}" destId="{626E7E74-A943-41F9-92A5-6B86187D0915}" srcOrd="0" destOrd="0" presId="urn:microsoft.com/office/officeart/2005/8/layout/cycle3"/>
    <dgm:cxn modelId="{AE5536B3-2DA7-4CEC-81E9-D9815DF98B70}" type="presOf" srcId="{A35EFABB-B9D2-4919-85F1-53BA01469B13}" destId="{96FEDD57-9110-45D1-99D7-D20EFCFD28B4}" srcOrd="0" destOrd="0" presId="urn:microsoft.com/office/officeart/2005/8/layout/cycle3"/>
    <dgm:cxn modelId="{D330CFCC-08BB-4C65-8DDC-14F58950C535}" type="presOf" srcId="{AAAF8F6C-5957-4152-98E0-621F33D19000}" destId="{E618F29D-C5B5-41F0-8A39-D9B243716E5D}" srcOrd="0" destOrd="0" presId="urn:microsoft.com/office/officeart/2005/8/layout/cycle3"/>
    <dgm:cxn modelId="{68640301-82ED-4A71-B407-68C7EB60BC9A}" srcId="{683FD8ED-3092-40E8-BB3C-F36A310A3877}" destId="{A35EFABB-B9D2-4919-85F1-53BA01469B13}" srcOrd="5" destOrd="0" parTransId="{A606C441-B048-4EAC-8100-894542E162F4}" sibTransId="{670B1E4D-2153-4AE7-8099-3509FB0685D8}"/>
    <dgm:cxn modelId="{73239622-025F-43ED-8EDE-065A8B6A2852}" srcId="{683FD8ED-3092-40E8-BB3C-F36A310A3877}" destId="{4299C8C0-9EFE-4B56-B3A8-6441731A43E1}" srcOrd="1" destOrd="0" parTransId="{129111F7-8952-43A1-9F45-8BD51B0F9F58}" sibTransId="{0FBAECD9-1187-40F4-BF67-7069C9A20415}"/>
    <dgm:cxn modelId="{D247E106-3A55-4F19-9D23-989CB1155624}" type="presOf" srcId="{DFA6151B-E3BE-45AD-8DE6-A54B258ADD9D}" destId="{18C3530A-74CE-43FB-BD83-8132FA5B36BB}" srcOrd="0" destOrd="0" presId="urn:microsoft.com/office/officeart/2005/8/layout/cycle3"/>
    <dgm:cxn modelId="{0AE785FB-D880-4DA6-A75F-B4555C0ADC50}" type="presParOf" srcId="{63FC5469-9CCB-4523-AE5E-3D72808BB6D2}" destId="{14351B7A-7FA0-4103-8B91-E9F1416A4BDE}" srcOrd="0" destOrd="0" presId="urn:microsoft.com/office/officeart/2005/8/layout/cycle3"/>
    <dgm:cxn modelId="{03D2AE8E-9E42-431E-8064-B5E246DA67CF}" type="presParOf" srcId="{14351B7A-7FA0-4103-8B91-E9F1416A4BDE}" destId="{E23CECA5-6803-41F7-B47F-C091F357DDED}" srcOrd="0" destOrd="0" presId="urn:microsoft.com/office/officeart/2005/8/layout/cycle3"/>
    <dgm:cxn modelId="{F4916173-30D8-49AE-8448-2BFF6797878A}" type="presParOf" srcId="{14351B7A-7FA0-4103-8B91-E9F1416A4BDE}" destId="{823B69D6-EABD-44B8-B557-A4445BE9D858}" srcOrd="1" destOrd="0" presId="urn:microsoft.com/office/officeart/2005/8/layout/cycle3"/>
    <dgm:cxn modelId="{C963525B-3830-4E3E-A2C7-A12F19F0D334}" type="presParOf" srcId="{14351B7A-7FA0-4103-8B91-E9F1416A4BDE}" destId="{E4FC657D-04EC-4527-ACE7-2542C82D4137}" srcOrd="2" destOrd="0" presId="urn:microsoft.com/office/officeart/2005/8/layout/cycle3"/>
    <dgm:cxn modelId="{95D70603-6659-4283-9F79-5E30D251C61C}" type="presParOf" srcId="{14351B7A-7FA0-4103-8B91-E9F1416A4BDE}" destId="{626E7E74-A943-41F9-92A5-6B86187D0915}" srcOrd="3" destOrd="0" presId="urn:microsoft.com/office/officeart/2005/8/layout/cycle3"/>
    <dgm:cxn modelId="{D50851FD-4635-4338-B724-954EF33B32FF}" type="presParOf" srcId="{14351B7A-7FA0-4103-8B91-E9F1416A4BDE}" destId="{EF6DE290-021F-4F3C-B173-582D126FA912}" srcOrd="4" destOrd="0" presId="urn:microsoft.com/office/officeart/2005/8/layout/cycle3"/>
    <dgm:cxn modelId="{6D361CED-A467-4EA6-A590-BFD65A16B6E4}" type="presParOf" srcId="{14351B7A-7FA0-4103-8B91-E9F1416A4BDE}" destId="{18C3530A-74CE-43FB-BD83-8132FA5B36BB}" srcOrd="5" destOrd="0" presId="urn:microsoft.com/office/officeart/2005/8/layout/cycle3"/>
    <dgm:cxn modelId="{BEF60BE8-A6B6-4377-B739-0812F83EEE60}" type="presParOf" srcId="{14351B7A-7FA0-4103-8B91-E9F1416A4BDE}" destId="{96FEDD57-9110-45D1-99D7-D20EFCFD28B4}" srcOrd="6" destOrd="0" presId="urn:microsoft.com/office/officeart/2005/8/layout/cycle3"/>
    <dgm:cxn modelId="{7CB82B1E-74B9-4546-BF92-5DD2E8539A5E}" type="presParOf" srcId="{14351B7A-7FA0-4103-8B91-E9F1416A4BDE}" destId="{E618F29D-C5B5-41F0-8A39-D9B243716E5D}" srcOrd="7" destOrd="0" presId="urn:microsoft.com/office/officeart/2005/8/layout/cycle3"/>
    <dgm:cxn modelId="{3EFF3F53-7AB4-4E57-81BF-516E7B145FF5}" type="presParOf" srcId="{14351B7A-7FA0-4103-8B91-E9F1416A4BDE}" destId="{5C8B5A05-6178-4DBD-9D1F-E72CA312BB45}"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3FD8ED-3092-40E8-BB3C-F36A310A3877}" type="doc">
      <dgm:prSet loTypeId="urn:microsoft.com/office/officeart/2005/8/layout/cycle3" loCatId="cycle" qsTypeId="urn:microsoft.com/office/officeart/2005/8/quickstyle/3d6" qsCatId="3D" csTypeId="urn:microsoft.com/office/officeart/2005/8/colors/colorful1" csCatId="colorful" phldr="1"/>
      <dgm:spPr/>
      <dgm:t>
        <a:bodyPr/>
        <a:lstStyle/>
        <a:p>
          <a:pPr rtl="1"/>
          <a:endParaRPr lang="ar-SA"/>
        </a:p>
      </dgm:t>
    </dgm:pt>
    <dgm:pt modelId="{7D156077-FC48-4E00-9279-C0DCC50C887C}">
      <dgm:prSet custT="1"/>
      <dgm:spPr/>
      <dgm:t>
        <a:bodyPr/>
        <a:lstStyle/>
        <a:p>
          <a:pPr rtl="1"/>
          <a:r>
            <a:rPr lang="ar-EG" sz="2000" b="1" dirty="0" smtClean="0"/>
            <a:t>تعلم فن البيع</a:t>
          </a:r>
          <a:endParaRPr lang="ar-SA" sz="2000" b="1" u="none" dirty="0"/>
        </a:p>
      </dgm:t>
    </dgm:pt>
    <dgm:pt modelId="{AB191B58-97BE-4E0F-8C9F-3EE229426A50}" type="parTrans" cxnId="{402191C2-E456-496B-AE55-055AC3E20C21}">
      <dgm:prSet/>
      <dgm:spPr/>
      <dgm:t>
        <a:bodyPr/>
        <a:lstStyle/>
        <a:p>
          <a:pPr rtl="1"/>
          <a:endParaRPr lang="ar-SA"/>
        </a:p>
      </dgm:t>
    </dgm:pt>
    <dgm:pt modelId="{E2F200B1-BFB1-4055-BB5F-BAE852DBF4F3}" type="sibTrans" cxnId="{402191C2-E456-496B-AE55-055AC3E20C21}">
      <dgm:prSet/>
      <dgm:spPr/>
      <dgm:t>
        <a:bodyPr/>
        <a:lstStyle/>
        <a:p>
          <a:pPr rtl="1"/>
          <a:endParaRPr lang="ar-SA"/>
        </a:p>
      </dgm:t>
    </dgm:pt>
    <dgm:pt modelId="{4299C8C0-9EFE-4B56-B3A8-6441731A43E1}">
      <dgm:prSet custT="1"/>
      <dgm:spPr>
        <a:blipFill rotWithShape="0">
          <a:blip xmlns:r="http://schemas.openxmlformats.org/officeDocument/2006/relationships" r:embed="rId1"/>
          <a:stretch>
            <a:fillRect/>
          </a:stretch>
        </a:blipFill>
      </dgm:spPr>
      <dgm:t>
        <a:bodyPr/>
        <a:lstStyle/>
        <a:p>
          <a:pPr rtl="1"/>
          <a:r>
            <a:rPr lang="ar-EG" sz="2000" b="1" smtClean="0"/>
            <a:t>مهارات زيادة رضا العميل</a:t>
          </a:r>
          <a:endParaRPr lang="ar-SA" sz="2000" b="1" dirty="0"/>
        </a:p>
      </dgm:t>
    </dgm:pt>
    <dgm:pt modelId="{129111F7-8952-43A1-9F45-8BD51B0F9F58}" type="parTrans" cxnId="{73239622-025F-43ED-8EDE-065A8B6A2852}">
      <dgm:prSet/>
      <dgm:spPr/>
      <dgm:t>
        <a:bodyPr/>
        <a:lstStyle/>
        <a:p>
          <a:pPr rtl="1"/>
          <a:endParaRPr lang="ar-SA"/>
        </a:p>
      </dgm:t>
    </dgm:pt>
    <dgm:pt modelId="{0FBAECD9-1187-40F4-BF67-7069C9A20415}" type="sibTrans" cxnId="{73239622-025F-43ED-8EDE-065A8B6A2852}">
      <dgm:prSet/>
      <dgm:spPr/>
      <dgm:t>
        <a:bodyPr/>
        <a:lstStyle/>
        <a:p>
          <a:pPr rtl="1"/>
          <a:endParaRPr lang="ar-SA"/>
        </a:p>
      </dgm:t>
    </dgm:pt>
    <dgm:pt modelId="{F611D78A-9E2D-4971-9E73-7AC2581DFC51}">
      <dgm:prSet custT="1"/>
      <dgm:spPr>
        <a:blipFill rotWithShape="0">
          <a:blip xmlns:r="http://schemas.openxmlformats.org/officeDocument/2006/relationships" r:embed="rId2"/>
          <a:stretch>
            <a:fillRect/>
          </a:stretch>
        </a:blipFill>
      </dgm:spPr>
      <dgm:t>
        <a:bodyPr/>
        <a:lstStyle/>
        <a:p>
          <a:pPr rtl="1"/>
          <a:r>
            <a:rPr lang="ar-EG" sz="2000" b="1" smtClean="0">
              <a:latin typeface="Times New Roman" pitchFamily="18" charset="0"/>
              <a:cs typeface="Arial"/>
            </a:rPr>
            <a:t>اترك أثرك كمندوب مبيعات لا ينسى</a:t>
          </a:r>
          <a:endParaRPr lang="ar-SA" sz="2000" b="1" dirty="0"/>
        </a:p>
      </dgm:t>
    </dgm:pt>
    <dgm:pt modelId="{C7D607EF-6D87-4887-895C-DB14450938E9}" type="parTrans" cxnId="{534AF052-EC70-4970-8D47-07ED9D86F690}">
      <dgm:prSet/>
      <dgm:spPr/>
      <dgm:t>
        <a:bodyPr/>
        <a:lstStyle/>
        <a:p>
          <a:pPr rtl="1"/>
          <a:endParaRPr lang="ar-SA"/>
        </a:p>
      </dgm:t>
    </dgm:pt>
    <dgm:pt modelId="{00E21551-6CE4-4CC5-81C6-7AE7E6B63CF9}" type="sibTrans" cxnId="{534AF052-EC70-4970-8D47-07ED9D86F690}">
      <dgm:prSet/>
      <dgm:spPr/>
      <dgm:t>
        <a:bodyPr/>
        <a:lstStyle/>
        <a:p>
          <a:pPr rtl="1"/>
          <a:endParaRPr lang="ar-SA"/>
        </a:p>
      </dgm:t>
    </dgm:pt>
    <dgm:pt modelId="{D29E24FC-05D5-4E97-98C7-54323AD0F0B5}">
      <dgm:prSet custT="1"/>
      <dgm:spPr>
        <a:blipFill rotWithShape="0">
          <a:blip xmlns:r="http://schemas.openxmlformats.org/officeDocument/2006/relationships" r:embed="rId3"/>
          <a:stretch>
            <a:fillRect/>
          </a:stretch>
        </a:blipFill>
      </dgm:spPr>
      <dgm:t>
        <a:bodyPr/>
        <a:lstStyle/>
        <a:p>
          <a:pPr rtl="1"/>
          <a:r>
            <a:rPr lang="ar-EG" sz="2000" b="1" smtClean="0">
              <a:latin typeface="Times New Roman" pitchFamily="18" charset="0"/>
              <a:cs typeface="Arial"/>
            </a:rPr>
            <a:t>أهم عبارات المبيعات الافتتاحية </a:t>
          </a:r>
          <a:endParaRPr lang="ar-SA" sz="2000" b="1" dirty="0"/>
        </a:p>
      </dgm:t>
    </dgm:pt>
    <dgm:pt modelId="{7D0F9F06-850F-4690-AA3C-60913BB36118}" type="parTrans" cxnId="{6905999D-F79E-45FB-9253-F75674281729}">
      <dgm:prSet/>
      <dgm:spPr/>
      <dgm:t>
        <a:bodyPr/>
        <a:lstStyle/>
        <a:p>
          <a:pPr rtl="1"/>
          <a:endParaRPr lang="ar-SA"/>
        </a:p>
      </dgm:t>
    </dgm:pt>
    <dgm:pt modelId="{75A502E1-7EE8-4F8E-9976-255DDCA81AE7}" type="sibTrans" cxnId="{6905999D-F79E-45FB-9253-F75674281729}">
      <dgm:prSet/>
      <dgm:spPr/>
      <dgm:t>
        <a:bodyPr/>
        <a:lstStyle/>
        <a:p>
          <a:pPr rtl="1"/>
          <a:endParaRPr lang="ar-SA"/>
        </a:p>
      </dgm:t>
    </dgm:pt>
    <dgm:pt modelId="{DFA6151B-E3BE-45AD-8DE6-A54B258ADD9D}">
      <dgm:prSet custT="1"/>
      <dgm:spPr>
        <a:blipFill rotWithShape="0">
          <a:blip xmlns:r="http://schemas.openxmlformats.org/officeDocument/2006/relationships" r:embed="rId4"/>
          <a:stretch>
            <a:fillRect/>
          </a:stretch>
        </a:blipFill>
      </dgm:spPr>
      <dgm:t>
        <a:bodyPr/>
        <a:lstStyle/>
        <a:p>
          <a:pPr rtl="1"/>
          <a:r>
            <a:rPr lang="ar-EG" sz="2000" b="1" smtClean="0">
              <a:latin typeface="Times New Roman" pitchFamily="18" charset="0"/>
              <a:cs typeface="Arial"/>
            </a:rPr>
            <a:t>أسئلة وتصريحات تقودك إلى البيع</a:t>
          </a:r>
          <a:endParaRPr lang="ar-SA" sz="2000" b="1" dirty="0"/>
        </a:p>
      </dgm:t>
    </dgm:pt>
    <dgm:pt modelId="{1BBC5562-1E6F-45B6-9F9D-3FF24B412B49}" type="parTrans" cxnId="{1D437F20-55B2-4D72-B051-F19422A6D380}">
      <dgm:prSet/>
      <dgm:spPr/>
      <dgm:t>
        <a:bodyPr/>
        <a:lstStyle/>
        <a:p>
          <a:pPr rtl="1"/>
          <a:endParaRPr lang="ar-EG"/>
        </a:p>
      </dgm:t>
    </dgm:pt>
    <dgm:pt modelId="{8DB13E6E-4402-44D6-90BC-BE9723FDA249}" type="sibTrans" cxnId="{1D437F20-55B2-4D72-B051-F19422A6D380}">
      <dgm:prSet/>
      <dgm:spPr/>
      <dgm:t>
        <a:bodyPr/>
        <a:lstStyle/>
        <a:p>
          <a:pPr rtl="1"/>
          <a:endParaRPr lang="ar-EG"/>
        </a:p>
      </dgm:t>
    </dgm:pt>
    <dgm:pt modelId="{A35EFABB-B9D2-4919-85F1-53BA01469B13}">
      <dgm:prSet custT="1"/>
      <dgm:spPr>
        <a:blipFill rotWithShape="0">
          <a:blip xmlns:r="http://schemas.openxmlformats.org/officeDocument/2006/relationships" r:embed="rId1"/>
          <a:stretch>
            <a:fillRect/>
          </a:stretch>
        </a:blipFill>
      </dgm:spPr>
      <dgm:t>
        <a:bodyPr/>
        <a:lstStyle/>
        <a:p>
          <a:pPr rtl="1"/>
          <a:r>
            <a:rPr lang="ar-EG" sz="2000" b="1" smtClean="0">
              <a:latin typeface="Times New Roman" pitchFamily="18" charset="0"/>
              <a:cs typeface="Arial"/>
            </a:rPr>
            <a:t>كيف تبهر عملاءك</a:t>
          </a:r>
          <a:endParaRPr lang="ar-SA" sz="2000" b="1" dirty="0"/>
        </a:p>
      </dgm:t>
    </dgm:pt>
    <dgm:pt modelId="{A606C441-B048-4EAC-8100-894542E162F4}" type="parTrans" cxnId="{68640301-82ED-4A71-B407-68C7EB60BC9A}">
      <dgm:prSet/>
      <dgm:spPr/>
      <dgm:t>
        <a:bodyPr/>
        <a:lstStyle/>
        <a:p>
          <a:pPr rtl="1"/>
          <a:endParaRPr lang="ar-EG"/>
        </a:p>
      </dgm:t>
    </dgm:pt>
    <dgm:pt modelId="{670B1E4D-2153-4AE7-8099-3509FB0685D8}" type="sibTrans" cxnId="{68640301-82ED-4A71-B407-68C7EB60BC9A}">
      <dgm:prSet/>
      <dgm:spPr/>
      <dgm:t>
        <a:bodyPr/>
        <a:lstStyle/>
        <a:p>
          <a:pPr rtl="1"/>
          <a:endParaRPr lang="ar-EG"/>
        </a:p>
      </dgm:t>
    </dgm:pt>
    <dgm:pt modelId="{AAAF8F6C-5957-4152-98E0-621F33D19000}">
      <dgm:prSet custT="1"/>
      <dgm:spPr>
        <a:blipFill rotWithShape="0">
          <a:blip xmlns:r="http://schemas.openxmlformats.org/officeDocument/2006/relationships"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dgm:spPr>
      <dgm:t>
        <a:bodyPr/>
        <a:lstStyle/>
        <a:p>
          <a:pPr rtl="1"/>
          <a:r>
            <a:rPr lang="ar-EG" sz="2000" b="1" smtClean="0">
              <a:latin typeface="Times New Roman" pitchFamily="18" charset="0"/>
              <a:cs typeface="Arial"/>
            </a:rPr>
            <a:t>كيف يريد العميل أن تعامله؟ </a:t>
          </a:r>
          <a:endParaRPr lang="ar-SA" sz="2000" b="1" dirty="0"/>
        </a:p>
      </dgm:t>
    </dgm:pt>
    <dgm:pt modelId="{FEB91995-E900-4D13-B3E8-8198EC497BA2}" type="parTrans" cxnId="{B4FCB882-CE64-48E8-A5B7-EE5318F7FDD0}">
      <dgm:prSet/>
      <dgm:spPr/>
      <dgm:t>
        <a:bodyPr/>
        <a:lstStyle/>
        <a:p>
          <a:pPr rtl="1"/>
          <a:endParaRPr lang="ar-EG"/>
        </a:p>
      </dgm:t>
    </dgm:pt>
    <dgm:pt modelId="{7DC47EFA-F5F1-4BC4-B111-91CEDEC0B263}" type="sibTrans" cxnId="{B4FCB882-CE64-48E8-A5B7-EE5318F7FDD0}">
      <dgm:prSet/>
      <dgm:spPr/>
      <dgm:t>
        <a:bodyPr/>
        <a:lstStyle/>
        <a:p>
          <a:pPr rtl="1"/>
          <a:endParaRPr lang="ar-EG"/>
        </a:p>
      </dgm:t>
    </dgm:pt>
    <dgm:pt modelId="{63FC5469-9CCB-4523-AE5E-3D72808BB6D2}" type="pres">
      <dgm:prSet presAssocID="{683FD8ED-3092-40E8-BB3C-F36A310A3877}" presName="Name0" presStyleCnt="0">
        <dgm:presLayoutVars>
          <dgm:dir/>
          <dgm:resizeHandles val="exact"/>
        </dgm:presLayoutVars>
      </dgm:prSet>
      <dgm:spPr/>
      <dgm:t>
        <a:bodyPr/>
        <a:lstStyle/>
        <a:p>
          <a:pPr rtl="1"/>
          <a:endParaRPr lang="ar-SA"/>
        </a:p>
      </dgm:t>
    </dgm:pt>
    <dgm:pt modelId="{14351B7A-7FA0-4103-8B91-E9F1416A4BDE}" type="pres">
      <dgm:prSet presAssocID="{683FD8ED-3092-40E8-BB3C-F36A310A3877}" presName="cycle" presStyleCnt="0"/>
      <dgm:spPr/>
      <dgm:t>
        <a:bodyPr/>
        <a:lstStyle/>
        <a:p>
          <a:pPr rtl="1"/>
          <a:endParaRPr lang="ar-SA"/>
        </a:p>
      </dgm:t>
    </dgm:pt>
    <dgm:pt modelId="{E23CECA5-6803-41F7-B47F-C091F357DDED}" type="pres">
      <dgm:prSet presAssocID="{7D156077-FC48-4E00-9279-C0DCC50C887C}" presName="nodeFirstNode" presStyleLbl="node1" presStyleIdx="0" presStyleCnt="7">
        <dgm:presLayoutVars>
          <dgm:bulletEnabled val="1"/>
        </dgm:presLayoutVars>
      </dgm:prSet>
      <dgm:spPr/>
      <dgm:t>
        <a:bodyPr/>
        <a:lstStyle/>
        <a:p>
          <a:pPr rtl="1"/>
          <a:endParaRPr lang="ar-SA"/>
        </a:p>
      </dgm:t>
    </dgm:pt>
    <dgm:pt modelId="{823B69D6-EABD-44B8-B557-A4445BE9D858}" type="pres">
      <dgm:prSet presAssocID="{E2F200B1-BFB1-4055-BB5F-BAE852DBF4F3}" presName="sibTransFirstNode" presStyleLbl="bgShp" presStyleIdx="0" presStyleCnt="1"/>
      <dgm:spPr/>
      <dgm:t>
        <a:bodyPr/>
        <a:lstStyle/>
        <a:p>
          <a:pPr rtl="1"/>
          <a:endParaRPr lang="ar-SA"/>
        </a:p>
      </dgm:t>
    </dgm:pt>
    <dgm:pt modelId="{E4FC657D-04EC-4527-ACE7-2542C82D4137}" type="pres">
      <dgm:prSet presAssocID="{4299C8C0-9EFE-4B56-B3A8-6441731A43E1}" presName="nodeFollowingNodes" presStyleLbl="node1" presStyleIdx="1" presStyleCnt="7" custRadScaleRad="95529" custRadScaleInc="19619">
        <dgm:presLayoutVars>
          <dgm:bulletEnabled val="1"/>
        </dgm:presLayoutVars>
      </dgm:prSet>
      <dgm:spPr/>
      <dgm:t>
        <a:bodyPr/>
        <a:lstStyle/>
        <a:p>
          <a:pPr rtl="1"/>
          <a:endParaRPr lang="ar-SA"/>
        </a:p>
      </dgm:t>
    </dgm:pt>
    <dgm:pt modelId="{626E7E74-A943-41F9-92A5-6B86187D0915}" type="pres">
      <dgm:prSet presAssocID="{F611D78A-9E2D-4971-9E73-7AC2581DFC51}" presName="nodeFollowingNodes" presStyleLbl="node1" presStyleIdx="2" presStyleCnt="7">
        <dgm:presLayoutVars>
          <dgm:bulletEnabled val="1"/>
        </dgm:presLayoutVars>
      </dgm:prSet>
      <dgm:spPr/>
      <dgm:t>
        <a:bodyPr/>
        <a:lstStyle/>
        <a:p>
          <a:pPr rtl="1"/>
          <a:endParaRPr lang="ar-SA"/>
        </a:p>
      </dgm:t>
    </dgm:pt>
    <dgm:pt modelId="{EF6DE290-021F-4F3C-B173-582D126FA912}" type="pres">
      <dgm:prSet presAssocID="{D29E24FC-05D5-4E97-98C7-54323AD0F0B5}" presName="nodeFollowingNodes" presStyleLbl="node1" presStyleIdx="3" presStyleCnt="7">
        <dgm:presLayoutVars>
          <dgm:bulletEnabled val="1"/>
        </dgm:presLayoutVars>
      </dgm:prSet>
      <dgm:spPr/>
      <dgm:t>
        <a:bodyPr/>
        <a:lstStyle/>
        <a:p>
          <a:pPr rtl="1"/>
          <a:endParaRPr lang="ar-SA"/>
        </a:p>
      </dgm:t>
    </dgm:pt>
    <dgm:pt modelId="{18C3530A-74CE-43FB-BD83-8132FA5B36BB}" type="pres">
      <dgm:prSet presAssocID="{DFA6151B-E3BE-45AD-8DE6-A54B258ADD9D}" presName="nodeFollowingNodes" presStyleLbl="node1" presStyleIdx="4" presStyleCnt="7">
        <dgm:presLayoutVars>
          <dgm:bulletEnabled val="1"/>
        </dgm:presLayoutVars>
      </dgm:prSet>
      <dgm:spPr/>
      <dgm:t>
        <a:bodyPr/>
        <a:lstStyle/>
        <a:p>
          <a:pPr rtl="1"/>
          <a:endParaRPr lang="ar-EG"/>
        </a:p>
      </dgm:t>
    </dgm:pt>
    <dgm:pt modelId="{96FEDD57-9110-45D1-99D7-D20EFCFD28B4}" type="pres">
      <dgm:prSet presAssocID="{A35EFABB-B9D2-4919-85F1-53BA01469B13}" presName="nodeFollowingNodes" presStyleLbl="node1" presStyleIdx="5" presStyleCnt="7">
        <dgm:presLayoutVars>
          <dgm:bulletEnabled val="1"/>
        </dgm:presLayoutVars>
      </dgm:prSet>
      <dgm:spPr/>
      <dgm:t>
        <a:bodyPr/>
        <a:lstStyle/>
        <a:p>
          <a:pPr rtl="1"/>
          <a:endParaRPr lang="ar-EG"/>
        </a:p>
      </dgm:t>
    </dgm:pt>
    <dgm:pt modelId="{E618F29D-C5B5-41F0-8A39-D9B243716E5D}" type="pres">
      <dgm:prSet presAssocID="{AAAF8F6C-5957-4152-98E0-621F33D19000}" presName="nodeFollowingNodes" presStyleLbl="node1" presStyleIdx="6" presStyleCnt="7">
        <dgm:presLayoutVars>
          <dgm:bulletEnabled val="1"/>
        </dgm:presLayoutVars>
      </dgm:prSet>
      <dgm:spPr/>
      <dgm:t>
        <a:bodyPr/>
        <a:lstStyle/>
        <a:p>
          <a:pPr rtl="1"/>
          <a:endParaRPr lang="ar-EG"/>
        </a:p>
      </dgm:t>
    </dgm:pt>
  </dgm:ptLst>
  <dgm:cxnLst>
    <dgm:cxn modelId="{78FDCDE7-2EF9-4D84-8177-7FC17718CE06}" type="presOf" srcId="{A35EFABB-B9D2-4919-85F1-53BA01469B13}" destId="{96FEDD57-9110-45D1-99D7-D20EFCFD28B4}" srcOrd="0" destOrd="0" presId="urn:microsoft.com/office/officeart/2005/8/layout/cycle3"/>
    <dgm:cxn modelId="{323D9447-41FE-44B1-AC08-DAAC67A27D4F}" type="presOf" srcId="{AAAF8F6C-5957-4152-98E0-621F33D19000}" destId="{E618F29D-C5B5-41F0-8A39-D9B243716E5D}" srcOrd="0" destOrd="0" presId="urn:microsoft.com/office/officeart/2005/8/layout/cycle3"/>
    <dgm:cxn modelId="{534AF052-EC70-4970-8D47-07ED9D86F690}" srcId="{683FD8ED-3092-40E8-BB3C-F36A310A3877}" destId="{F611D78A-9E2D-4971-9E73-7AC2581DFC51}" srcOrd="2" destOrd="0" parTransId="{C7D607EF-6D87-4887-895C-DB14450938E9}" sibTransId="{00E21551-6CE4-4CC5-81C6-7AE7E6B63CF9}"/>
    <dgm:cxn modelId="{25C7683E-DDC3-4967-B869-CE6B6E762AA8}" type="presOf" srcId="{F611D78A-9E2D-4971-9E73-7AC2581DFC51}" destId="{626E7E74-A943-41F9-92A5-6B86187D0915}" srcOrd="0" destOrd="0" presId="urn:microsoft.com/office/officeart/2005/8/layout/cycle3"/>
    <dgm:cxn modelId="{B4FCB882-CE64-48E8-A5B7-EE5318F7FDD0}" srcId="{683FD8ED-3092-40E8-BB3C-F36A310A3877}" destId="{AAAF8F6C-5957-4152-98E0-621F33D19000}" srcOrd="6" destOrd="0" parTransId="{FEB91995-E900-4D13-B3E8-8198EC497BA2}" sibTransId="{7DC47EFA-F5F1-4BC4-B111-91CEDEC0B263}"/>
    <dgm:cxn modelId="{6905999D-F79E-45FB-9253-F75674281729}" srcId="{683FD8ED-3092-40E8-BB3C-F36A310A3877}" destId="{D29E24FC-05D5-4E97-98C7-54323AD0F0B5}" srcOrd="3" destOrd="0" parTransId="{7D0F9F06-850F-4690-AA3C-60913BB36118}" sibTransId="{75A502E1-7EE8-4F8E-9976-255DDCA81AE7}"/>
    <dgm:cxn modelId="{4A2607D9-40DA-4DB6-9E31-2B1BE3D78AC7}" type="presOf" srcId="{4299C8C0-9EFE-4B56-B3A8-6441731A43E1}" destId="{E4FC657D-04EC-4527-ACE7-2542C82D4137}" srcOrd="0" destOrd="0" presId="urn:microsoft.com/office/officeart/2005/8/layout/cycle3"/>
    <dgm:cxn modelId="{A0E7CA62-1536-4EBF-8413-A08BC542EF4D}" type="presOf" srcId="{683FD8ED-3092-40E8-BB3C-F36A310A3877}" destId="{63FC5469-9CCB-4523-AE5E-3D72808BB6D2}" srcOrd="0" destOrd="0" presId="urn:microsoft.com/office/officeart/2005/8/layout/cycle3"/>
    <dgm:cxn modelId="{73239622-025F-43ED-8EDE-065A8B6A2852}" srcId="{683FD8ED-3092-40E8-BB3C-F36A310A3877}" destId="{4299C8C0-9EFE-4B56-B3A8-6441731A43E1}" srcOrd="1" destOrd="0" parTransId="{129111F7-8952-43A1-9F45-8BD51B0F9F58}" sibTransId="{0FBAECD9-1187-40F4-BF67-7069C9A20415}"/>
    <dgm:cxn modelId="{1D437F20-55B2-4D72-B051-F19422A6D380}" srcId="{683FD8ED-3092-40E8-BB3C-F36A310A3877}" destId="{DFA6151B-E3BE-45AD-8DE6-A54B258ADD9D}" srcOrd="4" destOrd="0" parTransId="{1BBC5562-1E6F-45B6-9F9D-3FF24B412B49}" sibTransId="{8DB13E6E-4402-44D6-90BC-BE9723FDA249}"/>
    <dgm:cxn modelId="{68640301-82ED-4A71-B407-68C7EB60BC9A}" srcId="{683FD8ED-3092-40E8-BB3C-F36A310A3877}" destId="{A35EFABB-B9D2-4919-85F1-53BA01469B13}" srcOrd="5" destOrd="0" parTransId="{A606C441-B048-4EAC-8100-894542E162F4}" sibTransId="{670B1E4D-2153-4AE7-8099-3509FB0685D8}"/>
    <dgm:cxn modelId="{A752525B-A3B5-496B-8F1A-3572AA6DFB84}" type="presOf" srcId="{DFA6151B-E3BE-45AD-8DE6-A54B258ADD9D}" destId="{18C3530A-74CE-43FB-BD83-8132FA5B36BB}" srcOrd="0" destOrd="0" presId="urn:microsoft.com/office/officeart/2005/8/layout/cycle3"/>
    <dgm:cxn modelId="{A2DD2B14-CA85-448F-9397-13BC9595CE98}" type="presOf" srcId="{D29E24FC-05D5-4E97-98C7-54323AD0F0B5}" destId="{EF6DE290-021F-4F3C-B173-582D126FA912}" srcOrd="0" destOrd="0" presId="urn:microsoft.com/office/officeart/2005/8/layout/cycle3"/>
    <dgm:cxn modelId="{C4CDF16D-98D2-4F34-A981-B7334D0BE342}" type="presOf" srcId="{7D156077-FC48-4E00-9279-C0DCC50C887C}" destId="{E23CECA5-6803-41F7-B47F-C091F357DDED}" srcOrd="0" destOrd="0" presId="urn:microsoft.com/office/officeart/2005/8/layout/cycle3"/>
    <dgm:cxn modelId="{402191C2-E456-496B-AE55-055AC3E20C21}" srcId="{683FD8ED-3092-40E8-BB3C-F36A310A3877}" destId="{7D156077-FC48-4E00-9279-C0DCC50C887C}" srcOrd="0" destOrd="0" parTransId="{AB191B58-97BE-4E0F-8C9F-3EE229426A50}" sibTransId="{E2F200B1-BFB1-4055-BB5F-BAE852DBF4F3}"/>
    <dgm:cxn modelId="{60A82EBB-C251-43EA-A6F2-D34F21179607}" type="presOf" srcId="{E2F200B1-BFB1-4055-BB5F-BAE852DBF4F3}" destId="{823B69D6-EABD-44B8-B557-A4445BE9D858}" srcOrd="0" destOrd="0" presId="urn:microsoft.com/office/officeart/2005/8/layout/cycle3"/>
    <dgm:cxn modelId="{F3BA9B00-FBEB-4B92-A6B8-30EFEB411D61}" type="presParOf" srcId="{63FC5469-9CCB-4523-AE5E-3D72808BB6D2}" destId="{14351B7A-7FA0-4103-8B91-E9F1416A4BDE}" srcOrd="0" destOrd="0" presId="urn:microsoft.com/office/officeart/2005/8/layout/cycle3"/>
    <dgm:cxn modelId="{E6172DBA-7FE4-4467-8471-A0D1500366EC}" type="presParOf" srcId="{14351B7A-7FA0-4103-8B91-E9F1416A4BDE}" destId="{E23CECA5-6803-41F7-B47F-C091F357DDED}" srcOrd="0" destOrd="0" presId="urn:microsoft.com/office/officeart/2005/8/layout/cycle3"/>
    <dgm:cxn modelId="{07BBC5D8-CC2C-4F45-A78C-51999F06D2D4}" type="presParOf" srcId="{14351B7A-7FA0-4103-8B91-E9F1416A4BDE}" destId="{823B69D6-EABD-44B8-B557-A4445BE9D858}" srcOrd="1" destOrd="0" presId="urn:microsoft.com/office/officeart/2005/8/layout/cycle3"/>
    <dgm:cxn modelId="{97F56CD1-9A68-4D2E-8B58-E56D38D1EA21}" type="presParOf" srcId="{14351B7A-7FA0-4103-8B91-E9F1416A4BDE}" destId="{E4FC657D-04EC-4527-ACE7-2542C82D4137}" srcOrd="2" destOrd="0" presId="urn:microsoft.com/office/officeart/2005/8/layout/cycle3"/>
    <dgm:cxn modelId="{604C4BB5-DF13-4408-8C79-1DD756249914}" type="presParOf" srcId="{14351B7A-7FA0-4103-8B91-E9F1416A4BDE}" destId="{626E7E74-A943-41F9-92A5-6B86187D0915}" srcOrd="3" destOrd="0" presId="urn:microsoft.com/office/officeart/2005/8/layout/cycle3"/>
    <dgm:cxn modelId="{E4FE4203-01DF-48F2-BEFC-0D2EB8E820C9}" type="presParOf" srcId="{14351B7A-7FA0-4103-8B91-E9F1416A4BDE}" destId="{EF6DE290-021F-4F3C-B173-582D126FA912}" srcOrd="4" destOrd="0" presId="urn:microsoft.com/office/officeart/2005/8/layout/cycle3"/>
    <dgm:cxn modelId="{13903481-89C7-4ADF-9625-BFD8540E92B0}" type="presParOf" srcId="{14351B7A-7FA0-4103-8B91-E9F1416A4BDE}" destId="{18C3530A-74CE-43FB-BD83-8132FA5B36BB}" srcOrd="5" destOrd="0" presId="urn:microsoft.com/office/officeart/2005/8/layout/cycle3"/>
    <dgm:cxn modelId="{B1DAABDC-3609-4C65-B6EE-4365310A8B4D}" type="presParOf" srcId="{14351B7A-7FA0-4103-8B91-E9F1416A4BDE}" destId="{96FEDD57-9110-45D1-99D7-D20EFCFD28B4}" srcOrd="6" destOrd="0" presId="urn:microsoft.com/office/officeart/2005/8/layout/cycle3"/>
    <dgm:cxn modelId="{3A4E9F76-7CE2-4753-9F73-CAD08E29BEEC}" type="presParOf" srcId="{14351B7A-7FA0-4103-8B91-E9F1416A4BDE}" destId="{E618F29D-C5B5-41F0-8A39-D9B243716E5D}"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3FD8ED-3092-40E8-BB3C-F36A310A3877}" type="doc">
      <dgm:prSet loTypeId="urn:microsoft.com/office/officeart/2005/8/layout/cycle3" loCatId="cycle" qsTypeId="urn:microsoft.com/office/officeart/2005/8/quickstyle/3d6" qsCatId="3D" csTypeId="urn:microsoft.com/office/officeart/2005/8/colors/colorful1" csCatId="colorful" phldr="1"/>
      <dgm:spPr/>
      <dgm:t>
        <a:bodyPr/>
        <a:lstStyle/>
        <a:p>
          <a:pPr rtl="1"/>
          <a:endParaRPr lang="ar-SA"/>
        </a:p>
      </dgm:t>
    </dgm:pt>
    <dgm:pt modelId="{7D156077-FC48-4E00-9279-C0DCC50C887C}">
      <dgm:prSet custT="1"/>
      <dgm:spPr/>
      <dgm:t>
        <a:bodyPr/>
        <a:lstStyle/>
        <a:p>
          <a:pPr rtl="1"/>
          <a:r>
            <a:rPr lang="ar-EG" sz="2000" b="1" smtClean="0"/>
            <a:t>كيف يريد مندوب المبيعات أن يتعامل معه العملاء؟</a:t>
          </a:r>
          <a:endParaRPr lang="ar-SA" sz="2000" b="1" u="none" dirty="0"/>
        </a:p>
      </dgm:t>
    </dgm:pt>
    <dgm:pt modelId="{AB191B58-97BE-4E0F-8C9F-3EE229426A50}" type="parTrans" cxnId="{402191C2-E456-496B-AE55-055AC3E20C21}">
      <dgm:prSet/>
      <dgm:spPr/>
      <dgm:t>
        <a:bodyPr/>
        <a:lstStyle/>
        <a:p>
          <a:pPr rtl="1"/>
          <a:endParaRPr lang="ar-SA"/>
        </a:p>
      </dgm:t>
    </dgm:pt>
    <dgm:pt modelId="{E2F200B1-BFB1-4055-BB5F-BAE852DBF4F3}" type="sibTrans" cxnId="{402191C2-E456-496B-AE55-055AC3E20C21}">
      <dgm:prSet/>
      <dgm:spPr/>
      <dgm:t>
        <a:bodyPr/>
        <a:lstStyle/>
        <a:p>
          <a:pPr rtl="1"/>
          <a:endParaRPr lang="ar-SA"/>
        </a:p>
      </dgm:t>
    </dgm:pt>
    <dgm:pt modelId="{4299C8C0-9EFE-4B56-B3A8-6441731A43E1}">
      <dgm:prSet custT="1"/>
      <dgm:spPr>
        <a:blipFill rotWithShape="0">
          <a:blip xmlns:r="http://schemas.openxmlformats.org/officeDocument/2006/relationships" r:embed="rId1"/>
          <a:stretch>
            <a:fillRect/>
          </a:stretch>
        </a:blipFill>
      </dgm:spPr>
      <dgm:t>
        <a:bodyPr/>
        <a:lstStyle/>
        <a:p>
          <a:pPr rtl="1"/>
          <a:r>
            <a:rPr lang="ar-EG" sz="2000" b="1" smtClean="0"/>
            <a:t>أسرار فشل مندوبي المبيعات</a:t>
          </a:r>
          <a:endParaRPr lang="ar-SA" sz="2000" b="1" dirty="0"/>
        </a:p>
      </dgm:t>
    </dgm:pt>
    <dgm:pt modelId="{129111F7-8952-43A1-9F45-8BD51B0F9F58}" type="parTrans" cxnId="{73239622-025F-43ED-8EDE-065A8B6A2852}">
      <dgm:prSet/>
      <dgm:spPr/>
      <dgm:t>
        <a:bodyPr/>
        <a:lstStyle/>
        <a:p>
          <a:pPr rtl="1"/>
          <a:endParaRPr lang="ar-SA"/>
        </a:p>
      </dgm:t>
    </dgm:pt>
    <dgm:pt modelId="{0FBAECD9-1187-40F4-BF67-7069C9A20415}" type="sibTrans" cxnId="{73239622-025F-43ED-8EDE-065A8B6A2852}">
      <dgm:prSet/>
      <dgm:spPr/>
      <dgm:t>
        <a:bodyPr/>
        <a:lstStyle/>
        <a:p>
          <a:pPr rtl="1"/>
          <a:endParaRPr lang="ar-SA"/>
        </a:p>
      </dgm:t>
    </dgm:pt>
    <dgm:pt modelId="{F611D78A-9E2D-4971-9E73-7AC2581DFC51}">
      <dgm:prSet custT="1"/>
      <dgm:spPr>
        <a:blipFill rotWithShape="0">
          <a:blip xmlns:r="http://schemas.openxmlformats.org/officeDocument/2006/relationships" r:embed="rId2"/>
          <a:stretch>
            <a:fillRect/>
          </a:stretch>
        </a:blipFill>
      </dgm:spPr>
      <dgm:t>
        <a:bodyPr/>
        <a:lstStyle/>
        <a:p>
          <a:pPr rtl="1"/>
          <a:r>
            <a:rPr lang="ar-EG" sz="2000" b="1" smtClean="0">
              <a:latin typeface="Times New Roman" pitchFamily="18" charset="0"/>
              <a:cs typeface="Arial"/>
            </a:rPr>
            <a:t>كيف تصبح إيجابياً</a:t>
          </a:r>
          <a:endParaRPr lang="ar-SA" sz="2000" b="1" dirty="0"/>
        </a:p>
      </dgm:t>
    </dgm:pt>
    <dgm:pt modelId="{C7D607EF-6D87-4887-895C-DB14450938E9}" type="parTrans" cxnId="{534AF052-EC70-4970-8D47-07ED9D86F690}">
      <dgm:prSet/>
      <dgm:spPr/>
      <dgm:t>
        <a:bodyPr/>
        <a:lstStyle/>
        <a:p>
          <a:pPr rtl="1"/>
          <a:endParaRPr lang="ar-SA"/>
        </a:p>
      </dgm:t>
    </dgm:pt>
    <dgm:pt modelId="{00E21551-6CE4-4CC5-81C6-7AE7E6B63CF9}" type="sibTrans" cxnId="{534AF052-EC70-4970-8D47-07ED9D86F690}">
      <dgm:prSet/>
      <dgm:spPr/>
      <dgm:t>
        <a:bodyPr/>
        <a:lstStyle/>
        <a:p>
          <a:pPr rtl="1"/>
          <a:endParaRPr lang="ar-SA"/>
        </a:p>
      </dgm:t>
    </dgm:pt>
    <dgm:pt modelId="{D29E24FC-05D5-4E97-98C7-54323AD0F0B5}">
      <dgm:prSet custT="1"/>
      <dgm:spPr>
        <a:blipFill rotWithShape="0">
          <a:blip xmlns:r="http://schemas.openxmlformats.org/officeDocument/2006/relationships" r:embed="rId3"/>
          <a:stretch>
            <a:fillRect/>
          </a:stretch>
        </a:blipFill>
      </dgm:spPr>
      <dgm:t>
        <a:bodyPr/>
        <a:lstStyle/>
        <a:p>
          <a:pPr rtl="1"/>
          <a:r>
            <a:rPr lang="ar-EG" sz="2000" b="1" smtClean="0">
              <a:latin typeface="Times New Roman" pitchFamily="18" charset="0"/>
              <a:cs typeface="Arial"/>
            </a:rPr>
            <a:t>اختبار لتعرف إذا كنت تفقد عملاءك</a:t>
          </a:r>
          <a:endParaRPr lang="ar-SA" sz="2000" b="1" dirty="0"/>
        </a:p>
      </dgm:t>
    </dgm:pt>
    <dgm:pt modelId="{7D0F9F06-850F-4690-AA3C-60913BB36118}" type="parTrans" cxnId="{6905999D-F79E-45FB-9253-F75674281729}">
      <dgm:prSet/>
      <dgm:spPr/>
      <dgm:t>
        <a:bodyPr/>
        <a:lstStyle/>
        <a:p>
          <a:pPr rtl="1"/>
          <a:endParaRPr lang="ar-SA"/>
        </a:p>
      </dgm:t>
    </dgm:pt>
    <dgm:pt modelId="{75A502E1-7EE8-4F8E-9976-255DDCA81AE7}" type="sibTrans" cxnId="{6905999D-F79E-45FB-9253-F75674281729}">
      <dgm:prSet/>
      <dgm:spPr/>
      <dgm:t>
        <a:bodyPr/>
        <a:lstStyle/>
        <a:p>
          <a:pPr rtl="1"/>
          <a:endParaRPr lang="ar-SA"/>
        </a:p>
      </dgm:t>
    </dgm:pt>
    <dgm:pt modelId="{DFA6151B-E3BE-45AD-8DE6-A54B258ADD9D}">
      <dgm:prSet custT="1"/>
      <dgm:spPr>
        <a:blipFill rotWithShape="0">
          <a:blip xmlns:r="http://schemas.openxmlformats.org/officeDocument/2006/relationships" r:embed="rId4"/>
          <a:stretch>
            <a:fillRect/>
          </a:stretch>
        </a:blipFill>
      </dgm:spPr>
      <dgm:t>
        <a:bodyPr/>
        <a:lstStyle/>
        <a:p>
          <a:pPr rtl="1"/>
          <a:r>
            <a:rPr lang="ar-EG" sz="2000" b="1" smtClean="0">
              <a:latin typeface="Times New Roman" pitchFamily="18" charset="0"/>
              <a:cs typeface="Arial"/>
            </a:rPr>
            <a:t>كلمات وعبارات يجب تجنبها</a:t>
          </a:r>
          <a:endParaRPr lang="ar-SA" sz="2000" b="1" dirty="0"/>
        </a:p>
      </dgm:t>
    </dgm:pt>
    <dgm:pt modelId="{1BBC5562-1E6F-45B6-9F9D-3FF24B412B49}" type="parTrans" cxnId="{1D437F20-55B2-4D72-B051-F19422A6D380}">
      <dgm:prSet/>
      <dgm:spPr/>
      <dgm:t>
        <a:bodyPr/>
        <a:lstStyle/>
        <a:p>
          <a:pPr rtl="1"/>
          <a:endParaRPr lang="ar-EG"/>
        </a:p>
      </dgm:t>
    </dgm:pt>
    <dgm:pt modelId="{8DB13E6E-4402-44D6-90BC-BE9723FDA249}" type="sibTrans" cxnId="{1D437F20-55B2-4D72-B051-F19422A6D380}">
      <dgm:prSet/>
      <dgm:spPr/>
      <dgm:t>
        <a:bodyPr/>
        <a:lstStyle/>
        <a:p>
          <a:pPr rtl="1"/>
          <a:endParaRPr lang="ar-EG"/>
        </a:p>
      </dgm:t>
    </dgm:pt>
    <dgm:pt modelId="{A35EFABB-B9D2-4919-85F1-53BA01469B13}">
      <dgm:prSet custT="1"/>
      <dgm:spPr>
        <a:blipFill rotWithShape="0">
          <a:blip xmlns:r="http://schemas.openxmlformats.org/officeDocument/2006/relationships" r:embed="rId1"/>
          <a:stretch>
            <a:fillRect/>
          </a:stretch>
        </a:blipFill>
      </dgm:spPr>
      <dgm:t>
        <a:bodyPr/>
        <a:lstStyle/>
        <a:p>
          <a:pPr rtl="1"/>
          <a:r>
            <a:rPr lang="ar-EG" sz="2000" b="1" smtClean="0">
              <a:latin typeface="Times New Roman" pitchFamily="18" charset="0"/>
              <a:cs typeface="Arial"/>
            </a:rPr>
            <a:t>استبيان تقييم ذاتى</a:t>
          </a:r>
          <a:endParaRPr lang="ar-SA" sz="2000" b="1" dirty="0"/>
        </a:p>
      </dgm:t>
    </dgm:pt>
    <dgm:pt modelId="{A606C441-B048-4EAC-8100-894542E162F4}" type="parTrans" cxnId="{68640301-82ED-4A71-B407-68C7EB60BC9A}">
      <dgm:prSet/>
      <dgm:spPr/>
      <dgm:t>
        <a:bodyPr/>
        <a:lstStyle/>
        <a:p>
          <a:pPr rtl="1"/>
          <a:endParaRPr lang="ar-EG"/>
        </a:p>
      </dgm:t>
    </dgm:pt>
    <dgm:pt modelId="{670B1E4D-2153-4AE7-8099-3509FB0685D8}" type="sibTrans" cxnId="{68640301-82ED-4A71-B407-68C7EB60BC9A}">
      <dgm:prSet/>
      <dgm:spPr/>
      <dgm:t>
        <a:bodyPr/>
        <a:lstStyle/>
        <a:p>
          <a:pPr rtl="1"/>
          <a:endParaRPr lang="ar-EG"/>
        </a:p>
      </dgm:t>
    </dgm:pt>
    <dgm:pt modelId="{63FC5469-9CCB-4523-AE5E-3D72808BB6D2}" type="pres">
      <dgm:prSet presAssocID="{683FD8ED-3092-40E8-BB3C-F36A310A3877}" presName="Name0" presStyleCnt="0">
        <dgm:presLayoutVars>
          <dgm:dir/>
          <dgm:resizeHandles val="exact"/>
        </dgm:presLayoutVars>
      </dgm:prSet>
      <dgm:spPr/>
      <dgm:t>
        <a:bodyPr/>
        <a:lstStyle/>
        <a:p>
          <a:pPr rtl="1"/>
          <a:endParaRPr lang="ar-SA"/>
        </a:p>
      </dgm:t>
    </dgm:pt>
    <dgm:pt modelId="{14351B7A-7FA0-4103-8B91-E9F1416A4BDE}" type="pres">
      <dgm:prSet presAssocID="{683FD8ED-3092-40E8-BB3C-F36A310A3877}" presName="cycle" presStyleCnt="0"/>
      <dgm:spPr/>
      <dgm:t>
        <a:bodyPr/>
        <a:lstStyle/>
        <a:p>
          <a:pPr rtl="1"/>
          <a:endParaRPr lang="ar-SA"/>
        </a:p>
      </dgm:t>
    </dgm:pt>
    <dgm:pt modelId="{E23CECA5-6803-41F7-B47F-C091F357DDED}" type="pres">
      <dgm:prSet presAssocID="{7D156077-FC48-4E00-9279-C0DCC50C887C}" presName="nodeFirstNode" presStyleLbl="node1" presStyleIdx="0" presStyleCnt="6">
        <dgm:presLayoutVars>
          <dgm:bulletEnabled val="1"/>
        </dgm:presLayoutVars>
      </dgm:prSet>
      <dgm:spPr/>
      <dgm:t>
        <a:bodyPr/>
        <a:lstStyle/>
        <a:p>
          <a:pPr rtl="1"/>
          <a:endParaRPr lang="ar-SA"/>
        </a:p>
      </dgm:t>
    </dgm:pt>
    <dgm:pt modelId="{823B69D6-EABD-44B8-B557-A4445BE9D858}" type="pres">
      <dgm:prSet presAssocID="{E2F200B1-BFB1-4055-BB5F-BAE852DBF4F3}" presName="sibTransFirstNode" presStyleLbl="bgShp" presStyleIdx="0" presStyleCnt="1"/>
      <dgm:spPr/>
      <dgm:t>
        <a:bodyPr/>
        <a:lstStyle/>
        <a:p>
          <a:pPr rtl="1"/>
          <a:endParaRPr lang="ar-SA"/>
        </a:p>
      </dgm:t>
    </dgm:pt>
    <dgm:pt modelId="{E4FC657D-04EC-4527-ACE7-2542C82D4137}" type="pres">
      <dgm:prSet presAssocID="{4299C8C0-9EFE-4B56-B3A8-6441731A43E1}" presName="nodeFollowingNodes" presStyleLbl="node1" presStyleIdx="1" presStyleCnt="6" custRadScaleRad="95529" custRadScaleInc="19619">
        <dgm:presLayoutVars>
          <dgm:bulletEnabled val="1"/>
        </dgm:presLayoutVars>
      </dgm:prSet>
      <dgm:spPr/>
      <dgm:t>
        <a:bodyPr/>
        <a:lstStyle/>
        <a:p>
          <a:pPr rtl="1"/>
          <a:endParaRPr lang="ar-SA"/>
        </a:p>
      </dgm:t>
    </dgm:pt>
    <dgm:pt modelId="{626E7E74-A943-41F9-92A5-6B86187D0915}" type="pres">
      <dgm:prSet presAssocID="{F611D78A-9E2D-4971-9E73-7AC2581DFC51}" presName="nodeFollowingNodes" presStyleLbl="node1" presStyleIdx="2" presStyleCnt="6">
        <dgm:presLayoutVars>
          <dgm:bulletEnabled val="1"/>
        </dgm:presLayoutVars>
      </dgm:prSet>
      <dgm:spPr/>
      <dgm:t>
        <a:bodyPr/>
        <a:lstStyle/>
        <a:p>
          <a:pPr rtl="1"/>
          <a:endParaRPr lang="ar-SA"/>
        </a:p>
      </dgm:t>
    </dgm:pt>
    <dgm:pt modelId="{EF6DE290-021F-4F3C-B173-582D126FA912}" type="pres">
      <dgm:prSet presAssocID="{D29E24FC-05D5-4E97-98C7-54323AD0F0B5}" presName="nodeFollowingNodes" presStyleLbl="node1" presStyleIdx="3" presStyleCnt="6">
        <dgm:presLayoutVars>
          <dgm:bulletEnabled val="1"/>
        </dgm:presLayoutVars>
      </dgm:prSet>
      <dgm:spPr/>
      <dgm:t>
        <a:bodyPr/>
        <a:lstStyle/>
        <a:p>
          <a:pPr rtl="1"/>
          <a:endParaRPr lang="ar-SA"/>
        </a:p>
      </dgm:t>
    </dgm:pt>
    <dgm:pt modelId="{18C3530A-74CE-43FB-BD83-8132FA5B36BB}" type="pres">
      <dgm:prSet presAssocID="{DFA6151B-E3BE-45AD-8DE6-A54B258ADD9D}" presName="nodeFollowingNodes" presStyleLbl="node1" presStyleIdx="4" presStyleCnt="6">
        <dgm:presLayoutVars>
          <dgm:bulletEnabled val="1"/>
        </dgm:presLayoutVars>
      </dgm:prSet>
      <dgm:spPr/>
      <dgm:t>
        <a:bodyPr/>
        <a:lstStyle/>
        <a:p>
          <a:pPr rtl="1"/>
          <a:endParaRPr lang="ar-EG"/>
        </a:p>
      </dgm:t>
    </dgm:pt>
    <dgm:pt modelId="{96FEDD57-9110-45D1-99D7-D20EFCFD28B4}" type="pres">
      <dgm:prSet presAssocID="{A35EFABB-B9D2-4919-85F1-53BA01469B13}" presName="nodeFollowingNodes" presStyleLbl="node1" presStyleIdx="5" presStyleCnt="6">
        <dgm:presLayoutVars>
          <dgm:bulletEnabled val="1"/>
        </dgm:presLayoutVars>
      </dgm:prSet>
      <dgm:spPr/>
      <dgm:t>
        <a:bodyPr/>
        <a:lstStyle/>
        <a:p>
          <a:pPr rtl="1"/>
          <a:endParaRPr lang="ar-EG"/>
        </a:p>
      </dgm:t>
    </dgm:pt>
  </dgm:ptLst>
  <dgm:cxnLst>
    <dgm:cxn modelId="{EDDA9BDA-CE2F-43C2-BE00-7278A645BED7}" type="presOf" srcId="{E2F200B1-BFB1-4055-BB5F-BAE852DBF4F3}" destId="{823B69D6-EABD-44B8-B557-A4445BE9D858}" srcOrd="0" destOrd="0" presId="urn:microsoft.com/office/officeart/2005/8/layout/cycle3"/>
    <dgm:cxn modelId="{172C9303-9084-4DE0-BFA2-78D30CE74945}" type="presOf" srcId="{F611D78A-9E2D-4971-9E73-7AC2581DFC51}" destId="{626E7E74-A943-41F9-92A5-6B86187D0915}" srcOrd="0" destOrd="0" presId="urn:microsoft.com/office/officeart/2005/8/layout/cycle3"/>
    <dgm:cxn modelId="{B1FAD54A-C999-4C93-9AE8-2BB2E8C65E47}" type="presOf" srcId="{4299C8C0-9EFE-4B56-B3A8-6441731A43E1}" destId="{E4FC657D-04EC-4527-ACE7-2542C82D4137}" srcOrd="0" destOrd="0" presId="urn:microsoft.com/office/officeart/2005/8/layout/cycle3"/>
    <dgm:cxn modelId="{534AF052-EC70-4970-8D47-07ED9D86F690}" srcId="{683FD8ED-3092-40E8-BB3C-F36A310A3877}" destId="{F611D78A-9E2D-4971-9E73-7AC2581DFC51}" srcOrd="2" destOrd="0" parTransId="{C7D607EF-6D87-4887-895C-DB14450938E9}" sibTransId="{00E21551-6CE4-4CC5-81C6-7AE7E6B63CF9}"/>
    <dgm:cxn modelId="{2541E4C9-3A9E-4679-B6E9-CFD0C2B48A7A}" type="presOf" srcId="{683FD8ED-3092-40E8-BB3C-F36A310A3877}" destId="{63FC5469-9CCB-4523-AE5E-3D72808BB6D2}" srcOrd="0" destOrd="0" presId="urn:microsoft.com/office/officeart/2005/8/layout/cycle3"/>
    <dgm:cxn modelId="{6905999D-F79E-45FB-9253-F75674281729}" srcId="{683FD8ED-3092-40E8-BB3C-F36A310A3877}" destId="{D29E24FC-05D5-4E97-98C7-54323AD0F0B5}" srcOrd="3" destOrd="0" parTransId="{7D0F9F06-850F-4690-AA3C-60913BB36118}" sibTransId="{75A502E1-7EE8-4F8E-9976-255DDCA81AE7}"/>
    <dgm:cxn modelId="{855E93BE-AD1E-450B-8CAF-A8F8055154BB}" type="presOf" srcId="{DFA6151B-E3BE-45AD-8DE6-A54B258ADD9D}" destId="{18C3530A-74CE-43FB-BD83-8132FA5B36BB}" srcOrd="0" destOrd="0" presId="urn:microsoft.com/office/officeart/2005/8/layout/cycle3"/>
    <dgm:cxn modelId="{4D7971AB-0C1B-40D2-B367-CD138B38654E}" type="presOf" srcId="{D29E24FC-05D5-4E97-98C7-54323AD0F0B5}" destId="{EF6DE290-021F-4F3C-B173-582D126FA912}" srcOrd="0" destOrd="0" presId="urn:microsoft.com/office/officeart/2005/8/layout/cycle3"/>
    <dgm:cxn modelId="{73239622-025F-43ED-8EDE-065A8B6A2852}" srcId="{683FD8ED-3092-40E8-BB3C-F36A310A3877}" destId="{4299C8C0-9EFE-4B56-B3A8-6441731A43E1}" srcOrd="1" destOrd="0" parTransId="{129111F7-8952-43A1-9F45-8BD51B0F9F58}" sibTransId="{0FBAECD9-1187-40F4-BF67-7069C9A20415}"/>
    <dgm:cxn modelId="{1D437F20-55B2-4D72-B051-F19422A6D380}" srcId="{683FD8ED-3092-40E8-BB3C-F36A310A3877}" destId="{DFA6151B-E3BE-45AD-8DE6-A54B258ADD9D}" srcOrd="4" destOrd="0" parTransId="{1BBC5562-1E6F-45B6-9F9D-3FF24B412B49}" sibTransId="{8DB13E6E-4402-44D6-90BC-BE9723FDA249}"/>
    <dgm:cxn modelId="{5C75C65C-9D35-435B-9657-652AA730954A}" type="presOf" srcId="{A35EFABB-B9D2-4919-85F1-53BA01469B13}" destId="{96FEDD57-9110-45D1-99D7-D20EFCFD28B4}" srcOrd="0" destOrd="0" presId="urn:microsoft.com/office/officeart/2005/8/layout/cycle3"/>
    <dgm:cxn modelId="{68640301-82ED-4A71-B407-68C7EB60BC9A}" srcId="{683FD8ED-3092-40E8-BB3C-F36A310A3877}" destId="{A35EFABB-B9D2-4919-85F1-53BA01469B13}" srcOrd="5" destOrd="0" parTransId="{A606C441-B048-4EAC-8100-894542E162F4}" sibTransId="{670B1E4D-2153-4AE7-8099-3509FB0685D8}"/>
    <dgm:cxn modelId="{402191C2-E456-496B-AE55-055AC3E20C21}" srcId="{683FD8ED-3092-40E8-BB3C-F36A310A3877}" destId="{7D156077-FC48-4E00-9279-C0DCC50C887C}" srcOrd="0" destOrd="0" parTransId="{AB191B58-97BE-4E0F-8C9F-3EE229426A50}" sibTransId="{E2F200B1-BFB1-4055-BB5F-BAE852DBF4F3}"/>
    <dgm:cxn modelId="{86D5DD3A-2B33-447F-9D4C-D543B7FD2141}" type="presOf" srcId="{7D156077-FC48-4E00-9279-C0DCC50C887C}" destId="{E23CECA5-6803-41F7-B47F-C091F357DDED}" srcOrd="0" destOrd="0" presId="urn:microsoft.com/office/officeart/2005/8/layout/cycle3"/>
    <dgm:cxn modelId="{DC290027-8FEC-44E1-B8E8-E98E9D689D91}" type="presParOf" srcId="{63FC5469-9CCB-4523-AE5E-3D72808BB6D2}" destId="{14351B7A-7FA0-4103-8B91-E9F1416A4BDE}" srcOrd="0" destOrd="0" presId="urn:microsoft.com/office/officeart/2005/8/layout/cycle3"/>
    <dgm:cxn modelId="{74C5C067-94AA-4FA6-8BCA-EEF3938548F1}" type="presParOf" srcId="{14351B7A-7FA0-4103-8B91-E9F1416A4BDE}" destId="{E23CECA5-6803-41F7-B47F-C091F357DDED}" srcOrd="0" destOrd="0" presId="urn:microsoft.com/office/officeart/2005/8/layout/cycle3"/>
    <dgm:cxn modelId="{39249801-1557-4961-8540-CBC77223D14A}" type="presParOf" srcId="{14351B7A-7FA0-4103-8B91-E9F1416A4BDE}" destId="{823B69D6-EABD-44B8-B557-A4445BE9D858}" srcOrd="1" destOrd="0" presId="urn:microsoft.com/office/officeart/2005/8/layout/cycle3"/>
    <dgm:cxn modelId="{57CF67A8-1FB0-4178-B717-D9FD7797273F}" type="presParOf" srcId="{14351B7A-7FA0-4103-8B91-E9F1416A4BDE}" destId="{E4FC657D-04EC-4527-ACE7-2542C82D4137}" srcOrd="2" destOrd="0" presId="urn:microsoft.com/office/officeart/2005/8/layout/cycle3"/>
    <dgm:cxn modelId="{234BE832-5CD1-4DA0-A30E-EDEB699DBD4A}" type="presParOf" srcId="{14351B7A-7FA0-4103-8B91-E9F1416A4BDE}" destId="{626E7E74-A943-41F9-92A5-6B86187D0915}" srcOrd="3" destOrd="0" presId="urn:microsoft.com/office/officeart/2005/8/layout/cycle3"/>
    <dgm:cxn modelId="{EAF2795E-315C-4E91-8976-5FB6F8B045AE}" type="presParOf" srcId="{14351B7A-7FA0-4103-8B91-E9F1416A4BDE}" destId="{EF6DE290-021F-4F3C-B173-582D126FA912}" srcOrd="4" destOrd="0" presId="urn:microsoft.com/office/officeart/2005/8/layout/cycle3"/>
    <dgm:cxn modelId="{5304DBD3-1B57-4B78-8F75-DDE3ADF7BCF7}" type="presParOf" srcId="{14351B7A-7FA0-4103-8B91-E9F1416A4BDE}" destId="{18C3530A-74CE-43FB-BD83-8132FA5B36BB}" srcOrd="5" destOrd="0" presId="urn:microsoft.com/office/officeart/2005/8/layout/cycle3"/>
    <dgm:cxn modelId="{A7145AAF-6156-45CC-9780-344BDE788198}" type="presParOf" srcId="{14351B7A-7FA0-4103-8B91-E9F1416A4BDE}" destId="{96FEDD57-9110-45D1-99D7-D20EFCFD28B4}"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B69D6-EABD-44B8-B557-A4445BE9D858}">
      <dsp:nvSpPr>
        <dsp:cNvPr id="0" name=""/>
        <dsp:cNvSpPr/>
      </dsp:nvSpPr>
      <dsp:spPr>
        <a:xfrm>
          <a:off x="595029" y="-52555"/>
          <a:ext cx="6277540" cy="6277540"/>
        </a:xfrm>
        <a:prstGeom prst="circularArrow">
          <a:avLst>
            <a:gd name="adj1" fmla="val 5544"/>
            <a:gd name="adj2" fmla="val 330680"/>
            <a:gd name="adj3" fmla="val 14645160"/>
            <a:gd name="adj4" fmla="val 16876554"/>
            <a:gd name="adj5" fmla="val 5757"/>
          </a:avLst>
        </a:prstGeom>
        <a:solidFill>
          <a:schemeClr val="accent2">
            <a:tint val="40000"/>
            <a:hueOff val="0"/>
            <a:satOff val="0"/>
            <a:lumOff val="0"/>
            <a:alphaOff val="0"/>
          </a:schemeClr>
        </a:solidFill>
        <a:ln>
          <a:noFill/>
        </a:ln>
        <a:effectLst/>
        <a:sp3d z="-152400" prstMaterial="plastic">
          <a:bevelT w="25400" h="25400"/>
          <a:bevelB w="25400" h="25400"/>
        </a:sp3d>
      </dsp:spPr>
      <dsp:style>
        <a:lnRef idx="0">
          <a:scrgbClr r="0" g="0" b="0"/>
        </a:lnRef>
        <a:fillRef idx="1">
          <a:scrgbClr r="0" g="0" b="0"/>
        </a:fillRef>
        <a:effectRef idx="0">
          <a:scrgbClr r="0" g="0" b="0"/>
        </a:effectRef>
        <a:fontRef idx="minor"/>
      </dsp:style>
    </dsp:sp>
    <dsp:sp modelId="{E23CECA5-6803-41F7-B47F-C091F357DDED}">
      <dsp:nvSpPr>
        <dsp:cNvPr id="0" name=""/>
        <dsp:cNvSpPr/>
      </dsp:nvSpPr>
      <dsp:spPr>
        <a:xfrm>
          <a:off x="2846840" y="3730"/>
          <a:ext cx="1773919" cy="886959"/>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t>مفهوم التسويق</a:t>
          </a:r>
          <a:endParaRPr lang="ar-SA" sz="2000" b="1" u="none" kern="1200" dirty="0"/>
        </a:p>
      </dsp:txBody>
      <dsp:txXfrm>
        <a:off x="2890138" y="47028"/>
        <a:ext cx="1687323" cy="800363"/>
      </dsp:txXfrm>
    </dsp:sp>
    <dsp:sp modelId="{E4FC657D-04EC-4527-ACE7-2542C82D4137}">
      <dsp:nvSpPr>
        <dsp:cNvPr id="0" name=""/>
        <dsp:cNvSpPr/>
      </dsp:nvSpPr>
      <dsp:spPr>
        <a:xfrm>
          <a:off x="4885091" y="1136270"/>
          <a:ext cx="1773919" cy="886959"/>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t>عناصر المزيج التسويقي</a:t>
          </a:r>
          <a:endParaRPr lang="ar-SA" sz="2000" b="1" kern="1200" dirty="0"/>
        </a:p>
      </dsp:txBody>
      <dsp:txXfrm>
        <a:off x="4928389" y="1179568"/>
        <a:ext cx="1687323" cy="800363"/>
      </dsp:txXfrm>
    </dsp:sp>
    <dsp:sp modelId="{626E7E74-A943-41F9-92A5-6B86187D0915}">
      <dsp:nvSpPr>
        <dsp:cNvPr id="0" name=""/>
        <dsp:cNvSpPr/>
      </dsp:nvSpPr>
      <dsp:spPr>
        <a:xfrm>
          <a:off x="5523829" y="2680720"/>
          <a:ext cx="1773919" cy="886959"/>
        </a:xfrm>
        <a:prstGeom prst="round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latin typeface="Times New Roman" pitchFamily="18" charset="0"/>
              <a:cs typeface="Arial"/>
            </a:rPr>
            <a:t>خطوات إعداد الخطة التسويقية</a:t>
          </a:r>
          <a:endParaRPr lang="ar-SA" sz="2000" b="1" kern="1200" dirty="0"/>
        </a:p>
      </dsp:txBody>
      <dsp:txXfrm>
        <a:off x="5567127" y="2724018"/>
        <a:ext cx="1687323" cy="800363"/>
      </dsp:txXfrm>
    </dsp:sp>
    <dsp:sp modelId="{EF6DE290-021F-4F3C-B173-582D126FA912}">
      <dsp:nvSpPr>
        <dsp:cNvPr id="0" name=""/>
        <dsp:cNvSpPr/>
      </dsp:nvSpPr>
      <dsp:spPr>
        <a:xfrm>
          <a:off x="4739757" y="4573637"/>
          <a:ext cx="1773919" cy="886959"/>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latin typeface="Times New Roman" pitchFamily="18" charset="0"/>
              <a:cs typeface="Arial"/>
            </a:rPr>
            <a:t>ماهى انواع الاستراتيجيات التسويقية ؟</a:t>
          </a:r>
          <a:endParaRPr lang="ar-SA" sz="2000" b="1" kern="1200" dirty="0"/>
        </a:p>
      </dsp:txBody>
      <dsp:txXfrm>
        <a:off x="4783055" y="4616935"/>
        <a:ext cx="1687323" cy="800363"/>
      </dsp:txXfrm>
    </dsp:sp>
    <dsp:sp modelId="{18C3530A-74CE-43FB-BD83-8132FA5B36BB}">
      <dsp:nvSpPr>
        <dsp:cNvPr id="0" name=""/>
        <dsp:cNvSpPr/>
      </dsp:nvSpPr>
      <dsp:spPr>
        <a:xfrm>
          <a:off x="2846840" y="5357709"/>
          <a:ext cx="1773919" cy="886959"/>
        </a:xfrm>
        <a:prstGeom prst="round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latin typeface="Times New Roman" pitchFamily="18" charset="0"/>
              <a:cs typeface="Arial"/>
            </a:rPr>
            <a:t>تحديد احتياجات العملاء</a:t>
          </a:r>
          <a:endParaRPr lang="ar-SA" sz="2000" b="1" kern="1200" dirty="0"/>
        </a:p>
      </dsp:txBody>
      <dsp:txXfrm>
        <a:off x="2890138" y="5401007"/>
        <a:ext cx="1687323" cy="800363"/>
      </dsp:txXfrm>
    </dsp:sp>
    <dsp:sp modelId="{96FEDD57-9110-45D1-99D7-D20EFCFD28B4}">
      <dsp:nvSpPr>
        <dsp:cNvPr id="0" name=""/>
        <dsp:cNvSpPr/>
      </dsp:nvSpPr>
      <dsp:spPr>
        <a:xfrm>
          <a:off x="953922" y="4573637"/>
          <a:ext cx="1773919" cy="886959"/>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latin typeface="Times New Roman" pitchFamily="18" charset="0"/>
              <a:cs typeface="Arial"/>
            </a:rPr>
            <a:t>كيف تحافظ على عملائك وتجذب عملاء اخرين</a:t>
          </a:r>
          <a:endParaRPr lang="ar-SA" sz="2000" b="1" kern="1200" dirty="0"/>
        </a:p>
      </dsp:txBody>
      <dsp:txXfrm>
        <a:off x="997220" y="4616935"/>
        <a:ext cx="1687323" cy="800363"/>
      </dsp:txXfrm>
    </dsp:sp>
    <dsp:sp modelId="{E618F29D-C5B5-41F0-8A39-D9B243716E5D}">
      <dsp:nvSpPr>
        <dsp:cNvPr id="0" name=""/>
        <dsp:cNvSpPr/>
      </dsp:nvSpPr>
      <dsp:spPr>
        <a:xfrm>
          <a:off x="169850" y="2680720"/>
          <a:ext cx="1773919" cy="886959"/>
        </a:xfrm>
        <a:prstGeom prst="roundRect">
          <a:avLst/>
        </a:prstGeom>
        <a:blipFill rotWithShape="0">
          <a:blip xmlns:r="http://schemas.openxmlformats.org/officeDocument/2006/relationships"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latin typeface="Times New Roman" pitchFamily="18" charset="0"/>
              <a:cs typeface="Arial"/>
            </a:rPr>
            <a:t>العنايه بالعملاء</a:t>
          </a:r>
          <a:endParaRPr lang="ar-SA" sz="2000" b="1" kern="1200" dirty="0"/>
        </a:p>
      </dsp:txBody>
      <dsp:txXfrm>
        <a:off x="213148" y="2724018"/>
        <a:ext cx="1687323" cy="800363"/>
      </dsp:txXfrm>
    </dsp:sp>
    <dsp:sp modelId="{5C8B5A05-6178-4DBD-9D1F-E72CA312BB45}">
      <dsp:nvSpPr>
        <dsp:cNvPr id="0" name=""/>
        <dsp:cNvSpPr/>
      </dsp:nvSpPr>
      <dsp:spPr>
        <a:xfrm>
          <a:off x="953922" y="787802"/>
          <a:ext cx="1773919" cy="886959"/>
        </a:xfrm>
        <a:prstGeom prst="roundRect">
          <a:avLst/>
        </a:prstGeom>
        <a:blipFill rotWithShape="0">
          <a:blip xmlns:r="http://schemas.openxmlformats.org/officeDocument/2006/relationships" r:embed="rId7">
            <a:extLst>
              <a:ext uri="{BEBA8EAE-BF5A-486C-A8C5-ECC9F3942E4B}">
                <a14:imgProps xmlns:a14="http://schemas.microsoft.com/office/drawing/2010/main">
                  <a14:imgLayer r:embed="rId6">
                    <a14:imgEffect>
                      <a14:brightnessContrast contrast="40000"/>
                    </a14:imgEffect>
                  </a14:imgLayer>
                </a14:imgProps>
              </a:ext>
            </a:extLst>
          </a:blip>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dirty="0" smtClean="0"/>
            <a:t>قاعده ذهبيه : نحن أعظم من أنا</a:t>
          </a:r>
          <a:endParaRPr lang="ar-SA" sz="2000" b="1" kern="1200" dirty="0"/>
        </a:p>
      </dsp:txBody>
      <dsp:txXfrm>
        <a:off x="997220" y="831100"/>
        <a:ext cx="1687323" cy="8003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B69D6-EABD-44B8-B557-A4445BE9D858}">
      <dsp:nvSpPr>
        <dsp:cNvPr id="0" name=""/>
        <dsp:cNvSpPr/>
      </dsp:nvSpPr>
      <dsp:spPr>
        <a:xfrm>
          <a:off x="595029" y="-52555"/>
          <a:ext cx="6277540" cy="6277540"/>
        </a:xfrm>
        <a:prstGeom prst="circularArrow">
          <a:avLst>
            <a:gd name="adj1" fmla="val 5544"/>
            <a:gd name="adj2" fmla="val 330680"/>
            <a:gd name="adj3" fmla="val 14645160"/>
            <a:gd name="adj4" fmla="val 16876554"/>
            <a:gd name="adj5" fmla="val 5757"/>
          </a:avLst>
        </a:prstGeom>
        <a:solidFill>
          <a:schemeClr val="accent2">
            <a:tint val="40000"/>
            <a:hueOff val="0"/>
            <a:satOff val="0"/>
            <a:lumOff val="0"/>
            <a:alphaOff val="0"/>
          </a:schemeClr>
        </a:solidFill>
        <a:ln>
          <a:noFill/>
        </a:ln>
        <a:effectLst/>
        <a:sp3d z="-152400" prstMaterial="plastic">
          <a:bevelT w="25400" h="25400"/>
          <a:bevelB w="25400" h="25400"/>
        </a:sp3d>
      </dsp:spPr>
      <dsp:style>
        <a:lnRef idx="0">
          <a:scrgbClr r="0" g="0" b="0"/>
        </a:lnRef>
        <a:fillRef idx="1">
          <a:scrgbClr r="0" g="0" b="0"/>
        </a:fillRef>
        <a:effectRef idx="0">
          <a:scrgbClr r="0" g="0" b="0"/>
        </a:effectRef>
        <a:fontRef idx="minor"/>
      </dsp:style>
    </dsp:sp>
    <dsp:sp modelId="{E23CECA5-6803-41F7-B47F-C091F357DDED}">
      <dsp:nvSpPr>
        <dsp:cNvPr id="0" name=""/>
        <dsp:cNvSpPr/>
      </dsp:nvSpPr>
      <dsp:spPr>
        <a:xfrm>
          <a:off x="2846840" y="3730"/>
          <a:ext cx="1773919" cy="886959"/>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t>سلم خطوات البيع</a:t>
          </a:r>
          <a:endParaRPr lang="ar-SA" sz="2000" b="1" u="none" kern="1200" dirty="0"/>
        </a:p>
      </dsp:txBody>
      <dsp:txXfrm>
        <a:off x="2890138" y="47028"/>
        <a:ext cx="1687323" cy="800363"/>
      </dsp:txXfrm>
    </dsp:sp>
    <dsp:sp modelId="{E4FC657D-04EC-4527-ACE7-2542C82D4137}">
      <dsp:nvSpPr>
        <dsp:cNvPr id="0" name=""/>
        <dsp:cNvSpPr/>
      </dsp:nvSpPr>
      <dsp:spPr>
        <a:xfrm>
          <a:off x="4885091" y="1136270"/>
          <a:ext cx="1773919" cy="886959"/>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t>قصة الاقناع – كيف تكون بائع مقنع</a:t>
          </a:r>
          <a:endParaRPr lang="ar-SA" sz="2000" b="1" kern="1200" dirty="0"/>
        </a:p>
      </dsp:txBody>
      <dsp:txXfrm>
        <a:off x="4928389" y="1179568"/>
        <a:ext cx="1687323" cy="800363"/>
      </dsp:txXfrm>
    </dsp:sp>
    <dsp:sp modelId="{626E7E74-A943-41F9-92A5-6B86187D0915}">
      <dsp:nvSpPr>
        <dsp:cNvPr id="0" name=""/>
        <dsp:cNvSpPr/>
      </dsp:nvSpPr>
      <dsp:spPr>
        <a:xfrm>
          <a:off x="5523829" y="2680720"/>
          <a:ext cx="1773919" cy="886959"/>
        </a:xfrm>
        <a:prstGeom prst="round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latin typeface="Times New Roman" pitchFamily="18" charset="0"/>
              <a:cs typeface="Arial"/>
            </a:rPr>
            <a:t>طرق زيادة المبيعات</a:t>
          </a:r>
          <a:endParaRPr lang="ar-SA" sz="2000" b="1" kern="1200" dirty="0"/>
        </a:p>
      </dsp:txBody>
      <dsp:txXfrm>
        <a:off x="5567127" y="2724018"/>
        <a:ext cx="1687323" cy="800363"/>
      </dsp:txXfrm>
    </dsp:sp>
    <dsp:sp modelId="{EF6DE290-021F-4F3C-B173-582D126FA912}">
      <dsp:nvSpPr>
        <dsp:cNvPr id="0" name=""/>
        <dsp:cNvSpPr/>
      </dsp:nvSpPr>
      <dsp:spPr>
        <a:xfrm>
          <a:off x="4739757" y="4573637"/>
          <a:ext cx="1773919" cy="886959"/>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latin typeface="Times New Roman" pitchFamily="18" charset="0"/>
              <a:cs typeface="Arial"/>
            </a:rPr>
            <a:t>المحافظة على الزبائن</a:t>
          </a:r>
          <a:endParaRPr lang="ar-SA" sz="2000" b="1" kern="1200" dirty="0"/>
        </a:p>
      </dsp:txBody>
      <dsp:txXfrm>
        <a:off x="4783055" y="4616935"/>
        <a:ext cx="1687323" cy="800363"/>
      </dsp:txXfrm>
    </dsp:sp>
    <dsp:sp modelId="{18C3530A-74CE-43FB-BD83-8132FA5B36BB}">
      <dsp:nvSpPr>
        <dsp:cNvPr id="0" name=""/>
        <dsp:cNvSpPr/>
      </dsp:nvSpPr>
      <dsp:spPr>
        <a:xfrm>
          <a:off x="2846840" y="5357709"/>
          <a:ext cx="1773919" cy="886959"/>
        </a:xfrm>
        <a:prstGeom prst="round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latin typeface="Times New Roman" pitchFamily="18" charset="0"/>
              <a:cs typeface="Arial"/>
            </a:rPr>
            <a:t>نموذج </a:t>
          </a:r>
          <a:r>
            <a:rPr lang="en-US" sz="2000" b="1" kern="1200" smtClean="0">
              <a:latin typeface="Times New Roman" pitchFamily="18" charset="0"/>
              <a:cs typeface="Arial"/>
            </a:rPr>
            <a:t>AIDA</a:t>
          </a:r>
          <a:endParaRPr lang="ar-SA" sz="2000" b="1" kern="1200" dirty="0"/>
        </a:p>
      </dsp:txBody>
      <dsp:txXfrm>
        <a:off x="2890138" y="5401007"/>
        <a:ext cx="1687323" cy="800363"/>
      </dsp:txXfrm>
    </dsp:sp>
    <dsp:sp modelId="{96FEDD57-9110-45D1-99D7-D20EFCFD28B4}">
      <dsp:nvSpPr>
        <dsp:cNvPr id="0" name=""/>
        <dsp:cNvSpPr/>
      </dsp:nvSpPr>
      <dsp:spPr>
        <a:xfrm>
          <a:off x="953922" y="4573637"/>
          <a:ext cx="1773919" cy="886959"/>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latin typeface="Times New Roman" pitchFamily="18" charset="0"/>
              <a:cs typeface="Arial"/>
            </a:rPr>
            <a:t>كيف تكون بائعا مُميزاً</a:t>
          </a:r>
          <a:endParaRPr lang="ar-SA" sz="2000" b="1" kern="1200" dirty="0"/>
        </a:p>
      </dsp:txBody>
      <dsp:txXfrm>
        <a:off x="997220" y="4616935"/>
        <a:ext cx="1687323" cy="800363"/>
      </dsp:txXfrm>
    </dsp:sp>
    <dsp:sp modelId="{E618F29D-C5B5-41F0-8A39-D9B243716E5D}">
      <dsp:nvSpPr>
        <dsp:cNvPr id="0" name=""/>
        <dsp:cNvSpPr/>
      </dsp:nvSpPr>
      <dsp:spPr>
        <a:xfrm>
          <a:off x="169850" y="2680720"/>
          <a:ext cx="1773919" cy="886959"/>
        </a:xfrm>
        <a:prstGeom prst="roundRect">
          <a:avLst/>
        </a:prstGeom>
        <a:blipFill rotWithShape="0">
          <a:blip xmlns:r="http://schemas.openxmlformats.org/officeDocument/2006/relationships"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latin typeface="Times New Roman" pitchFamily="18" charset="0"/>
              <a:cs typeface="Arial"/>
            </a:rPr>
            <a:t>أنماط المشترين</a:t>
          </a:r>
          <a:endParaRPr lang="ar-SA" sz="2000" b="1" kern="1200" dirty="0"/>
        </a:p>
      </dsp:txBody>
      <dsp:txXfrm>
        <a:off x="213148" y="2724018"/>
        <a:ext cx="1687323" cy="800363"/>
      </dsp:txXfrm>
    </dsp:sp>
    <dsp:sp modelId="{5C8B5A05-6178-4DBD-9D1F-E72CA312BB45}">
      <dsp:nvSpPr>
        <dsp:cNvPr id="0" name=""/>
        <dsp:cNvSpPr/>
      </dsp:nvSpPr>
      <dsp:spPr>
        <a:xfrm>
          <a:off x="953922" y="787802"/>
          <a:ext cx="1773919" cy="886959"/>
        </a:xfrm>
        <a:prstGeom prst="roundRect">
          <a:avLst/>
        </a:prstGeom>
        <a:blipFill rotWithShape="0">
          <a:blip xmlns:r="http://schemas.openxmlformats.org/officeDocument/2006/relationships" r:embed="rId7">
            <a:extLst>
              <a:ext uri="{BEBA8EAE-BF5A-486C-A8C5-ECC9F3942E4B}">
                <a14:imgProps xmlns:a14="http://schemas.microsoft.com/office/drawing/2010/main">
                  <a14:imgLayer r:embed="rId6">
                    <a14:imgEffect>
                      <a14:brightnessContrast contrast="40000"/>
                    </a14:imgEffect>
                  </a14:imgLayer>
                </a14:imgProps>
              </a:ext>
            </a:extLst>
          </a:blip>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dirty="0" smtClean="0"/>
            <a:t>تعلم فن البيع</a:t>
          </a:r>
          <a:endParaRPr lang="ar-SA" sz="2000" b="1" kern="1200" dirty="0"/>
        </a:p>
      </dsp:txBody>
      <dsp:txXfrm>
        <a:off x="997220" y="831100"/>
        <a:ext cx="1687323" cy="8003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B69D6-EABD-44B8-B557-A4445BE9D858}">
      <dsp:nvSpPr>
        <dsp:cNvPr id="0" name=""/>
        <dsp:cNvSpPr/>
      </dsp:nvSpPr>
      <dsp:spPr>
        <a:xfrm>
          <a:off x="504873" y="-42217"/>
          <a:ext cx="6457852" cy="6457852"/>
        </a:xfrm>
        <a:prstGeom prst="circularArrow">
          <a:avLst>
            <a:gd name="adj1" fmla="val 5544"/>
            <a:gd name="adj2" fmla="val 330680"/>
            <a:gd name="adj3" fmla="val 14509091"/>
            <a:gd name="adj4" fmla="val 16954056"/>
            <a:gd name="adj5" fmla="val 5757"/>
          </a:avLst>
        </a:prstGeom>
        <a:solidFill>
          <a:schemeClr val="accent2">
            <a:tint val="40000"/>
            <a:hueOff val="0"/>
            <a:satOff val="0"/>
            <a:lumOff val="0"/>
            <a:alphaOff val="0"/>
          </a:schemeClr>
        </a:solidFill>
        <a:ln>
          <a:noFill/>
        </a:ln>
        <a:effectLst/>
        <a:sp3d z="-152400" prstMaterial="plastic">
          <a:bevelT w="25400" h="25400"/>
          <a:bevelB w="25400" h="25400"/>
        </a:sp3d>
      </dsp:spPr>
      <dsp:style>
        <a:lnRef idx="0">
          <a:scrgbClr r="0" g="0" b="0"/>
        </a:lnRef>
        <a:fillRef idx="1">
          <a:scrgbClr r="0" g="0" b="0"/>
        </a:fillRef>
        <a:effectRef idx="0">
          <a:scrgbClr r="0" g="0" b="0"/>
        </a:effectRef>
        <a:fontRef idx="minor"/>
      </dsp:style>
    </dsp:sp>
    <dsp:sp modelId="{E23CECA5-6803-41F7-B47F-C091F357DDED}">
      <dsp:nvSpPr>
        <dsp:cNvPr id="0" name=""/>
        <dsp:cNvSpPr/>
      </dsp:nvSpPr>
      <dsp:spPr>
        <a:xfrm>
          <a:off x="2723777" y="1667"/>
          <a:ext cx="2020044" cy="1010022"/>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dirty="0" smtClean="0"/>
            <a:t>تعلم فن البيع</a:t>
          </a:r>
          <a:endParaRPr lang="ar-SA" sz="2000" b="1" u="none" kern="1200" dirty="0"/>
        </a:p>
      </dsp:txBody>
      <dsp:txXfrm>
        <a:off x="2773082" y="50972"/>
        <a:ext cx="1921434" cy="911412"/>
      </dsp:txXfrm>
    </dsp:sp>
    <dsp:sp modelId="{E4FC657D-04EC-4527-ACE7-2542C82D4137}">
      <dsp:nvSpPr>
        <dsp:cNvPr id="0" name=""/>
        <dsp:cNvSpPr/>
      </dsp:nvSpPr>
      <dsp:spPr>
        <a:xfrm>
          <a:off x="5007959" y="1450408"/>
          <a:ext cx="2020044" cy="1010022"/>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t>مهارات زيادة رضا العميل</a:t>
          </a:r>
          <a:endParaRPr lang="ar-SA" sz="2000" b="1" kern="1200" dirty="0"/>
        </a:p>
      </dsp:txBody>
      <dsp:txXfrm>
        <a:off x="5057264" y="1499713"/>
        <a:ext cx="1921434" cy="911412"/>
      </dsp:txXfrm>
    </dsp:sp>
    <dsp:sp modelId="{626E7E74-A943-41F9-92A5-6B86187D0915}">
      <dsp:nvSpPr>
        <dsp:cNvPr id="0" name=""/>
        <dsp:cNvSpPr/>
      </dsp:nvSpPr>
      <dsp:spPr>
        <a:xfrm>
          <a:off x="5408614" y="3368345"/>
          <a:ext cx="2020044" cy="1010022"/>
        </a:xfrm>
        <a:prstGeom prst="round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latin typeface="Times New Roman" pitchFamily="18" charset="0"/>
              <a:cs typeface="Arial"/>
            </a:rPr>
            <a:t>اترك أثرك كمندوب مبيعات لا ينسى</a:t>
          </a:r>
          <a:endParaRPr lang="ar-SA" sz="2000" b="1" kern="1200" dirty="0"/>
        </a:p>
      </dsp:txBody>
      <dsp:txXfrm>
        <a:off x="5457919" y="3417650"/>
        <a:ext cx="1921434" cy="911412"/>
      </dsp:txXfrm>
    </dsp:sp>
    <dsp:sp modelId="{EF6DE290-021F-4F3C-B173-582D126FA912}">
      <dsp:nvSpPr>
        <dsp:cNvPr id="0" name=""/>
        <dsp:cNvSpPr/>
      </dsp:nvSpPr>
      <dsp:spPr>
        <a:xfrm>
          <a:off x="3918642" y="5236710"/>
          <a:ext cx="2020044" cy="1010022"/>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latin typeface="Times New Roman" pitchFamily="18" charset="0"/>
              <a:cs typeface="Arial"/>
            </a:rPr>
            <a:t>أهم عبارات المبيعات الافتتاحية </a:t>
          </a:r>
          <a:endParaRPr lang="ar-SA" sz="2000" b="1" kern="1200" dirty="0"/>
        </a:p>
      </dsp:txBody>
      <dsp:txXfrm>
        <a:off x="3967947" y="5286015"/>
        <a:ext cx="1921434" cy="911412"/>
      </dsp:txXfrm>
    </dsp:sp>
    <dsp:sp modelId="{18C3530A-74CE-43FB-BD83-8132FA5B36BB}">
      <dsp:nvSpPr>
        <dsp:cNvPr id="0" name=""/>
        <dsp:cNvSpPr/>
      </dsp:nvSpPr>
      <dsp:spPr>
        <a:xfrm>
          <a:off x="1528913" y="5236710"/>
          <a:ext cx="2020044" cy="1010022"/>
        </a:xfrm>
        <a:prstGeom prst="round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latin typeface="Times New Roman" pitchFamily="18" charset="0"/>
              <a:cs typeface="Arial"/>
            </a:rPr>
            <a:t>أسئلة وتصريحات تقودك إلى البيع</a:t>
          </a:r>
          <a:endParaRPr lang="ar-SA" sz="2000" b="1" kern="1200" dirty="0"/>
        </a:p>
      </dsp:txBody>
      <dsp:txXfrm>
        <a:off x="1578218" y="5286015"/>
        <a:ext cx="1921434" cy="911412"/>
      </dsp:txXfrm>
    </dsp:sp>
    <dsp:sp modelId="{96FEDD57-9110-45D1-99D7-D20EFCFD28B4}">
      <dsp:nvSpPr>
        <dsp:cNvPr id="0" name=""/>
        <dsp:cNvSpPr/>
      </dsp:nvSpPr>
      <dsp:spPr>
        <a:xfrm>
          <a:off x="38941" y="3368345"/>
          <a:ext cx="2020044" cy="1010022"/>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latin typeface="Times New Roman" pitchFamily="18" charset="0"/>
              <a:cs typeface="Arial"/>
            </a:rPr>
            <a:t>كيف تبهر عملاءك</a:t>
          </a:r>
          <a:endParaRPr lang="ar-SA" sz="2000" b="1" kern="1200" dirty="0"/>
        </a:p>
      </dsp:txBody>
      <dsp:txXfrm>
        <a:off x="88246" y="3417650"/>
        <a:ext cx="1921434" cy="911412"/>
      </dsp:txXfrm>
    </dsp:sp>
    <dsp:sp modelId="{E618F29D-C5B5-41F0-8A39-D9B243716E5D}">
      <dsp:nvSpPr>
        <dsp:cNvPr id="0" name=""/>
        <dsp:cNvSpPr/>
      </dsp:nvSpPr>
      <dsp:spPr>
        <a:xfrm>
          <a:off x="570706" y="1038531"/>
          <a:ext cx="2020044" cy="1010022"/>
        </a:xfrm>
        <a:prstGeom prst="roundRect">
          <a:avLst/>
        </a:prstGeom>
        <a:blipFill rotWithShape="0">
          <a:blip xmlns:r="http://schemas.openxmlformats.org/officeDocument/2006/relationships"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latin typeface="Times New Roman" pitchFamily="18" charset="0"/>
              <a:cs typeface="Arial"/>
            </a:rPr>
            <a:t>كيف يريد العميل أن تعامله؟ </a:t>
          </a:r>
          <a:endParaRPr lang="ar-SA" sz="2000" b="1" kern="1200" dirty="0"/>
        </a:p>
      </dsp:txBody>
      <dsp:txXfrm>
        <a:off x="620011" y="1087836"/>
        <a:ext cx="1921434" cy="9114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B69D6-EABD-44B8-B557-A4445BE9D858}">
      <dsp:nvSpPr>
        <dsp:cNvPr id="0" name=""/>
        <dsp:cNvSpPr/>
      </dsp:nvSpPr>
      <dsp:spPr>
        <a:xfrm>
          <a:off x="614702" y="-4092"/>
          <a:ext cx="6238195" cy="6238195"/>
        </a:xfrm>
        <a:prstGeom prst="circularArrow">
          <a:avLst>
            <a:gd name="adj1" fmla="val 5274"/>
            <a:gd name="adj2" fmla="val 312630"/>
            <a:gd name="adj3" fmla="val 14237478"/>
            <a:gd name="adj4" fmla="val 17121551"/>
            <a:gd name="adj5" fmla="val 5477"/>
          </a:avLst>
        </a:prstGeom>
        <a:solidFill>
          <a:schemeClr val="accent2">
            <a:tint val="40000"/>
            <a:hueOff val="0"/>
            <a:satOff val="0"/>
            <a:lumOff val="0"/>
            <a:alphaOff val="0"/>
          </a:schemeClr>
        </a:solidFill>
        <a:ln>
          <a:noFill/>
        </a:ln>
        <a:effectLst/>
        <a:sp3d z="-152400" prstMaterial="plastic">
          <a:bevelT w="25400" h="25400"/>
          <a:bevelB w="25400" h="25400"/>
        </a:sp3d>
      </dsp:spPr>
      <dsp:style>
        <a:lnRef idx="0">
          <a:scrgbClr r="0" g="0" b="0"/>
        </a:lnRef>
        <a:fillRef idx="1">
          <a:scrgbClr r="0" g="0" b="0"/>
        </a:fillRef>
        <a:effectRef idx="0">
          <a:scrgbClr r="0" g="0" b="0"/>
        </a:effectRef>
        <a:fontRef idx="minor"/>
      </dsp:style>
    </dsp:sp>
    <dsp:sp modelId="{E23CECA5-6803-41F7-B47F-C091F357DDED}">
      <dsp:nvSpPr>
        <dsp:cNvPr id="0" name=""/>
        <dsp:cNvSpPr/>
      </dsp:nvSpPr>
      <dsp:spPr>
        <a:xfrm>
          <a:off x="2554225" y="3704"/>
          <a:ext cx="2359149" cy="1179574"/>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t>كيف يريد مندوب المبيعات أن يتعامل معه العملاء؟</a:t>
          </a:r>
          <a:endParaRPr lang="ar-SA" sz="2000" b="1" u="none" kern="1200" dirty="0"/>
        </a:p>
      </dsp:txBody>
      <dsp:txXfrm>
        <a:off x="2611807" y="61286"/>
        <a:ext cx="2243985" cy="1064410"/>
      </dsp:txXfrm>
    </dsp:sp>
    <dsp:sp modelId="{E4FC657D-04EC-4527-ACE7-2542C82D4137}">
      <dsp:nvSpPr>
        <dsp:cNvPr id="0" name=""/>
        <dsp:cNvSpPr/>
      </dsp:nvSpPr>
      <dsp:spPr>
        <a:xfrm>
          <a:off x="4827281" y="1711118"/>
          <a:ext cx="2359149" cy="1179574"/>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t>أسرار فشل مندوبي المبيعات</a:t>
          </a:r>
          <a:endParaRPr lang="ar-SA" sz="2000" b="1" kern="1200" dirty="0"/>
        </a:p>
      </dsp:txBody>
      <dsp:txXfrm>
        <a:off x="4884863" y="1768700"/>
        <a:ext cx="2243985" cy="1064410"/>
      </dsp:txXfrm>
    </dsp:sp>
    <dsp:sp modelId="{626E7E74-A943-41F9-92A5-6B86187D0915}">
      <dsp:nvSpPr>
        <dsp:cNvPr id="0" name=""/>
        <dsp:cNvSpPr/>
      </dsp:nvSpPr>
      <dsp:spPr>
        <a:xfrm>
          <a:off x="4745882" y="3799766"/>
          <a:ext cx="2359149" cy="1179574"/>
        </a:xfrm>
        <a:prstGeom prst="round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latin typeface="Times New Roman" pitchFamily="18" charset="0"/>
              <a:cs typeface="Arial"/>
            </a:rPr>
            <a:t>كيف تصبح إيجابياً</a:t>
          </a:r>
          <a:endParaRPr lang="ar-SA" sz="2000" b="1" kern="1200" dirty="0"/>
        </a:p>
      </dsp:txBody>
      <dsp:txXfrm>
        <a:off x="4803464" y="3857348"/>
        <a:ext cx="2243985" cy="1064410"/>
      </dsp:txXfrm>
    </dsp:sp>
    <dsp:sp modelId="{EF6DE290-021F-4F3C-B173-582D126FA912}">
      <dsp:nvSpPr>
        <dsp:cNvPr id="0" name=""/>
        <dsp:cNvSpPr/>
      </dsp:nvSpPr>
      <dsp:spPr>
        <a:xfrm>
          <a:off x="2554225" y="5065120"/>
          <a:ext cx="2359149" cy="1179574"/>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latin typeface="Times New Roman" pitchFamily="18" charset="0"/>
              <a:cs typeface="Arial"/>
            </a:rPr>
            <a:t>اختبار لتعرف إذا كنت تفقد عملاءك</a:t>
          </a:r>
          <a:endParaRPr lang="ar-SA" sz="2000" b="1" kern="1200" dirty="0"/>
        </a:p>
      </dsp:txBody>
      <dsp:txXfrm>
        <a:off x="2611807" y="5122702"/>
        <a:ext cx="2243985" cy="1064410"/>
      </dsp:txXfrm>
    </dsp:sp>
    <dsp:sp modelId="{18C3530A-74CE-43FB-BD83-8132FA5B36BB}">
      <dsp:nvSpPr>
        <dsp:cNvPr id="0" name=""/>
        <dsp:cNvSpPr/>
      </dsp:nvSpPr>
      <dsp:spPr>
        <a:xfrm>
          <a:off x="362567" y="3799766"/>
          <a:ext cx="2359149" cy="1179574"/>
        </a:xfrm>
        <a:prstGeom prst="round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latin typeface="Times New Roman" pitchFamily="18" charset="0"/>
              <a:cs typeface="Arial"/>
            </a:rPr>
            <a:t>كلمات وعبارات يجب تجنبها</a:t>
          </a:r>
          <a:endParaRPr lang="ar-SA" sz="2000" b="1" kern="1200" dirty="0"/>
        </a:p>
      </dsp:txBody>
      <dsp:txXfrm>
        <a:off x="420149" y="3857348"/>
        <a:ext cx="2243985" cy="1064410"/>
      </dsp:txXfrm>
    </dsp:sp>
    <dsp:sp modelId="{96FEDD57-9110-45D1-99D7-D20EFCFD28B4}">
      <dsp:nvSpPr>
        <dsp:cNvPr id="0" name=""/>
        <dsp:cNvSpPr/>
      </dsp:nvSpPr>
      <dsp:spPr>
        <a:xfrm>
          <a:off x="362567" y="1269058"/>
          <a:ext cx="2359149" cy="1179574"/>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1">
            <a:lnSpc>
              <a:spcPct val="90000"/>
            </a:lnSpc>
            <a:spcBef>
              <a:spcPct val="0"/>
            </a:spcBef>
            <a:spcAft>
              <a:spcPct val="35000"/>
            </a:spcAft>
          </a:pPr>
          <a:r>
            <a:rPr lang="ar-EG" sz="2000" b="1" kern="1200" smtClean="0">
              <a:latin typeface="Times New Roman" pitchFamily="18" charset="0"/>
              <a:cs typeface="Arial"/>
            </a:rPr>
            <a:t>استبيان تقييم ذاتى</a:t>
          </a:r>
          <a:endParaRPr lang="ar-SA" sz="2000" b="1" kern="1200" dirty="0"/>
        </a:p>
      </dsp:txBody>
      <dsp:txXfrm>
        <a:off x="420149" y="1326640"/>
        <a:ext cx="2243985" cy="106441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DE57D35-9F62-4817-9304-3B6AA404C720}" type="datetimeFigureOut">
              <a:rPr lang="ar-EG" smtClean="0"/>
              <a:t>15/12/1434</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6EAA20FF-6C4F-4786-9CFA-CD91C13B0EBD}" type="slidenum">
              <a:rPr lang="ar-EG" smtClean="0"/>
              <a:t>‹#›</a:t>
            </a:fld>
            <a:endParaRPr lang="ar-EG"/>
          </a:p>
        </p:txBody>
      </p:sp>
    </p:spTree>
    <p:extLst>
      <p:ext uri="{BB962C8B-B14F-4D97-AF65-F5344CB8AC3E}">
        <p14:creationId xmlns:p14="http://schemas.microsoft.com/office/powerpoint/2010/main" val="91490107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rtl="0" eaLnBrk="0" fontAlgn="base" hangingPunct="0">
              <a:spcBef>
                <a:spcPct val="0"/>
              </a:spcBef>
              <a:spcAft>
                <a:spcPct val="0"/>
              </a:spcAft>
              <a:defRPr sz="2400">
                <a:solidFill>
                  <a:schemeClr val="tx1"/>
                </a:solidFill>
                <a:latin typeface="Arial" charset="0"/>
              </a:defRPr>
            </a:lvl6pPr>
            <a:lvl7pPr marL="2971800" indent="-228600" algn="ctr" rtl="0" eaLnBrk="0" fontAlgn="base" hangingPunct="0">
              <a:spcBef>
                <a:spcPct val="0"/>
              </a:spcBef>
              <a:spcAft>
                <a:spcPct val="0"/>
              </a:spcAft>
              <a:defRPr sz="2400">
                <a:solidFill>
                  <a:schemeClr val="tx1"/>
                </a:solidFill>
                <a:latin typeface="Arial" charset="0"/>
              </a:defRPr>
            </a:lvl7pPr>
            <a:lvl8pPr marL="3429000" indent="-228600" algn="ctr" rtl="0" eaLnBrk="0" fontAlgn="base" hangingPunct="0">
              <a:spcBef>
                <a:spcPct val="0"/>
              </a:spcBef>
              <a:spcAft>
                <a:spcPct val="0"/>
              </a:spcAft>
              <a:defRPr sz="2400">
                <a:solidFill>
                  <a:schemeClr val="tx1"/>
                </a:solidFill>
                <a:latin typeface="Arial" charset="0"/>
              </a:defRPr>
            </a:lvl8pPr>
            <a:lvl9pPr marL="3886200" indent="-228600" algn="ctr" rtl="0" eaLnBrk="0" fontAlgn="base" hangingPunct="0">
              <a:spcBef>
                <a:spcPct val="0"/>
              </a:spcBef>
              <a:spcAft>
                <a:spcPct val="0"/>
              </a:spcAft>
              <a:defRPr sz="2400">
                <a:solidFill>
                  <a:schemeClr val="tx1"/>
                </a:solidFill>
                <a:latin typeface="Arial" charset="0"/>
              </a:defRPr>
            </a:lvl9pPr>
          </a:lstStyle>
          <a:p>
            <a:pPr eaLnBrk="1" hangingPunct="1"/>
            <a:fld id="{192527B1-D885-4AAA-97B2-53FD55EB6AAA}" type="slidenum">
              <a:rPr lang="en-US" sz="1200">
                <a:solidFill>
                  <a:prstClr val="black"/>
                </a:solidFill>
              </a:rPr>
              <a:pPr eaLnBrk="1" hangingPunct="1"/>
              <a:t>7</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rtl="0" eaLnBrk="0" fontAlgn="base" hangingPunct="0">
              <a:spcBef>
                <a:spcPct val="0"/>
              </a:spcBef>
              <a:spcAft>
                <a:spcPct val="0"/>
              </a:spcAft>
              <a:defRPr sz="2400">
                <a:solidFill>
                  <a:schemeClr val="tx1"/>
                </a:solidFill>
                <a:latin typeface="Arial" charset="0"/>
              </a:defRPr>
            </a:lvl6pPr>
            <a:lvl7pPr marL="2971800" indent="-228600" algn="ctr" rtl="0" eaLnBrk="0" fontAlgn="base" hangingPunct="0">
              <a:spcBef>
                <a:spcPct val="0"/>
              </a:spcBef>
              <a:spcAft>
                <a:spcPct val="0"/>
              </a:spcAft>
              <a:defRPr sz="2400">
                <a:solidFill>
                  <a:schemeClr val="tx1"/>
                </a:solidFill>
                <a:latin typeface="Arial" charset="0"/>
              </a:defRPr>
            </a:lvl7pPr>
            <a:lvl8pPr marL="3429000" indent="-228600" algn="ctr" rtl="0" eaLnBrk="0" fontAlgn="base" hangingPunct="0">
              <a:spcBef>
                <a:spcPct val="0"/>
              </a:spcBef>
              <a:spcAft>
                <a:spcPct val="0"/>
              </a:spcAft>
              <a:defRPr sz="2400">
                <a:solidFill>
                  <a:schemeClr val="tx1"/>
                </a:solidFill>
                <a:latin typeface="Arial" charset="0"/>
              </a:defRPr>
            </a:lvl8pPr>
            <a:lvl9pPr marL="3886200" indent="-228600" algn="ctr" rtl="0" eaLnBrk="0" fontAlgn="base" hangingPunct="0">
              <a:spcBef>
                <a:spcPct val="0"/>
              </a:spcBef>
              <a:spcAft>
                <a:spcPct val="0"/>
              </a:spcAft>
              <a:defRPr sz="2400">
                <a:solidFill>
                  <a:schemeClr val="tx1"/>
                </a:solidFill>
                <a:latin typeface="Arial" charset="0"/>
              </a:defRPr>
            </a:lvl9pPr>
          </a:lstStyle>
          <a:p>
            <a:pPr eaLnBrk="1" hangingPunct="1"/>
            <a:fld id="{192527B1-D885-4AAA-97B2-53FD55EB6AAA}" type="slidenum">
              <a:rPr lang="en-US" sz="1200">
                <a:solidFill>
                  <a:prstClr val="black"/>
                </a:solidFill>
              </a:rPr>
              <a:pPr eaLnBrk="1" hangingPunct="1"/>
              <a:t>8</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1066800" y="0"/>
            <a:ext cx="8077200" cy="6858000"/>
            <a:chOff x="0" y="0"/>
            <a:chExt cx="5088" cy="4320"/>
          </a:xfrm>
        </p:grpSpPr>
        <p:sp>
          <p:nvSpPr>
            <p:cNvPr id="2051" name="Oval 3"/>
            <p:cNvSpPr>
              <a:spLocks noChangeArrowheads="1"/>
            </p:cNvSpPr>
            <p:nvPr/>
          </p:nvSpPr>
          <p:spPr bwMode="auto">
            <a:xfrm>
              <a:off x="0" y="4"/>
              <a:ext cx="4628" cy="4316"/>
            </a:xfrm>
            <a:prstGeom prst="ellipse">
              <a:avLst/>
            </a:pr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052" name="Rectangle 4"/>
            <p:cNvSpPr>
              <a:spLocks noChangeArrowheads="1"/>
            </p:cNvSpPr>
            <p:nvPr/>
          </p:nvSpPr>
          <p:spPr bwMode="auto">
            <a:xfrm>
              <a:off x="2384" y="0"/>
              <a:ext cx="2704" cy="4318"/>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grpSp>
      <p:sp>
        <p:nvSpPr>
          <p:cNvPr id="2053" name="Rectangle 5"/>
          <p:cNvSpPr>
            <a:spLocks noGrp="1" noChangeArrowheads="1"/>
          </p:cNvSpPr>
          <p:nvPr>
            <p:ph type="ctrTitle"/>
          </p:nvPr>
        </p:nvSpPr>
        <p:spPr>
          <a:xfrm>
            <a:off x="1524000" y="914400"/>
            <a:ext cx="7315200" cy="1295400"/>
          </a:xfrm>
        </p:spPr>
        <p:txBody>
          <a:bodyPr/>
          <a:lstStyle>
            <a:lvl1pPr>
              <a:defRPr sz="4000" u="sng"/>
            </a:lvl1pPr>
          </a:lstStyle>
          <a:p>
            <a:pPr lvl="0"/>
            <a:r>
              <a:rPr lang="en-US" noProof="0" smtClean="0"/>
              <a:t>Click to edit Master title</a:t>
            </a:r>
            <a:br>
              <a:rPr lang="en-US" noProof="0" smtClean="0"/>
            </a:br>
            <a:r>
              <a:rPr lang="en-US" noProof="0" smtClean="0"/>
              <a:t> style</a:t>
            </a:r>
          </a:p>
        </p:txBody>
      </p:sp>
      <p:sp>
        <p:nvSpPr>
          <p:cNvPr id="2054" name="Rectangle 6"/>
          <p:cNvSpPr>
            <a:spLocks noGrp="1" noChangeArrowheads="1"/>
          </p:cNvSpPr>
          <p:nvPr>
            <p:ph type="dt" sz="half" idx="2"/>
          </p:nvPr>
        </p:nvSpPr>
        <p:spPr>
          <a:xfrm>
            <a:off x="457200" y="6477000"/>
            <a:ext cx="2133600" cy="244475"/>
          </a:xfrm>
        </p:spPr>
        <p:txBody>
          <a:bodyPr/>
          <a:lstStyle>
            <a:lvl1pPr>
              <a:defRPr sz="1200"/>
            </a:lvl1pPr>
          </a:lstStyle>
          <a:p>
            <a:endParaRPr lang="en-US"/>
          </a:p>
        </p:txBody>
      </p:sp>
      <p:sp>
        <p:nvSpPr>
          <p:cNvPr id="2055" name="Rectangle 7"/>
          <p:cNvSpPr>
            <a:spLocks noGrp="1" noChangeArrowheads="1"/>
          </p:cNvSpPr>
          <p:nvPr>
            <p:ph type="ftr" sz="quarter" idx="3"/>
          </p:nvPr>
        </p:nvSpPr>
        <p:spPr>
          <a:xfrm>
            <a:off x="3124200" y="6477000"/>
            <a:ext cx="2895600" cy="244475"/>
          </a:xfrm>
        </p:spPr>
        <p:txBody>
          <a:bodyPr/>
          <a:lstStyle>
            <a:lvl1pPr>
              <a:defRPr sz="1200"/>
            </a:lvl1pPr>
          </a:lstStyle>
          <a:p>
            <a:endParaRPr lang="en-US"/>
          </a:p>
        </p:txBody>
      </p:sp>
      <p:sp>
        <p:nvSpPr>
          <p:cNvPr id="2056" name="Rectangle 8"/>
          <p:cNvSpPr>
            <a:spLocks noGrp="1" noChangeArrowheads="1"/>
          </p:cNvSpPr>
          <p:nvPr>
            <p:ph type="sldNum" sz="quarter" idx="4"/>
          </p:nvPr>
        </p:nvSpPr>
        <p:spPr>
          <a:xfrm>
            <a:off x="6553200" y="6477000"/>
            <a:ext cx="2133600" cy="244475"/>
          </a:xfrm>
        </p:spPr>
        <p:txBody>
          <a:bodyPr/>
          <a:lstStyle>
            <a:lvl1pPr>
              <a:defRPr sz="1200"/>
            </a:lvl1pPr>
          </a:lstStyle>
          <a:p>
            <a:fld id="{B344B1E8-19E8-49CF-8E8E-6549B06FDAC6}" type="slidenum">
              <a:rPr lang="en-US"/>
              <a:pPr/>
              <a:t>‹#›</a:t>
            </a:fld>
            <a:endParaRPr lang="en-US"/>
          </a:p>
        </p:txBody>
      </p:sp>
      <p:sp>
        <p:nvSpPr>
          <p:cNvPr id="2057" name="Text Box 9"/>
          <p:cNvSpPr txBox="1">
            <a:spLocks noChangeArrowheads="1"/>
          </p:cNvSpPr>
          <p:nvPr/>
        </p:nvSpPr>
        <p:spPr bwMode="auto">
          <a:xfrm>
            <a:off x="228600" y="228600"/>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b="1"/>
              <a:t>Company</a:t>
            </a:r>
          </a:p>
          <a:p>
            <a:r>
              <a:rPr lang="en-US" sz="2400" b="1">
                <a:solidFill>
                  <a:schemeClr val="tx2"/>
                </a:solidFill>
              </a:rPr>
              <a:t>LOGO</a:t>
            </a:r>
          </a:p>
        </p:txBody>
      </p:sp>
      <p:sp>
        <p:nvSpPr>
          <p:cNvPr id="2058" name="Oval 10"/>
          <p:cNvSpPr>
            <a:spLocks noChangeArrowheads="1"/>
          </p:cNvSpPr>
          <p:nvPr/>
        </p:nvSpPr>
        <p:spPr bwMode="auto">
          <a:xfrm>
            <a:off x="5186363" y="6132513"/>
            <a:ext cx="428625" cy="38576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2059" name="Rectangle 11"/>
          <p:cNvSpPr>
            <a:spLocks noGrp="1" noChangeArrowheads="1"/>
          </p:cNvSpPr>
          <p:nvPr>
            <p:ph type="subTitle" idx="1"/>
          </p:nvPr>
        </p:nvSpPr>
        <p:spPr>
          <a:xfrm>
            <a:off x="5562600" y="6172200"/>
            <a:ext cx="3581400" cy="381000"/>
          </a:xfrm>
        </p:spPr>
        <p:txBody>
          <a:bodyPr/>
          <a:lstStyle>
            <a:lvl1pPr marL="0" indent="0">
              <a:buFont typeface="Wingdings" pitchFamily="2" charset="2"/>
              <a:buNone/>
              <a:defRPr sz="1800" b="1"/>
            </a:lvl1pPr>
          </a:lstStyle>
          <a:p>
            <a:pPr lvl="0"/>
            <a:r>
              <a:rPr lang="en-US" noProof="0" smtClean="0"/>
              <a:t>Click to edit Master </a:t>
            </a:r>
          </a:p>
          <a:p>
            <a:pPr lvl="0"/>
            <a:r>
              <a:rPr lang="en-US" noProof="0" smtClean="0"/>
              <a:t>subtitle style</a:t>
            </a:r>
          </a:p>
        </p:txBody>
      </p:sp>
      <p:pic>
        <p:nvPicPr>
          <p:cNvPr id="2060" name="Picture 12" descr="Pictur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028825"/>
            <a:ext cx="4379912"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p:cTn id="7" dur="500" fill="hold"/>
                                        <p:tgtEl>
                                          <p:spTgt spid="2058"/>
                                        </p:tgtEl>
                                        <p:attrNameLst>
                                          <p:attrName>ppt_w</p:attrName>
                                        </p:attrNameLst>
                                      </p:cBhvr>
                                      <p:tavLst>
                                        <p:tav tm="0">
                                          <p:val>
                                            <p:fltVal val="0"/>
                                          </p:val>
                                        </p:tav>
                                        <p:tav tm="100000">
                                          <p:val>
                                            <p:strVal val="#ppt_w"/>
                                          </p:val>
                                        </p:tav>
                                      </p:tavLst>
                                    </p:anim>
                                    <p:anim calcmode="lin" valueType="num">
                                      <p:cBhvr>
                                        <p:cTn id="8" dur="500" fill="hold"/>
                                        <p:tgtEl>
                                          <p:spTgt spid="20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0E6B4C2-8F5F-4491-BBFC-40988718FDE5}" type="slidenum">
              <a:rPr lang="en-US"/>
              <a:pPr/>
              <a:t>‹#›</a:t>
            </a:fld>
            <a:endParaRPr lang="en-US"/>
          </a:p>
        </p:txBody>
      </p:sp>
    </p:spTree>
    <p:extLst>
      <p:ext uri="{BB962C8B-B14F-4D97-AF65-F5344CB8AC3E}">
        <p14:creationId xmlns:p14="http://schemas.microsoft.com/office/powerpoint/2010/main" val="17209331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371EDBE-534C-4D3A-974C-37BC390AEEB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018788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35C91667-7329-4A64-9864-2CAC848C8B8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093821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CFD41C45-0DCB-4801-A5FA-2AFBAFF5EE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529213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90B90F2-8B18-44A8-A28B-3795B5F55C4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176379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063D82F-6EC0-4389-8048-9BEFE28FF6D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393979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0E6B4C2-8F5F-4491-BBFC-40988718FDE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53612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23825"/>
            <a:ext cx="2095500" cy="620077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304800" y="123825"/>
            <a:ext cx="6134100" cy="6200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70E4046-448E-4DC2-B461-9C2C2DBACB1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745907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23825"/>
            <a:ext cx="7162800" cy="838200"/>
          </a:xfrm>
        </p:spPr>
        <p:txBody>
          <a:bodyPr/>
          <a:lstStyle/>
          <a:p>
            <a:r>
              <a:rPr lang="en-US" smtClean="0"/>
              <a:t>Click to edit Master title style</a:t>
            </a:r>
            <a:endParaRPr lang="ar-EG"/>
          </a:p>
        </p:txBody>
      </p:sp>
      <p:sp>
        <p:nvSpPr>
          <p:cNvPr id="3" name="Table Placeholder 2"/>
          <p:cNvSpPr>
            <a:spLocks noGrp="1"/>
          </p:cNvSpPr>
          <p:nvPr>
            <p:ph type="tbl" idx="1"/>
          </p:nvPr>
        </p:nvSpPr>
        <p:spPr>
          <a:xfrm>
            <a:off x="457200" y="1076325"/>
            <a:ext cx="8229600" cy="5248275"/>
          </a:xfrm>
        </p:spPr>
        <p:txBody>
          <a:bodyPr/>
          <a:lstStyle/>
          <a:p>
            <a:endParaRPr lang="ar-EG"/>
          </a:p>
        </p:txBody>
      </p:sp>
      <p:sp>
        <p:nvSpPr>
          <p:cNvPr id="4" name="Date Placeholder 3"/>
          <p:cNvSpPr>
            <a:spLocks noGrp="1"/>
          </p:cNvSpPr>
          <p:nvPr>
            <p:ph type="dt" sz="half" idx="10"/>
          </p:nvPr>
        </p:nvSpPr>
        <p:spPr>
          <a:xfrm>
            <a:off x="457200" y="6400800"/>
            <a:ext cx="2133600" cy="320675"/>
          </a:xfr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3124200" y="6400800"/>
            <a:ext cx="2895600" cy="320675"/>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6553200" y="6400800"/>
            <a:ext cx="2133600" cy="320675"/>
          </a:xfrm>
        </p:spPr>
        <p:txBody>
          <a:bodyPr/>
          <a:lstStyle>
            <a:lvl1pPr>
              <a:defRPr/>
            </a:lvl1pPr>
          </a:lstStyle>
          <a:p>
            <a:fld id="{3581D0DA-74F8-48EB-A1D2-E68B70C1E9D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292579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1066800" y="0"/>
            <a:ext cx="8077200" cy="6858000"/>
            <a:chOff x="0" y="0"/>
            <a:chExt cx="5088" cy="4320"/>
          </a:xfrm>
        </p:grpSpPr>
        <p:sp>
          <p:nvSpPr>
            <p:cNvPr id="2051" name="Oval 3"/>
            <p:cNvSpPr>
              <a:spLocks noChangeArrowheads="1"/>
            </p:cNvSpPr>
            <p:nvPr/>
          </p:nvSpPr>
          <p:spPr bwMode="auto">
            <a:xfrm>
              <a:off x="0" y="4"/>
              <a:ext cx="4628" cy="4316"/>
            </a:xfrm>
            <a:prstGeom prst="ellipse">
              <a:avLst/>
            </a:pr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2052" name="Rectangle 4"/>
            <p:cNvSpPr>
              <a:spLocks noChangeArrowheads="1"/>
            </p:cNvSpPr>
            <p:nvPr/>
          </p:nvSpPr>
          <p:spPr bwMode="auto">
            <a:xfrm>
              <a:off x="2384" y="0"/>
              <a:ext cx="2704" cy="4318"/>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grpSp>
      <p:sp>
        <p:nvSpPr>
          <p:cNvPr id="2053" name="Rectangle 5"/>
          <p:cNvSpPr>
            <a:spLocks noGrp="1" noChangeArrowheads="1"/>
          </p:cNvSpPr>
          <p:nvPr>
            <p:ph type="ctrTitle"/>
          </p:nvPr>
        </p:nvSpPr>
        <p:spPr>
          <a:xfrm>
            <a:off x="1524000" y="914400"/>
            <a:ext cx="7315200" cy="1295400"/>
          </a:xfrm>
        </p:spPr>
        <p:txBody>
          <a:bodyPr/>
          <a:lstStyle>
            <a:lvl1pPr>
              <a:defRPr sz="4000" u="sng"/>
            </a:lvl1pPr>
          </a:lstStyle>
          <a:p>
            <a:pPr lvl="0"/>
            <a:r>
              <a:rPr lang="en-US" noProof="0" smtClean="0"/>
              <a:t>Click to edit Master title</a:t>
            </a:r>
            <a:br>
              <a:rPr lang="en-US" noProof="0" smtClean="0"/>
            </a:br>
            <a:r>
              <a:rPr lang="en-US" noProof="0" smtClean="0"/>
              <a:t> style</a:t>
            </a:r>
          </a:p>
        </p:txBody>
      </p:sp>
      <p:sp>
        <p:nvSpPr>
          <p:cNvPr id="2054" name="Rectangle 6"/>
          <p:cNvSpPr>
            <a:spLocks noGrp="1" noChangeArrowheads="1"/>
          </p:cNvSpPr>
          <p:nvPr>
            <p:ph type="dt" sz="half" idx="2"/>
          </p:nvPr>
        </p:nvSpPr>
        <p:spPr>
          <a:xfrm>
            <a:off x="457200" y="6477000"/>
            <a:ext cx="2133600" cy="244475"/>
          </a:xfrm>
        </p:spPr>
        <p:txBody>
          <a:bodyPr/>
          <a:lstStyle>
            <a:lvl1pPr>
              <a:defRPr sz="1200"/>
            </a:lvl1pPr>
          </a:lstStyle>
          <a:p>
            <a:endParaRPr lang="en-US">
              <a:solidFill>
                <a:srgbClr val="FFFFFF"/>
              </a:solidFill>
            </a:endParaRPr>
          </a:p>
        </p:txBody>
      </p:sp>
      <p:sp>
        <p:nvSpPr>
          <p:cNvPr id="2055" name="Rectangle 7"/>
          <p:cNvSpPr>
            <a:spLocks noGrp="1" noChangeArrowheads="1"/>
          </p:cNvSpPr>
          <p:nvPr>
            <p:ph type="ftr" sz="quarter" idx="3"/>
          </p:nvPr>
        </p:nvSpPr>
        <p:spPr>
          <a:xfrm>
            <a:off x="3124200" y="6477000"/>
            <a:ext cx="2895600" cy="244475"/>
          </a:xfrm>
        </p:spPr>
        <p:txBody>
          <a:bodyPr/>
          <a:lstStyle>
            <a:lvl1pPr>
              <a:defRPr sz="1200"/>
            </a:lvl1pPr>
          </a:lstStyle>
          <a:p>
            <a:endParaRPr lang="en-US">
              <a:solidFill>
                <a:srgbClr val="FFFFFF"/>
              </a:solidFill>
            </a:endParaRPr>
          </a:p>
        </p:txBody>
      </p:sp>
      <p:sp>
        <p:nvSpPr>
          <p:cNvPr id="2056" name="Rectangle 8"/>
          <p:cNvSpPr>
            <a:spLocks noGrp="1" noChangeArrowheads="1"/>
          </p:cNvSpPr>
          <p:nvPr>
            <p:ph type="sldNum" sz="quarter" idx="4"/>
          </p:nvPr>
        </p:nvSpPr>
        <p:spPr>
          <a:xfrm>
            <a:off x="6553200" y="6477000"/>
            <a:ext cx="2133600" cy="244475"/>
          </a:xfrm>
        </p:spPr>
        <p:txBody>
          <a:bodyPr/>
          <a:lstStyle>
            <a:lvl1pPr>
              <a:defRPr sz="1200"/>
            </a:lvl1pPr>
          </a:lstStyle>
          <a:p>
            <a:fld id="{B344B1E8-19E8-49CF-8E8E-6549B06FDAC6}" type="slidenum">
              <a:rPr lang="en-US">
                <a:solidFill>
                  <a:srgbClr val="FFFFFF"/>
                </a:solidFill>
              </a:rPr>
              <a:pPr/>
              <a:t>‹#›</a:t>
            </a:fld>
            <a:endParaRPr lang="en-US">
              <a:solidFill>
                <a:srgbClr val="FFFFFF"/>
              </a:solidFill>
            </a:endParaRPr>
          </a:p>
        </p:txBody>
      </p:sp>
      <p:sp>
        <p:nvSpPr>
          <p:cNvPr id="2057" name="Text Box 9"/>
          <p:cNvSpPr txBox="1">
            <a:spLocks noChangeArrowheads="1"/>
          </p:cNvSpPr>
          <p:nvPr/>
        </p:nvSpPr>
        <p:spPr bwMode="auto">
          <a:xfrm>
            <a:off x="228600" y="228600"/>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b="1">
                <a:solidFill>
                  <a:srgbClr val="FFFFFF"/>
                </a:solidFill>
              </a:rPr>
              <a:t>Company</a:t>
            </a:r>
          </a:p>
          <a:p>
            <a:r>
              <a:rPr lang="en-US" sz="2400" b="1">
                <a:solidFill>
                  <a:srgbClr val="FFFFFF"/>
                </a:solidFill>
              </a:rPr>
              <a:t>LOGO</a:t>
            </a:r>
          </a:p>
        </p:txBody>
      </p:sp>
      <p:sp>
        <p:nvSpPr>
          <p:cNvPr id="2058" name="Oval 10"/>
          <p:cNvSpPr>
            <a:spLocks noChangeArrowheads="1"/>
          </p:cNvSpPr>
          <p:nvPr/>
        </p:nvSpPr>
        <p:spPr bwMode="auto">
          <a:xfrm>
            <a:off x="5186363" y="6132513"/>
            <a:ext cx="428625" cy="38576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2059" name="Rectangle 11"/>
          <p:cNvSpPr>
            <a:spLocks noGrp="1" noChangeArrowheads="1"/>
          </p:cNvSpPr>
          <p:nvPr>
            <p:ph type="subTitle" idx="1"/>
          </p:nvPr>
        </p:nvSpPr>
        <p:spPr>
          <a:xfrm>
            <a:off x="5562600" y="6172200"/>
            <a:ext cx="3581400" cy="381000"/>
          </a:xfrm>
        </p:spPr>
        <p:txBody>
          <a:bodyPr/>
          <a:lstStyle>
            <a:lvl1pPr marL="0" indent="0">
              <a:buFont typeface="Wingdings" pitchFamily="2" charset="2"/>
              <a:buNone/>
              <a:defRPr sz="1800" b="1"/>
            </a:lvl1pPr>
          </a:lstStyle>
          <a:p>
            <a:pPr lvl="0"/>
            <a:r>
              <a:rPr lang="en-US" noProof="0" smtClean="0"/>
              <a:t>Click to edit Master </a:t>
            </a:r>
          </a:p>
          <a:p>
            <a:pPr lvl="0"/>
            <a:r>
              <a:rPr lang="en-US" noProof="0" smtClean="0"/>
              <a:t>subtitle style</a:t>
            </a:r>
          </a:p>
        </p:txBody>
      </p:sp>
      <p:pic>
        <p:nvPicPr>
          <p:cNvPr id="2060" name="Picture 12" descr="Pictur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028825"/>
            <a:ext cx="4379912"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Tree>
    <p:extLst>
      <p:ext uri="{BB962C8B-B14F-4D97-AF65-F5344CB8AC3E}">
        <p14:creationId xmlns:p14="http://schemas.microsoft.com/office/powerpoint/2010/main" val="3399503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p:cTn id="7" dur="500" fill="hold"/>
                                        <p:tgtEl>
                                          <p:spTgt spid="2058"/>
                                        </p:tgtEl>
                                        <p:attrNameLst>
                                          <p:attrName>ppt_w</p:attrName>
                                        </p:attrNameLst>
                                      </p:cBhvr>
                                      <p:tavLst>
                                        <p:tav tm="0">
                                          <p:val>
                                            <p:fltVal val="0"/>
                                          </p:val>
                                        </p:tav>
                                        <p:tav tm="100000">
                                          <p:val>
                                            <p:strVal val="#ppt_w"/>
                                          </p:val>
                                        </p:tav>
                                      </p:tavLst>
                                    </p:anim>
                                    <p:anim calcmode="lin" valueType="num">
                                      <p:cBhvr>
                                        <p:cTn id="8" dur="500" fill="hold"/>
                                        <p:tgtEl>
                                          <p:spTgt spid="20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DD29B10-31F2-4DF9-8D88-02A91265526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89691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23825"/>
            <a:ext cx="2095500" cy="620077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304800" y="123825"/>
            <a:ext cx="6134100" cy="6200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70E4046-448E-4DC2-B461-9C2C2DBACB17}" type="slidenum">
              <a:rPr lang="en-US"/>
              <a:pPr/>
              <a:t>‹#›</a:t>
            </a:fld>
            <a:endParaRPr lang="en-US"/>
          </a:p>
        </p:txBody>
      </p:sp>
    </p:spTree>
    <p:extLst>
      <p:ext uri="{BB962C8B-B14F-4D97-AF65-F5344CB8AC3E}">
        <p14:creationId xmlns:p14="http://schemas.microsoft.com/office/powerpoint/2010/main" val="34666381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5F7CA4D-35AF-4C23-9F18-2B9B750216D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877882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9CABDFA-31C4-4B0A-9329-AD3A649912A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296218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371EDBE-534C-4D3A-974C-37BC390AEEB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035043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35C91667-7329-4A64-9864-2CAC848C8B8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004413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CFD41C45-0DCB-4801-A5FA-2AFBAFF5EE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694714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90B90F2-8B18-44A8-A28B-3795B5F55C4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761167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063D82F-6EC0-4389-8048-9BEFE28FF6D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522788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0E6B4C2-8F5F-4491-BBFC-40988718FDE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950411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23825"/>
            <a:ext cx="2095500" cy="620077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304800" y="123825"/>
            <a:ext cx="6134100" cy="6200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70E4046-448E-4DC2-B461-9C2C2DBACB1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837506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23825"/>
            <a:ext cx="7162800" cy="838200"/>
          </a:xfrm>
        </p:spPr>
        <p:txBody>
          <a:bodyPr/>
          <a:lstStyle/>
          <a:p>
            <a:r>
              <a:rPr lang="en-US" smtClean="0"/>
              <a:t>Click to edit Master title style</a:t>
            </a:r>
            <a:endParaRPr lang="ar-EG"/>
          </a:p>
        </p:txBody>
      </p:sp>
      <p:sp>
        <p:nvSpPr>
          <p:cNvPr id="3" name="Table Placeholder 2"/>
          <p:cNvSpPr>
            <a:spLocks noGrp="1"/>
          </p:cNvSpPr>
          <p:nvPr>
            <p:ph type="tbl" idx="1"/>
          </p:nvPr>
        </p:nvSpPr>
        <p:spPr>
          <a:xfrm>
            <a:off x="457200" y="1076325"/>
            <a:ext cx="8229600" cy="5248275"/>
          </a:xfrm>
        </p:spPr>
        <p:txBody>
          <a:bodyPr/>
          <a:lstStyle/>
          <a:p>
            <a:endParaRPr lang="ar-EG"/>
          </a:p>
        </p:txBody>
      </p:sp>
      <p:sp>
        <p:nvSpPr>
          <p:cNvPr id="4" name="Date Placeholder 3"/>
          <p:cNvSpPr>
            <a:spLocks noGrp="1"/>
          </p:cNvSpPr>
          <p:nvPr>
            <p:ph type="dt" sz="half" idx="10"/>
          </p:nvPr>
        </p:nvSpPr>
        <p:spPr>
          <a:xfrm>
            <a:off x="457200" y="6400800"/>
            <a:ext cx="2133600" cy="320675"/>
          </a:xfr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3124200" y="6400800"/>
            <a:ext cx="2895600" cy="320675"/>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6553200" y="6400800"/>
            <a:ext cx="2133600" cy="320675"/>
          </a:xfrm>
        </p:spPr>
        <p:txBody>
          <a:bodyPr/>
          <a:lstStyle>
            <a:lvl1pPr>
              <a:defRPr/>
            </a:lvl1pPr>
          </a:lstStyle>
          <a:p>
            <a:fld id="{3581D0DA-74F8-48EB-A1D2-E68B70C1E9D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53757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23825"/>
            <a:ext cx="7162800" cy="838200"/>
          </a:xfrm>
        </p:spPr>
        <p:txBody>
          <a:bodyPr/>
          <a:lstStyle/>
          <a:p>
            <a:r>
              <a:rPr lang="en-US" smtClean="0"/>
              <a:t>Click to edit Master title style</a:t>
            </a:r>
            <a:endParaRPr lang="ar-EG"/>
          </a:p>
        </p:txBody>
      </p:sp>
      <p:sp>
        <p:nvSpPr>
          <p:cNvPr id="3" name="Table Placeholder 2"/>
          <p:cNvSpPr>
            <a:spLocks noGrp="1"/>
          </p:cNvSpPr>
          <p:nvPr>
            <p:ph type="tbl" idx="1"/>
          </p:nvPr>
        </p:nvSpPr>
        <p:spPr>
          <a:xfrm>
            <a:off x="457200" y="1076325"/>
            <a:ext cx="8229600" cy="5248275"/>
          </a:xfrm>
        </p:spPr>
        <p:txBody>
          <a:bodyPr/>
          <a:lstStyle/>
          <a:p>
            <a:endParaRPr lang="ar-EG"/>
          </a:p>
        </p:txBody>
      </p:sp>
      <p:sp>
        <p:nvSpPr>
          <p:cNvPr id="4" name="Date Placeholder 3"/>
          <p:cNvSpPr>
            <a:spLocks noGrp="1"/>
          </p:cNvSpPr>
          <p:nvPr>
            <p:ph type="dt" sz="half" idx="10"/>
          </p:nvPr>
        </p:nvSpPr>
        <p:spPr>
          <a:xfrm>
            <a:off x="457200" y="6400800"/>
            <a:ext cx="2133600" cy="320675"/>
          </a:xfrm>
        </p:spPr>
        <p:txBody>
          <a:bodyPr/>
          <a:lstStyle>
            <a:lvl1pPr>
              <a:defRPr/>
            </a:lvl1pPr>
          </a:lstStyle>
          <a:p>
            <a:endParaRPr lang="en-US"/>
          </a:p>
        </p:txBody>
      </p:sp>
      <p:sp>
        <p:nvSpPr>
          <p:cNvPr id="5" name="Footer Placeholder 4"/>
          <p:cNvSpPr>
            <a:spLocks noGrp="1"/>
          </p:cNvSpPr>
          <p:nvPr>
            <p:ph type="ftr" sz="quarter" idx="11"/>
          </p:nvPr>
        </p:nvSpPr>
        <p:spPr>
          <a:xfrm>
            <a:off x="3124200" y="6400800"/>
            <a:ext cx="2895600" cy="320675"/>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400800"/>
            <a:ext cx="2133600" cy="320675"/>
          </a:xfrm>
        </p:spPr>
        <p:txBody>
          <a:bodyPr/>
          <a:lstStyle>
            <a:lvl1pPr>
              <a:defRPr/>
            </a:lvl1pPr>
          </a:lstStyle>
          <a:p>
            <a:fld id="{3581D0DA-74F8-48EB-A1D2-E68B70C1E9D3}" type="slidenum">
              <a:rPr lang="en-US"/>
              <a:pPr/>
              <a:t>‹#›</a:t>
            </a:fld>
            <a:endParaRPr lang="en-US"/>
          </a:p>
        </p:txBody>
      </p:sp>
    </p:spTree>
    <p:extLst>
      <p:ext uri="{BB962C8B-B14F-4D97-AF65-F5344CB8AC3E}">
        <p14:creationId xmlns:p14="http://schemas.microsoft.com/office/powerpoint/2010/main" val="2630547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1066800" y="0"/>
            <a:ext cx="8077200" cy="6858000"/>
            <a:chOff x="0" y="0"/>
            <a:chExt cx="5088" cy="4320"/>
          </a:xfrm>
        </p:grpSpPr>
        <p:sp>
          <p:nvSpPr>
            <p:cNvPr id="2051" name="Oval 3"/>
            <p:cNvSpPr>
              <a:spLocks noChangeArrowheads="1"/>
            </p:cNvSpPr>
            <p:nvPr/>
          </p:nvSpPr>
          <p:spPr bwMode="auto">
            <a:xfrm>
              <a:off x="0" y="4"/>
              <a:ext cx="4628" cy="4316"/>
            </a:xfrm>
            <a:prstGeom prst="ellipse">
              <a:avLst/>
            </a:pr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2052" name="Rectangle 4"/>
            <p:cNvSpPr>
              <a:spLocks noChangeArrowheads="1"/>
            </p:cNvSpPr>
            <p:nvPr/>
          </p:nvSpPr>
          <p:spPr bwMode="auto">
            <a:xfrm>
              <a:off x="2384" y="0"/>
              <a:ext cx="2704" cy="4318"/>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grpSp>
      <p:sp>
        <p:nvSpPr>
          <p:cNvPr id="2053" name="Rectangle 5"/>
          <p:cNvSpPr>
            <a:spLocks noGrp="1" noChangeArrowheads="1"/>
          </p:cNvSpPr>
          <p:nvPr>
            <p:ph type="ctrTitle"/>
          </p:nvPr>
        </p:nvSpPr>
        <p:spPr>
          <a:xfrm>
            <a:off x="1524000" y="914400"/>
            <a:ext cx="7315200" cy="1295400"/>
          </a:xfrm>
        </p:spPr>
        <p:txBody>
          <a:bodyPr/>
          <a:lstStyle>
            <a:lvl1pPr>
              <a:defRPr sz="4000" u="sng"/>
            </a:lvl1pPr>
          </a:lstStyle>
          <a:p>
            <a:pPr lvl="0"/>
            <a:r>
              <a:rPr lang="en-US" noProof="0" smtClean="0"/>
              <a:t>Click to edit Master title</a:t>
            </a:r>
            <a:br>
              <a:rPr lang="en-US" noProof="0" smtClean="0"/>
            </a:br>
            <a:r>
              <a:rPr lang="en-US" noProof="0" smtClean="0"/>
              <a:t> style</a:t>
            </a:r>
          </a:p>
        </p:txBody>
      </p:sp>
      <p:sp>
        <p:nvSpPr>
          <p:cNvPr id="2054" name="Rectangle 6"/>
          <p:cNvSpPr>
            <a:spLocks noGrp="1" noChangeArrowheads="1"/>
          </p:cNvSpPr>
          <p:nvPr>
            <p:ph type="dt" sz="half" idx="2"/>
          </p:nvPr>
        </p:nvSpPr>
        <p:spPr>
          <a:xfrm>
            <a:off x="457200" y="6477000"/>
            <a:ext cx="2133600" cy="244475"/>
          </a:xfrm>
        </p:spPr>
        <p:txBody>
          <a:bodyPr/>
          <a:lstStyle>
            <a:lvl1pPr>
              <a:defRPr sz="1200"/>
            </a:lvl1pPr>
          </a:lstStyle>
          <a:p>
            <a:endParaRPr lang="en-US">
              <a:solidFill>
                <a:srgbClr val="FFFFFF"/>
              </a:solidFill>
            </a:endParaRPr>
          </a:p>
        </p:txBody>
      </p:sp>
      <p:sp>
        <p:nvSpPr>
          <p:cNvPr id="2055" name="Rectangle 7"/>
          <p:cNvSpPr>
            <a:spLocks noGrp="1" noChangeArrowheads="1"/>
          </p:cNvSpPr>
          <p:nvPr>
            <p:ph type="ftr" sz="quarter" idx="3"/>
          </p:nvPr>
        </p:nvSpPr>
        <p:spPr>
          <a:xfrm>
            <a:off x="3124200" y="6477000"/>
            <a:ext cx="2895600" cy="244475"/>
          </a:xfrm>
        </p:spPr>
        <p:txBody>
          <a:bodyPr/>
          <a:lstStyle>
            <a:lvl1pPr>
              <a:defRPr sz="1200"/>
            </a:lvl1pPr>
          </a:lstStyle>
          <a:p>
            <a:endParaRPr lang="en-US">
              <a:solidFill>
                <a:srgbClr val="FFFFFF"/>
              </a:solidFill>
            </a:endParaRPr>
          </a:p>
        </p:txBody>
      </p:sp>
      <p:sp>
        <p:nvSpPr>
          <p:cNvPr id="2056" name="Rectangle 8"/>
          <p:cNvSpPr>
            <a:spLocks noGrp="1" noChangeArrowheads="1"/>
          </p:cNvSpPr>
          <p:nvPr>
            <p:ph type="sldNum" sz="quarter" idx="4"/>
          </p:nvPr>
        </p:nvSpPr>
        <p:spPr>
          <a:xfrm>
            <a:off x="6553200" y="6477000"/>
            <a:ext cx="2133600" cy="244475"/>
          </a:xfrm>
        </p:spPr>
        <p:txBody>
          <a:bodyPr/>
          <a:lstStyle>
            <a:lvl1pPr>
              <a:defRPr sz="1200"/>
            </a:lvl1pPr>
          </a:lstStyle>
          <a:p>
            <a:fld id="{B344B1E8-19E8-49CF-8E8E-6549B06FDAC6}" type="slidenum">
              <a:rPr lang="en-US">
                <a:solidFill>
                  <a:srgbClr val="FFFFFF"/>
                </a:solidFill>
              </a:rPr>
              <a:pPr/>
              <a:t>‹#›</a:t>
            </a:fld>
            <a:endParaRPr lang="en-US">
              <a:solidFill>
                <a:srgbClr val="FFFFFF"/>
              </a:solidFill>
            </a:endParaRPr>
          </a:p>
        </p:txBody>
      </p:sp>
      <p:sp>
        <p:nvSpPr>
          <p:cNvPr id="2057" name="Text Box 9"/>
          <p:cNvSpPr txBox="1">
            <a:spLocks noChangeArrowheads="1"/>
          </p:cNvSpPr>
          <p:nvPr/>
        </p:nvSpPr>
        <p:spPr bwMode="auto">
          <a:xfrm>
            <a:off x="228600" y="228600"/>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b="1">
                <a:solidFill>
                  <a:srgbClr val="FFFFFF"/>
                </a:solidFill>
              </a:rPr>
              <a:t>Company</a:t>
            </a:r>
          </a:p>
          <a:p>
            <a:r>
              <a:rPr lang="en-US" sz="2400" b="1">
                <a:solidFill>
                  <a:srgbClr val="FFFFFF"/>
                </a:solidFill>
              </a:rPr>
              <a:t>LOGO</a:t>
            </a:r>
          </a:p>
        </p:txBody>
      </p:sp>
      <p:sp>
        <p:nvSpPr>
          <p:cNvPr id="2058" name="Oval 10"/>
          <p:cNvSpPr>
            <a:spLocks noChangeArrowheads="1"/>
          </p:cNvSpPr>
          <p:nvPr/>
        </p:nvSpPr>
        <p:spPr bwMode="auto">
          <a:xfrm>
            <a:off x="5186363" y="6132513"/>
            <a:ext cx="428625" cy="38576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2059" name="Rectangle 11"/>
          <p:cNvSpPr>
            <a:spLocks noGrp="1" noChangeArrowheads="1"/>
          </p:cNvSpPr>
          <p:nvPr>
            <p:ph type="subTitle" idx="1"/>
          </p:nvPr>
        </p:nvSpPr>
        <p:spPr>
          <a:xfrm>
            <a:off x="5562600" y="6172200"/>
            <a:ext cx="3581400" cy="381000"/>
          </a:xfrm>
        </p:spPr>
        <p:txBody>
          <a:bodyPr/>
          <a:lstStyle>
            <a:lvl1pPr marL="0" indent="0">
              <a:buFont typeface="Wingdings" pitchFamily="2" charset="2"/>
              <a:buNone/>
              <a:defRPr sz="1800" b="1"/>
            </a:lvl1pPr>
          </a:lstStyle>
          <a:p>
            <a:pPr lvl="0"/>
            <a:r>
              <a:rPr lang="en-US" noProof="0" smtClean="0"/>
              <a:t>Click to edit Master </a:t>
            </a:r>
          </a:p>
          <a:p>
            <a:pPr lvl="0"/>
            <a:r>
              <a:rPr lang="en-US" noProof="0" smtClean="0"/>
              <a:t>subtitle style</a:t>
            </a:r>
          </a:p>
        </p:txBody>
      </p:sp>
      <p:pic>
        <p:nvPicPr>
          <p:cNvPr id="2060" name="Picture 12" descr="Pictur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028825"/>
            <a:ext cx="4379912"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Tree>
    <p:extLst>
      <p:ext uri="{BB962C8B-B14F-4D97-AF65-F5344CB8AC3E}">
        <p14:creationId xmlns:p14="http://schemas.microsoft.com/office/powerpoint/2010/main" val="2120696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p:cTn id="7" dur="500" fill="hold"/>
                                        <p:tgtEl>
                                          <p:spTgt spid="2058"/>
                                        </p:tgtEl>
                                        <p:attrNameLst>
                                          <p:attrName>ppt_w</p:attrName>
                                        </p:attrNameLst>
                                      </p:cBhvr>
                                      <p:tavLst>
                                        <p:tav tm="0">
                                          <p:val>
                                            <p:fltVal val="0"/>
                                          </p:val>
                                        </p:tav>
                                        <p:tav tm="100000">
                                          <p:val>
                                            <p:strVal val="#ppt_w"/>
                                          </p:val>
                                        </p:tav>
                                      </p:tavLst>
                                    </p:anim>
                                    <p:anim calcmode="lin" valueType="num">
                                      <p:cBhvr>
                                        <p:cTn id="8" dur="500" fill="hold"/>
                                        <p:tgtEl>
                                          <p:spTgt spid="20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DD29B10-31F2-4DF9-8D88-02A91265526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592558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5F7CA4D-35AF-4C23-9F18-2B9B750216D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75989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9CABDFA-31C4-4B0A-9329-AD3A649912A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636676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371EDBE-534C-4D3A-974C-37BC390AEEB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36843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35C91667-7329-4A64-9864-2CAC848C8B8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142046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CFD41C45-0DCB-4801-A5FA-2AFBAFF5EE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37540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90B90F2-8B18-44A8-A28B-3795B5F55C4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819176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063D82F-6EC0-4389-8048-9BEFE28FF6D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2494761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0E6B4C2-8F5F-4491-BBFC-40988718FDE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41997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D999705-2376-4787-B93D-6E949EAFF8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5486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23825"/>
            <a:ext cx="2095500" cy="620077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304800" y="123825"/>
            <a:ext cx="6134100" cy="6200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70E4046-448E-4DC2-B461-9C2C2DBACB1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542641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23825"/>
            <a:ext cx="7162800" cy="838200"/>
          </a:xfrm>
        </p:spPr>
        <p:txBody>
          <a:bodyPr/>
          <a:lstStyle/>
          <a:p>
            <a:r>
              <a:rPr lang="en-US" smtClean="0"/>
              <a:t>Click to edit Master title style</a:t>
            </a:r>
            <a:endParaRPr lang="ar-EG"/>
          </a:p>
        </p:txBody>
      </p:sp>
      <p:sp>
        <p:nvSpPr>
          <p:cNvPr id="3" name="Table Placeholder 2"/>
          <p:cNvSpPr>
            <a:spLocks noGrp="1"/>
          </p:cNvSpPr>
          <p:nvPr>
            <p:ph type="tbl" idx="1"/>
          </p:nvPr>
        </p:nvSpPr>
        <p:spPr>
          <a:xfrm>
            <a:off x="457200" y="1076325"/>
            <a:ext cx="8229600" cy="5248275"/>
          </a:xfrm>
        </p:spPr>
        <p:txBody>
          <a:bodyPr/>
          <a:lstStyle/>
          <a:p>
            <a:endParaRPr lang="ar-EG"/>
          </a:p>
        </p:txBody>
      </p:sp>
      <p:sp>
        <p:nvSpPr>
          <p:cNvPr id="4" name="Date Placeholder 3"/>
          <p:cNvSpPr>
            <a:spLocks noGrp="1"/>
          </p:cNvSpPr>
          <p:nvPr>
            <p:ph type="dt" sz="half" idx="10"/>
          </p:nvPr>
        </p:nvSpPr>
        <p:spPr>
          <a:xfrm>
            <a:off x="457200" y="6400800"/>
            <a:ext cx="2133600" cy="320675"/>
          </a:xfr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3124200" y="6400800"/>
            <a:ext cx="2895600" cy="320675"/>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6553200" y="6400800"/>
            <a:ext cx="2133600" cy="320675"/>
          </a:xfrm>
        </p:spPr>
        <p:txBody>
          <a:bodyPr/>
          <a:lstStyle>
            <a:lvl1pPr>
              <a:defRPr/>
            </a:lvl1pPr>
          </a:lstStyle>
          <a:p>
            <a:fld id="{3581D0DA-74F8-48EB-A1D2-E68B70C1E9D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301963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1066800" y="0"/>
            <a:ext cx="8077200" cy="6858000"/>
            <a:chOff x="0" y="0"/>
            <a:chExt cx="5088" cy="4320"/>
          </a:xfrm>
        </p:grpSpPr>
        <p:sp>
          <p:nvSpPr>
            <p:cNvPr id="2051" name="Oval 3"/>
            <p:cNvSpPr>
              <a:spLocks noChangeArrowheads="1"/>
            </p:cNvSpPr>
            <p:nvPr/>
          </p:nvSpPr>
          <p:spPr bwMode="auto">
            <a:xfrm>
              <a:off x="0" y="4"/>
              <a:ext cx="4628" cy="4316"/>
            </a:xfrm>
            <a:prstGeom prst="ellipse">
              <a:avLst/>
            </a:pr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2052" name="Rectangle 4"/>
            <p:cNvSpPr>
              <a:spLocks noChangeArrowheads="1"/>
            </p:cNvSpPr>
            <p:nvPr/>
          </p:nvSpPr>
          <p:spPr bwMode="auto">
            <a:xfrm>
              <a:off x="2384" y="0"/>
              <a:ext cx="2704" cy="4318"/>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grpSp>
      <p:sp>
        <p:nvSpPr>
          <p:cNvPr id="2053" name="Rectangle 5"/>
          <p:cNvSpPr>
            <a:spLocks noGrp="1" noChangeArrowheads="1"/>
          </p:cNvSpPr>
          <p:nvPr>
            <p:ph type="ctrTitle"/>
          </p:nvPr>
        </p:nvSpPr>
        <p:spPr>
          <a:xfrm>
            <a:off x="1524000" y="914400"/>
            <a:ext cx="7315200" cy="1295400"/>
          </a:xfrm>
        </p:spPr>
        <p:txBody>
          <a:bodyPr/>
          <a:lstStyle>
            <a:lvl1pPr>
              <a:defRPr sz="4000" u="sng"/>
            </a:lvl1pPr>
          </a:lstStyle>
          <a:p>
            <a:pPr lvl="0"/>
            <a:r>
              <a:rPr lang="en-US" noProof="0" smtClean="0"/>
              <a:t>Click to edit Master title</a:t>
            </a:r>
            <a:br>
              <a:rPr lang="en-US" noProof="0" smtClean="0"/>
            </a:br>
            <a:r>
              <a:rPr lang="en-US" noProof="0" smtClean="0"/>
              <a:t> style</a:t>
            </a:r>
          </a:p>
        </p:txBody>
      </p:sp>
      <p:sp>
        <p:nvSpPr>
          <p:cNvPr id="2054" name="Rectangle 6"/>
          <p:cNvSpPr>
            <a:spLocks noGrp="1" noChangeArrowheads="1"/>
          </p:cNvSpPr>
          <p:nvPr>
            <p:ph type="dt" sz="half" idx="2"/>
          </p:nvPr>
        </p:nvSpPr>
        <p:spPr>
          <a:xfrm>
            <a:off x="457200" y="6477000"/>
            <a:ext cx="2133600" cy="244475"/>
          </a:xfrm>
        </p:spPr>
        <p:txBody>
          <a:bodyPr/>
          <a:lstStyle>
            <a:lvl1pPr>
              <a:defRPr sz="1200"/>
            </a:lvl1pPr>
          </a:lstStyle>
          <a:p>
            <a:endParaRPr lang="en-US">
              <a:solidFill>
                <a:srgbClr val="FFFFFF"/>
              </a:solidFill>
            </a:endParaRPr>
          </a:p>
        </p:txBody>
      </p:sp>
      <p:sp>
        <p:nvSpPr>
          <p:cNvPr id="2055" name="Rectangle 7"/>
          <p:cNvSpPr>
            <a:spLocks noGrp="1" noChangeArrowheads="1"/>
          </p:cNvSpPr>
          <p:nvPr>
            <p:ph type="ftr" sz="quarter" idx="3"/>
          </p:nvPr>
        </p:nvSpPr>
        <p:spPr>
          <a:xfrm>
            <a:off x="3124200" y="6477000"/>
            <a:ext cx="2895600" cy="244475"/>
          </a:xfrm>
        </p:spPr>
        <p:txBody>
          <a:bodyPr/>
          <a:lstStyle>
            <a:lvl1pPr>
              <a:defRPr sz="1200"/>
            </a:lvl1pPr>
          </a:lstStyle>
          <a:p>
            <a:endParaRPr lang="en-US">
              <a:solidFill>
                <a:srgbClr val="FFFFFF"/>
              </a:solidFill>
            </a:endParaRPr>
          </a:p>
        </p:txBody>
      </p:sp>
      <p:sp>
        <p:nvSpPr>
          <p:cNvPr id="2056" name="Rectangle 8"/>
          <p:cNvSpPr>
            <a:spLocks noGrp="1" noChangeArrowheads="1"/>
          </p:cNvSpPr>
          <p:nvPr>
            <p:ph type="sldNum" sz="quarter" idx="4"/>
          </p:nvPr>
        </p:nvSpPr>
        <p:spPr>
          <a:xfrm>
            <a:off x="6553200" y="6477000"/>
            <a:ext cx="2133600" cy="244475"/>
          </a:xfrm>
        </p:spPr>
        <p:txBody>
          <a:bodyPr/>
          <a:lstStyle>
            <a:lvl1pPr>
              <a:defRPr sz="1200"/>
            </a:lvl1pPr>
          </a:lstStyle>
          <a:p>
            <a:fld id="{B344B1E8-19E8-49CF-8E8E-6549B06FDAC6}" type="slidenum">
              <a:rPr lang="en-US">
                <a:solidFill>
                  <a:srgbClr val="FFFFFF"/>
                </a:solidFill>
              </a:rPr>
              <a:pPr/>
              <a:t>‹#›</a:t>
            </a:fld>
            <a:endParaRPr lang="en-US">
              <a:solidFill>
                <a:srgbClr val="FFFFFF"/>
              </a:solidFill>
            </a:endParaRPr>
          </a:p>
        </p:txBody>
      </p:sp>
      <p:sp>
        <p:nvSpPr>
          <p:cNvPr id="2057" name="Text Box 9"/>
          <p:cNvSpPr txBox="1">
            <a:spLocks noChangeArrowheads="1"/>
          </p:cNvSpPr>
          <p:nvPr/>
        </p:nvSpPr>
        <p:spPr bwMode="auto">
          <a:xfrm>
            <a:off x="228600" y="228600"/>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b="1">
                <a:solidFill>
                  <a:srgbClr val="FFFFFF"/>
                </a:solidFill>
              </a:rPr>
              <a:t>Company</a:t>
            </a:r>
          </a:p>
          <a:p>
            <a:r>
              <a:rPr lang="en-US" sz="2400" b="1">
                <a:solidFill>
                  <a:srgbClr val="FFFFFF"/>
                </a:solidFill>
              </a:rPr>
              <a:t>LOGO</a:t>
            </a:r>
          </a:p>
        </p:txBody>
      </p:sp>
      <p:sp>
        <p:nvSpPr>
          <p:cNvPr id="2058" name="Oval 10"/>
          <p:cNvSpPr>
            <a:spLocks noChangeArrowheads="1"/>
          </p:cNvSpPr>
          <p:nvPr/>
        </p:nvSpPr>
        <p:spPr bwMode="auto">
          <a:xfrm>
            <a:off x="5186363" y="6132513"/>
            <a:ext cx="428625" cy="38576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2059" name="Rectangle 11"/>
          <p:cNvSpPr>
            <a:spLocks noGrp="1" noChangeArrowheads="1"/>
          </p:cNvSpPr>
          <p:nvPr>
            <p:ph type="subTitle" idx="1"/>
          </p:nvPr>
        </p:nvSpPr>
        <p:spPr>
          <a:xfrm>
            <a:off x="5562600" y="6172200"/>
            <a:ext cx="3581400" cy="381000"/>
          </a:xfrm>
        </p:spPr>
        <p:txBody>
          <a:bodyPr/>
          <a:lstStyle>
            <a:lvl1pPr marL="0" indent="0">
              <a:buFont typeface="Wingdings" pitchFamily="2" charset="2"/>
              <a:buNone/>
              <a:defRPr sz="1800" b="1"/>
            </a:lvl1pPr>
          </a:lstStyle>
          <a:p>
            <a:pPr lvl="0"/>
            <a:r>
              <a:rPr lang="en-US" noProof="0" smtClean="0"/>
              <a:t>Click to edit Master </a:t>
            </a:r>
          </a:p>
          <a:p>
            <a:pPr lvl="0"/>
            <a:r>
              <a:rPr lang="en-US" noProof="0" smtClean="0"/>
              <a:t>subtitle style</a:t>
            </a:r>
          </a:p>
        </p:txBody>
      </p:sp>
      <p:pic>
        <p:nvPicPr>
          <p:cNvPr id="2060" name="Picture 12" descr="Pictur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028825"/>
            <a:ext cx="4379912"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Tree>
    <p:extLst>
      <p:ext uri="{BB962C8B-B14F-4D97-AF65-F5344CB8AC3E}">
        <p14:creationId xmlns:p14="http://schemas.microsoft.com/office/powerpoint/2010/main" val="753680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p:cTn id="7" dur="500" fill="hold"/>
                                        <p:tgtEl>
                                          <p:spTgt spid="2058"/>
                                        </p:tgtEl>
                                        <p:attrNameLst>
                                          <p:attrName>ppt_w</p:attrName>
                                        </p:attrNameLst>
                                      </p:cBhvr>
                                      <p:tavLst>
                                        <p:tav tm="0">
                                          <p:val>
                                            <p:fltVal val="0"/>
                                          </p:val>
                                        </p:tav>
                                        <p:tav tm="100000">
                                          <p:val>
                                            <p:strVal val="#ppt_w"/>
                                          </p:val>
                                        </p:tav>
                                      </p:tavLst>
                                    </p:anim>
                                    <p:anim calcmode="lin" valueType="num">
                                      <p:cBhvr>
                                        <p:cTn id="8" dur="500" fill="hold"/>
                                        <p:tgtEl>
                                          <p:spTgt spid="20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animBg="1"/>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DD29B10-31F2-4DF9-8D88-02A91265526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713879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5F7CA4D-35AF-4C23-9F18-2B9B750216D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70701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9CABDFA-31C4-4B0A-9329-AD3A649912A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90421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371EDBE-534C-4D3A-974C-37BC390AEEB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310279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35C91667-7329-4A64-9864-2CAC848C8B8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292636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CFD41C45-0DCB-4801-A5FA-2AFBAFF5EE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83484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90B90F2-8B18-44A8-A28B-3795B5F55C4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02143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E08076-9C27-4F32-9691-72C94D4A4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66964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063D82F-6EC0-4389-8048-9BEFE28FF6D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52886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0E6B4C2-8F5F-4491-BBFC-40988718FDE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4248170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23825"/>
            <a:ext cx="2095500" cy="620077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304800" y="123825"/>
            <a:ext cx="6134100" cy="6200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70E4046-448E-4DC2-B461-9C2C2DBACB1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540643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23825"/>
            <a:ext cx="7162800" cy="838200"/>
          </a:xfrm>
        </p:spPr>
        <p:txBody>
          <a:bodyPr/>
          <a:lstStyle/>
          <a:p>
            <a:r>
              <a:rPr lang="en-US" smtClean="0"/>
              <a:t>Click to edit Master title style</a:t>
            </a:r>
            <a:endParaRPr lang="ar-EG"/>
          </a:p>
        </p:txBody>
      </p:sp>
      <p:sp>
        <p:nvSpPr>
          <p:cNvPr id="3" name="Table Placeholder 2"/>
          <p:cNvSpPr>
            <a:spLocks noGrp="1"/>
          </p:cNvSpPr>
          <p:nvPr>
            <p:ph type="tbl" idx="1"/>
          </p:nvPr>
        </p:nvSpPr>
        <p:spPr>
          <a:xfrm>
            <a:off x="457200" y="1076325"/>
            <a:ext cx="8229600" cy="5248275"/>
          </a:xfrm>
        </p:spPr>
        <p:txBody>
          <a:bodyPr/>
          <a:lstStyle/>
          <a:p>
            <a:endParaRPr lang="ar-EG"/>
          </a:p>
        </p:txBody>
      </p:sp>
      <p:sp>
        <p:nvSpPr>
          <p:cNvPr id="4" name="Date Placeholder 3"/>
          <p:cNvSpPr>
            <a:spLocks noGrp="1"/>
          </p:cNvSpPr>
          <p:nvPr>
            <p:ph type="dt" sz="half" idx="10"/>
          </p:nvPr>
        </p:nvSpPr>
        <p:spPr>
          <a:xfrm>
            <a:off x="457200" y="6400800"/>
            <a:ext cx="2133600" cy="320675"/>
          </a:xfr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3124200" y="6400800"/>
            <a:ext cx="2895600" cy="320675"/>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6553200" y="6400800"/>
            <a:ext cx="2133600" cy="320675"/>
          </a:xfrm>
        </p:spPr>
        <p:txBody>
          <a:bodyPr/>
          <a:lstStyle>
            <a:lvl1pPr>
              <a:defRPr/>
            </a:lvl1pPr>
          </a:lstStyle>
          <a:p>
            <a:fld id="{3581D0DA-74F8-48EB-A1D2-E68B70C1E9D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660807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1066800" y="0"/>
            <a:ext cx="8077200" cy="6858000"/>
            <a:chOff x="0" y="0"/>
            <a:chExt cx="5088" cy="4320"/>
          </a:xfrm>
        </p:grpSpPr>
        <p:sp>
          <p:nvSpPr>
            <p:cNvPr id="2051" name="Oval 3"/>
            <p:cNvSpPr>
              <a:spLocks noChangeArrowheads="1"/>
            </p:cNvSpPr>
            <p:nvPr/>
          </p:nvSpPr>
          <p:spPr bwMode="auto">
            <a:xfrm>
              <a:off x="0" y="4"/>
              <a:ext cx="4628" cy="4316"/>
            </a:xfrm>
            <a:prstGeom prst="ellipse">
              <a:avLst/>
            </a:pr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2052" name="Rectangle 4"/>
            <p:cNvSpPr>
              <a:spLocks noChangeArrowheads="1"/>
            </p:cNvSpPr>
            <p:nvPr/>
          </p:nvSpPr>
          <p:spPr bwMode="auto">
            <a:xfrm>
              <a:off x="2384" y="0"/>
              <a:ext cx="2704" cy="4318"/>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grpSp>
      <p:sp>
        <p:nvSpPr>
          <p:cNvPr id="2053" name="Rectangle 5"/>
          <p:cNvSpPr>
            <a:spLocks noGrp="1" noChangeArrowheads="1"/>
          </p:cNvSpPr>
          <p:nvPr>
            <p:ph type="ctrTitle"/>
          </p:nvPr>
        </p:nvSpPr>
        <p:spPr>
          <a:xfrm>
            <a:off x="1524000" y="914400"/>
            <a:ext cx="7315200" cy="1295400"/>
          </a:xfrm>
        </p:spPr>
        <p:txBody>
          <a:bodyPr/>
          <a:lstStyle>
            <a:lvl1pPr>
              <a:defRPr sz="4000" u="sng"/>
            </a:lvl1pPr>
          </a:lstStyle>
          <a:p>
            <a:pPr lvl="0"/>
            <a:r>
              <a:rPr lang="en-US" noProof="0" smtClean="0"/>
              <a:t>Click to edit Master title</a:t>
            </a:r>
            <a:br>
              <a:rPr lang="en-US" noProof="0" smtClean="0"/>
            </a:br>
            <a:r>
              <a:rPr lang="en-US" noProof="0" smtClean="0"/>
              <a:t> style</a:t>
            </a:r>
          </a:p>
        </p:txBody>
      </p:sp>
      <p:sp>
        <p:nvSpPr>
          <p:cNvPr id="2054" name="Rectangle 6"/>
          <p:cNvSpPr>
            <a:spLocks noGrp="1" noChangeArrowheads="1"/>
          </p:cNvSpPr>
          <p:nvPr>
            <p:ph type="dt" sz="half" idx="2"/>
          </p:nvPr>
        </p:nvSpPr>
        <p:spPr>
          <a:xfrm>
            <a:off x="457200" y="6477000"/>
            <a:ext cx="2133600" cy="244475"/>
          </a:xfrm>
        </p:spPr>
        <p:txBody>
          <a:bodyPr/>
          <a:lstStyle>
            <a:lvl1pPr>
              <a:defRPr sz="1200"/>
            </a:lvl1pPr>
          </a:lstStyle>
          <a:p>
            <a:endParaRPr lang="en-US">
              <a:solidFill>
                <a:srgbClr val="FFFFFF"/>
              </a:solidFill>
            </a:endParaRPr>
          </a:p>
        </p:txBody>
      </p:sp>
      <p:sp>
        <p:nvSpPr>
          <p:cNvPr id="2055" name="Rectangle 7"/>
          <p:cNvSpPr>
            <a:spLocks noGrp="1" noChangeArrowheads="1"/>
          </p:cNvSpPr>
          <p:nvPr>
            <p:ph type="ftr" sz="quarter" idx="3"/>
          </p:nvPr>
        </p:nvSpPr>
        <p:spPr>
          <a:xfrm>
            <a:off x="3124200" y="6477000"/>
            <a:ext cx="2895600" cy="244475"/>
          </a:xfrm>
        </p:spPr>
        <p:txBody>
          <a:bodyPr/>
          <a:lstStyle>
            <a:lvl1pPr>
              <a:defRPr sz="1200"/>
            </a:lvl1pPr>
          </a:lstStyle>
          <a:p>
            <a:endParaRPr lang="en-US">
              <a:solidFill>
                <a:srgbClr val="FFFFFF"/>
              </a:solidFill>
            </a:endParaRPr>
          </a:p>
        </p:txBody>
      </p:sp>
      <p:sp>
        <p:nvSpPr>
          <p:cNvPr id="2056" name="Rectangle 8"/>
          <p:cNvSpPr>
            <a:spLocks noGrp="1" noChangeArrowheads="1"/>
          </p:cNvSpPr>
          <p:nvPr>
            <p:ph type="sldNum" sz="quarter" idx="4"/>
          </p:nvPr>
        </p:nvSpPr>
        <p:spPr>
          <a:xfrm>
            <a:off x="6553200" y="6477000"/>
            <a:ext cx="2133600" cy="244475"/>
          </a:xfrm>
        </p:spPr>
        <p:txBody>
          <a:bodyPr/>
          <a:lstStyle>
            <a:lvl1pPr>
              <a:defRPr sz="1200"/>
            </a:lvl1pPr>
          </a:lstStyle>
          <a:p>
            <a:fld id="{B344B1E8-19E8-49CF-8E8E-6549B06FDAC6}" type="slidenum">
              <a:rPr lang="en-US">
                <a:solidFill>
                  <a:srgbClr val="FFFFFF"/>
                </a:solidFill>
              </a:rPr>
              <a:pPr/>
              <a:t>‹#›</a:t>
            </a:fld>
            <a:endParaRPr lang="en-US">
              <a:solidFill>
                <a:srgbClr val="FFFFFF"/>
              </a:solidFill>
            </a:endParaRPr>
          </a:p>
        </p:txBody>
      </p:sp>
      <p:sp>
        <p:nvSpPr>
          <p:cNvPr id="2057" name="Text Box 9"/>
          <p:cNvSpPr txBox="1">
            <a:spLocks noChangeArrowheads="1"/>
          </p:cNvSpPr>
          <p:nvPr/>
        </p:nvSpPr>
        <p:spPr bwMode="auto">
          <a:xfrm>
            <a:off x="228600" y="228600"/>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b="1">
                <a:solidFill>
                  <a:srgbClr val="FFFFFF"/>
                </a:solidFill>
              </a:rPr>
              <a:t>Company</a:t>
            </a:r>
          </a:p>
          <a:p>
            <a:r>
              <a:rPr lang="en-US" sz="2400" b="1">
                <a:solidFill>
                  <a:srgbClr val="FFFFFF"/>
                </a:solidFill>
              </a:rPr>
              <a:t>LOGO</a:t>
            </a:r>
          </a:p>
        </p:txBody>
      </p:sp>
      <p:sp>
        <p:nvSpPr>
          <p:cNvPr id="2058" name="Oval 10"/>
          <p:cNvSpPr>
            <a:spLocks noChangeArrowheads="1"/>
          </p:cNvSpPr>
          <p:nvPr/>
        </p:nvSpPr>
        <p:spPr bwMode="auto">
          <a:xfrm>
            <a:off x="5186363" y="6132513"/>
            <a:ext cx="428625" cy="38576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2059" name="Rectangle 11"/>
          <p:cNvSpPr>
            <a:spLocks noGrp="1" noChangeArrowheads="1"/>
          </p:cNvSpPr>
          <p:nvPr>
            <p:ph type="subTitle" idx="1"/>
          </p:nvPr>
        </p:nvSpPr>
        <p:spPr>
          <a:xfrm>
            <a:off x="5562600" y="6172200"/>
            <a:ext cx="3581400" cy="381000"/>
          </a:xfrm>
        </p:spPr>
        <p:txBody>
          <a:bodyPr/>
          <a:lstStyle>
            <a:lvl1pPr marL="0" indent="0">
              <a:buFont typeface="Wingdings" pitchFamily="2" charset="2"/>
              <a:buNone/>
              <a:defRPr sz="1800" b="1"/>
            </a:lvl1pPr>
          </a:lstStyle>
          <a:p>
            <a:pPr lvl="0"/>
            <a:r>
              <a:rPr lang="en-US" noProof="0" smtClean="0"/>
              <a:t>Click to edit Master </a:t>
            </a:r>
          </a:p>
          <a:p>
            <a:pPr lvl="0"/>
            <a:r>
              <a:rPr lang="en-US" noProof="0" smtClean="0"/>
              <a:t>subtitle style</a:t>
            </a:r>
          </a:p>
        </p:txBody>
      </p:sp>
      <p:pic>
        <p:nvPicPr>
          <p:cNvPr id="2060" name="Picture 12" descr="Pictur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028825"/>
            <a:ext cx="4379912"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Tree>
    <p:extLst>
      <p:ext uri="{BB962C8B-B14F-4D97-AF65-F5344CB8AC3E}">
        <p14:creationId xmlns:p14="http://schemas.microsoft.com/office/powerpoint/2010/main" val="4259042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p:cTn id="7" dur="500" fill="hold"/>
                                        <p:tgtEl>
                                          <p:spTgt spid="2058"/>
                                        </p:tgtEl>
                                        <p:attrNameLst>
                                          <p:attrName>ppt_w</p:attrName>
                                        </p:attrNameLst>
                                      </p:cBhvr>
                                      <p:tavLst>
                                        <p:tav tm="0">
                                          <p:val>
                                            <p:fltVal val="0"/>
                                          </p:val>
                                        </p:tav>
                                        <p:tav tm="100000">
                                          <p:val>
                                            <p:strVal val="#ppt_w"/>
                                          </p:val>
                                        </p:tav>
                                      </p:tavLst>
                                    </p:anim>
                                    <p:anim calcmode="lin" valueType="num">
                                      <p:cBhvr>
                                        <p:cTn id="8" dur="500" fill="hold"/>
                                        <p:tgtEl>
                                          <p:spTgt spid="20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animBg="1"/>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DD29B10-31F2-4DF9-8D88-02A91265526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974162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5F7CA4D-35AF-4C23-9F18-2B9B750216D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408474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9CABDFA-31C4-4B0A-9329-AD3A649912A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480302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371EDBE-534C-4D3A-974C-37BC390AEEB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0159521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35C91667-7329-4A64-9864-2CAC848C8B8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87064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F47CFED-656C-4BD8-BE1E-4ED0E9AC99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0893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CFD41C45-0DCB-4801-A5FA-2AFBAFF5EE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908918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90B90F2-8B18-44A8-A28B-3795B5F55C4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399597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063D82F-6EC0-4389-8048-9BEFE28FF6D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029827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0E6B4C2-8F5F-4491-BBFC-40988718FDE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104290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23825"/>
            <a:ext cx="2095500" cy="620077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304800" y="123825"/>
            <a:ext cx="6134100" cy="6200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70E4046-448E-4DC2-B461-9C2C2DBACB1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413888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23825"/>
            <a:ext cx="7162800" cy="838200"/>
          </a:xfrm>
        </p:spPr>
        <p:txBody>
          <a:bodyPr/>
          <a:lstStyle/>
          <a:p>
            <a:r>
              <a:rPr lang="en-US" smtClean="0"/>
              <a:t>Click to edit Master title style</a:t>
            </a:r>
            <a:endParaRPr lang="ar-EG"/>
          </a:p>
        </p:txBody>
      </p:sp>
      <p:sp>
        <p:nvSpPr>
          <p:cNvPr id="3" name="Table Placeholder 2"/>
          <p:cNvSpPr>
            <a:spLocks noGrp="1"/>
          </p:cNvSpPr>
          <p:nvPr>
            <p:ph type="tbl" idx="1"/>
          </p:nvPr>
        </p:nvSpPr>
        <p:spPr>
          <a:xfrm>
            <a:off x="457200" y="1076325"/>
            <a:ext cx="8229600" cy="5248275"/>
          </a:xfrm>
        </p:spPr>
        <p:txBody>
          <a:bodyPr/>
          <a:lstStyle/>
          <a:p>
            <a:endParaRPr lang="ar-EG"/>
          </a:p>
        </p:txBody>
      </p:sp>
      <p:sp>
        <p:nvSpPr>
          <p:cNvPr id="4" name="Date Placeholder 3"/>
          <p:cNvSpPr>
            <a:spLocks noGrp="1"/>
          </p:cNvSpPr>
          <p:nvPr>
            <p:ph type="dt" sz="half" idx="10"/>
          </p:nvPr>
        </p:nvSpPr>
        <p:spPr>
          <a:xfrm>
            <a:off x="457200" y="6400800"/>
            <a:ext cx="2133600" cy="320675"/>
          </a:xfr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3124200" y="6400800"/>
            <a:ext cx="2895600" cy="320675"/>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6553200" y="6400800"/>
            <a:ext cx="2133600" cy="320675"/>
          </a:xfrm>
        </p:spPr>
        <p:txBody>
          <a:bodyPr/>
          <a:lstStyle>
            <a:lvl1pPr>
              <a:defRPr/>
            </a:lvl1pPr>
          </a:lstStyle>
          <a:p>
            <a:fld id="{3581D0DA-74F8-48EB-A1D2-E68B70C1E9D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7781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97F963-1187-4982-8954-5A19AB54C1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6544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85DC81D-D6B1-4398-9570-C4DB848812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44191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580E66D-7294-4B18-9308-C4CFB03240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4179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82F4AF5-EA8F-4405-9012-1F17BB1D4D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3465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DD29B10-31F2-4DF9-8D88-02A91265526A}" type="slidenum">
              <a:rPr lang="en-US"/>
              <a:pPr/>
              <a:t>‹#›</a:t>
            </a:fld>
            <a:endParaRPr lang="en-US"/>
          </a:p>
        </p:txBody>
      </p:sp>
    </p:spTree>
    <p:extLst>
      <p:ext uri="{BB962C8B-B14F-4D97-AF65-F5344CB8AC3E}">
        <p14:creationId xmlns:p14="http://schemas.microsoft.com/office/powerpoint/2010/main" val="1863393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2F691F-C800-4F14-BF99-5D01B12AC3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5592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CC87CBA-4454-40A6-8D58-3218E695F2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9767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440CBC-1D8F-4DB7-A2FC-BBC46C2AEB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9692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BF86227-1B89-446A-A2B2-4C13FF5F65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5906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1066800" y="0"/>
            <a:ext cx="8077200" cy="6858000"/>
            <a:chOff x="0" y="0"/>
            <a:chExt cx="5088" cy="4320"/>
          </a:xfrm>
        </p:grpSpPr>
        <p:sp>
          <p:nvSpPr>
            <p:cNvPr id="2051" name="Oval 3"/>
            <p:cNvSpPr>
              <a:spLocks noChangeArrowheads="1"/>
            </p:cNvSpPr>
            <p:nvPr/>
          </p:nvSpPr>
          <p:spPr bwMode="auto">
            <a:xfrm>
              <a:off x="0" y="4"/>
              <a:ext cx="4628" cy="4316"/>
            </a:xfrm>
            <a:prstGeom prst="ellipse">
              <a:avLst/>
            </a:pr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2052" name="Rectangle 4"/>
            <p:cNvSpPr>
              <a:spLocks noChangeArrowheads="1"/>
            </p:cNvSpPr>
            <p:nvPr/>
          </p:nvSpPr>
          <p:spPr bwMode="auto">
            <a:xfrm>
              <a:off x="2384" y="0"/>
              <a:ext cx="2704" cy="4318"/>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grpSp>
      <p:sp>
        <p:nvSpPr>
          <p:cNvPr id="2053" name="Rectangle 5"/>
          <p:cNvSpPr>
            <a:spLocks noGrp="1" noChangeArrowheads="1"/>
          </p:cNvSpPr>
          <p:nvPr>
            <p:ph type="ctrTitle"/>
          </p:nvPr>
        </p:nvSpPr>
        <p:spPr>
          <a:xfrm>
            <a:off x="1524000" y="914400"/>
            <a:ext cx="7315200" cy="1295400"/>
          </a:xfrm>
        </p:spPr>
        <p:txBody>
          <a:bodyPr/>
          <a:lstStyle>
            <a:lvl1pPr>
              <a:defRPr sz="4000" u="sng"/>
            </a:lvl1pPr>
          </a:lstStyle>
          <a:p>
            <a:pPr lvl="0"/>
            <a:r>
              <a:rPr lang="en-US" noProof="0" smtClean="0"/>
              <a:t>Click to edit Master title</a:t>
            </a:r>
            <a:br>
              <a:rPr lang="en-US" noProof="0" smtClean="0"/>
            </a:br>
            <a:r>
              <a:rPr lang="en-US" noProof="0" smtClean="0"/>
              <a:t> style</a:t>
            </a:r>
          </a:p>
        </p:txBody>
      </p:sp>
      <p:sp>
        <p:nvSpPr>
          <p:cNvPr id="2054" name="Rectangle 6"/>
          <p:cNvSpPr>
            <a:spLocks noGrp="1" noChangeArrowheads="1"/>
          </p:cNvSpPr>
          <p:nvPr>
            <p:ph type="dt" sz="half" idx="2"/>
          </p:nvPr>
        </p:nvSpPr>
        <p:spPr>
          <a:xfrm>
            <a:off x="457200" y="6477000"/>
            <a:ext cx="2133600" cy="244475"/>
          </a:xfrm>
        </p:spPr>
        <p:txBody>
          <a:bodyPr/>
          <a:lstStyle>
            <a:lvl1pPr>
              <a:defRPr sz="1200"/>
            </a:lvl1pPr>
          </a:lstStyle>
          <a:p>
            <a:endParaRPr lang="en-US">
              <a:solidFill>
                <a:srgbClr val="FFFFFF"/>
              </a:solidFill>
            </a:endParaRPr>
          </a:p>
        </p:txBody>
      </p:sp>
      <p:sp>
        <p:nvSpPr>
          <p:cNvPr id="2055" name="Rectangle 7"/>
          <p:cNvSpPr>
            <a:spLocks noGrp="1" noChangeArrowheads="1"/>
          </p:cNvSpPr>
          <p:nvPr>
            <p:ph type="ftr" sz="quarter" idx="3"/>
          </p:nvPr>
        </p:nvSpPr>
        <p:spPr>
          <a:xfrm>
            <a:off x="3124200" y="6477000"/>
            <a:ext cx="2895600" cy="244475"/>
          </a:xfrm>
        </p:spPr>
        <p:txBody>
          <a:bodyPr/>
          <a:lstStyle>
            <a:lvl1pPr>
              <a:defRPr sz="1200"/>
            </a:lvl1pPr>
          </a:lstStyle>
          <a:p>
            <a:endParaRPr lang="en-US">
              <a:solidFill>
                <a:srgbClr val="FFFFFF"/>
              </a:solidFill>
            </a:endParaRPr>
          </a:p>
        </p:txBody>
      </p:sp>
      <p:sp>
        <p:nvSpPr>
          <p:cNvPr id="2056" name="Rectangle 8"/>
          <p:cNvSpPr>
            <a:spLocks noGrp="1" noChangeArrowheads="1"/>
          </p:cNvSpPr>
          <p:nvPr>
            <p:ph type="sldNum" sz="quarter" idx="4"/>
          </p:nvPr>
        </p:nvSpPr>
        <p:spPr>
          <a:xfrm>
            <a:off x="6553200" y="6477000"/>
            <a:ext cx="2133600" cy="244475"/>
          </a:xfrm>
        </p:spPr>
        <p:txBody>
          <a:bodyPr/>
          <a:lstStyle>
            <a:lvl1pPr>
              <a:defRPr sz="1200"/>
            </a:lvl1pPr>
          </a:lstStyle>
          <a:p>
            <a:fld id="{B344B1E8-19E8-49CF-8E8E-6549B06FDAC6}" type="slidenum">
              <a:rPr lang="en-US">
                <a:solidFill>
                  <a:srgbClr val="FFFFFF"/>
                </a:solidFill>
              </a:rPr>
              <a:pPr/>
              <a:t>‹#›</a:t>
            </a:fld>
            <a:endParaRPr lang="en-US">
              <a:solidFill>
                <a:srgbClr val="FFFFFF"/>
              </a:solidFill>
            </a:endParaRPr>
          </a:p>
        </p:txBody>
      </p:sp>
      <p:sp>
        <p:nvSpPr>
          <p:cNvPr id="2057" name="Text Box 9"/>
          <p:cNvSpPr txBox="1">
            <a:spLocks noChangeArrowheads="1"/>
          </p:cNvSpPr>
          <p:nvPr/>
        </p:nvSpPr>
        <p:spPr bwMode="auto">
          <a:xfrm>
            <a:off x="228600" y="228600"/>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b="1">
                <a:solidFill>
                  <a:srgbClr val="FFFFFF"/>
                </a:solidFill>
              </a:rPr>
              <a:t>Company</a:t>
            </a:r>
          </a:p>
          <a:p>
            <a:r>
              <a:rPr lang="en-US" sz="2400" b="1">
                <a:solidFill>
                  <a:srgbClr val="FFFFFF"/>
                </a:solidFill>
              </a:rPr>
              <a:t>LOGO</a:t>
            </a:r>
          </a:p>
        </p:txBody>
      </p:sp>
      <p:sp>
        <p:nvSpPr>
          <p:cNvPr id="2058" name="Oval 10"/>
          <p:cNvSpPr>
            <a:spLocks noChangeArrowheads="1"/>
          </p:cNvSpPr>
          <p:nvPr/>
        </p:nvSpPr>
        <p:spPr bwMode="auto">
          <a:xfrm>
            <a:off x="5186363" y="6132513"/>
            <a:ext cx="428625" cy="38576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2059" name="Rectangle 11"/>
          <p:cNvSpPr>
            <a:spLocks noGrp="1" noChangeArrowheads="1"/>
          </p:cNvSpPr>
          <p:nvPr>
            <p:ph type="subTitle" idx="1"/>
          </p:nvPr>
        </p:nvSpPr>
        <p:spPr>
          <a:xfrm>
            <a:off x="5562600" y="6172200"/>
            <a:ext cx="3581400" cy="381000"/>
          </a:xfrm>
        </p:spPr>
        <p:txBody>
          <a:bodyPr/>
          <a:lstStyle>
            <a:lvl1pPr marL="0" indent="0">
              <a:buFont typeface="Wingdings" pitchFamily="2" charset="2"/>
              <a:buNone/>
              <a:defRPr sz="1800" b="1"/>
            </a:lvl1pPr>
          </a:lstStyle>
          <a:p>
            <a:pPr lvl="0"/>
            <a:r>
              <a:rPr lang="en-US" noProof="0" smtClean="0"/>
              <a:t>Click to edit Master </a:t>
            </a:r>
          </a:p>
          <a:p>
            <a:pPr lvl="0"/>
            <a:r>
              <a:rPr lang="en-US" noProof="0" smtClean="0"/>
              <a:t>subtitle style</a:t>
            </a:r>
          </a:p>
        </p:txBody>
      </p:sp>
      <p:pic>
        <p:nvPicPr>
          <p:cNvPr id="2060" name="Picture 12" descr="Pictur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028825"/>
            <a:ext cx="4379912"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Tree>
    <p:extLst>
      <p:ext uri="{BB962C8B-B14F-4D97-AF65-F5344CB8AC3E}">
        <p14:creationId xmlns:p14="http://schemas.microsoft.com/office/powerpoint/2010/main" val="1954368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p:cTn id="7" dur="500" fill="hold"/>
                                        <p:tgtEl>
                                          <p:spTgt spid="2058"/>
                                        </p:tgtEl>
                                        <p:attrNameLst>
                                          <p:attrName>ppt_w</p:attrName>
                                        </p:attrNameLst>
                                      </p:cBhvr>
                                      <p:tavLst>
                                        <p:tav tm="0">
                                          <p:val>
                                            <p:fltVal val="0"/>
                                          </p:val>
                                        </p:tav>
                                        <p:tav tm="100000">
                                          <p:val>
                                            <p:strVal val="#ppt_w"/>
                                          </p:val>
                                        </p:tav>
                                      </p:tavLst>
                                    </p:anim>
                                    <p:anim calcmode="lin" valueType="num">
                                      <p:cBhvr>
                                        <p:cTn id="8" dur="500" fill="hold"/>
                                        <p:tgtEl>
                                          <p:spTgt spid="20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DD29B10-31F2-4DF9-8D88-02A91265526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0284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5F7CA4D-35AF-4C23-9F18-2B9B750216D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52059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9CABDFA-31C4-4B0A-9329-AD3A649912A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04974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371EDBE-534C-4D3A-974C-37BC390AEEB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84910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35C91667-7329-4A64-9864-2CAC848C8B8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8508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5F7CA4D-35AF-4C23-9F18-2B9B750216DA}" type="slidenum">
              <a:rPr lang="en-US"/>
              <a:pPr/>
              <a:t>‹#›</a:t>
            </a:fld>
            <a:endParaRPr lang="en-US"/>
          </a:p>
        </p:txBody>
      </p:sp>
    </p:spTree>
    <p:extLst>
      <p:ext uri="{BB962C8B-B14F-4D97-AF65-F5344CB8AC3E}">
        <p14:creationId xmlns:p14="http://schemas.microsoft.com/office/powerpoint/2010/main" val="34937369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CFD41C45-0DCB-4801-A5FA-2AFBAFF5EE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61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90B90F2-8B18-44A8-A28B-3795B5F55C4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36899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063D82F-6EC0-4389-8048-9BEFE28FF6D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72467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0E6B4C2-8F5F-4491-BBFC-40988718FDE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49098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23825"/>
            <a:ext cx="2095500" cy="620077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304800" y="123825"/>
            <a:ext cx="6134100" cy="6200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70E4046-448E-4DC2-B461-9C2C2DBACB1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492083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23825"/>
            <a:ext cx="7162800" cy="838200"/>
          </a:xfrm>
        </p:spPr>
        <p:txBody>
          <a:bodyPr/>
          <a:lstStyle/>
          <a:p>
            <a:r>
              <a:rPr lang="en-US" smtClean="0"/>
              <a:t>Click to edit Master title style</a:t>
            </a:r>
            <a:endParaRPr lang="ar-EG"/>
          </a:p>
        </p:txBody>
      </p:sp>
      <p:sp>
        <p:nvSpPr>
          <p:cNvPr id="3" name="Table Placeholder 2"/>
          <p:cNvSpPr>
            <a:spLocks noGrp="1"/>
          </p:cNvSpPr>
          <p:nvPr>
            <p:ph type="tbl" idx="1"/>
          </p:nvPr>
        </p:nvSpPr>
        <p:spPr>
          <a:xfrm>
            <a:off x="457200" y="1076325"/>
            <a:ext cx="8229600" cy="5248275"/>
          </a:xfrm>
        </p:spPr>
        <p:txBody>
          <a:bodyPr/>
          <a:lstStyle/>
          <a:p>
            <a:endParaRPr lang="ar-EG"/>
          </a:p>
        </p:txBody>
      </p:sp>
      <p:sp>
        <p:nvSpPr>
          <p:cNvPr id="4" name="Date Placeholder 3"/>
          <p:cNvSpPr>
            <a:spLocks noGrp="1"/>
          </p:cNvSpPr>
          <p:nvPr>
            <p:ph type="dt" sz="half" idx="10"/>
          </p:nvPr>
        </p:nvSpPr>
        <p:spPr>
          <a:xfrm>
            <a:off x="457200" y="6400800"/>
            <a:ext cx="2133600" cy="320675"/>
          </a:xfr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3124200" y="6400800"/>
            <a:ext cx="2895600" cy="320675"/>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6553200" y="6400800"/>
            <a:ext cx="2133600" cy="320675"/>
          </a:xfrm>
        </p:spPr>
        <p:txBody>
          <a:bodyPr/>
          <a:lstStyle>
            <a:lvl1pPr>
              <a:defRPr/>
            </a:lvl1pPr>
          </a:lstStyle>
          <a:p>
            <a:fld id="{3581D0DA-74F8-48EB-A1D2-E68B70C1E9D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4576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1066800" y="0"/>
            <a:ext cx="8077200" cy="6858000"/>
            <a:chOff x="0" y="0"/>
            <a:chExt cx="5088" cy="4320"/>
          </a:xfrm>
        </p:grpSpPr>
        <p:sp>
          <p:nvSpPr>
            <p:cNvPr id="2051" name="Oval 3"/>
            <p:cNvSpPr>
              <a:spLocks noChangeArrowheads="1"/>
            </p:cNvSpPr>
            <p:nvPr/>
          </p:nvSpPr>
          <p:spPr bwMode="auto">
            <a:xfrm>
              <a:off x="0" y="4"/>
              <a:ext cx="4628" cy="4316"/>
            </a:xfrm>
            <a:prstGeom prst="ellipse">
              <a:avLst/>
            </a:pr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2052" name="Rectangle 4"/>
            <p:cNvSpPr>
              <a:spLocks noChangeArrowheads="1"/>
            </p:cNvSpPr>
            <p:nvPr/>
          </p:nvSpPr>
          <p:spPr bwMode="auto">
            <a:xfrm>
              <a:off x="2384" y="0"/>
              <a:ext cx="2704" cy="4318"/>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grpSp>
      <p:sp>
        <p:nvSpPr>
          <p:cNvPr id="2053" name="Rectangle 5"/>
          <p:cNvSpPr>
            <a:spLocks noGrp="1" noChangeArrowheads="1"/>
          </p:cNvSpPr>
          <p:nvPr>
            <p:ph type="ctrTitle"/>
          </p:nvPr>
        </p:nvSpPr>
        <p:spPr>
          <a:xfrm>
            <a:off x="1524000" y="914400"/>
            <a:ext cx="7315200" cy="1295400"/>
          </a:xfrm>
        </p:spPr>
        <p:txBody>
          <a:bodyPr/>
          <a:lstStyle>
            <a:lvl1pPr>
              <a:defRPr sz="4000" u="sng"/>
            </a:lvl1pPr>
          </a:lstStyle>
          <a:p>
            <a:pPr lvl="0"/>
            <a:r>
              <a:rPr lang="en-US" noProof="0" smtClean="0"/>
              <a:t>Click to edit Master title</a:t>
            </a:r>
            <a:br>
              <a:rPr lang="en-US" noProof="0" smtClean="0"/>
            </a:br>
            <a:r>
              <a:rPr lang="en-US" noProof="0" smtClean="0"/>
              <a:t> style</a:t>
            </a:r>
          </a:p>
        </p:txBody>
      </p:sp>
      <p:sp>
        <p:nvSpPr>
          <p:cNvPr id="2054" name="Rectangle 6"/>
          <p:cNvSpPr>
            <a:spLocks noGrp="1" noChangeArrowheads="1"/>
          </p:cNvSpPr>
          <p:nvPr>
            <p:ph type="dt" sz="half" idx="2"/>
          </p:nvPr>
        </p:nvSpPr>
        <p:spPr>
          <a:xfrm>
            <a:off x="457200" y="6477000"/>
            <a:ext cx="2133600" cy="244475"/>
          </a:xfrm>
        </p:spPr>
        <p:txBody>
          <a:bodyPr/>
          <a:lstStyle>
            <a:lvl1pPr>
              <a:defRPr sz="1200"/>
            </a:lvl1pPr>
          </a:lstStyle>
          <a:p>
            <a:endParaRPr lang="en-US">
              <a:solidFill>
                <a:srgbClr val="FFFFFF"/>
              </a:solidFill>
            </a:endParaRPr>
          </a:p>
        </p:txBody>
      </p:sp>
      <p:sp>
        <p:nvSpPr>
          <p:cNvPr id="2055" name="Rectangle 7"/>
          <p:cNvSpPr>
            <a:spLocks noGrp="1" noChangeArrowheads="1"/>
          </p:cNvSpPr>
          <p:nvPr>
            <p:ph type="ftr" sz="quarter" idx="3"/>
          </p:nvPr>
        </p:nvSpPr>
        <p:spPr>
          <a:xfrm>
            <a:off x="3124200" y="6477000"/>
            <a:ext cx="2895600" cy="244475"/>
          </a:xfrm>
        </p:spPr>
        <p:txBody>
          <a:bodyPr/>
          <a:lstStyle>
            <a:lvl1pPr>
              <a:defRPr sz="1200"/>
            </a:lvl1pPr>
          </a:lstStyle>
          <a:p>
            <a:endParaRPr lang="en-US">
              <a:solidFill>
                <a:srgbClr val="FFFFFF"/>
              </a:solidFill>
            </a:endParaRPr>
          </a:p>
        </p:txBody>
      </p:sp>
      <p:sp>
        <p:nvSpPr>
          <p:cNvPr id="2056" name="Rectangle 8"/>
          <p:cNvSpPr>
            <a:spLocks noGrp="1" noChangeArrowheads="1"/>
          </p:cNvSpPr>
          <p:nvPr>
            <p:ph type="sldNum" sz="quarter" idx="4"/>
          </p:nvPr>
        </p:nvSpPr>
        <p:spPr>
          <a:xfrm>
            <a:off x="6553200" y="6477000"/>
            <a:ext cx="2133600" cy="244475"/>
          </a:xfrm>
        </p:spPr>
        <p:txBody>
          <a:bodyPr/>
          <a:lstStyle>
            <a:lvl1pPr>
              <a:defRPr sz="1200"/>
            </a:lvl1pPr>
          </a:lstStyle>
          <a:p>
            <a:fld id="{B344B1E8-19E8-49CF-8E8E-6549B06FDAC6}" type="slidenum">
              <a:rPr lang="en-US">
                <a:solidFill>
                  <a:srgbClr val="FFFFFF"/>
                </a:solidFill>
              </a:rPr>
              <a:pPr/>
              <a:t>‹#›</a:t>
            </a:fld>
            <a:endParaRPr lang="en-US">
              <a:solidFill>
                <a:srgbClr val="FFFFFF"/>
              </a:solidFill>
            </a:endParaRPr>
          </a:p>
        </p:txBody>
      </p:sp>
      <p:sp>
        <p:nvSpPr>
          <p:cNvPr id="2057" name="Text Box 9"/>
          <p:cNvSpPr txBox="1">
            <a:spLocks noChangeArrowheads="1"/>
          </p:cNvSpPr>
          <p:nvPr/>
        </p:nvSpPr>
        <p:spPr bwMode="auto">
          <a:xfrm>
            <a:off x="228600" y="228600"/>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b="1">
                <a:solidFill>
                  <a:srgbClr val="FFFFFF"/>
                </a:solidFill>
              </a:rPr>
              <a:t>Company</a:t>
            </a:r>
          </a:p>
          <a:p>
            <a:r>
              <a:rPr lang="en-US" sz="2400" b="1">
                <a:solidFill>
                  <a:srgbClr val="FFFFFF"/>
                </a:solidFill>
              </a:rPr>
              <a:t>LOGO</a:t>
            </a:r>
          </a:p>
        </p:txBody>
      </p:sp>
      <p:sp>
        <p:nvSpPr>
          <p:cNvPr id="2058" name="Oval 10"/>
          <p:cNvSpPr>
            <a:spLocks noChangeArrowheads="1"/>
          </p:cNvSpPr>
          <p:nvPr/>
        </p:nvSpPr>
        <p:spPr bwMode="auto">
          <a:xfrm>
            <a:off x="5186363" y="6132513"/>
            <a:ext cx="428625" cy="38576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2059" name="Rectangle 11"/>
          <p:cNvSpPr>
            <a:spLocks noGrp="1" noChangeArrowheads="1"/>
          </p:cNvSpPr>
          <p:nvPr>
            <p:ph type="subTitle" idx="1"/>
          </p:nvPr>
        </p:nvSpPr>
        <p:spPr>
          <a:xfrm>
            <a:off x="5562600" y="6172200"/>
            <a:ext cx="3581400" cy="381000"/>
          </a:xfrm>
        </p:spPr>
        <p:txBody>
          <a:bodyPr/>
          <a:lstStyle>
            <a:lvl1pPr marL="0" indent="0">
              <a:buFont typeface="Wingdings" pitchFamily="2" charset="2"/>
              <a:buNone/>
              <a:defRPr sz="1800" b="1"/>
            </a:lvl1pPr>
          </a:lstStyle>
          <a:p>
            <a:pPr lvl="0"/>
            <a:r>
              <a:rPr lang="en-US" noProof="0" smtClean="0"/>
              <a:t>Click to edit Master </a:t>
            </a:r>
          </a:p>
          <a:p>
            <a:pPr lvl="0"/>
            <a:r>
              <a:rPr lang="en-US" noProof="0" smtClean="0"/>
              <a:t>subtitle style</a:t>
            </a:r>
          </a:p>
        </p:txBody>
      </p:sp>
      <p:pic>
        <p:nvPicPr>
          <p:cNvPr id="2060" name="Picture 12" descr="Pictur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028825"/>
            <a:ext cx="4379912"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Tree>
    <p:extLst>
      <p:ext uri="{BB962C8B-B14F-4D97-AF65-F5344CB8AC3E}">
        <p14:creationId xmlns:p14="http://schemas.microsoft.com/office/powerpoint/2010/main" val="317517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p:cTn id="7" dur="500" fill="hold"/>
                                        <p:tgtEl>
                                          <p:spTgt spid="2058"/>
                                        </p:tgtEl>
                                        <p:attrNameLst>
                                          <p:attrName>ppt_w</p:attrName>
                                        </p:attrNameLst>
                                      </p:cBhvr>
                                      <p:tavLst>
                                        <p:tav tm="0">
                                          <p:val>
                                            <p:fltVal val="0"/>
                                          </p:val>
                                        </p:tav>
                                        <p:tav tm="100000">
                                          <p:val>
                                            <p:strVal val="#ppt_w"/>
                                          </p:val>
                                        </p:tav>
                                      </p:tavLst>
                                    </p:anim>
                                    <p:anim calcmode="lin" valueType="num">
                                      <p:cBhvr>
                                        <p:cTn id="8" dur="500" fill="hold"/>
                                        <p:tgtEl>
                                          <p:spTgt spid="20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DD29B10-31F2-4DF9-8D88-02A91265526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12383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5F7CA4D-35AF-4C23-9F18-2B9B750216D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183015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9CABDFA-31C4-4B0A-9329-AD3A649912A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15097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9CABDFA-31C4-4B0A-9329-AD3A649912AE}" type="slidenum">
              <a:rPr lang="en-US"/>
              <a:pPr/>
              <a:t>‹#›</a:t>
            </a:fld>
            <a:endParaRPr lang="en-US"/>
          </a:p>
        </p:txBody>
      </p:sp>
    </p:spTree>
    <p:extLst>
      <p:ext uri="{BB962C8B-B14F-4D97-AF65-F5344CB8AC3E}">
        <p14:creationId xmlns:p14="http://schemas.microsoft.com/office/powerpoint/2010/main" val="13996399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371EDBE-534C-4D3A-974C-37BC390AEEB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494729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35C91667-7329-4A64-9864-2CAC848C8B8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885293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CFD41C45-0DCB-4801-A5FA-2AFBAFF5EE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17760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90B90F2-8B18-44A8-A28B-3795B5F55C4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121178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063D82F-6EC0-4389-8048-9BEFE28FF6D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631782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0E6B4C2-8F5F-4491-BBFC-40988718FDE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912473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23825"/>
            <a:ext cx="2095500" cy="620077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304800" y="123825"/>
            <a:ext cx="6134100" cy="6200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70E4046-448E-4DC2-B461-9C2C2DBACB1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339328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23825"/>
            <a:ext cx="7162800" cy="838200"/>
          </a:xfrm>
        </p:spPr>
        <p:txBody>
          <a:bodyPr/>
          <a:lstStyle/>
          <a:p>
            <a:r>
              <a:rPr lang="en-US" smtClean="0"/>
              <a:t>Click to edit Master title style</a:t>
            </a:r>
            <a:endParaRPr lang="ar-EG"/>
          </a:p>
        </p:txBody>
      </p:sp>
      <p:sp>
        <p:nvSpPr>
          <p:cNvPr id="3" name="Table Placeholder 2"/>
          <p:cNvSpPr>
            <a:spLocks noGrp="1"/>
          </p:cNvSpPr>
          <p:nvPr>
            <p:ph type="tbl" idx="1"/>
          </p:nvPr>
        </p:nvSpPr>
        <p:spPr>
          <a:xfrm>
            <a:off x="457200" y="1076325"/>
            <a:ext cx="8229600" cy="5248275"/>
          </a:xfrm>
        </p:spPr>
        <p:txBody>
          <a:bodyPr/>
          <a:lstStyle/>
          <a:p>
            <a:endParaRPr lang="ar-EG"/>
          </a:p>
        </p:txBody>
      </p:sp>
      <p:sp>
        <p:nvSpPr>
          <p:cNvPr id="4" name="Date Placeholder 3"/>
          <p:cNvSpPr>
            <a:spLocks noGrp="1"/>
          </p:cNvSpPr>
          <p:nvPr>
            <p:ph type="dt" sz="half" idx="10"/>
          </p:nvPr>
        </p:nvSpPr>
        <p:spPr>
          <a:xfrm>
            <a:off x="457200" y="6400800"/>
            <a:ext cx="2133600" cy="320675"/>
          </a:xfr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3124200" y="6400800"/>
            <a:ext cx="2895600" cy="320675"/>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6553200" y="6400800"/>
            <a:ext cx="2133600" cy="320675"/>
          </a:xfrm>
        </p:spPr>
        <p:txBody>
          <a:bodyPr/>
          <a:lstStyle>
            <a:lvl1pPr>
              <a:defRPr/>
            </a:lvl1pPr>
          </a:lstStyle>
          <a:p>
            <a:fld id="{3581D0DA-74F8-48EB-A1D2-E68B70C1E9D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719265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1066800" y="0"/>
            <a:ext cx="8077200" cy="6858000"/>
            <a:chOff x="0" y="0"/>
            <a:chExt cx="5088" cy="4320"/>
          </a:xfrm>
        </p:grpSpPr>
        <p:sp>
          <p:nvSpPr>
            <p:cNvPr id="2051" name="Oval 3"/>
            <p:cNvSpPr>
              <a:spLocks noChangeArrowheads="1"/>
            </p:cNvSpPr>
            <p:nvPr/>
          </p:nvSpPr>
          <p:spPr bwMode="auto">
            <a:xfrm>
              <a:off x="0" y="4"/>
              <a:ext cx="4628" cy="4316"/>
            </a:xfrm>
            <a:prstGeom prst="ellipse">
              <a:avLst/>
            </a:pr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2052" name="Rectangle 4"/>
            <p:cNvSpPr>
              <a:spLocks noChangeArrowheads="1"/>
            </p:cNvSpPr>
            <p:nvPr/>
          </p:nvSpPr>
          <p:spPr bwMode="auto">
            <a:xfrm>
              <a:off x="2384" y="0"/>
              <a:ext cx="2704" cy="4318"/>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grpSp>
      <p:sp>
        <p:nvSpPr>
          <p:cNvPr id="2053" name="Rectangle 5"/>
          <p:cNvSpPr>
            <a:spLocks noGrp="1" noChangeArrowheads="1"/>
          </p:cNvSpPr>
          <p:nvPr>
            <p:ph type="ctrTitle"/>
          </p:nvPr>
        </p:nvSpPr>
        <p:spPr>
          <a:xfrm>
            <a:off x="1524000" y="914400"/>
            <a:ext cx="7315200" cy="1295400"/>
          </a:xfrm>
        </p:spPr>
        <p:txBody>
          <a:bodyPr/>
          <a:lstStyle>
            <a:lvl1pPr>
              <a:defRPr sz="4000" u="sng"/>
            </a:lvl1pPr>
          </a:lstStyle>
          <a:p>
            <a:pPr lvl="0"/>
            <a:r>
              <a:rPr lang="en-US" noProof="0" smtClean="0"/>
              <a:t>Click to edit Master title</a:t>
            </a:r>
            <a:br>
              <a:rPr lang="en-US" noProof="0" smtClean="0"/>
            </a:br>
            <a:r>
              <a:rPr lang="en-US" noProof="0" smtClean="0"/>
              <a:t> style</a:t>
            </a:r>
          </a:p>
        </p:txBody>
      </p:sp>
      <p:sp>
        <p:nvSpPr>
          <p:cNvPr id="2054" name="Rectangle 6"/>
          <p:cNvSpPr>
            <a:spLocks noGrp="1" noChangeArrowheads="1"/>
          </p:cNvSpPr>
          <p:nvPr>
            <p:ph type="dt" sz="half" idx="2"/>
          </p:nvPr>
        </p:nvSpPr>
        <p:spPr>
          <a:xfrm>
            <a:off x="457200" y="6477000"/>
            <a:ext cx="2133600" cy="244475"/>
          </a:xfrm>
        </p:spPr>
        <p:txBody>
          <a:bodyPr/>
          <a:lstStyle>
            <a:lvl1pPr>
              <a:defRPr sz="1200"/>
            </a:lvl1pPr>
          </a:lstStyle>
          <a:p>
            <a:endParaRPr lang="en-US">
              <a:solidFill>
                <a:srgbClr val="FFFFFF"/>
              </a:solidFill>
            </a:endParaRPr>
          </a:p>
        </p:txBody>
      </p:sp>
      <p:sp>
        <p:nvSpPr>
          <p:cNvPr id="2055" name="Rectangle 7"/>
          <p:cNvSpPr>
            <a:spLocks noGrp="1" noChangeArrowheads="1"/>
          </p:cNvSpPr>
          <p:nvPr>
            <p:ph type="ftr" sz="quarter" idx="3"/>
          </p:nvPr>
        </p:nvSpPr>
        <p:spPr>
          <a:xfrm>
            <a:off x="3124200" y="6477000"/>
            <a:ext cx="2895600" cy="244475"/>
          </a:xfrm>
        </p:spPr>
        <p:txBody>
          <a:bodyPr/>
          <a:lstStyle>
            <a:lvl1pPr>
              <a:defRPr sz="1200"/>
            </a:lvl1pPr>
          </a:lstStyle>
          <a:p>
            <a:endParaRPr lang="en-US">
              <a:solidFill>
                <a:srgbClr val="FFFFFF"/>
              </a:solidFill>
            </a:endParaRPr>
          </a:p>
        </p:txBody>
      </p:sp>
      <p:sp>
        <p:nvSpPr>
          <p:cNvPr id="2056" name="Rectangle 8"/>
          <p:cNvSpPr>
            <a:spLocks noGrp="1" noChangeArrowheads="1"/>
          </p:cNvSpPr>
          <p:nvPr>
            <p:ph type="sldNum" sz="quarter" idx="4"/>
          </p:nvPr>
        </p:nvSpPr>
        <p:spPr>
          <a:xfrm>
            <a:off x="6553200" y="6477000"/>
            <a:ext cx="2133600" cy="244475"/>
          </a:xfrm>
        </p:spPr>
        <p:txBody>
          <a:bodyPr/>
          <a:lstStyle>
            <a:lvl1pPr>
              <a:defRPr sz="1200"/>
            </a:lvl1pPr>
          </a:lstStyle>
          <a:p>
            <a:fld id="{B344B1E8-19E8-49CF-8E8E-6549B06FDAC6}" type="slidenum">
              <a:rPr lang="en-US">
                <a:solidFill>
                  <a:srgbClr val="FFFFFF"/>
                </a:solidFill>
              </a:rPr>
              <a:pPr/>
              <a:t>‹#›</a:t>
            </a:fld>
            <a:endParaRPr lang="en-US">
              <a:solidFill>
                <a:srgbClr val="FFFFFF"/>
              </a:solidFill>
            </a:endParaRPr>
          </a:p>
        </p:txBody>
      </p:sp>
      <p:sp>
        <p:nvSpPr>
          <p:cNvPr id="2057" name="Text Box 9"/>
          <p:cNvSpPr txBox="1">
            <a:spLocks noChangeArrowheads="1"/>
          </p:cNvSpPr>
          <p:nvPr/>
        </p:nvSpPr>
        <p:spPr bwMode="auto">
          <a:xfrm>
            <a:off x="228600" y="228600"/>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b="1">
                <a:solidFill>
                  <a:srgbClr val="FFFFFF"/>
                </a:solidFill>
              </a:rPr>
              <a:t>Company</a:t>
            </a:r>
          </a:p>
          <a:p>
            <a:r>
              <a:rPr lang="en-US" sz="2400" b="1">
                <a:solidFill>
                  <a:srgbClr val="FFFFFF"/>
                </a:solidFill>
              </a:rPr>
              <a:t>LOGO</a:t>
            </a:r>
          </a:p>
        </p:txBody>
      </p:sp>
      <p:sp>
        <p:nvSpPr>
          <p:cNvPr id="2058" name="Oval 10"/>
          <p:cNvSpPr>
            <a:spLocks noChangeArrowheads="1"/>
          </p:cNvSpPr>
          <p:nvPr/>
        </p:nvSpPr>
        <p:spPr bwMode="auto">
          <a:xfrm>
            <a:off x="5186363" y="6132513"/>
            <a:ext cx="428625" cy="38576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2059" name="Rectangle 11"/>
          <p:cNvSpPr>
            <a:spLocks noGrp="1" noChangeArrowheads="1"/>
          </p:cNvSpPr>
          <p:nvPr>
            <p:ph type="subTitle" idx="1"/>
          </p:nvPr>
        </p:nvSpPr>
        <p:spPr>
          <a:xfrm>
            <a:off x="5562600" y="6172200"/>
            <a:ext cx="3581400" cy="381000"/>
          </a:xfrm>
        </p:spPr>
        <p:txBody>
          <a:bodyPr/>
          <a:lstStyle>
            <a:lvl1pPr marL="0" indent="0">
              <a:buFont typeface="Wingdings" pitchFamily="2" charset="2"/>
              <a:buNone/>
              <a:defRPr sz="1800" b="1"/>
            </a:lvl1pPr>
          </a:lstStyle>
          <a:p>
            <a:pPr lvl="0"/>
            <a:r>
              <a:rPr lang="en-US" noProof="0" smtClean="0"/>
              <a:t>Click to edit Master </a:t>
            </a:r>
          </a:p>
          <a:p>
            <a:pPr lvl="0"/>
            <a:r>
              <a:rPr lang="en-US" noProof="0" smtClean="0"/>
              <a:t>subtitle style</a:t>
            </a:r>
          </a:p>
        </p:txBody>
      </p:sp>
      <p:pic>
        <p:nvPicPr>
          <p:cNvPr id="2060" name="Picture 12" descr="Pictur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028825"/>
            <a:ext cx="4379912"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Tree>
    <p:extLst>
      <p:ext uri="{BB962C8B-B14F-4D97-AF65-F5344CB8AC3E}">
        <p14:creationId xmlns:p14="http://schemas.microsoft.com/office/powerpoint/2010/main" val="23961752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p:cTn id="7" dur="500" fill="hold"/>
                                        <p:tgtEl>
                                          <p:spTgt spid="2058"/>
                                        </p:tgtEl>
                                        <p:attrNameLst>
                                          <p:attrName>ppt_w</p:attrName>
                                        </p:attrNameLst>
                                      </p:cBhvr>
                                      <p:tavLst>
                                        <p:tav tm="0">
                                          <p:val>
                                            <p:fltVal val="0"/>
                                          </p:val>
                                        </p:tav>
                                        <p:tav tm="100000">
                                          <p:val>
                                            <p:strVal val="#ppt_w"/>
                                          </p:val>
                                        </p:tav>
                                      </p:tavLst>
                                    </p:anim>
                                    <p:anim calcmode="lin" valueType="num">
                                      <p:cBhvr>
                                        <p:cTn id="8" dur="500" fill="hold"/>
                                        <p:tgtEl>
                                          <p:spTgt spid="20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DD29B10-31F2-4DF9-8D88-02A91265526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62435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371EDBE-534C-4D3A-974C-37BC390AEEB6}" type="slidenum">
              <a:rPr lang="en-US"/>
              <a:pPr/>
              <a:t>‹#›</a:t>
            </a:fld>
            <a:endParaRPr lang="en-US"/>
          </a:p>
        </p:txBody>
      </p:sp>
    </p:spTree>
    <p:extLst>
      <p:ext uri="{BB962C8B-B14F-4D97-AF65-F5344CB8AC3E}">
        <p14:creationId xmlns:p14="http://schemas.microsoft.com/office/powerpoint/2010/main" val="28459466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5F7CA4D-35AF-4C23-9F18-2B9B750216D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96231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9CABDFA-31C4-4B0A-9329-AD3A649912A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11021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371EDBE-534C-4D3A-974C-37BC390AEEB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429628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35C91667-7329-4A64-9864-2CAC848C8B8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795339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CFD41C45-0DCB-4801-A5FA-2AFBAFF5EE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504700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90B90F2-8B18-44A8-A28B-3795B5F55C4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79856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063D82F-6EC0-4389-8048-9BEFE28FF6D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849516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0E6B4C2-8F5F-4491-BBFC-40988718FDE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766701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23825"/>
            <a:ext cx="2095500" cy="620077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304800" y="123825"/>
            <a:ext cx="6134100" cy="6200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70E4046-448E-4DC2-B461-9C2C2DBACB1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193704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23825"/>
            <a:ext cx="7162800" cy="838200"/>
          </a:xfrm>
        </p:spPr>
        <p:txBody>
          <a:bodyPr/>
          <a:lstStyle/>
          <a:p>
            <a:r>
              <a:rPr lang="en-US" smtClean="0"/>
              <a:t>Click to edit Master title style</a:t>
            </a:r>
            <a:endParaRPr lang="ar-EG"/>
          </a:p>
        </p:txBody>
      </p:sp>
      <p:sp>
        <p:nvSpPr>
          <p:cNvPr id="3" name="Table Placeholder 2"/>
          <p:cNvSpPr>
            <a:spLocks noGrp="1"/>
          </p:cNvSpPr>
          <p:nvPr>
            <p:ph type="tbl" idx="1"/>
          </p:nvPr>
        </p:nvSpPr>
        <p:spPr>
          <a:xfrm>
            <a:off x="457200" y="1076325"/>
            <a:ext cx="8229600" cy="5248275"/>
          </a:xfrm>
        </p:spPr>
        <p:txBody>
          <a:bodyPr/>
          <a:lstStyle/>
          <a:p>
            <a:endParaRPr lang="ar-EG"/>
          </a:p>
        </p:txBody>
      </p:sp>
      <p:sp>
        <p:nvSpPr>
          <p:cNvPr id="4" name="Date Placeholder 3"/>
          <p:cNvSpPr>
            <a:spLocks noGrp="1"/>
          </p:cNvSpPr>
          <p:nvPr>
            <p:ph type="dt" sz="half" idx="10"/>
          </p:nvPr>
        </p:nvSpPr>
        <p:spPr>
          <a:xfrm>
            <a:off x="457200" y="6400800"/>
            <a:ext cx="2133600" cy="320675"/>
          </a:xfr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3124200" y="6400800"/>
            <a:ext cx="2895600" cy="320675"/>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6553200" y="6400800"/>
            <a:ext cx="2133600" cy="320675"/>
          </a:xfrm>
        </p:spPr>
        <p:txBody>
          <a:bodyPr/>
          <a:lstStyle>
            <a:lvl1pPr>
              <a:defRPr/>
            </a:lvl1pPr>
          </a:lstStyle>
          <a:p>
            <a:fld id="{3581D0DA-74F8-48EB-A1D2-E68B70C1E9D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02524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5C91667-7329-4A64-9864-2CAC848C8B85}" type="slidenum">
              <a:rPr lang="en-US"/>
              <a:pPr/>
              <a:t>‹#›</a:t>
            </a:fld>
            <a:endParaRPr lang="en-US"/>
          </a:p>
        </p:txBody>
      </p:sp>
    </p:spTree>
    <p:extLst>
      <p:ext uri="{BB962C8B-B14F-4D97-AF65-F5344CB8AC3E}">
        <p14:creationId xmlns:p14="http://schemas.microsoft.com/office/powerpoint/2010/main" val="1796609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1066800" y="0"/>
            <a:ext cx="8077200" cy="6858000"/>
            <a:chOff x="0" y="0"/>
            <a:chExt cx="5088" cy="4320"/>
          </a:xfrm>
        </p:grpSpPr>
        <p:sp>
          <p:nvSpPr>
            <p:cNvPr id="2051" name="Oval 3"/>
            <p:cNvSpPr>
              <a:spLocks noChangeArrowheads="1"/>
            </p:cNvSpPr>
            <p:nvPr/>
          </p:nvSpPr>
          <p:spPr bwMode="auto">
            <a:xfrm>
              <a:off x="0" y="4"/>
              <a:ext cx="4628" cy="4316"/>
            </a:xfrm>
            <a:prstGeom prst="ellipse">
              <a:avLst/>
            </a:pr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2052" name="Rectangle 4"/>
            <p:cNvSpPr>
              <a:spLocks noChangeArrowheads="1"/>
            </p:cNvSpPr>
            <p:nvPr/>
          </p:nvSpPr>
          <p:spPr bwMode="auto">
            <a:xfrm>
              <a:off x="2384" y="0"/>
              <a:ext cx="2704" cy="4318"/>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grpSp>
      <p:sp>
        <p:nvSpPr>
          <p:cNvPr id="2053" name="Rectangle 5"/>
          <p:cNvSpPr>
            <a:spLocks noGrp="1" noChangeArrowheads="1"/>
          </p:cNvSpPr>
          <p:nvPr>
            <p:ph type="ctrTitle"/>
          </p:nvPr>
        </p:nvSpPr>
        <p:spPr>
          <a:xfrm>
            <a:off x="1524000" y="914400"/>
            <a:ext cx="7315200" cy="1295400"/>
          </a:xfrm>
        </p:spPr>
        <p:txBody>
          <a:bodyPr/>
          <a:lstStyle>
            <a:lvl1pPr>
              <a:defRPr sz="4000" u="sng"/>
            </a:lvl1pPr>
          </a:lstStyle>
          <a:p>
            <a:pPr lvl="0"/>
            <a:r>
              <a:rPr lang="en-US" noProof="0" smtClean="0"/>
              <a:t>Click to edit Master title</a:t>
            </a:r>
            <a:br>
              <a:rPr lang="en-US" noProof="0" smtClean="0"/>
            </a:br>
            <a:r>
              <a:rPr lang="en-US" noProof="0" smtClean="0"/>
              <a:t> style</a:t>
            </a:r>
          </a:p>
        </p:txBody>
      </p:sp>
      <p:sp>
        <p:nvSpPr>
          <p:cNvPr id="2054" name="Rectangle 6"/>
          <p:cNvSpPr>
            <a:spLocks noGrp="1" noChangeArrowheads="1"/>
          </p:cNvSpPr>
          <p:nvPr>
            <p:ph type="dt" sz="half" idx="2"/>
          </p:nvPr>
        </p:nvSpPr>
        <p:spPr>
          <a:xfrm>
            <a:off x="457200" y="6477000"/>
            <a:ext cx="2133600" cy="244475"/>
          </a:xfrm>
        </p:spPr>
        <p:txBody>
          <a:bodyPr/>
          <a:lstStyle>
            <a:lvl1pPr>
              <a:defRPr sz="1200"/>
            </a:lvl1pPr>
          </a:lstStyle>
          <a:p>
            <a:endParaRPr lang="en-US">
              <a:solidFill>
                <a:srgbClr val="FFFFFF"/>
              </a:solidFill>
            </a:endParaRPr>
          </a:p>
        </p:txBody>
      </p:sp>
      <p:sp>
        <p:nvSpPr>
          <p:cNvPr id="2055" name="Rectangle 7"/>
          <p:cNvSpPr>
            <a:spLocks noGrp="1" noChangeArrowheads="1"/>
          </p:cNvSpPr>
          <p:nvPr>
            <p:ph type="ftr" sz="quarter" idx="3"/>
          </p:nvPr>
        </p:nvSpPr>
        <p:spPr>
          <a:xfrm>
            <a:off x="3124200" y="6477000"/>
            <a:ext cx="2895600" cy="244475"/>
          </a:xfrm>
        </p:spPr>
        <p:txBody>
          <a:bodyPr/>
          <a:lstStyle>
            <a:lvl1pPr>
              <a:defRPr sz="1200"/>
            </a:lvl1pPr>
          </a:lstStyle>
          <a:p>
            <a:endParaRPr lang="en-US">
              <a:solidFill>
                <a:srgbClr val="FFFFFF"/>
              </a:solidFill>
            </a:endParaRPr>
          </a:p>
        </p:txBody>
      </p:sp>
      <p:sp>
        <p:nvSpPr>
          <p:cNvPr id="2056" name="Rectangle 8"/>
          <p:cNvSpPr>
            <a:spLocks noGrp="1" noChangeArrowheads="1"/>
          </p:cNvSpPr>
          <p:nvPr>
            <p:ph type="sldNum" sz="quarter" idx="4"/>
          </p:nvPr>
        </p:nvSpPr>
        <p:spPr>
          <a:xfrm>
            <a:off x="6553200" y="6477000"/>
            <a:ext cx="2133600" cy="244475"/>
          </a:xfrm>
        </p:spPr>
        <p:txBody>
          <a:bodyPr/>
          <a:lstStyle>
            <a:lvl1pPr>
              <a:defRPr sz="1200"/>
            </a:lvl1pPr>
          </a:lstStyle>
          <a:p>
            <a:fld id="{B344B1E8-19E8-49CF-8E8E-6549B06FDAC6}" type="slidenum">
              <a:rPr lang="en-US">
                <a:solidFill>
                  <a:srgbClr val="FFFFFF"/>
                </a:solidFill>
              </a:rPr>
              <a:pPr/>
              <a:t>‹#›</a:t>
            </a:fld>
            <a:endParaRPr lang="en-US">
              <a:solidFill>
                <a:srgbClr val="FFFFFF"/>
              </a:solidFill>
            </a:endParaRPr>
          </a:p>
        </p:txBody>
      </p:sp>
      <p:sp>
        <p:nvSpPr>
          <p:cNvPr id="2057" name="Text Box 9"/>
          <p:cNvSpPr txBox="1">
            <a:spLocks noChangeArrowheads="1"/>
          </p:cNvSpPr>
          <p:nvPr/>
        </p:nvSpPr>
        <p:spPr bwMode="auto">
          <a:xfrm>
            <a:off x="228600" y="228600"/>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b="1">
                <a:solidFill>
                  <a:srgbClr val="FFFFFF"/>
                </a:solidFill>
              </a:rPr>
              <a:t>Company</a:t>
            </a:r>
          </a:p>
          <a:p>
            <a:r>
              <a:rPr lang="en-US" sz="2400" b="1">
                <a:solidFill>
                  <a:srgbClr val="FFFFFF"/>
                </a:solidFill>
              </a:rPr>
              <a:t>LOGO</a:t>
            </a:r>
          </a:p>
        </p:txBody>
      </p:sp>
      <p:sp>
        <p:nvSpPr>
          <p:cNvPr id="2058" name="Oval 10"/>
          <p:cNvSpPr>
            <a:spLocks noChangeArrowheads="1"/>
          </p:cNvSpPr>
          <p:nvPr/>
        </p:nvSpPr>
        <p:spPr bwMode="auto">
          <a:xfrm>
            <a:off x="5186363" y="6132513"/>
            <a:ext cx="428625" cy="38576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2059" name="Rectangle 11"/>
          <p:cNvSpPr>
            <a:spLocks noGrp="1" noChangeArrowheads="1"/>
          </p:cNvSpPr>
          <p:nvPr>
            <p:ph type="subTitle" idx="1"/>
          </p:nvPr>
        </p:nvSpPr>
        <p:spPr>
          <a:xfrm>
            <a:off x="5562600" y="6172200"/>
            <a:ext cx="3581400" cy="381000"/>
          </a:xfrm>
        </p:spPr>
        <p:txBody>
          <a:bodyPr/>
          <a:lstStyle>
            <a:lvl1pPr marL="0" indent="0">
              <a:buFont typeface="Wingdings" pitchFamily="2" charset="2"/>
              <a:buNone/>
              <a:defRPr sz="1800" b="1"/>
            </a:lvl1pPr>
          </a:lstStyle>
          <a:p>
            <a:pPr lvl="0"/>
            <a:r>
              <a:rPr lang="en-US" noProof="0" smtClean="0"/>
              <a:t>Click to edit Master </a:t>
            </a:r>
          </a:p>
          <a:p>
            <a:pPr lvl="0"/>
            <a:r>
              <a:rPr lang="en-US" noProof="0" smtClean="0"/>
              <a:t>subtitle style</a:t>
            </a:r>
          </a:p>
        </p:txBody>
      </p:sp>
      <p:pic>
        <p:nvPicPr>
          <p:cNvPr id="2060" name="Picture 12" descr="Pictur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028825"/>
            <a:ext cx="4379912"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Tree>
    <p:extLst>
      <p:ext uri="{BB962C8B-B14F-4D97-AF65-F5344CB8AC3E}">
        <p14:creationId xmlns:p14="http://schemas.microsoft.com/office/powerpoint/2010/main" val="3179985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p:cTn id="7" dur="500" fill="hold"/>
                                        <p:tgtEl>
                                          <p:spTgt spid="2058"/>
                                        </p:tgtEl>
                                        <p:attrNameLst>
                                          <p:attrName>ppt_w</p:attrName>
                                        </p:attrNameLst>
                                      </p:cBhvr>
                                      <p:tavLst>
                                        <p:tav tm="0">
                                          <p:val>
                                            <p:fltVal val="0"/>
                                          </p:val>
                                        </p:tav>
                                        <p:tav tm="100000">
                                          <p:val>
                                            <p:strVal val="#ppt_w"/>
                                          </p:val>
                                        </p:tav>
                                      </p:tavLst>
                                    </p:anim>
                                    <p:anim calcmode="lin" valueType="num">
                                      <p:cBhvr>
                                        <p:cTn id="8" dur="500" fill="hold"/>
                                        <p:tgtEl>
                                          <p:spTgt spid="20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DD29B10-31F2-4DF9-8D88-02A91265526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57380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5F7CA4D-35AF-4C23-9F18-2B9B750216D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76665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9CABDFA-31C4-4B0A-9329-AD3A649912A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17276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371EDBE-534C-4D3A-974C-37BC390AEEB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818023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35C91667-7329-4A64-9864-2CAC848C8B8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230150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CFD41C45-0DCB-4801-A5FA-2AFBAFF5EE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713923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90B90F2-8B18-44A8-A28B-3795B5F55C4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742234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063D82F-6EC0-4389-8048-9BEFE28FF6D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926509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0E6B4C2-8F5F-4491-BBFC-40988718FDE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48409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FD41C45-0DCB-4801-A5FA-2AFBAFF5EE28}" type="slidenum">
              <a:rPr lang="en-US"/>
              <a:pPr/>
              <a:t>‹#›</a:t>
            </a:fld>
            <a:endParaRPr lang="en-US"/>
          </a:p>
        </p:txBody>
      </p:sp>
    </p:spTree>
    <p:extLst>
      <p:ext uri="{BB962C8B-B14F-4D97-AF65-F5344CB8AC3E}">
        <p14:creationId xmlns:p14="http://schemas.microsoft.com/office/powerpoint/2010/main" val="26805585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23825"/>
            <a:ext cx="2095500" cy="620077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304800" y="123825"/>
            <a:ext cx="6134100" cy="6200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70E4046-448E-4DC2-B461-9C2C2DBACB1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495888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23825"/>
            <a:ext cx="7162800" cy="838200"/>
          </a:xfrm>
        </p:spPr>
        <p:txBody>
          <a:bodyPr/>
          <a:lstStyle/>
          <a:p>
            <a:r>
              <a:rPr lang="en-US" smtClean="0"/>
              <a:t>Click to edit Master title style</a:t>
            </a:r>
            <a:endParaRPr lang="ar-EG"/>
          </a:p>
        </p:txBody>
      </p:sp>
      <p:sp>
        <p:nvSpPr>
          <p:cNvPr id="3" name="Table Placeholder 2"/>
          <p:cNvSpPr>
            <a:spLocks noGrp="1"/>
          </p:cNvSpPr>
          <p:nvPr>
            <p:ph type="tbl" idx="1"/>
          </p:nvPr>
        </p:nvSpPr>
        <p:spPr>
          <a:xfrm>
            <a:off x="457200" y="1076325"/>
            <a:ext cx="8229600" cy="5248275"/>
          </a:xfrm>
        </p:spPr>
        <p:txBody>
          <a:bodyPr/>
          <a:lstStyle/>
          <a:p>
            <a:endParaRPr lang="ar-EG"/>
          </a:p>
        </p:txBody>
      </p:sp>
      <p:sp>
        <p:nvSpPr>
          <p:cNvPr id="4" name="Date Placeholder 3"/>
          <p:cNvSpPr>
            <a:spLocks noGrp="1"/>
          </p:cNvSpPr>
          <p:nvPr>
            <p:ph type="dt" sz="half" idx="10"/>
          </p:nvPr>
        </p:nvSpPr>
        <p:spPr>
          <a:xfrm>
            <a:off x="457200" y="6400800"/>
            <a:ext cx="2133600" cy="320675"/>
          </a:xfr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3124200" y="6400800"/>
            <a:ext cx="2895600" cy="320675"/>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6553200" y="6400800"/>
            <a:ext cx="2133600" cy="320675"/>
          </a:xfrm>
        </p:spPr>
        <p:txBody>
          <a:bodyPr/>
          <a:lstStyle>
            <a:lvl1pPr>
              <a:defRPr/>
            </a:lvl1pPr>
          </a:lstStyle>
          <a:p>
            <a:fld id="{3581D0DA-74F8-48EB-A1D2-E68B70C1E9D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654739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1066800" y="0"/>
            <a:ext cx="8077200" cy="6858000"/>
            <a:chOff x="0" y="0"/>
            <a:chExt cx="5088" cy="4320"/>
          </a:xfrm>
        </p:grpSpPr>
        <p:sp>
          <p:nvSpPr>
            <p:cNvPr id="2051" name="Oval 3"/>
            <p:cNvSpPr>
              <a:spLocks noChangeArrowheads="1"/>
            </p:cNvSpPr>
            <p:nvPr/>
          </p:nvSpPr>
          <p:spPr bwMode="auto">
            <a:xfrm>
              <a:off x="0" y="4"/>
              <a:ext cx="4628" cy="4316"/>
            </a:xfrm>
            <a:prstGeom prst="ellipse">
              <a:avLst/>
            </a:pr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2052" name="Rectangle 4"/>
            <p:cNvSpPr>
              <a:spLocks noChangeArrowheads="1"/>
            </p:cNvSpPr>
            <p:nvPr/>
          </p:nvSpPr>
          <p:spPr bwMode="auto">
            <a:xfrm>
              <a:off x="2384" y="0"/>
              <a:ext cx="2704" cy="4318"/>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grpSp>
      <p:sp>
        <p:nvSpPr>
          <p:cNvPr id="2053" name="Rectangle 5"/>
          <p:cNvSpPr>
            <a:spLocks noGrp="1" noChangeArrowheads="1"/>
          </p:cNvSpPr>
          <p:nvPr>
            <p:ph type="ctrTitle"/>
          </p:nvPr>
        </p:nvSpPr>
        <p:spPr>
          <a:xfrm>
            <a:off x="1524000" y="914400"/>
            <a:ext cx="7315200" cy="1295400"/>
          </a:xfrm>
        </p:spPr>
        <p:txBody>
          <a:bodyPr/>
          <a:lstStyle>
            <a:lvl1pPr>
              <a:defRPr sz="4000" u="sng"/>
            </a:lvl1pPr>
          </a:lstStyle>
          <a:p>
            <a:pPr lvl="0"/>
            <a:r>
              <a:rPr lang="en-US" noProof="0" smtClean="0"/>
              <a:t>Click to edit Master title</a:t>
            </a:r>
            <a:br>
              <a:rPr lang="en-US" noProof="0" smtClean="0"/>
            </a:br>
            <a:r>
              <a:rPr lang="en-US" noProof="0" smtClean="0"/>
              <a:t> style</a:t>
            </a:r>
          </a:p>
        </p:txBody>
      </p:sp>
      <p:sp>
        <p:nvSpPr>
          <p:cNvPr id="2054" name="Rectangle 6"/>
          <p:cNvSpPr>
            <a:spLocks noGrp="1" noChangeArrowheads="1"/>
          </p:cNvSpPr>
          <p:nvPr>
            <p:ph type="dt" sz="half" idx="2"/>
          </p:nvPr>
        </p:nvSpPr>
        <p:spPr>
          <a:xfrm>
            <a:off x="457200" y="6477000"/>
            <a:ext cx="2133600" cy="244475"/>
          </a:xfrm>
        </p:spPr>
        <p:txBody>
          <a:bodyPr/>
          <a:lstStyle>
            <a:lvl1pPr>
              <a:defRPr sz="1200"/>
            </a:lvl1pPr>
          </a:lstStyle>
          <a:p>
            <a:endParaRPr lang="en-US">
              <a:solidFill>
                <a:srgbClr val="FFFFFF"/>
              </a:solidFill>
            </a:endParaRPr>
          </a:p>
        </p:txBody>
      </p:sp>
      <p:sp>
        <p:nvSpPr>
          <p:cNvPr id="2055" name="Rectangle 7"/>
          <p:cNvSpPr>
            <a:spLocks noGrp="1" noChangeArrowheads="1"/>
          </p:cNvSpPr>
          <p:nvPr>
            <p:ph type="ftr" sz="quarter" idx="3"/>
          </p:nvPr>
        </p:nvSpPr>
        <p:spPr>
          <a:xfrm>
            <a:off x="3124200" y="6477000"/>
            <a:ext cx="2895600" cy="244475"/>
          </a:xfrm>
        </p:spPr>
        <p:txBody>
          <a:bodyPr/>
          <a:lstStyle>
            <a:lvl1pPr>
              <a:defRPr sz="1200"/>
            </a:lvl1pPr>
          </a:lstStyle>
          <a:p>
            <a:endParaRPr lang="en-US">
              <a:solidFill>
                <a:srgbClr val="FFFFFF"/>
              </a:solidFill>
            </a:endParaRPr>
          </a:p>
        </p:txBody>
      </p:sp>
      <p:sp>
        <p:nvSpPr>
          <p:cNvPr id="2056" name="Rectangle 8"/>
          <p:cNvSpPr>
            <a:spLocks noGrp="1" noChangeArrowheads="1"/>
          </p:cNvSpPr>
          <p:nvPr>
            <p:ph type="sldNum" sz="quarter" idx="4"/>
          </p:nvPr>
        </p:nvSpPr>
        <p:spPr>
          <a:xfrm>
            <a:off x="6553200" y="6477000"/>
            <a:ext cx="2133600" cy="244475"/>
          </a:xfrm>
        </p:spPr>
        <p:txBody>
          <a:bodyPr/>
          <a:lstStyle>
            <a:lvl1pPr>
              <a:defRPr sz="1200"/>
            </a:lvl1pPr>
          </a:lstStyle>
          <a:p>
            <a:fld id="{B344B1E8-19E8-49CF-8E8E-6549B06FDAC6}" type="slidenum">
              <a:rPr lang="en-US">
                <a:solidFill>
                  <a:srgbClr val="FFFFFF"/>
                </a:solidFill>
              </a:rPr>
              <a:pPr/>
              <a:t>‹#›</a:t>
            </a:fld>
            <a:endParaRPr lang="en-US">
              <a:solidFill>
                <a:srgbClr val="FFFFFF"/>
              </a:solidFill>
            </a:endParaRPr>
          </a:p>
        </p:txBody>
      </p:sp>
      <p:sp>
        <p:nvSpPr>
          <p:cNvPr id="2057" name="Text Box 9"/>
          <p:cNvSpPr txBox="1">
            <a:spLocks noChangeArrowheads="1"/>
          </p:cNvSpPr>
          <p:nvPr/>
        </p:nvSpPr>
        <p:spPr bwMode="auto">
          <a:xfrm>
            <a:off x="228600" y="228600"/>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b="1">
                <a:solidFill>
                  <a:srgbClr val="FFFFFF"/>
                </a:solidFill>
              </a:rPr>
              <a:t>Company</a:t>
            </a:r>
          </a:p>
          <a:p>
            <a:r>
              <a:rPr lang="en-US" sz="2400" b="1">
                <a:solidFill>
                  <a:srgbClr val="FFFFFF"/>
                </a:solidFill>
              </a:rPr>
              <a:t>LOGO</a:t>
            </a:r>
          </a:p>
        </p:txBody>
      </p:sp>
      <p:sp>
        <p:nvSpPr>
          <p:cNvPr id="2058" name="Oval 10"/>
          <p:cNvSpPr>
            <a:spLocks noChangeArrowheads="1"/>
          </p:cNvSpPr>
          <p:nvPr/>
        </p:nvSpPr>
        <p:spPr bwMode="auto">
          <a:xfrm>
            <a:off x="5186363" y="6132513"/>
            <a:ext cx="428625" cy="38576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2059" name="Rectangle 11"/>
          <p:cNvSpPr>
            <a:spLocks noGrp="1" noChangeArrowheads="1"/>
          </p:cNvSpPr>
          <p:nvPr>
            <p:ph type="subTitle" idx="1"/>
          </p:nvPr>
        </p:nvSpPr>
        <p:spPr>
          <a:xfrm>
            <a:off x="5562600" y="6172200"/>
            <a:ext cx="3581400" cy="381000"/>
          </a:xfrm>
        </p:spPr>
        <p:txBody>
          <a:bodyPr/>
          <a:lstStyle>
            <a:lvl1pPr marL="0" indent="0">
              <a:buFont typeface="Wingdings" pitchFamily="2" charset="2"/>
              <a:buNone/>
              <a:defRPr sz="1800" b="1"/>
            </a:lvl1pPr>
          </a:lstStyle>
          <a:p>
            <a:pPr lvl="0"/>
            <a:r>
              <a:rPr lang="en-US" noProof="0" smtClean="0"/>
              <a:t>Click to edit Master </a:t>
            </a:r>
          </a:p>
          <a:p>
            <a:pPr lvl="0"/>
            <a:r>
              <a:rPr lang="en-US" noProof="0" smtClean="0"/>
              <a:t>subtitle style</a:t>
            </a:r>
          </a:p>
        </p:txBody>
      </p:sp>
      <p:pic>
        <p:nvPicPr>
          <p:cNvPr id="2060" name="Picture 12" descr="Pictur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028825"/>
            <a:ext cx="4379912"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Tree>
    <p:extLst>
      <p:ext uri="{BB962C8B-B14F-4D97-AF65-F5344CB8AC3E}">
        <p14:creationId xmlns:p14="http://schemas.microsoft.com/office/powerpoint/2010/main" val="3940709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p:cTn id="7" dur="500" fill="hold"/>
                                        <p:tgtEl>
                                          <p:spTgt spid="2058"/>
                                        </p:tgtEl>
                                        <p:attrNameLst>
                                          <p:attrName>ppt_w</p:attrName>
                                        </p:attrNameLst>
                                      </p:cBhvr>
                                      <p:tavLst>
                                        <p:tav tm="0">
                                          <p:val>
                                            <p:fltVal val="0"/>
                                          </p:val>
                                        </p:tav>
                                        <p:tav tm="100000">
                                          <p:val>
                                            <p:strVal val="#ppt_w"/>
                                          </p:val>
                                        </p:tav>
                                      </p:tavLst>
                                    </p:anim>
                                    <p:anim calcmode="lin" valueType="num">
                                      <p:cBhvr>
                                        <p:cTn id="8" dur="500" fill="hold"/>
                                        <p:tgtEl>
                                          <p:spTgt spid="20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DD29B10-31F2-4DF9-8D88-02A91265526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26957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5F7CA4D-35AF-4C23-9F18-2B9B750216D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289622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9CABDFA-31C4-4B0A-9329-AD3A649912A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601349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371EDBE-534C-4D3A-974C-37BC390AEEB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776995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35C91667-7329-4A64-9864-2CAC848C8B8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66507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CFD41C45-0DCB-4801-A5FA-2AFBAFF5EE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842389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90B90F2-8B18-44A8-A28B-3795B5F55C4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9478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90B90F2-8B18-44A8-A28B-3795B5F55C46}" type="slidenum">
              <a:rPr lang="en-US"/>
              <a:pPr/>
              <a:t>‹#›</a:t>
            </a:fld>
            <a:endParaRPr lang="en-US"/>
          </a:p>
        </p:txBody>
      </p:sp>
    </p:spTree>
    <p:extLst>
      <p:ext uri="{BB962C8B-B14F-4D97-AF65-F5344CB8AC3E}">
        <p14:creationId xmlns:p14="http://schemas.microsoft.com/office/powerpoint/2010/main" val="24431700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063D82F-6EC0-4389-8048-9BEFE28FF6D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597103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0E6B4C2-8F5F-4491-BBFC-40988718FDE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103530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23825"/>
            <a:ext cx="2095500" cy="620077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304800" y="123825"/>
            <a:ext cx="6134100" cy="6200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70E4046-448E-4DC2-B461-9C2C2DBACB1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181799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23825"/>
            <a:ext cx="7162800" cy="838200"/>
          </a:xfrm>
        </p:spPr>
        <p:txBody>
          <a:bodyPr/>
          <a:lstStyle/>
          <a:p>
            <a:r>
              <a:rPr lang="en-US" smtClean="0"/>
              <a:t>Click to edit Master title style</a:t>
            </a:r>
            <a:endParaRPr lang="ar-EG"/>
          </a:p>
        </p:txBody>
      </p:sp>
      <p:sp>
        <p:nvSpPr>
          <p:cNvPr id="3" name="Table Placeholder 2"/>
          <p:cNvSpPr>
            <a:spLocks noGrp="1"/>
          </p:cNvSpPr>
          <p:nvPr>
            <p:ph type="tbl" idx="1"/>
          </p:nvPr>
        </p:nvSpPr>
        <p:spPr>
          <a:xfrm>
            <a:off x="457200" y="1076325"/>
            <a:ext cx="8229600" cy="5248275"/>
          </a:xfrm>
        </p:spPr>
        <p:txBody>
          <a:bodyPr/>
          <a:lstStyle/>
          <a:p>
            <a:endParaRPr lang="ar-EG"/>
          </a:p>
        </p:txBody>
      </p:sp>
      <p:sp>
        <p:nvSpPr>
          <p:cNvPr id="4" name="Date Placeholder 3"/>
          <p:cNvSpPr>
            <a:spLocks noGrp="1"/>
          </p:cNvSpPr>
          <p:nvPr>
            <p:ph type="dt" sz="half" idx="10"/>
          </p:nvPr>
        </p:nvSpPr>
        <p:spPr>
          <a:xfrm>
            <a:off x="457200" y="6400800"/>
            <a:ext cx="2133600" cy="320675"/>
          </a:xfr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3124200" y="6400800"/>
            <a:ext cx="2895600" cy="320675"/>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6553200" y="6400800"/>
            <a:ext cx="2133600" cy="320675"/>
          </a:xfrm>
        </p:spPr>
        <p:txBody>
          <a:bodyPr/>
          <a:lstStyle>
            <a:lvl1pPr>
              <a:defRPr/>
            </a:lvl1pPr>
          </a:lstStyle>
          <a:p>
            <a:fld id="{3581D0DA-74F8-48EB-A1D2-E68B70C1E9D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942499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1066800" y="0"/>
            <a:ext cx="8077200" cy="6858000"/>
            <a:chOff x="0" y="0"/>
            <a:chExt cx="5088" cy="4320"/>
          </a:xfrm>
        </p:grpSpPr>
        <p:sp>
          <p:nvSpPr>
            <p:cNvPr id="2051" name="Oval 3"/>
            <p:cNvSpPr>
              <a:spLocks noChangeArrowheads="1"/>
            </p:cNvSpPr>
            <p:nvPr/>
          </p:nvSpPr>
          <p:spPr bwMode="auto">
            <a:xfrm>
              <a:off x="0" y="4"/>
              <a:ext cx="4628" cy="4316"/>
            </a:xfrm>
            <a:prstGeom prst="ellipse">
              <a:avLst/>
            </a:pr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2052" name="Rectangle 4"/>
            <p:cNvSpPr>
              <a:spLocks noChangeArrowheads="1"/>
            </p:cNvSpPr>
            <p:nvPr/>
          </p:nvSpPr>
          <p:spPr bwMode="auto">
            <a:xfrm>
              <a:off x="2384" y="0"/>
              <a:ext cx="2704" cy="4318"/>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grpSp>
      <p:sp>
        <p:nvSpPr>
          <p:cNvPr id="2053" name="Rectangle 5"/>
          <p:cNvSpPr>
            <a:spLocks noGrp="1" noChangeArrowheads="1"/>
          </p:cNvSpPr>
          <p:nvPr>
            <p:ph type="ctrTitle"/>
          </p:nvPr>
        </p:nvSpPr>
        <p:spPr>
          <a:xfrm>
            <a:off x="1524000" y="914400"/>
            <a:ext cx="7315200" cy="1295400"/>
          </a:xfrm>
        </p:spPr>
        <p:txBody>
          <a:bodyPr/>
          <a:lstStyle>
            <a:lvl1pPr>
              <a:defRPr sz="4000" u="sng"/>
            </a:lvl1pPr>
          </a:lstStyle>
          <a:p>
            <a:pPr lvl="0"/>
            <a:r>
              <a:rPr lang="en-US" noProof="0" smtClean="0"/>
              <a:t>Click to edit Master title</a:t>
            </a:r>
            <a:br>
              <a:rPr lang="en-US" noProof="0" smtClean="0"/>
            </a:br>
            <a:r>
              <a:rPr lang="en-US" noProof="0" smtClean="0"/>
              <a:t> style</a:t>
            </a:r>
          </a:p>
        </p:txBody>
      </p:sp>
      <p:sp>
        <p:nvSpPr>
          <p:cNvPr id="2054" name="Rectangle 6"/>
          <p:cNvSpPr>
            <a:spLocks noGrp="1" noChangeArrowheads="1"/>
          </p:cNvSpPr>
          <p:nvPr>
            <p:ph type="dt" sz="half" idx="2"/>
          </p:nvPr>
        </p:nvSpPr>
        <p:spPr>
          <a:xfrm>
            <a:off x="457200" y="6477000"/>
            <a:ext cx="2133600" cy="244475"/>
          </a:xfrm>
        </p:spPr>
        <p:txBody>
          <a:bodyPr/>
          <a:lstStyle>
            <a:lvl1pPr>
              <a:defRPr sz="1200"/>
            </a:lvl1pPr>
          </a:lstStyle>
          <a:p>
            <a:endParaRPr lang="en-US">
              <a:solidFill>
                <a:srgbClr val="FFFFFF"/>
              </a:solidFill>
            </a:endParaRPr>
          </a:p>
        </p:txBody>
      </p:sp>
      <p:sp>
        <p:nvSpPr>
          <p:cNvPr id="2055" name="Rectangle 7"/>
          <p:cNvSpPr>
            <a:spLocks noGrp="1" noChangeArrowheads="1"/>
          </p:cNvSpPr>
          <p:nvPr>
            <p:ph type="ftr" sz="quarter" idx="3"/>
          </p:nvPr>
        </p:nvSpPr>
        <p:spPr>
          <a:xfrm>
            <a:off x="3124200" y="6477000"/>
            <a:ext cx="2895600" cy="244475"/>
          </a:xfrm>
        </p:spPr>
        <p:txBody>
          <a:bodyPr/>
          <a:lstStyle>
            <a:lvl1pPr>
              <a:defRPr sz="1200"/>
            </a:lvl1pPr>
          </a:lstStyle>
          <a:p>
            <a:endParaRPr lang="en-US">
              <a:solidFill>
                <a:srgbClr val="FFFFFF"/>
              </a:solidFill>
            </a:endParaRPr>
          </a:p>
        </p:txBody>
      </p:sp>
      <p:sp>
        <p:nvSpPr>
          <p:cNvPr id="2056" name="Rectangle 8"/>
          <p:cNvSpPr>
            <a:spLocks noGrp="1" noChangeArrowheads="1"/>
          </p:cNvSpPr>
          <p:nvPr>
            <p:ph type="sldNum" sz="quarter" idx="4"/>
          </p:nvPr>
        </p:nvSpPr>
        <p:spPr>
          <a:xfrm>
            <a:off x="6553200" y="6477000"/>
            <a:ext cx="2133600" cy="244475"/>
          </a:xfrm>
        </p:spPr>
        <p:txBody>
          <a:bodyPr/>
          <a:lstStyle>
            <a:lvl1pPr>
              <a:defRPr sz="1200"/>
            </a:lvl1pPr>
          </a:lstStyle>
          <a:p>
            <a:fld id="{B344B1E8-19E8-49CF-8E8E-6549B06FDAC6}" type="slidenum">
              <a:rPr lang="en-US">
                <a:solidFill>
                  <a:srgbClr val="FFFFFF"/>
                </a:solidFill>
              </a:rPr>
              <a:pPr/>
              <a:t>‹#›</a:t>
            </a:fld>
            <a:endParaRPr lang="en-US">
              <a:solidFill>
                <a:srgbClr val="FFFFFF"/>
              </a:solidFill>
            </a:endParaRPr>
          </a:p>
        </p:txBody>
      </p:sp>
      <p:sp>
        <p:nvSpPr>
          <p:cNvPr id="2057" name="Text Box 9"/>
          <p:cNvSpPr txBox="1">
            <a:spLocks noChangeArrowheads="1"/>
          </p:cNvSpPr>
          <p:nvPr/>
        </p:nvSpPr>
        <p:spPr bwMode="auto">
          <a:xfrm>
            <a:off x="228600" y="228600"/>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b="1">
                <a:solidFill>
                  <a:srgbClr val="FFFFFF"/>
                </a:solidFill>
              </a:rPr>
              <a:t>Company</a:t>
            </a:r>
          </a:p>
          <a:p>
            <a:r>
              <a:rPr lang="en-US" sz="2400" b="1">
                <a:solidFill>
                  <a:srgbClr val="FFFFFF"/>
                </a:solidFill>
              </a:rPr>
              <a:t>LOGO</a:t>
            </a:r>
          </a:p>
        </p:txBody>
      </p:sp>
      <p:sp>
        <p:nvSpPr>
          <p:cNvPr id="2058" name="Oval 10"/>
          <p:cNvSpPr>
            <a:spLocks noChangeArrowheads="1"/>
          </p:cNvSpPr>
          <p:nvPr/>
        </p:nvSpPr>
        <p:spPr bwMode="auto">
          <a:xfrm>
            <a:off x="5186363" y="6132513"/>
            <a:ext cx="428625" cy="38576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2059" name="Rectangle 11"/>
          <p:cNvSpPr>
            <a:spLocks noGrp="1" noChangeArrowheads="1"/>
          </p:cNvSpPr>
          <p:nvPr>
            <p:ph type="subTitle" idx="1"/>
          </p:nvPr>
        </p:nvSpPr>
        <p:spPr>
          <a:xfrm>
            <a:off x="5562600" y="6172200"/>
            <a:ext cx="3581400" cy="381000"/>
          </a:xfrm>
        </p:spPr>
        <p:txBody>
          <a:bodyPr/>
          <a:lstStyle>
            <a:lvl1pPr marL="0" indent="0">
              <a:buFont typeface="Wingdings" pitchFamily="2" charset="2"/>
              <a:buNone/>
              <a:defRPr sz="1800" b="1"/>
            </a:lvl1pPr>
          </a:lstStyle>
          <a:p>
            <a:pPr lvl="0"/>
            <a:r>
              <a:rPr lang="en-US" noProof="0" smtClean="0"/>
              <a:t>Click to edit Master </a:t>
            </a:r>
          </a:p>
          <a:p>
            <a:pPr lvl="0"/>
            <a:r>
              <a:rPr lang="en-US" noProof="0" smtClean="0"/>
              <a:t>subtitle style</a:t>
            </a:r>
          </a:p>
        </p:txBody>
      </p:sp>
      <p:pic>
        <p:nvPicPr>
          <p:cNvPr id="2060" name="Picture 12" descr="Pictur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028825"/>
            <a:ext cx="4379912"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Tree>
    <p:extLst>
      <p:ext uri="{BB962C8B-B14F-4D97-AF65-F5344CB8AC3E}">
        <p14:creationId xmlns:p14="http://schemas.microsoft.com/office/powerpoint/2010/main" val="3669369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p:cTn id="7" dur="500" fill="hold"/>
                                        <p:tgtEl>
                                          <p:spTgt spid="2058"/>
                                        </p:tgtEl>
                                        <p:attrNameLst>
                                          <p:attrName>ppt_w</p:attrName>
                                        </p:attrNameLst>
                                      </p:cBhvr>
                                      <p:tavLst>
                                        <p:tav tm="0">
                                          <p:val>
                                            <p:fltVal val="0"/>
                                          </p:val>
                                        </p:tav>
                                        <p:tav tm="100000">
                                          <p:val>
                                            <p:strVal val="#ppt_w"/>
                                          </p:val>
                                        </p:tav>
                                      </p:tavLst>
                                    </p:anim>
                                    <p:anim calcmode="lin" valueType="num">
                                      <p:cBhvr>
                                        <p:cTn id="8" dur="500" fill="hold"/>
                                        <p:tgtEl>
                                          <p:spTgt spid="20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DD29B10-31F2-4DF9-8D88-02A91265526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62738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5F7CA4D-35AF-4C23-9F18-2B9B750216D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075147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9CABDFA-31C4-4B0A-9329-AD3A649912A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613653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371EDBE-534C-4D3A-974C-37BC390AEEB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364921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35C91667-7329-4A64-9864-2CAC848C8B8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90346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63D82F-6EC0-4389-8048-9BEFE28FF6D8}" type="slidenum">
              <a:rPr lang="en-US"/>
              <a:pPr/>
              <a:t>‹#›</a:t>
            </a:fld>
            <a:endParaRPr lang="en-US"/>
          </a:p>
        </p:txBody>
      </p:sp>
    </p:spTree>
    <p:extLst>
      <p:ext uri="{BB962C8B-B14F-4D97-AF65-F5344CB8AC3E}">
        <p14:creationId xmlns:p14="http://schemas.microsoft.com/office/powerpoint/2010/main" val="10430616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CFD41C45-0DCB-4801-A5FA-2AFBAFF5EE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51918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90B90F2-8B18-44A8-A28B-3795B5F55C4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55070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063D82F-6EC0-4389-8048-9BEFE28FF6D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597529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0E6B4C2-8F5F-4491-BBFC-40988718FDE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296323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123825"/>
            <a:ext cx="2095500" cy="620077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304800" y="123825"/>
            <a:ext cx="6134100" cy="6200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270E4046-448E-4DC2-B461-9C2C2DBACB1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626233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23825"/>
            <a:ext cx="7162800" cy="838200"/>
          </a:xfrm>
        </p:spPr>
        <p:txBody>
          <a:bodyPr/>
          <a:lstStyle/>
          <a:p>
            <a:r>
              <a:rPr lang="en-US" smtClean="0"/>
              <a:t>Click to edit Master title style</a:t>
            </a:r>
            <a:endParaRPr lang="ar-EG"/>
          </a:p>
        </p:txBody>
      </p:sp>
      <p:sp>
        <p:nvSpPr>
          <p:cNvPr id="3" name="Table Placeholder 2"/>
          <p:cNvSpPr>
            <a:spLocks noGrp="1"/>
          </p:cNvSpPr>
          <p:nvPr>
            <p:ph type="tbl" idx="1"/>
          </p:nvPr>
        </p:nvSpPr>
        <p:spPr>
          <a:xfrm>
            <a:off x="457200" y="1076325"/>
            <a:ext cx="8229600" cy="5248275"/>
          </a:xfrm>
        </p:spPr>
        <p:txBody>
          <a:bodyPr/>
          <a:lstStyle/>
          <a:p>
            <a:endParaRPr lang="ar-EG"/>
          </a:p>
        </p:txBody>
      </p:sp>
      <p:sp>
        <p:nvSpPr>
          <p:cNvPr id="4" name="Date Placeholder 3"/>
          <p:cNvSpPr>
            <a:spLocks noGrp="1"/>
          </p:cNvSpPr>
          <p:nvPr>
            <p:ph type="dt" sz="half" idx="10"/>
          </p:nvPr>
        </p:nvSpPr>
        <p:spPr>
          <a:xfrm>
            <a:off x="457200" y="6400800"/>
            <a:ext cx="2133600" cy="320675"/>
          </a:xfr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3124200" y="6400800"/>
            <a:ext cx="2895600" cy="320675"/>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6553200" y="6400800"/>
            <a:ext cx="2133600" cy="320675"/>
          </a:xfrm>
        </p:spPr>
        <p:txBody>
          <a:bodyPr/>
          <a:lstStyle>
            <a:lvl1pPr>
              <a:defRPr/>
            </a:lvl1pPr>
          </a:lstStyle>
          <a:p>
            <a:fld id="{3581D0DA-74F8-48EB-A1D2-E68B70C1E9D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154621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1066800" y="0"/>
            <a:ext cx="8077200" cy="6858000"/>
            <a:chOff x="0" y="0"/>
            <a:chExt cx="5088" cy="4320"/>
          </a:xfrm>
        </p:grpSpPr>
        <p:sp>
          <p:nvSpPr>
            <p:cNvPr id="2051" name="Oval 3"/>
            <p:cNvSpPr>
              <a:spLocks noChangeArrowheads="1"/>
            </p:cNvSpPr>
            <p:nvPr/>
          </p:nvSpPr>
          <p:spPr bwMode="auto">
            <a:xfrm>
              <a:off x="0" y="4"/>
              <a:ext cx="4628" cy="4316"/>
            </a:xfrm>
            <a:prstGeom prst="ellipse">
              <a:avLst/>
            </a:prstGeom>
            <a:solidFill>
              <a:schemeClr val="accent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2052" name="Rectangle 4"/>
            <p:cNvSpPr>
              <a:spLocks noChangeArrowheads="1"/>
            </p:cNvSpPr>
            <p:nvPr/>
          </p:nvSpPr>
          <p:spPr bwMode="auto">
            <a:xfrm>
              <a:off x="2384" y="0"/>
              <a:ext cx="2704" cy="4318"/>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grpSp>
      <p:sp>
        <p:nvSpPr>
          <p:cNvPr id="2053" name="Rectangle 5"/>
          <p:cNvSpPr>
            <a:spLocks noGrp="1" noChangeArrowheads="1"/>
          </p:cNvSpPr>
          <p:nvPr>
            <p:ph type="ctrTitle"/>
          </p:nvPr>
        </p:nvSpPr>
        <p:spPr>
          <a:xfrm>
            <a:off x="1524000" y="914400"/>
            <a:ext cx="7315200" cy="1295400"/>
          </a:xfrm>
        </p:spPr>
        <p:txBody>
          <a:bodyPr/>
          <a:lstStyle>
            <a:lvl1pPr>
              <a:defRPr sz="4000" u="sng"/>
            </a:lvl1pPr>
          </a:lstStyle>
          <a:p>
            <a:pPr lvl="0"/>
            <a:r>
              <a:rPr lang="en-US" noProof="0" smtClean="0"/>
              <a:t>Click to edit Master title</a:t>
            </a:r>
            <a:br>
              <a:rPr lang="en-US" noProof="0" smtClean="0"/>
            </a:br>
            <a:r>
              <a:rPr lang="en-US" noProof="0" smtClean="0"/>
              <a:t> style</a:t>
            </a:r>
          </a:p>
        </p:txBody>
      </p:sp>
      <p:sp>
        <p:nvSpPr>
          <p:cNvPr id="2054" name="Rectangle 6"/>
          <p:cNvSpPr>
            <a:spLocks noGrp="1" noChangeArrowheads="1"/>
          </p:cNvSpPr>
          <p:nvPr>
            <p:ph type="dt" sz="half" idx="2"/>
          </p:nvPr>
        </p:nvSpPr>
        <p:spPr>
          <a:xfrm>
            <a:off x="457200" y="6477000"/>
            <a:ext cx="2133600" cy="244475"/>
          </a:xfrm>
        </p:spPr>
        <p:txBody>
          <a:bodyPr/>
          <a:lstStyle>
            <a:lvl1pPr>
              <a:defRPr sz="1200"/>
            </a:lvl1pPr>
          </a:lstStyle>
          <a:p>
            <a:endParaRPr lang="en-US">
              <a:solidFill>
                <a:srgbClr val="FFFFFF"/>
              </a:solidFill>
            </a:endParaRPr>
          </a:p>
        </p:txBody>
      </p:sp>
      <p:sp>
        <p:nvSpPr>
          <p:cNvPr id="2055" name="Rectangle 7"/>
          <p:cNvSpPr>
            <a:spLocks noGrp="1" noChangeArrowheads="1"/>
          </p:cNvSpPr>
          <p:nvPr>
            <p:ph type="ftr" sz="quarter" idx="3"/>
          </p:nvPr>
        </p:nvSpPr>
        <p:spPr>
          <a:xfrm>
            <a:off x="3124200" y="6477000"/>
            <a:ext cx="2895600" cy="244475"/>
          </a:xfrm>
        </p:spPr>
        <p:txBody>
          <a:bodyPr/>
          <a:lstStyle>
            <a:lvl1pPr>
              <a:defRPr sz="1200"/>
            </a:lvl1pPr>
          </a:lstStyle>
          <a:p>
            <a:endParaRPr lang="en-US">
              <a:solidFill>
                <a:srgbClr val="FFFFFF"/>
              </a:solidFill>
            </a:endParaRPr>
          </a:p>
        </p:txBody>
      </p:sp>
      <p:sp>
        <p:nvSpPr>
          <p:cNvPr id="2056" name="Rectangle 8"/>
          <p:cNvSpPr>
            <a:spLocks noGrp="1" noChangeArrowheads="1"/>
          </p:cNvSpPr>
          <p:nvPr>
            <p:ph type="sldNum" sz="quarter" idx="4"/>
          </p:nvPr>
        </p:nvSpPr>
        <p:spPr>
          <a:xfrm>
            <a:off x="6553200" y="6477000"/>
            <a:ext cx="2133600" cy="244475"/>
          </a:xfrm>
        </p:spPr>
        <p:txBody>
          <a:bodyPr/>
          <a:lstStyle>
            <a:lvl1pPr>
              <a:defRPr sz="1200"/>
            </a:lvl1pPr>
          </a:lstStyle>
          <a:p>
            <a:fld id="{B344B1E8-19E8-49CF-8E8E-6549B06FDAC6}" type="slidenum">
              <a:rPr lang="en-US">
                <a:solidFill>
                  <a:srgbClr val="FFFFFF"/>
                </a:solidFill>
              </a:rPr>
              <a:pPr/>
              <a:t>‹#›</a:t>
            </a:fld>
            <a:endParaRPr lang="en-US">
              <a:solidFill>
                <a:srgbClr val="FFFFFF"/>
              </a:solidFill>
            </a:endParaRPr>
          </a:p>
        </p:txBody>
      </p:sp>
      <p:sp>
        <p:nvSpPr>
          <p:cNvPr id="2057" name="Text Box 9"/>
          <p:cNvSpPr txBox="1">
            <a:spLocks noChangeArrowheads="1"/>
          </p:cNvSpPr>
          <p:nvPr/>
        </p:nvSpPr>
        <p:spPr bwMode="auto">
          <a:xfrm>
            <a:off x="228600" y="228600"/>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b="1">
                <a:solidFill>
                  <a:srgbClr val="FFFFFF"/>
                </a:solidFill>
              </a:rPr>
              <a:t>Company</a:t>
            </a:r>
          </a:p>
          <a:p>
            <a:r>
              <a:rPr lang="en-US" sz="2400" b="1">
                <a:solidFill>
                  <a:srgbClr val="FFFFFF"/>
                </a:solidFill>
              </a:rPr>
              <a:t>LOGO</a:t>
            </a:r>
          </a:p>
        </p:txBody>
      </p:sp>
      <p:sp>
        <p:nvSpPr>
          <p:cNvPr id="2058" name="Oval 10"/>
          <p:cNvSpPr>
            <a:spLocks noChangeArrowheads="1"/>
          </p:cNvSpPr>
          <p:nvPr/>
        </p:nvSpPr>
        <p:spPr bwMode="auto">
          <a:xfrm>
            <a:off x="5186363" y="6132513"/>
            <a:ext cx="428625" cy="38576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2059" name="Rectangle 11"/>
          <p:cNvSpPr>
            <a:spLocks noGrp="1" noChangeArrowheads="1"/>
          </p:cNvSpPr>
          <p:nvPr>
            <p:ph type="subTitle" idx="1"/>
          </p:nvPr>
        </p:nvSpPr>
        <p:spPr>
          <a:xfrm>
            <a:off x="5562600" y="6172200"/>
            <a:ext cx="3581400" cy="381000"/>
          </a:xfrm>
        </p:spPr>
        <p:txBody>
          <a:bodyPr/>
          <a:lstStyle>
            <a:lvl1pPr marL="0" indent="0">
              <a:buFont typeface="Wingdings" pitchFamily="2" charset="2"/>
              <a:buNone/>
              <a:defRPr sz="1800" b="1"/>
            </a:lvl1pPr>
          </a:lstStyle>
          <a:p>
            <a:pPr lvl="0"/>
            <a:r>
              <a:rPr lang="en-US" noProof="0" smtClean="0"/>
              <a:t>Click to edit Master </a:t>
            </a:r>
          </a:p>
          <a:p>
            <a:pPr lvl="0"/>
            <a:r>
              <a:rPr lang="en-US" noProof="0" smtClean="0"/>
              <a:t>subtitle style</a:t>
            </a:r>
          </a:p>
        </p:txBody>
      </p:sp>
      <p:pic>
        <p:nvPicPr>
          <p:cNvPr id="2060" name="Picture 12" descr="Pictur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028825"/>
            <a:ext cx="4379912"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Tree>
    <p:extLst>
      <p:ext uri="{BB962C8B-B14F-4D97-AF65-F5344CB8AC3E}">
        <p14:creationId xmlns:p14="http://schemas.microsoft.com/office/powerpoint/2010/main" val="399424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p:cTn id="7" dur="500" fill="hold"/>
                                        <p:tgtEl>
                                          <p:spTgt spid="2058"/>
                                        </p:tgtEl>
                                        <p:attrNameLst>
                                          <p:attrName>ppt_w</p:attrName>
                                        </p:attrNameLst>
                                      </p:cBhvr>
                                      <p:tavLst>
                                        <p:tav tm="0">
                                          <p:val>
                                            <p:fltVal val="0"/>
                                          </p:val>
                                        </p:tav>
                                        <p:tav tm="100000">
                                          <p:val>
                                            <p:strVal val="#ppt_w"/>
                                          </p:val>
                                        </p:tav>
                                      </p:tavLst>
                                    </p:anim>
                                    <p:anim calcmode="lin" valueType="num">
                                      <p:cBhvr>
                                        <p:cTn id="8" dur="500" fill="hold"/>
                                        <p:tgtEl>
                                          <p:spTgt spid="20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DD29B10-31F2-4DF9-8D88-02A91265526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74935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5F7CA4D-35AF-4C23-9F18-2B9B750216D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097115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076325"/>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9CABDFA-31C4-4B0A-9329-AD3A649912A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54518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image" Target="../media/image1.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1.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2.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1.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3.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chemeClr val="bg1">
                <a:gamma/>
                <a:shade val="46275"/>
                <a:invGamma/>
              </a:schemeClr>
            </a:gs>
            <a:gs pos="100000">
              <a:schemeClr val="bg1"/>
            </a:gs>
          </a:gsLst>
          <a:lin ang="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733800" y="0"/>
            <a:ext cx="5410200" cy="6858000"/>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1027" name="Oval 3"/>
          <p:cNvSpPr>
            <a:spLocks noChangeArrowheads="1"/>
          </p:cNvSpPr>
          <p:nvPr/>
        </p:nvSpPr>
        <p:spPr bwMode="auto">
          <a:xfrm>
            <a:off x="292100" y="0"/>
            <a:ext cx="6858000" cy="687070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1028" name="Rectangle 4"/>
          <p:cNvSpPr>
            <a:spLocks noGrp="1" noChangeArrowheads="1"/>
          </p:cNvSpPr>
          <p:nvPr>
            <p:ph type="body" idx="1"/>
          </p:nvPr>
        </p:nvSpPr>
        <p:spPr bwMode="auto">
          <a:xfrm>
            <a:off x="457200" y="1076325"/>
            <a:ext cx="82296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dt" sz="half" idx="2"/>
          </p:nvPr>
        </p:nvSpPr>
        <p:spPr bwMode="auto">
          <a:xfrm>
            <a:off x="457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30" name="Rectangle 6"/>
          <p:cNvSpPr>
            <a:spLocks noGrp="1" noChangeArrowheads="1"/>
          </p:cNvSpPr>
          <p:nvPr>
            <p:ph type="ftr" sz="quarter" idx="3"/>
          </p:nvPr>
        </p:nvSpPr>
        <p:spPr bwMode="auto">
          <a:xfrm>
            <a:off x="3124200" y="6400800"/>
            <a:ext cx="2895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1" name="Rectangle 7"/>
          <p:cNvSpPr>
            <a:spLocks noGrp="1" noChangeArrowheads="1"/>
          </p:cNvSpPr>
          <p:nvPr>
            <p:ph type="sldNum" sz="quarter" idx="4"/>
          </p:nvPr>
        </p:nvSpPr>
        <p:spPr bwMode="auto">
          <a:xfrm>
            <a:off x="6553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4E4B73A-73DC-4581-8616-25432BC2097F}" type="slidenum">
              <a:rPr lang="en-US"/>
              <a:pPr/>
              <a:t>‹#›</a:t>
            </a:fld>
            <a:endParaRPr lang="en-US"/>
          </a:p>
        </p:txBody>
      </p:sp>
      <p:sp>
        <p:nvSpPr>
          <p:cNvPr id="1032" name="Line 8"/>
          <p:cNvSpPr>
            <a:spLocks noChangeShapeType="1"/>
          </p:cNvSpPr>
          <p:nvPr/>
        </p:nvSpPr>
        <p:spPr bwMode="auto">
          <a:xfrm>
            <a:off x="0" y="911225"/>
            <a:ext cx="9144000" cy="0"/>
          </a:xfrm>
          <a:prstGeom prst="line">
            <a:avLst/>
          </a:prstGeom>
          <a:noFill/>
          <a:ln w="127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EG"/>
          </a:p>
        </p:txBody>
      </p:sp>
      <p:sp>
        <p:nvSpPr>
          <p:cNvPr id="1033" name="Line 9"/>
          <p:cNvSpPr>
            <a:spLocks noChangeShapeType="1"/>
          </p:cNvSpPr>
          <p:nvPr/>
        </p:nvSpPr>
        <p:spPr bwMode="auto">
          <a:xfrm>
            <a:off x="0" y="6400800"/>
            <a:ext cx="9144000" cy="0"/>
          </a:xfrm>
          <a:prstGeom prst="line">
            <a:avLst/>
          </a:prstGeom>
          <a:noFill/>
          <a:ln w="127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EG"/>
          </a:p>
        </p:txBody>
      </p:sp>
      <p:sp>
        <p:nvSpPr>
          <p:cNvPr id="1034" name="Rectangle 10"/>
          <p:cNvSpPr>
            <a:spLocks noGrp="1" noChangeArrowheads="1"/>
          </p:cNvSpPr>
          <p:nvPr>
            <p:ph type="title"/>
          </p:nvPr>
        </p:nvSpPr>
        <p:spPr bwMode="auto">
          <a:xfrm>
            <a:off x="304800" y="123825"/>
            <a:ext cx="7162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5" name="Oval 11" descr="038"/>
          <p:cNvSpPr>
            <a:spLocks noChangeArrowheads="1"/>
          </p:cNvSpPr>
          <p:nvPr/>
        </p:nvSpPr>
        <p:spPr bwMode="auto">
          <a:xfrm>
            <a:off x="7667625" y="115888"/>
            <a:ext cx="1081088" cy="1152525"/>
          </a:xfrm>
          <a:prstGeom prst="ellipse">
            <a:avLst/>
          </a:prstGeom>
          <a:blipFill dpi="0" rotWithShape="1">
            <a:blip r:embed="rId14"/>
            <a:srcRect/>
            <a:stretch>
              <a:fillRect/>
            </a:stretch>
          </a:blip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Tree>
  </p:cSld>
  <p:clrMap bg1="dk2" tx1="lt1" bg2="dk1"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0-#ppt_w/2"/>
                                          </p:val>
                                        </p:tav>
                                        <p:tav tm="100000">
                                          <p:val>
                                            <p:strVal val="#ppt_x"/>
                                          </p:val>
                                        </p:tav>
                                      </p:tavLst>
                                    </p:anim>
                                    <p:anim calcmode="lin" valueType="num">
                                      <p:cBhvr additive="base">
                                        <p:cTn id="8" dur="500" fill="hold"/>
                                        <p:tgtEl>
                                          <p:spTgt spid="103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33"/>
                                        </p:tgtEl>
                                        <p:attrNameLst>
                                          <p:attrName>style.visibility</p:attrName>
                                        </p:attrNameLst>
                                      </p:cBhvr>
                                      <p:to>
                                        <p:strVal val="visible"/>
                                      </p:to>
                                    </p:set>
                                    <p:anim calcmode="lin" valueType="num">
                                      <p:cBhvr additive="base">
                                        <p:cTn id="12" dur="500" fill="hold"/>
                                        <p:tgtEl>
                                          <p:spTgt spid="1033"/>
                                        </p:tgtEl>
                                        <p:attrNameLst>
                                          <p:attrName>ppt_x</p:attrName>
                                        </p:attrNameLst>
                                      </p:cBhvr>
                                      <p:tavLst>
                                        <p:tav tm="0">
                                          <p:val>
                                            <p:strVal val="1+#ppt_w/2"/>
                                          </p:val>
                                        </p:tav>
                                        <p:tav tm="100000">
                                          <p:val>
                                            <p:strVal val="#ppt_x"/>
                                          </p:val>
                                        </p:tav>
                                      </p:tavLst>
                                    </p:anim>
                                    <p:anim calcmode="lin" valueType="num">
                                      <p:cBhvr additive="base">
                                        <p:cTn id="13" dur="500" fill="hold"/>
                                        <p:tgtEl>
                                          <p:spTgt spid="10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animBg="1"/>
      <p:bldP spid="1033" grpId="0" animBg="1"/>
    </p:bldLst>
  </p:timing>
  <p:txStyles>
    <p:titleStyle>
      <a:lvl1pPr algn="r" rtl="0" fontAlgn="base">
        <a:spcBef>
          <a:spcPct val="0"/>
        </a:spcBef>
        <a:spcAft>
          <a:spcPct val="0"/>
        </a:spcAft>
        <a:defRPr sz="3600">
          <a:solidFill>
            <a:schemeClr val="tx2"/>
          </a:solidFill>
          <a:latin typeface="+mj-lt"/>
          <a:ea typeface="+mj-ea"/>
          <a:cs typeface="+mj-cs"/>
        </a:defRPr>
      </a:lvl1pPr>
      <a:lvl2pPr algn="r" rtl="0" fontAlgn="base">
        <a:spcBef>
          <a:spcPct val="0"/>
        </a:spcBef>
        <a:spcAft>
          <a:spcPct val="0"/>
        </a:spcAft>
        <a:defRPr sz="3600">
          <a:solidFill>
            <a:schemeClr val="tx2"/>
          </a:solidFill>
          <a:latin typeface="Arial" pitchFamily="34" charset="0"/>
        </a:defRPr>
      </a:lvl2pPr>
      <a:lvl3pPr algn="r" rtl="0" fontAlgn="base">
        <a:spcBef>
          <a:spcPct val="0"/>
        </a:spcBef>
        <a:spcAft>
          <a:spcPct val="0"/>
        </a:spcAft>
        <a:defRPr sz="3600">
          <a:solidFill>
            <a:schemeClr val="tx2"/>
          </a:solidFill>
          <a:latin typeface="Arial" pitchFamily="34" charset="0"/>
        </a:defRPr>
      </a:lvl3pPr>
      <a:lvl4pPr algn="r" rtl="0" fontAlgn="base">
        <a:spcBef>
          <a:spcPct val="0"/>
        </a:spcBef>
        <a:spcAft>
          <a:spcPct val="0"/>
        </a:spcAft>
        <a:defRPr sz="3600">
          <a:solidFill>
            <a:schemeClr val="tx2"/>
          </a:solidFill>
          <a:latin typeface="Arial" pitchFamily="34" charset="0"/>
        </a:defRPr>
      </a:lvl4pPr>
      <a:lvl5pPr algn="r" rtl="0" fontAlgn="base">
        <a:spcBef>
          <a:spcPct val="0"/>
        </a:spcBef>
        <a:spcAft>
          <a:spcPct val="0"/>
        </a:spcAft>
        <a:defRPr sz="3600">
          <a:solidFill>
            <a:schemeClr val="tx2"/>
          </a:solidFill>
          <a:latin typeface="Arial" pitchFamily="34" charset="0"/>
        </a:defRPr>
      </a:lvl5pPr>
      <a:lvl6pPr marL="457200" algn="r" rtl="0" fontAlgn="base">
        <a:spcBef>
          <a:spcPct val="0"/>
        </a:spcBef>
        <a:spcAft>
          <a:spcPct val="0"/>
        </a:spcAft>
        <a:defRPr sz="3600">
          <a:solidFill>
            <a:schemeClr val="tx2"/>
          </a:solidFill>
          <a:latin typeface="Arial" pitchFamily="34" charset="0"/>
        </a:defRPr>
      </a:lvl6pPr>
      <a:lvl7pPr marL="914400" algn="r" rtl="0" fontAlgn="base">
        <a:spcBef>
          <a:spcPct val="0"/>
        </a:spcBef>
        <a:spcAft>
          <a:spcPct val="0"/>
        </a:spcAft>
        <a:defRPr sz="3600">
          <a:solidFill>
            <a:schemeClr val="tx2"/>
          </a:solidFill>
          <a:latin typeface="Arial" pitchFamily="34" charset="0"/>
        </a:defRPr>
      </a:lvl7pPr>
      <a:lvl8pPr marL="1371600" algn="r" rtl="0" fontAlgn="base">
        <a:spcBef>
          <a:spcPct val="0"/>
        </a:spcBef>
        <a:spcAft>
          <a:spcPct val="0"/>
        </a:spcAft>
        <a:defRPr sz="3600">
          <a:solidFill>
            <a:schemeClr val="tx2"/>
          </a:solidFill>
          <a:latin typeface="Arial" pitchFamily="34" charset="0"/>
        </a:defRPr>
      </a:lvl8pPr>
      <a:lvl9pPr marL="1828800" algn="r" rtl="0" fontAlgn="base">
        <a:spcBef>
          <a:spcPct val="0"/>
        </a:spcBef>
        <a:spcAft>
          <a:spcPct val="0"/>
        </a:spcAft>
        <a:defRPr sz="3600">
          <a:solidFill>
            <a:schemeClr val="tx2"/>
          </a:solidFill>
          <a:latin typeface="Arial" pitchFamily="34" charset="0"/>
        </a:defRPr>
      </a:lvl9pPr>
    </p:titleStyle>
    <p:bodyStyle>
      <a:lvl1pPr marL="342900" indent="-342900" algn="l" rtl="0" fontAlgn="base">
        <a:spcBef>
          <a:spcPct val="20000"/>
        </a:spcBef>
        <a:spcAft>
          <a:spcPct val="0"/>
        </a:spcAft>
        <a:buClr>
          <a:schemeClr val="hlink"/>
        </a:buClr>
        <a:buFont typeface="Wingdings" pitchFamily="2" charset="2"/>
        <a:buChar char="v"/>
        <a:defRPr sz="3200">
          <a:solidFill>
            <a:schemeClr val="tx2"/>
          </a:solidFill>
          <a:latin typeface="+mn-lt"/>
          <a:ea typeface="+mn-ea"/>
          <a:cs typeface="+mn-cs"/>
        </a:defRPr>
      </a:lvl1pPr>
      <a:lvl2pPr marL="742950" indent="-285750" algn="l" rtl="0" fontAlgn="base">
        <a:spcBef>
          <a:spcPct val="20000"/>
        </a:spcBef>
        <a:spcAft>
          <a:spcPct val="0"/>
        </a:spcAft>
        <a:buClr>
          <a:schemeClr val="accent1"/>
        </a:buClr>
        <a:buFont typeface="Wingdings" pitchFamily="2" charset="2"/>
        <a:buChar char="§"/>
        <a:defRPr sz="2800">
          <a:solidFill>
            <a:schemeClr val="tx2"/>
          </a:solidFill>
          <a:latin typeface="+mn-lt"/>
        </a:defRPr>
      </a:lvl2pPr>
      <a:lvl3pPr marL="1143000" indent="-228600" algn="l" rtl="0" fontAlgn="base">
        <a:spcBef>
          <a:spcPct val="20000"/>
        </a:spcBef>
        <a:spcAft>
          <a:spcPct val="0"/>
        </a:spcAft>
        <a:buClr>
          <a:schemeClr val="tx1"/>
        </a:buClr>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chemeClr val="bg1">
                <a:gamma/>
                <a:shade val="46275"/>
                <a:invGamma/>
              </a:schemeClr>
            </a:gs>
            <a:gs pos="100000">
              <a:schemeClr val="bg1"/>
            </a:gs>
          </a:gsLst>
          <a:lin ang="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733800" y="0"/>
            <a:ext cx="5410200" cy="6858000"/>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1027" name="Oval 3"/>
          <p:cNvSpPr>
            <a:spLocks noChangeArrowheads="1"/>
          </p:cNvSpPr>
          <p:nvPr/>
        </p:nvSpPr>
        <p:spPr bwMode="auto">
          <a:xfrm>
            <a:off x="292100" y="0"/>
            <a:ext cx="6858000" cy="687070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1028" name="Rectangle 4"/>
          <p:cNvSpPr>
            <a:spLocks noGrp="1" noChangeArrowheads="1"/>
          </p:cNvSpPr>
          <p:nvPr>
            <p:ph type="body" idx="1"/>
          </p:nvPr>
        </p:nvSpPr>
        <p:spPr bwMode="auto">
          <a:xfrm>
            <a:off x="457200" y="1076325"/>
            <a:ext cx="82296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dt" sz="half" idx="2"/>
          </p:nvPr>
        </p:nvSpPr>
        <p:spPr bwMode="auto">
          <a:xfrm>
            <a:off x="457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FFFFFF"/>
              </a:solidFill>
            </a:endParaRPr>
          </a:p>
        </p:txBody>
      </p:sp>
      <p:sp>
        <p:nvSpPr>
          <p:cNvPr id="1030" name="Rectangle 6"/>
          <p:cNvSpPr>
            <a:spLocks noGrp="1" noChangeArrowheads="1"/>
          </p:cNvSpPr>
          <p:nvPr>
            <p:ph type="ftr" sz="quarter" idx="3"/>
          </p:nvPr>
        </p:nvSpPr>
        <p:spPr bwMode="auto">
          <a:xfrm>
            <a:off x="3124200" y="6400800"/>
            <a:ext cx="2895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FFFFFF"/>
              </a:solidFill>
            </a:endParaRPr>
          </a:p>
        </p:txBody>
      </p:sp>
      <p:sp>
        <p:nvSpPr>
          <p:cNvPr id="1031" name="Rectangle 7"/>
          <p:cNvSpPr>
            <a:spLocks noGrp="1" noChangeArrowheads="1"/>
          </p:cNvSpPr>
          <p:nvPr>
            <p:ph type="sldNum" sz="quarter" idx="4"/>
          </p:nvPr>
        </p:nvSpPr>
        <p:spPr bwMode="auto">
          <a:xfrm>
            <a:off x="6553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4E4B73A-73DC-4581-8616-25432BC2097F}" type="slidenum">
              <a:rPr lang="en-US">
                <a:solidFill>
                  <a:srgbClr val="FFFFFF"/>
                </a:solidFill>
              </a:rPr>
              <a:pPr/>
              <a:t>‹#›</a:t>
            </a:fld>
            <a:endParaRPr lang="en-US">
              <a:solidFill>
                <a:srgbClr val="FFFFFF"/>
              </a:solidFill>
            </a:endParaRPr>
          </a:p>
        </p:txBody>
      </p:sp>
      <p:sp>
        <p:nvSpPr>
          <p:cNvPr id="1032" name="Line 8"/>
          <p:cNvSpPr>
            <a:spLocks noChangeShapeType="1"/>
          </p:cNvSpPr>
          <p:nvPr/>
        </p:nvSpPr>
        <p:spPr bwMode="auto">
          <a:xfrm>
            <a:off x="0" y="911225"/>
            <a:ext cx="9144000" cy="0"/>
          </a:xfrm>
          <a:prstGeom prst="line">
            <a:avLst/>
          </a:prstGeom>
          <a:noFill/>
          <a:ln w="127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EG">
              <a:solidFill>
                <a:srgbClr val="FFFFFF"/>
              </a:solidFill>
            </a:endParaRPr>
          </a:p>
        </p:txBody>
      </p:sp>
      <p:sp>
        <p:nvSpPr>
          <p:cNvPr id="1033" name="Line 9"/>
          <p:cNvSpPr>
            <a:spLocks noChangeShapeType="1"/>
          </p:cNvSpPr>
          <p:nvPr/>
        </p:nvSpPr>
        <p:spPr bwMode="auto">
          <a:xfrm>
            <a:off x="0" y="6400800"/>
            <a:ext cx="9144000" cy="0"/>
          </a:xfrm>
          <a:prstGeom prst="line">
            <a:avLst/>
          </a:prstGeom>
          <a:noFill/>
          <a:ln w="127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EG">
              <a:solidFill>
                <a:srgbClr val="FFFFFF"/>
              </a:solidFill>
            </a:endParaRPr>
          </a:p>
        </p:txBody>
      </p:sp>
      <p:sp>
        <p:nvSpPr>
          <p:cNvPr id="1034" name="Rectangle 10"/>
          <p:cNvSpPr>
            <a:spLocks noGrp="1" noChangeArrowheads="1"/>
          </p:cNvSpPr>
          <p:nvPr>
            <p:ph type="title"/>
          </p:nvPr>
        </p:nvSpPr>
        <p:spPr bwMode="auto">
          <a:xfrm>
            <a:off x="304800" y="123825"/>
            <a:ext cx="7162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5" name="Oval 11" descr="038"/>
          <p:cNvSpPr>
            <a:spLocks noChangeArrowheads="1"/>
          </p:cNvSpPr>
          <p:nvPr/>
        </p:nvSpPr>
        <p:spPr bwMode="auto">
          <a:xfrm>
            <a:off x="7667625" y="115888"/>
            <a:ext cx="1081088" cy="1152525"/>
          </a:xfrm>
          <a:prstGeom prst="ellipse">
            <a:avLst/>
          </a:prstGeom>
          <a:blipFill dpi="0" rotWithShape="1">
            <a:blip r:embed="rId14"/>
            <a:srcRect/>
            <a:stretch>
              <a:fillRect/>
            </a:stretch>
          </a:blip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Tree>
    <p:extLst>
      <p:ext uri="{BB962C8B-B14F-4D97-AF65-F5344CB8AC3E}">
        <p14:creationId xmlns:p14="http://schemas.microsoft.com/office/powerpoint/2010/main" val="1928333600"/>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0-#ppt_w/2"/>
                                          </p:val>
                                        </p:tav>
                                        <p:tav tm="100000">
                                          <p:val>
                                            <p:strVal val="#ppt_x"/>
                                          </p:val>
                                        </p:tav>
                                      </p:tavLst>
                                    </p:anim>
                                    <p:anim calcmode="lin" valueType="num">
                                      <p:cBhvr additive="base">
                                        <p:cTn id="8" dur="500" fill="hold"/>
                                        <p:tgtEl>
                                          <p:spTgt spid="103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33"/>
                                        </p:tgtEl>
                                        <p:attrNameLst>
                                          <p:attrName>style.visibility</p:attrName>
                                        </p:attrNameLst>
                                      </p:cBhvr>
                                      <p:to>
                                        <p:strVal val="visible"/>
                                      </p:to>
                                    </p:set>
                                    <p:anim calcmode="lin" valueType="num">
                                      <p:cBhvr additive="base">
                                        <p:cTn id="12" dur="500" fill="hold"/>
                                        <p:tgtEl>
                                          <p:spTgt spid="1033"/>
                                        </p:tgtEl>
                                        <p:attrNameLst>
                                          <p:attrName>ppt_x</p:attrName>
                                        </p:attrNameLst>
                                      </p:cBhvr>
                                      <p:tavLst>
                                        <p:tav tm="0">
                                          <p:val>
                                            <p:strVal val="1+#ppt_w/2"/>
                                          </p:val>
                                        </p:tav>
                                        <p:tav tm="100000">
                                          <p:val>
                                            <p:strVal val="#ppt_x"/>
                                          </p:val>
                                        </p:tav>
                                      </p:tavLst>
                                    </p:anim>
                                    <p:anim calcmode="lin" valueType="num">
                                      <p:cBhvr additive="base">
                                        <p:cTn id="13" dur="500" fill="hold"/>
                                        <p:tgtEl>
                                          <p:spTgt spid="10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animBg="1"/>
      <p:bldP spid="1033" grpId="0" animBg="1"/>
    </p:bldLst>
  </p:timing>
  <p:txStyles>
    <p:titleStyle>
      <a:lvl1pPr algn="r" rtl="0" fontAlgn="base">
        <a:spcBef>
          <a:spcPct val="0"/>
        </a:spcBef>
        <a:spcAft>
          <a:spcPct val="0"/>
        </a:spcAft>
        <a:defRPr sz="3600">
          <a:solidFill>
            <a:schemeClr val="tx2"/>
          </a:solidFill>
          <a:latin typeface="+mj-lt"/>
          <a:ea typeface="+mj-ea"/>
          <a:cs typeface="+mj-cs"/>
        </a:defRPr>
      </a:lvl1pPr>
      <a:lvl2pPr algn="r" rtl="0" fontAlgn="base">
        <a:spcBef>
          <a:spcPct val="0"/>
        </a:spcBef>
        <a:spcAft>
          <a:spcPct val="0"/>
        </a:spcAft>
        <a:defRPr sz="3600">
          <a:solidFill>
            <a:schemeClr val="tx2"/>
          </a:solidFill>
          <a:latin typeface="Arial" pitchFamily="34" charset="0"/>
        </a:defRPr>
      </a:lvl2pPr>
      <a:lvl3pPr algn="r" rtl="0" fontAlgn="base">
        <a:spcBef>
          <a:spcPct val="0"/>
        </a:spcBef>
        <a:spcAft>
          <a:spcPct val="0"/>
        </a:spcAft>
        <a:defRPr sz="3600">
          <a:solidFill>
            <a:schemeClr val="tx2"/>
          </a:solidFill>
          <a:latin typeface="Arial" pitchFamily="34" charset="0"/>
        </a:defRPr>
      </a:lvl3pPr>
      <a:lvl4pPr algn="r" rtl="0" fontAlgn="base">
        <a:spcBef>
          <a:spcPct val="0"/>
        </a:spcBef>
        <a:spcAft>
          <a:spcPct val="0"/>
        </a:spcAft>
        <a:defRPr sz="3600">
          <a:solidFill>
            <a:schemeClr val="tx2"/>
          </a:solidFill>
          <a:latin typeface="Arial" pitchFamily="34" charset="0"/>
        </a:defRPr>
      </a:lvl4pPr>
      <a:lvl5pPr algn="r" rtl="0" fontAlgn="base">
        <a:spcBef>
          <a:spcPct val="0"/>
        </a:spcBef>
        <a:spcAft>
          <a:spcPct val="0"/>
        </a:spcAft>
        <a:defRPr sz="3600">
          <a:solidFill>
            <a:schemeClr val="tx2"/>
          </a:solidFill>
          <a:latin typeface="Arial" pitchFamily="34" charset="0"/>
        </a:defRPr>
      </a:lvl5pPr>
      <a:lvl6pPr marL="457200" algn="r" rtl="0" fontAlgn="base">
        <a:spcBef>
          <a:spcPct val="0"/>
        </a:spcBef>
        <a:spcAft>
          <a:spcPct val="0"/>
        </a:spcAft>
        <a:defRPr sz="3600">
          <a:solidFill>
            <a:schemeClr val="tx2"/>
          </a:solidFill>
          <a:latin typeface="Arial" pitchFamily="34" charset="0"/>
        </a:defRPr>
      </a:lvl6pPr>
      <a:lvl7pPr marL="914400" algn="r" rtl="0" fontAlgn="base">
        <a:spcBef>
          <a:spcPct val="0"/>
        </a:spcBef>
        <a:spcAft>
          <a:spcPct val="0"/>
        </a:spcAft>
        <a:defRPr sz="3600">
          <a:solidFill>
            <a:schemeClr val="tx2"/>
          </a:solidFill>
          <a:latin typeface="Arial" pitchFamily="34" charset="0"/>
        </a:defRPr>
      </a:lvl7pPr>
      <a:lvl8pPr marL="1371600" algn="r" rtl="0" fontAlgn="base">
        <a:spcBef>
          <a:spcPct val="0"/>
        </a:spcBef>
        <a:spcAft>
          <a:spcPct val="0"/>
        </a:spcAft>
        <a:defRPr sz="3600">
          <a:solidFill>
            <a:schemeClr val="tx2"/>
          </a:solidFill>
          <a:latin typeface="Arial" pitchFamily="34" charset="0"/>
        </a:defRPr>
      </a:lvl8pPr>
      <a:lvl9pPr marL="1828800" algn="r" rtl="0" fontAlgn="base">
        <a:spcBef>
          <a:spcPct val="0"/>
        </a:spcBef>
        <a:spcAft>
          <a:spcPct val="0"/>
        </a:spcAft>
        <a:defRPr sz="3600">
          <a:solidFill>
            <a:schemeClr val="tx2"/>
          </a:solidFill>
          <a:latin typeface="Arial" pitchFamily="34" charset="0"/>
        </a:defRPr>
      </a:lvl9pPr>
    </p:titleStyle>
    <p:bodyStyle>
      <a:lvl1pPr marL="342900" indent="-342900" algn="l" rtl="0" fontAlgn="base">
        <a:spcBef>
          <a:spcPct val="20000"/>
        </a:spcBef>
        <a:spcAft>
          <a:spcPct val="0"/>
        </a:spcAft>
        <a:buClr>
          <a:schemeClr val="hlink"/>
        </a:buClr>
        <a:buFont typeface="Wingdings" pitchFamily="2" charset="2"/>
        <a:buChar char="v"/>
        <a:defRPr sz="3200">
          <a:solidFill>
            <a:schemeClr val="tx2"/>
          </a:solidFill>
          <a:latin typeface="+mn-lt"/>
          <a:ea typeface="+mn-ea"/>
          <a:cs typeface="+mn-cs"/>
        </a:defRPr>
      </a:lvl1pPr>
      <a:lvl2pPr marL="742950" indent="-285750" algn="l" rtl="0" fontAlgn="base">
        <a:spcBef>
          <a:spcPct val="20000"/>
        </a:spcBef>
        <a:spcAft>
          <a:spcPct val="0"/>
        </a:spcAft>
        <a:buClr>
          <a:schemeClr val="accent1"/>
        </a:buClr>
        <a:buFont typeface="Wingdings" pitchFamily="2" charset="2"/>
        <a:buChar char="§"/>
        <a:defRPr sz="2800">
          <a:solidFill>
            <a:schemeClr val="tx2"/>
          </a:solidFill>
          <a:latin typeface="+mn-lt"/>
        </a:defRPr>
      </a:lvl2pPr>
      <a:lvl3pPr marL="1143000" indent="-228600" algn="l" rtl="0" fontAlgn="base">
        <a:spcBef>
          <a:spcPct val="20000"/>
        </a:spcBef>
        <a:spcAft>
          <a:spcPct val="0"/>
        </a:spcAft>
        <a:buClr>
          <a:schemeClr val="tx1"/>
        </a:buClr>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chemeClr val="bg1">
                <a:gamma/>
                <a:shade val="46275"/>
                <a:invGamma/>
              </a:schemeClr>
            </a:gs>
            <a:gs pos="100000">
              <a:schemeClr val="bg1"/>
            </a:gs>
          </a:gsLst>
          <a:lin ang="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733800" y="0"/>
            <a:ext cx="5410200" cy="6858000"/>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1027" name="Oval 3"/>
          <p:cNvSpPr>
            <a:spLocks noChangeArrowheads="1"/>
          </p:cNvSpPr>
          <p:nvPr/>
        </p:nvSpPr>
        <p:spPr bwMode="auto">
          <a:xfrm>
            <a:off x="292100" y="0"/>
            <a:ext cx="6858000" cy="687070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1028" name="Rectangle 4"/>
          <p:cNvSpPr>
            <a:spLocks noGrp="1" noChangeArrowheads="1"/>
          </p:cNvSpPr>
          <p:nvPr>
            <p:ph type="body" idx="1"/>
          </p:nvPr>
        </p:nvSpPr>
        <p:spPr bwMode="auto">
          <a:xfrm>
            <a:off x="457200" y="1076325"/>
            <a:ext cx="82296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dt" sz="half" idx="2"/>
          </p:nvPr>
        </p:nvSpPr>
        <p:spPr bwMode="auto">
          <a:xfrm>
            <a:off x="457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FFFFFF"/>
              </a:solidFill>
            </a:endParaRPr>
          </a:p>
        </p:txBody>
      </p:sp>
      <p:sp>
        <p:nvSpPr>
          <p:cNvPr id="1030" name="Rectangle 6"/>
          <p:cNvSpPr>
            <a:spLocks noGrp="1" noChangeArrowheads="1"/>
          </p:cNvSpPr>
          <p:nvPr>
            <p:ph type="ftr" sz="quarter" idx="3"/>
          </p:nvPr>
        </p:nvSpPr>
        <p:spPr bwMode="auto">
          <a:xfrm>
            <a:off x="3124200" y="6400800"/>
            <a:ext cx="2895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FFFFFF"/>
              </a:solidFill>
            </a:endParaRPr>
          </a:p>
        </p:txBody>
      </p:sp>
      <p:sp>
        <p:nvSpPr>
          <p:cNvPr id="1031" name="Rectangle 7"/>
          <p:cNvSpPr>
            <a:spLocks noGrp="1" noChangeArrowheads="1"/>
          </p:cNvSpPr>
          <p:nvPr>
            <p:ph type="sldNum" sz="quarter" idx="4"/>
          </p:nvPr>
        </p:nvSpPr>
        <p:spPr bwMode="auto">
          <a:xfrm>
            <a:off x="6553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4E4B73A-73DC-4581-8616-25432BC2097F}" type="slidenum">
              <a:rPr lang="en-US">
                <a:solidFill>
                  <a:srgbClr val="FFFFFF"/>
                </a:solidFill>
              </a:rPr>
              <a:pPr/>
              <a:t>‹#›</a:t>
            </a:fld>
            <a:endParaRPr lang="en-US">
              <a:solidFill>
                <a:srgbClr val="FFFFFF"/>
              </a:solidFill>
            </a:endParaRPr>
          </a:p>
        </p:txBody>
      </p:sp>
      <p:sp>
        <p:nvSpPr>
          <p:cNvPr id="1032" name="Line 8"/>
          <p:cNvSpPr>
            <a:spLocks noChangeShapeType="1"/>
          </p:cNvSpPr>
          <p:nvPr/>
        </p:nvSpPr>
        <p:spPr bwMode="auto">
          <a:xfrm>
            <a:off x="0" y="911225"/>
            <a:ext cx="9144000" cy="0"/>
          </a:xfrm>
          <a:prstGeom prst="line">
            <a:avLst/>
          </a:prstGeom>
          <a:noFill/>
          <a:ln w="127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EG">
              <a:solidFill>
                <a:srgbClr val="FFFFFF"/>
              </a:solidFill>
            </a:endParaRPr>
          </a:p>
        </p:txBody>
      </p:sp>
      <p:sp>
        <p:nvSpPr>
          <p:cNvPr id="1033" name="Line 9"/>
          <p:cNvSpPr>
            <a:spLocks noChangeShapeType="1"/>
          </p:cNvSpPr>
          <p:nvPr/>
        </p:nvSpPr>
        <p:spPr bwMode="auto">
          <a:xfrm>
            <a:off x="0" y="6400800"/>
            <a:ext cx="9144000" cy="0"/>
          </a:xfrm>
          <a:prstGeom prst="line">
            <a:avLst/>
          </a:prstGeom>
          <a:noFill/>
          <a:ln w="127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EG">
              <a:solidFill>
                <a:srgbClr val="FFFFFF"/>
              </a:solidFill>
            </a:endParaRPr>
          </a:p>
        </p:txBody>
      </p:sp>
      <p:sp>
        <p:nvSpPr>
          <p:cNvPr id="1034" name="Rectangle 10"/>
          <p:cNvSpPr>
            <a:spLocks noGrp="1" noChangeArrowheads="1"/>
          </p:cNvSpPr>
          <p:nvPr>
            <p:ph type="title"/>
          </p:nvPr>
        </p:nvSpPr>
        <p:spPr bwMode="auto">
          <a:xfrm>
            <a:off x="304800" y="123825"/>
            <a:ext cx="7162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5" name="Oval 11" descr="038"/>
          <p:cNvSpPr>
            <a:spLocks noChangeArrowheads="1"/>
          </p:cNvSpPr>
          <p:nvPr/>
        </p:nvSpPr>
        <p:spPr bwMode="auto">
          <a:xfrm>
            <a:off x="7667625" y="115888"/>
            <a:ext cx="1081088" cy="1152525"/>
          </a:xfrm>
          <a:prstGeom prst="ellipse">
            <a:avLst/>
          </a:prstGeom>
          <a:blipFill dpi="0" rotWithShape="1">
            <a:blip r:embed="rId14"/>
            <a:srcRect/>
            <a:stretch>
              <a:fillRect/>
            </a:stretch>
          </a:blip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Tree>
    <p:extLst>
      <p:ext uri="{BB962C8B-B14F-4D97-AF65-F5344CB8AC3E}">
        <p14:creationId xmlns:p14="http://schemas.microsoft.com/office/powerpoint/2010/main" val="3892813067"/>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0-#ppt_w/2"/>
                                          </p:val>
                                        </p:tav>
                                        <p:tav tm="100000">
                                          <p:val>
                                            <p:strVal val="#ppt_x"/>
                                          </p:val>
                                        </p:tav>
                                      </p:tavLst>
                                    </p:anim>
                                    <p:anim calcmode="lin" valueType="num">
                                      <p:cBhvr additive="base">
                                        <p:cTn id="8" dur="500" fill="hold"/>
                                        <p:tgtEl>
                                          <p:spTgt spid="103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33"/>
                                        </p:tgtEl>
                                        <p:attrNameLst>
                                          <p:attrName>style.visibility</p:attrName>
                                        </p:attrNameLst>
                                      </p:cBhvr>
                                      <p:to>
                                        <p:strVal val="visible"/>
                                      </p:to>
                                    </p:set>
                                    <p:anim calcmode="lin" valueType="num">
                                      <p:cBhvr additive="base">
                                        <p:cTn id="12" dur="500" fill="hold"/>
                                        <p:tgtEl>
                                          <p:spTgt spid="1033"/>
                                        </p:tgtEl>
                                        <p:attrNameLst>
                                          <p:attrName>ppt_x</p:attrName>
                                        </p:attrNameLst>
                                      </p:cBhvr>
                                      <p:tavLst>
                                        <p:tav tm="0">
                                          <p:val>
                                            <p:strVal val="1+#ppt_w/2"/>
                                          </p:val>
                                        </p:tav>
                                        <p:tav tm="100000">
                                          <p:val>
                                            <p:strVal val="#ppt_x"/>
                                          </p:val>
                                        </p:tav>
                                      </p:tavLst>
                                    </p:anim>
                                    <p:anim calcmode="lin" valueType="num">
                                      <p:cBhvr additive="base">
                                        <p:cTn id="13" dur="500" fill="hold"/>
                                        <p:tgtEl>
                                          <p:spTgt spid="10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animBg="1"/>
      <p:bldP spid="1033" grpId="0" animBg="1"/>
    </p:bldLst>
  </p:timing>
  <p:txStyles>
    <p:titleStyle>
      <a:lvl1pPr algn="r" rtl="0" fontAlgn="base">
        <a:spcBef>
          <a:spcPct val="0"/>
        </a:spcBef>
        <a:spcAft>
          <a:spcPct val="0"/>
        </a:spcAft>
        <a:defRPr sz="3600">
          <a:solidFill>
            <a:schemeClr val="tx2"/>
          </a:solidFill>
          <a:latin typeface="+mj-lt"/>
          <a:ea typeface="+mj-ea"/>
          <a:cs typeface="+mj-cs"/>
        </a:defRPr>
      </a:lvl1pPr>
      <a:lvl2pPr algn="r" rtl="0" fontAlgn="base">
        <a:spcBef>
          <a:spcPct val="0"/>
        </a:spcBef>
        <a:spcAft>
          <a:spcPct val="0"/>
        </a:spcAft>
        <a:defRPr sz="3600">
          <a:solidFill>
            <a:schemeClr val="tx2"/>
          </a:solidFill>
          <a:latin typeface="Arial" pitchFamily="34" charset="0"/>
        </a:defRPr>
      </a:lvl2pPr>
      <a:lvl3pPr algn="r" rtl="0" fontAlgn="base">
        <a:spcBef>
          <a:spcPct val="0"/>
        </a:spcBef>
        <a:spcAft>
          <a:spcPct val="0"/>
        </a:spcAft>
        <a:defRPr sz="3600">
          <a:solidFill>
            <a:schemeClr val="tx2"/>
          </a:solidFill>
          <a:latin typeface="Arial" pitchFamily="34" charset="0"/>
        </a:defRPr>
      </a:lvl3pPr>
      <a:lvl4pPr algn="r" rtl="0" fontAlgn="base">
        <a:spcBef>
          <a:spcPct val="0"/>
        </a:spcBef>
        <a:spcAft>
          <a:spcPct val="0"/>
        </a:spcAft>
        <a:defRPr sz="3600">
          <a:solidFill>
            <a:schemeClr val="tx2"/>
          </a:solidFill>
          <a:latin typeface="Arial" pitchFamily="34" charset="0"/>
        </a:defRPr>
      </a:lvl4pPr>
      <a:lvl5pPr algn="r" rtl="0" fontAlgn="base">
        <a:spcBef>
          <a:spcPct val="0"/>
        </a:spcBef>
        <a:spcAft>
          <a:spcPct val="0"/>
        </a:spcAft>
        <a:defRPr sz="3600">
          <a:solidFill>
            <a:schemeClr val="tx2"/>
          </a:solidFill>
          <a:latin typeface="Arial" pitchFamily="34" charset="0"/>
        </a:defRPr>
      </a:lvl5pPr>
      <a:lvl6pPr marL="457200" algn="r" rtl="0" fontAlgn="base">
        <a:spcBef>
          <a:spcPct val="0"/>
        </a:spcBef>
        <a:spcAft>
          <a:spcPct val="0"/>
        </a:spcAft>
        <a:defRPr sz="3600">
          <a:solidFill>
            <a:schemeClr val="tx2"/>
          </a:solidFill>
          <a:latin typeface="Arial" pitchFamily="34" charset="0"/>
        </a:defRPr>
      </a:lvl6pPr>
      <a:lvl7pPr marL="914400" algn="r" rtl="0" fontAlgn="base">
        <a:spcBef>
          <a:spcPct val="0"/>
        </a:spcBef>
        <a:spcAft>
          <a:spcPct val="0"/>
        </a:spcAft>
        <a:defRPr sz="3600">
          <a:solidFill>
            <a:schemeClr val="tx2"/>
          </a:solidFill>
          <a:latin typeface="Arial" pitchFamily="34" charset="0"/>
        </a:defRPr>
      </a:lvl7pPr>
      <a:lvl8pPr marL="1371600" algn="r" rtl="0" fontAlgn="base">
        <a:spcBef>
          <a:spcPct val="0"/>
        </a:spcBef>
        <a:spcAft>
          <a:spcPct val="0"/>
        </a:spcAft>
        <a:defRPr sz="3600">
          <a:solidFill>
            <a:schemeClr val="tx2"/>
          </a:solidFill>
          <a:latin typeface="Arial" pitchFamily="34" charset="0"/>
        </a:defRPr>
      </a:lvl8pPr>
      <a:lvl9pPr marL="1828800" algn="r" rtl="0" fontAlgn="base">
        <a:spcBef>
          <a:spcPct val="0"/>
        </a:spcBef>
        <a:spcAft>
          <a:spcPct val="0"/>
        </a:spcAft>
        <a:defRPr sz="3600">
          <a:solidFill>
            <a:schemeClr val="tx2"/>
          </a:solidFill>
          <a:latin typeface="Arial" pitchFamily="34" charset="0"/>
        </a:defRPr>
      </a:lvl9pPr>
    </p:titleStyle>
    <p:bodyStyle>
      <a:lvl1pPr marL="342900" indent="-342900" algn="l" rtl="0" fontAlgn="base">
        <a:spcBef>
          <a:spcPct val="20000"/>
        </a:spcBef>
        <a:spcAft>
          <a:spcPct val="0"/>
        </a:spcAft>
        <a:buClr>
          <a:schemeClr val="hlink"/>
        </a:buClr>
        <a:buFont typeface="Wingdings" pitchFamily="2" charset="2"/>
        <a:buChar char="v"/>
        <a:defRPr sz="3200">
          <a:solidFill>
            <a:schemeClr val="tx2"/>
          </a:solidFill>
          <a:latin typeface="+mn-lt"/>
          <a:ea typeface="+mn-ea"/>
          <a:cs typeface="+mn-cs"/>
        </a:defRPr>
      </a:lvl1pPr>
      <a:lvl2pPr marL="742950" indent="-285750" algn="l" rtl="0" fontAlgn="base">
        <a:spcBef>
          <a:spcPct val="20000"/>
        </a:spcBef>
        <a:spcAft>
          <a:spcPct val="0"/>
        </a:spcAft>
        <a:buClr>
          <a:schemeClr val="accent1"/>
        </a:buClr>
        <a:buFont typeface="Wingdings" pitchFamily="2" charset="2"/>
        <a:buChar char="§"/>
        <a:defRPr sz="2800">
          <a:solidFill>
            <a:schemeClr val="tx2"/>
          </a:solidFill>
          <a:latin typeface="+mn-lt"/>
        </a:defRPr>
      </a:lvl2pPr>
      <a:lvl3pPr marL="1143000" indent="-228600" algn="l" rtl="0" fontAlgn="base">
        <a:spcBef>
          <a:spcPct val="20000"/>
        </a:spcBef>
        <a:spcAft>
          <a:spcPct val="0"/>
        </a:spcAft>
        <a:buClr>
          <a:schemeClr val="tx1"/>
        </a:buClr>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chemeClr val="bg1">
                <a:gamma/>
                <a:shade val="46275"/>
                <a:invGamma/>
              </a:schemeClr>
            </a:gs>
            <a:gs pos="100000">
              <a:schemeClr val="bg1"/>
            </a:gs>
          </a:gsLst>
          <a:lin ang="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733800" y="0"/>
            <a:ext cx="5410200" cy="6858000"/>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1027" name="Oval 3"/>
          <p:cNvSpPr>
            <a:spLocks noChangeArrowheads="1"/>
          </p:cNvSpPr>
          <p:nvPr/>
        </p:nvSpPr>
        <p:spPr bwMode="auto">
          <a:xfrm>
            <a:off x="292100" y="0"/>
            <a:ext cx="6858000" cy="687070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1028" name="Rectangle 4"/>
          <p:cNvSpPr>
            <a:spLocks noGrp="1" noChangeArrowheads="1"/>
          </p:cNvSpPr>
          <p:nvPr>
            <p:ph type="body" idx="1"/>
          </p:nvPr>
        </p:nvSpPr>
        <p:spPr bwMode="auto">
          <a:xfrm>
            <a:off x="457200" y="1076325"/>
            <a:ext cx="82296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dt" sz="half" idx="2"/>
          </p:nvPr>
        </p:nvSpPr>
        <p:spPr bwMode="auto">
          <a:xfrm>
            <a:off x="457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FFFFFF"/>
              </a:solidFill>
            </a:endParaRPr>
          </a:p>
        </p:txBody>
      </p:sp>
      <p:sp>
        <p:nvSpPr>
          <p:cNvPr id="1030" name="Rectangle 6"/>
          <p:cNvSpPr>
            <a:spLocks noGrp="1" noChangeArrowheads="1"/>
          </p:cNvSpPr>
          <p:nvPr>
            <p:ph type="ftr" sz="quarter" idx="3"/>
          </p:nvPr>
        </p:nvSpPr>
        <p:spPr bwMode="auto">
          <a:xfrm>
            <a:off x="3124200" y="6400800"/>
            <a:ext cx="2895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FFFFFF"/>
              </a:solidFill>
            </a:endParaRPr>
          </a:p>
        </p:txBody>
      </p:sp>
      <p:sp>
        <p:nvSpPr>
          <p:cNvPr id="1031" name="Rectangle 7"/>
          <p:cNvSpPr>
            <a:spLocks noGrp="1" noChangeArrowheads="1"/>
          </p:cNvSpPr>
          <p:nvPr>
            <p:ph type="sldNum" sz="quarter" idx="4"/>
          </p:nvPr>
        </p:nvSpPr>
        <p:spPr bwMode="auto">
          <a:xfrm>
            <a:off x="6553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4E4B73A-73DC-4581-8616-25432BC2097F}" type="slidenum">
              <a:rPr lang="en-US">
                <a:solidFill>
                  <a:srgbClr val="FFFFFF"/>
                </a:solidFill>
              </a:rPr>
              <a:pPr/>
              <a:t>‹#›</a:t>
            </a:fld>
            <a:endParaRPr lang="en-US">
              <a:solidFill>
                <a:srgbClr val="FFFFFF"/>
              </a:solidFill>
            </a:endParaRPr>
          </a:p>
        </p:txBody>
      </p:sp>
      <p:sp>
        <p:nvSpPr>
          <p:cNvPr id="1032" name="Line 8"/>
          <p:cNvSpPr>
            <a:spLocks noChangeShapeType="1"/>
          </p:cNvSpPr>
          <p:nvPr/>
        </p:nvSpPr>
        <p:spPr bwMode="auto">
          <a:xfrm>
            <a:off x="0" y="911225"/>
            <a:ext cx="9144000" cy="0"/>
          </a:xfrm>
          <a:prstGeom prst="line">
            <a:avLst/>
          </a:prstGeom>
          <a:noFill/>
          <a:ln w="127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EG">
              <a:solidFill>
                <a:srgbClr val="FFFFFF"/>
              </a:solidFill>
            </a:endParaRPr>
          </a:p>
        </p:txBody>
      </p:sp>
      <p:sp>
        <p:nvSpPr>
          <p:cNvPr id="1033" name="Line 9"/>
          <p:cNvSpPr>
            <a:spLocks noChangeShapeType="1"/>
          </p:cNvSpPr>
          <p:nvPr/>
        </p:nvSpPr>
        <p:spPr bwMode="auto">
          <a:xfrm>
            <a:off x="0" y="6400800"/>
            <a:ext cx="9144000" cy="0"/>
          </a:xfrm>
          <a:prstGeom prst="line">
            <a:avLst/>
          </a:prstGeom>
          <a:noFill/>
          <a:ln w="127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EG">
              <a:solidFill>
                <a:srgbClr val="FFFFFF"/>
              </a:solidFill>
            </a:endParaRPr>
          </a:p>
        </p:txBody>
      </p:sp>
      <p:sp>
        <p:nvSpPr>
          <p:cNvPr id="1034" name="Rectangle 10"/>
          <p:cNvSpPr>
            <a:spLocks noGrp="1" noChangeArrowheads="1"/>
          </p:cNvSpPr>
          <p:nvPr>
            <p:ph type="title"/>
          </p:nvPr>
        </p:nvSpPr>
        <p:spPr bwMode="auto">
          <a:xfrm>
            <a:off x="304800" y="123825"/>
            <a:ext cx="7162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5" name="Oval 11" descr="038"/>
          <p:cNvSpPr>
            <a:spLocks noChangeArrowheads="1"/>
          </p:cNvSpPr>
          <p:nvPr/>
        </p:nvSpPr>
        <p:spPr bwMode="auto">
          <a:xfrm>
            <a:off x="7667625" y="115888"/>
            <a:ext cx="1081088" cy="1152525"/>
          </a:xfrm>
          <a:prstGeom prst="ellipse">
            <a:avLst/>
          </a:prstGeom>
          <a:blipFill dpi="0" rotWithShape="1">
            <a:blip r:embed="rId14"/>
            <a:srcRect/>
            <a:stretch>
              <a:fillRect/>
            </a:stretch>
          </a:blip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Tree>
    <p:extLst>
      <p:ext uri="{BB962C8B-B14F-4D97-AF65-F5344CB8AC3E}">
        <p14:creationId xmlns:p14="http://schemas.microsoft.com/office/powerpoint/2010/main" val="1642194916"/>
      </p:ext>
    </p:extLst>
  </p:cSld>
  <p:clrMap bg1="dk2" tx1="lt1" bg2="dk1"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0-#ppt_w/2"/>
                                          </p:val>
                                        </p:tav>
                                        <p:tav tm="100000">
                                          <p:val>
                                            <p:strVal val="#ppt_x"/>
                                          </p:val>
                                        </p:tav>
                                      </p:tavLst>
                                    </p:anim>
                                    <p:anim calcmode="lin" valueType="num">
                                      <p:cBhvr additive="base">
                                        <p:cTn id="8" dur="500" fill="hold"/>
                                        <p:tgtEl>
                                          <p:spTgt spid="103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33"/>
                                        </p:tgtEl>
                                        <p:attrNameLst>
                                          <p:attrName>style.visibility</p:attrName>
                                        </p:attrNameLst>
                                      </p:cBhvr>
                                      <p:to>
                                        <p:strVal val="visible"/>
                                      </p:to>
                                    </p:set>
                                    <p:anim calcmode="lin" valueType="num">
                                      <p:cBhvr additive="base">
                                        <p:cTn id="12" dur="500" fill="hold"/>
                                        <p:tgtEl>
                                          <p:spTgt spid="1033"/>
                                        </p:tgtEl>
                                        <p:attrNameLst>
                                          <p:attrName>ppt_x</p:attrName>
                                        </p:attrNameLst>
                                      </p:cBhvr>
                                      <p:tavLst>
                                        <p:tav tm="0">
                                          <p:val>
                                            <p:strVal val="1+#ppt_w/2"/>
                                          </p:val>
                                        </p:tav>
                                        <p:tav tm="100000">
                                          <p:val>
                                            <p:strVal val="#ppt_x"/>
                                          </p:val>
                                        </p:tav>
                                      </p:tavLst>
                                    </p:anim>
                                    <p:anim calcmode="lin" valueType="num">
                                      <p:cBhvr additive="base">
                                        <p:cTn id="13" dur="500" fill="hold"/>
                                        <p:tgtEl>
                                          <p:spTgt spid="10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animBg="1"/>
      <p:bldP spid="1033" grpId="0" animBg="1"/>
    </p:bldLst>
  </p:timing>
  <p:txStyles>
    <p:titleStyle>
      <a:lvl1pPr algn="r" rtl="0" fontAlgn="base">
        <a:spcBef>
          <a:spcPct val="0"/>
        </a:spcBef>
        <a:spcAft>
          <a:spcPct val="0"/>
        </a:spcAft>
        <a:defRPr sz="3600">
          <a:solidFill>
            <a:schemeClr val="tx2"/>
          </a:solidFill>
          <a:latin typeface="+mj-lt"/>
          <a:ea typeface="+mj-ea"/>
          <a:cs typeface="+mj-cs"/>
        </a:defRPr>
      </a:lvl1pPr>
      <a:lvl2pPr algn="r" rtl="0" fontAlgn="base">
        <a:spcBef>
          <a:spcPct val="0"/>
        </a:spcBef>
        <a:spcAft>
          <a:spcPct val="0"/>
        </a:spcAft>
        <a:defRPr sz="3600">
          <a:solidFill>
            <a:schemeClr val="tx2"/>
          </a:solidFill>
          <a:latin typeface="Arial" pitchFamily="34" charset="0"/>
        </a:defRPr>
      </a:lvl2pPr>
      <a:lvl3pPr algn="r" rtl="0" fontAlgn="base">
        <a:spcBef>
          <a:spcPct val="0"/>
        </a:spcBef>
        <a:spcAft>
          <a:spcPct val="0"/>
        </a:spcAft>
        <a:defRPr sz="3600">
          <a:solidFill>
            <a:schemeClr val="tx2"/>
          </a:solidFill>
          <a:latin typeface="Arial" pitchFamily="34" charset="0"/>
        </a:defRPr>
      </a:lvl3pPr>
      <a:lvl4pPr algn="r" rtl="0" fontAlgn="base">
        <a:spcBef>
          <a:spcPct val="0"/>
        </a:spcBef>
        <a:spcAft>
          <a:spcPct val="0"/>
        </a:spcAft>
        <a:defRPr sz="3600">
          <a:solidFill>
            <a:schemeClr val="tx2"/>
          </a:solidFill>
          <a:latin typeface="Arial" pitchFamily="34" charset="0"/>
        </a:defRPr>
      </a:lvl4pPr>
      <a:lvl5pPr algn="r" rtl="0" fontAlgn="base">
        <a:spcBef>
          <a:spcPct val="0"/>
        </a:spcBef>
        <a:spcAft>
          <a:spcPct val="0"/>
        </a:spcAft>
        <a:defRPr sz="3600">
          <a:solidFill>
            <a:schemeClr val="tx2"/>
          </a:solidFill>
          <a:latin typeface="Arial" pitchFamily="34" charset="0"/>
        </a:defRPr>
      </a:lvl5pPr>
      <a:lvl6pPr marL="457200" algn="r" rtl="0" fontAlgn="base">
        <a:spcBef>
          <a:spcPct val="0"/>
        </a:spcBef>
        <a:spcAft>
          <a:spcPct val="0"/>
        </a:spcAft>
        <a:defRPr sz="3600">
          <a:solidFill>
            <a:schemeClr val="tx2"/>
          </a:solidFill>
          <a:latin typeface="Arial" pitchFamily="34" charset="0"/>
        </a:defRPr>
      </a:lvl6pPr>
      <a:lvl7pPr marL="914400" algn="r" rtl="0" fontAlgn="base">
        <a:spcBef>
          <a:spcPct val="0"/>
        </a:spcBef>
        <a:spcAft>
          <a:spcPct val="0"/>
        </a:spcAft>
        <a:defRPr sz="3600">
          <a:solidFill>
            <a:schemeClr val="tx2"/>
          </a:solidFill>
          <a:latin typeface="Arial" pitchFamily="34" charset="0"/>
        </a:defRPr>
      </a:lvl7pPr>
      <a:lvl8pPr marL="1371600" algn="r" rtl="0" fontAlgn="base">
        <a:spcBef>
          <a:spcPct val="0"/>
        </a:spcBef>
        <a:spcAft>
          <a:spcPct val="0"/>
        </a:spcAft>
        <a:defRPr sz="3600">
          <a:solidFill>
            <a:schemeClr val="tx2"/>
          </a:solidFill>
          <a:latin typeface="Arial" pitchFamily="34" charset="0"/>
        </a:defRPr>
      </a:lvl8pPr>
      <a:lvl9pPr marL="1828800" algn="r" rtl="0" fontAlgn="base">
        <a:spcBef>
          <a:spcPct val="0"/>
        </a:spcBef>
        <a:spcAft>
          <a:spcPct val="0"/>
        </a:spcAft>
        <a:defRPr sz="3600">
          <a:solidFill>
            <a:schemeClr val="tx2"/>
          </a:solidFill>
          <a:latin typeface="Arial" pitchFamily="34" charset="0"/>
        </a:defRPr>
      </a:lvl9pPr>
    </p:titleStyle>
    <p:bodyStyle>
      <a:lvl1pPr marL="342900" indent="-342900" algn="l" rtl="0" fontAlgn="base">
        <a:spcBef>
          <a:spcPct val="20000"/>
        </a:spcBef>
        <a:spcAft>
          <a:spcPct val="0"/>
        </a:spcAft>
        <a:buClr>
          <a:schemeClr val="hlink"/>
        </a:buClr>
        <a:buFont typeface="Wingdings" pitchFamily="2" charset="2"/>
        <a:buChar char="v"/>
        <a:defRPr sz="3200">
          <a:solidFill>
            <a:schemeClr val="tx2"/>
          </a:solidFill>
          <a:latin typeface="+mn-lt"/>
          <a:ea typeface="+mn-ea"/>
          <a:cs typeface="+mn-cs"/>
        </a:defRPr>
      </a:lvl1pPr>
      <a:lvl2pPr marL="742950" indent="-285750" algn="l" rtl="0" fontAlgn="base">
        <a:spcBef>
          <a:spcPct val="20000"/>
        </a:spcBef>
        <a:spcAft>
          <a:spcPct val="0"/>
        </a:spcAft>
        <a:buClr>
          <a:schemeClr val="accent1"/>
        </a:buClr>
        <a:buFont typeface="Wingdings" pitchFamily="2" charset="2"/>
        <a:buChar char="§"/>
        <a:defRPr sz="2800">
          <a:solidFill>
            <a:schemeClr val="tx2"/>
          </a:solidFill>
          <a:latin typeface="+mn-lt"/>
        </a:defRPr>
      </a:lvl2pPr>
      <a:lvl3pPr marL="1143000" indent="-228600" algn="l" rtl="0" fontAlgn="base">
        <a:spcBef>
          <a:spcPct val="20000"/>
        </a:spcBef>
        <a:spcAft>
          <a:spcPct val="0"/>
        </a:spcAft>
        <a:buClr>
          <a:schemeClr val="tx1"/>
        </a:buClr>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chemeClr val="bg1">
                <a:gamma/>
                <a:shade val="46275"/>
                <a:invGamma/>
              </a:schemeClr>
            </a:gs>
            <a:gs pos="100000">
              <a:schemeClr val="bg1"/>
            </a:gs>
          </a:gsLst>
          <a:lin ang="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733800" y="0"/>
            <a:ext cx="5410200" cy="6858000"/>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1027" name="Oval 3"/>
          <p:cNvSpPr>
            <a:spLocks noChangeArrowheads="1"/>
          </p:cNvSpPr>
          <p:nvPr/>
        </p:nvSpPr>
        <p:spPr bwMode="auto">
          <a:xfrm>
            <a:off x="292100" y="0"/>
            <a:ext cx="6858000" cy="687070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1028" name="Rectangle 4"/>
          <p:cNvSpPr>
            <a:spLocks noGrp="1" noChangeArrowheads="1"/>
          </p:cNvSpPr>
          <p:nvPr>
            <p:ph type="body" idx="1"/>
          </p:nvPr>
        </p:nvSpPr>
        <p:spPr bwMode="auto">
          <a:xfrm>
            <a:off x="457200" y="1076325"/>
            <a:ext cx="82296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dt" sz="half" idx="2"/>
          </p:nvPr>
        </p:nvSpPr>
        <p:spPr bwMode="auto">
          <a:xfrm>
            <a:off x="457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FFFFFF"/>
              </a:solidFill>
            </a:endParaRPr>
          </a:p>
        </p:txBody>
      </p:sp>
      <p:sp>
        <p:nvSpPr>
          <p:cNvPr id="1030" name="Rectangle 6"/>
          <p:cNvSpPr>
            <a:spLocks noGrp="1" noChangeArrowheads="1"/>
          </p:cNvSpPr>
          <p:nvPr>
            <p:ph type="ftr" sz="quarter" idx="3"/>
          </p:nvPr>
        </p:nvSpPr>
        <p:spPr bwMode="auto">
          <a:xfrm>
            <a:off x="3124200" y="6400800"/>
            <a:ext cx="2895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FFFFFF"/>
              </a:solidFill>
            </a:endParaRPr>
          </a:p>
        </p:txBody>
      </p:sp>
      <p:sp>
        <p:nvSpPr>
          <p:cNvPr id="1031" name="Rectangle 7"/>
          <p:cNvSpPr>
            <a:spLocks noGrp="1" noChangeArrowheads="1"/>
          </p:cNvSpPr>
          <p:nvPr>
            <p:ph type="sldNum" sz="quarter" idx="4"/>
          </p:nvPr>
        </p:nvSpPr>
        <p:spPr bwMode="auto">
          <a:xfrm>
            <a:off x="6553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4E4B73A-73DC-4581-8616-25432BC2097F}" type="slidenum">
              <a:rPr lang="en-US">
                <a:solidFill>
                  <a:srgbClr val="FFFFFF"/>
                </a:solidFill>
              </a:rPr>
              <a:pPr/>
              <a:t>‹#›</a:t>
            </a:fld>
            <a:endParaRPr lang="en-US">
              <a:solidFill>
                <a:srgbClr val="FFFFFF"/>
              </a:solidFill>
            </a:endParaRPr>
          </a:p>
        </p:txBody>
      </p:sp>
      <p:sp>
        <p:nvSpPr>
          <p:cNvPr id="1032" name="Line 8"/>
          <p:cNvSpPr>
            <a:spLocks noChangeShapeType="1"/>
          </p:cNvSpPr>
          <p:nvPr/>
        </p:nvSpPr>
        <p:spPr bwMode="auto">
          <a:xfrm>
            <a:off x="0" y="911225"/>
            <a:ext cx="9144000" cy="0"/>
          </a:xfrm>
          <a:prstGeom prst="line">
            <a:avLst/>
          </a:prstGeom>
          <a:noFill/>
          <a:ln w="127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EG">
              <a:solidFill>
                <a:srgbClr val="FFFFFF"/>
              </a:solidFill>
            </a:endParaRPr>
          </a:p>
        </p:txBody>
      </p:sp>
      <p:sp>
        <p:nvSpPr>
          <p:cNvPr id="1033" name="Line 9"/>
          <p:cNvSpPr>
            <a:spLocks noChangeShapeType="1"/>
          </p:cNvSpPr>
          <p:nvPr/>
        </p:nvSpPr>
        <p:spPr bwMode="auto">
          <a:xfrm>
            <a:off x="0" y="6400800"/>
            <a:ext cx="9144000" cy="0"/>
          </a:xfrm>
          <a:prstGeom prst="line">
            <a:avLst/>
          </a:prstGeom>
          <a:noFill/>
          <a:ln w="127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EG">
              <a:solidFill>
                <a:srgbClr val="FFFFFF"/>
              </a:solidFill>
            </a:endParaRPr>
          </a:p>
        </p:txBody>
      </p:sp>
      <p:sp>
        <p:nvSpPr>
          <p:cNvPr id="1034" name="Rectangle 10"/>
          <p:cNvSpPr>
            <a:spLocks noGrp="1" noChangeArrowheads="1"/>
          </p:cNvSpPr>
          <p:nvPr>
            <p:ph type="title"/>
          </p:nvPr>
        </p:nvSpPr>
        <p:spPr bwMode="auto">
          <a:xfrm>
            <a:off x="304800" y="123825"/>
            <a:ext cx="7162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5" name="Oval 11" descr="038"/>
          <p:cNvSpPr>
            <a:spLocks noChangeArrowheads="1"/>
          </p:cNvSpPr>
          <p:nvPr/>
        </p:nvSpPr>
        <p:spPr bwMode="auto">
          <a:xfrm>
            <a:off x="7667625" y="115888"/>
            <a:ext cx="1081088" cy="1152525"/>
          </a:xfrm>
          <a:prstGeom prst="ellipse">
            <a:avLst/>
          </a:prstGeom>
          <a:blipFill dpi="0" rotWithShape="1">
            <a:blip r:embed="rId14"/>
            <a:srcRect/>
            <a:stretch>
              <a:fillRect/>
            </a:stretch>
          </a:blip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Tree>
    <p:extLst>
      <p:ext uri="{BB962C8B-B14F-4D97-AF65-F5344CB8AC3E}">
        <p14:creationId xmlns:p14="http://schemas.microsoft.com/office/powerpoint/2010/main" val="2583073494"/>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0-#ppt_w/2"/>
                                          </p:val>
                                        </p:tav>
                                        <p:tav tm="100000">
                                          <p:val>
                                            <p:strVal val="#ppt_x"/>
                                          </p:val>
                                        </p:tav>
                                      </p:tavLst>
                                    </p:anim>
                                    <p:anim calcmode="lin" valueType="num">
                                      <p:cBhvr additive="base">
                                        <p:cTn id="8" dur="500" fill="hold"/>
                                        <p:tgtEl>
                                          <p:spTgt spid="103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33"/>
                                        </p:tgtEl>
                                        <p:attrNameLst>
                                          <p:attrName>style.visibility</p:attrName>
                                        </p:attrNameLst>
                                      </p:cBhvr>
                                      <p:to>
                                        <p:strVal val="visible"/>
                                      </p:to>
                                    </p:set>
                                    <p:anim calcmode="lin" valueType="num">
                                      <p:cBhvr additive="base">
                                        <p:cTn id="12" dur="500" fill="hold"/>
                                        <p:tgtEl>
                                          <p:spTgt spid="1033"/>
                                        </p:tgtEl>
                                        <p:attrNameLst>
                                          <p:attrName>ppt_x</p:attrName>
                                        </p:attrNameLst>
                                      </p:cBhvr>
                                      <p:tavLst>
                                        <p:tav tm="0">
                                          <p:val>
                                            <p:strVal val="1+#ppt_w/2"/>
                                          </p:val>
                                        </p:tav>
                                        <p:tav tm="100000">
                                          <p:val>
                                            <p:strVal val="#ppt_x"/>
                                          </p:val>
                                        </p:tav>
                                      </p:tavLst>
                                    </p:anim>
                                    <p:anim calcmode="lin" valueType="num">
                                      <p:cBhvr additive="base">
                                        <p:cTn id="13" dur="500" fill="hold"/>
                                        <p:tgtEl>
                                          <p:spTgt spid="10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animBg="1"/>
      <p:bldP spid="1033" grpId="0" animBg="1"/>
    </p:bldLst>
  </p:timing>
  <p:txStyles>
    <p:titleStyle>
      <a:lvl1pPr algn="r" rtl="0" fontAlgn="base">
        <a:spcBef>
          <a:spcPct val="0"/>
        </a:spcBef>
        <a:spcAft>
          <a:spcPct val="0"/>
        </a:spcAft>
        <a:defRPr sz="3600">
          <a:solidFill>
            <a:schemeClr val="tx2"/>
          </a:solidFill>
          <a:latin typeface="+mj-lt"/>
          <a:ea typeface="+mj-ea"/>
          <a:cs typeface="+mj-cs"/>
        </a:defRPr>
      </a:lvl1pPr>
      <a:lvl2pPr algn="r" rtl="0" fontAlgn="base">
        <a:spcBef>
          <a:spcPct val="0"/>
        </a:spcBef>
        <a:spcAft>
          <a:spcPct val="0"/>
        </a:spcAft>
        <a:defRPr sz="3600">
          <a:solidFill>
            <a:schemeClr val="tx2"/>
          </a:solidFill>
          <a:latin typeface="Arial" pitchFamily="34" charset="0"/>
        </a:defRPr>
      </a:lvl2pPr>
      <a:lvl3pPr algn="r" rtl="0" fontAlgn="base">
        <a:spcBef>
          <a:spcPct val="0"/>
        </a:spcBef>
        <a:spcAft>
          <a:spcPct val="0"/>
        </a:spcAft>
        <a:defRPr sz="3600">
          <a:solidFill>
            <a:schemeClr val="tx2"/>
          </a:solidFill>
          <a:latin typeface="Arial" pitchFamily="34" charset="0"/>
        </a:defRPr>
      </a:lvl3pPr>
      <a:lvl4pPr algn="r" rtl="0" fontAlgn="base">
        <a:spcBef>
          <a:spcPct val="0"/>
        </a:spcBef>
        <a:spcAft>
          <a:spcPct val="0"/>
        </a:spcAft>
        <a:defRPr sz="3600">
          <a:solidFill>
            <a:schemeClr val="tx2"/>
          </a:solidFill>
          <a:latin typeface="Arial" pitchFamily="34" charset="0"/>
        </a:defRPr>
      </a:lvl4pPr>
      <a:lvl5pPr algn="r" rtl="0" fontAlgn="base">
        <a:spcBef>
          <a:spcPct val="0"/>
        </a:spcBef>
        <a:spcAft>
          <a:spcPct val="0"/>
        </a:spcAft>
        <a:defRPr sz="3600">
          <a:solidFill>
            <a:schemeClr val="tx2"/>
          </a:solidFill>
          <a:latin typeface="Arial" pitchFamily="34" charset="0"/>
        </a:defRPr>
      </a:lvl5pPr>
      <a:lvl6pPr marL="457200" algn="r" rtl="0" fontAlgn="base">
        <a:spcBef>
          <a:spcPct val="0"/>
        </a:spcBef>
        <a:spcAft>
          <a:spcPct val="0"/>
        </a:spcAft>
        <a:defRPr sz="3600">
          <a:solidFill>
            <a:schemeClr val="tx2"/>
          </a:solidFill>
          <a:latin typeface="Arial" pitchFamily="34" charset="0"/>
        </a:defRPr>
      </a:lvl6pPr>
      <a:lvl7pPr marL="914400" algn="r" rtl="0" fontAlgn="base">
        <a:spcBef>
          <a:spcPct val="0"/>
        </a:spcBef>
        <a:spcAft>
          <a:spcPct val="0"/>
        </a:spcAft>
        <a:defRPr sz="3600">
          <a:solidFill>
            <a:schemeClr val="tx2"/>
          </a:solidFill>
          <a:latin typeface="Arial" pitchFamily="34" charset="0"/>
        </a:defRPr>
      </a:lvl7pPr>
      <a:lvl8pPr marL="1371600" algn="r" rtl="0" fontAlgn="base">
        <a:spcBef>
          <a:spcPct val="0"/>
        </a:spcBef>
        <a:spcAft>
          <a:spcPct val="0"/>
        </a:spcAft>
        <a:defRPr sz="3600">
          <a:solidFill>
            <a:schemeClr val="tx2"/>
          </a:solidFill>
          <a:latin typeface="Arial" pitchFamily="34" charset="0"/>
        </a:defRPr>
      </a:lvl8pPr>
      <a:lvl9pPr marL="1828800" algn="r" rtl="0" fontAlgn="base">
        <a:spcBef>
          <a:spcPct val="0"/>
        </a:spcBef>
        <a:spcAft>
          <a:spcPct val="0"/>
        </a:spcAft>
        <a:defRPr sz="3600">
          <a:solidFill>
            <a:schemeClr val="tx2"/>
          </a:solidFill>
          <a:latin typeface="Arial" pitchFamily="34" charset="0"/>
        </a:defRPr>
      </a:lvl9pPr>
    </p:titleStyle>
    <p:bodyStyle>
      <a:lvl1pPr marL="342900" indent="-342900" algn="l" rtl="0" fontAlgn="base">
        <a:spcBef>
          <a:spcPct val="20000"/>
        </a:spcBef>
        <a:spcAft>
          <a:spcPct val="0"/>
        </a:spcAft>
        <a:buClr>
          <a:schemeClr val="hlink"/>
        </a:buClr>
        <a:buFont typeface="Wingdings" pitchFamily="2" charset="2"/>
        <a:buChar char="v"/>
        <a:defRPr sz="3200">
          <a:solidFill>
            <a:schemeClr val="tx2"/>
          </a:solidFill>
          <a:latin typeface="+mn-lt"/>
          <a:ea typeface="+mn-ea"/>
          <a:cs typeface="+mn-cs"/>
        </a:defRPr>
      </a:lvl1pPr>
      <a:lvl2pPr marL="742950" indent="-285750" algn="l" rtl="0" fontAlgn="base">
        <a:spcBef>
          <a:spcPct val="20000"/>
        </a:spcBef>
        <a:spcAft>
          <a:spcPct val="0"/>
        </a:spcAft>
        <a:buClr>
          <a:schemeClr val="accent1"/>
        </a:buClr>
        <a:buFont typeface="Wingdings" pitchFamily="2" charset="2"/>
        <a:buChar char="§"/>
        <a:defRPr sz="2800">
          <a:solidFill>
            <a:schemeClr val="tx2"/>
          </a:solidFill>
          <a:latin typeface="+mn-lt"/>
        </a:defRPr>
      </a:lvl2pPr>
      <a:lvl3pPr marL="1143000" indent="-228600" algn="l" rtl="0" fontAlgn="base">
        <a:spcBef>
          <a:spcPct val="20000"/>
        </a:spcBef>
        <a:spcAft>
          <a:spcPct val="0"/>
        </a:spcAft>
        <a:buClr>
          <a:schemeClr val="tx1"/>
        </a:buClr>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单击此处编辑母版标题样式</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单击此处编辑母版文本样式</a:t>
            </a:r>
          </a:p>
          <a:p>
            <a:pPr lvl="1"/>
            <a:r>
              <a:rPr lang="en-US" smtClean="0"/>
              <a:t>第二级</a:t>
            </a:r>
          </a:p>
          <a:p>
            <a:pPr lvl="2"/>
            <a:r>
              <a:rPr lang="en-US" smtClean="0"/>
              <a:t>第三级</a:t>
            </a:r>
          </a:p>
          <a:p>
            <a:pPr lvl="3"/>
            <a:r>
              <a:rPr lang="en-US" smtClean="0"/>
              <a:t>第四级</a:t>
            </a:r>
          </a:p>
          <a:p>
            <a:pPr lvl="4"/>
            <a:r>
              <a:rPr lang="en-US" smtClean="0"/>
              <a:t>第五级</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4735CEA-CFA7-48E3-9F02-1521128553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845541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ea typeface="SimSun" pitchFamily="2" charset="-122"/>
        </a:defRPr>
      </a:lvl2pPr>
      <a:lvl3pPr algn="ctr" rtl="0" fontAlgn="base">
        <a:spcBef>
          <a:spcPct val="0"/>
        </a:spcBef>
        <a:spcAft>
          <a:spcPct val="0"/>
        </a:spcAft>
        <a:defRPr sz="4400">
          <a:solidFill>
            <a:schemeClr val="tx2"/>
          </a:solidFill>
          <a:latin typeface="Arial" pitchFamily="34" charset="0"/>
          <a:ea typeface="SimSun" pitchFamily="2" charset="-122"/>
        </a:defRPr>
      </a:lvl3pPr>
      <a:lvl4pPr algn="ctr" rtl="0" fontAlgn="base">
        <a:spcBef>
          <a:spcPct val="0"/>
        </a:spcBef>
        <a:spcAft>
          <a:spcPct val="0"/>
        </a:spcAft>
        <a:defRPr sz="4400">
          <a:solidFill>
            <a:schemeClr val="tx2"/>
          </a:solidFill>
          <a:latin typeface="Arial" pitchFamily="34" charset="0"/>
          <a:ea typeface="SimSun" pitchFamily="2" charset="-122"/>
        </a:defRPr>
      </a:lvl4pPr>
      <a:lvl5pPr algn="ctr" rtl="0" fontAlgn="base">
        <a:spcBef>
          <a:spcPct val="0"/>
        </a:spcBef>
        <a:spcAft>
          <a:spcPct val="0"/>
        </a:spcAft>
        <a:defRPr sz="4400">
          <a:solidFill>
            <a:schemeClr val="tx2"/>
          </a:solidFill>
          <a:latin typeface="Arial" pitchFamily="34" charset="0"/>
          <a:ea typeface="SimSun" pitchFamily="2" charset="-122"/>
        </a:defRPr>
      </a:lvl5pPr>
      <a:lvl6pPr marL="457200" algn="ctr" rtl="0" fontAlgn="base">
        <a:spcBef>
          <a:spcPct val="0"/>
        </a:spcBef>
        <a:spcAft>
          <a:spcPct val="0"/>
        </a:spcAft>
        <a:defRPr sz="4400">
          <a:solidFill>
            <a:schemeClr val="tx2"/>
          </a:solidFill>
          <a:latin typeface="Arial" pitchFamily="34" charset="0"/>
          <a:ea typeface="SimSun" pitchFamily="2" charset="-122"/>
        </a:defRPr>
      </a:lvl6pPr>
      <a:lvl7pPr marL="914400" algn="ctr" rtl="0" fontAlgn="base">
        <a:spcBef>
          <a:spcPct val="0"/>
        </a:spcBef>
        <a:spcAft>
          <a:spcPct val="0"/>
        </a:spcAft>
        <a:defRPr sz="4400">
          <a:solidFill>
            <a:schemeClr val="tx2"/>
          </a:solidFill>
          <a:latin typeface="Arial" pitchFamily="34" charset="0"/>
          <a:ea typeface="SimSun" pitchFamily="2" charset="-122"/>
        </a:defRPr>
      </a:lvl7pPr>
      <a:lvl8pPr marL="1371600" algn="ctr" rtl="0" fontAlgn="base">
        <a:spcBef>
          <a:spcPct val="0"/>
        </a:spcBef>
        <a:spcAft>
          <a:spcPct val="0"/>
        </a:spcAft>
        <a:defRPr sz="4400">
          <a:solidFill>
            <a:schemeClr val="tx2"/>
          </a:solidFill>
          <a:latin typeface="Arial" pitchFamily="34" charset="0"/>
          <a:ea typeface="SimSun" pitchFamily="2" charset="-122"/>
        </a:defRPr>
      </a:lvl8pPr>
      <a:lvl9pPr marL="1828800" algn="ctr" rtl="0" fontAlgn="base">
        <a:spcBef>
          <a:spcPct val="0"/>
        </a:spcBef>
        <a:spcAft>
          <a:spcPct val="0"/>
        </a:spcAft>
        <a:defRPr sz="4400">
          <a:solidFill>
            <a:schemeClr val="tx2"/>
          </a:solidFill>
          <a:latin typeface="Arial" pitchFamily="34" charset="0"/>
          <a:ea typeface="SimSun"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chemeClr val="bg1">
                <a:gamma/>
                <a:shade val="46275"/>
                <a:invGamma/>
              </a:schemeClr>
            </a:gs>
            <a:gs pos="100000">
              <a:schemeClr val="bg1"/>
            </a:gs>
          </a:gsLst>
          <a:lin ang="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733800" y="0"/>
            <a:ext cx="5410200" cy="6858000"/>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1027" name="Oval 3"/>
          <p:cNvSpPr>
            <a:spLocks noChangeArrowheads="1"/>
          </p:cNvSpPr>
          <p:nvPr/>
        </p:nvSpPr>
        <p:spPr bwMode="auto">
          <a:xfrm>
            <a:off x="292100" y="0"/>
            <a:ext cx="6858000" cy="687070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1028" name="Rectangle 4"/>
          <p:cNvSpPr>
            <a:spLocks noGrp="1" noChangeArrowheads="1"/>
          </p:cNvSpPr>
          <p:nvPr>
            <p:ph type="body" idx="1"/>
          </p:nvPr>
        </p:nvSpPr>
        <p:spPr bwMode="auto">
          <a:xfrm>
            <a:off x="457200" y="1076325"/>
            <a:ext cx="82296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dt" sz="half" idx="2"/>
          </p:nvPr>
        </p:nvSpPr>
        <p:spPr bwMode="auto">
          <a:xfrm>
            <a:off x="457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FFFFFF"/>
              </a:solidFill>
            </a:endParaRPr>
          </a:p>
        </p:txBody>
      </p:sp>
      <p:sp>
        <p:nvSpPr>
          <p:cNvPr id="1030" name="Rectangle 6"/>
          <p:cNvSpPr>
            <a:spLocks noGrp="1" noChangeArrowheads="1"/>
          </p:cNvSpPr>
          <p:nvPr>
            <p:ph type="ftr" sz="quarter" idx="3"/>
          </p:nvPr>
        </p:nvSpPr>
        <p:spPr bwMode="auto">
          <a:xfrm>
            <a:off x="3124200" y="6400800"/>
            <a:ext cx="2895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FFFFFF"/>
              </a:solidFill>
            </a:endParaRPr>
          </a:p>
        </p:txBody>
      </p:sp>
      <p:sp>
        <p:nvSpPr>
          <p:cNvPr id="1031" name="Rectangle 7"/>
          <p:cNvSpPr>
            <a:spLocks noGrp="1" noChangeArrowheads="1"/>
          </p:cNvSpPr>
          <p:nvPr>
            <p:ph type="sldNum" sz="quarter" idx="4"/>
          </p:nvPr>
        </p:nvSpPr>
        <p:spPr bwMode="auto">
          <a:xfrm>
            <a:off x="6553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4E4B73A-73DC-4581-8616-25432BC2097F}" type="slidenum">
              <a:rPr lang="en-US">
                <a:solidFill>
                  <a:srgbClr val="FFFFFF"/>
                </a:solidFill>
              </a:rPr>
              <a:pPr/>
              <a:t>‹#›</a:t>
            </a:fld>
            <a:endParaRPr lang="en-US">
              <a:solidFill>
                <a:srgbClr val="FFFFFF"/>
              </a:solidFill>
            </a:endParaRPr>
          </a:p>
        </p:txBody>
      </p:sp>
      <p:sp>
        <p:nvSpPr>
          <p:cNvPr id="1032" name="Line 8"/>
          <p:cNvSpPr>
            <a:spLocks noChangeShapeType="1"/>
          </p:cNvSpPr>
          <p:nvPr/>
        </p:nvSpPr>
        <p:spPr bwMode="auto">
          <a:xfrm>
            <a:off x="0" y="911225"/>
            <a:ext cx="9144000" cy="0"/>
          </a:xfrm>
          <a:prstGeom prst="line">
            <a:avLst/>
          </a:prstGeom>
          <a:noFill/>
          <a:ln w="127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EG">
              <a:solidFill>
                <a:srgbClr val="FFFFFF"/>
              </a:solidFill>
            </a:endParaRPr>
          </a:p>
        </p:txBody>
      </p:sp>
      <p:sp>
        <p:nvSpPr>
          <p:cNvPr id="1033" name="Line 9"/>
          <p:cNvSpPr>
            <a:spLocks noChangeShapeType="1"/>
          </p:cNvSpPr>
          <p:nvPr/>
        </p:nvSpPr>
        <p:spPr bwMode="auto">
          <a:xfrm>
            <a:off x="0" y="6400800"/>
            <a:ext cx="9144000" cy="0"/>
          </a:xfrm>
          <a:prstGeom prst="line">
            <a:avLst/>
          </a:prstGeom>
          <a:noFill/>
          <a:ln w="127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EG">
              <a:solidFill>
                <a:srgbClr val="FFFFFF"/>
              </a:solidFill>
            </a:endParaRPr>
          </a:p>
        </p:txBody>
      </p:sp>
      <p:sp>
        <p:nvSpPr>
          <p:cNvPr id="1034" name="Rectangle 10"/>
          <p:cNvSpPr>
            <a:spLocks noGrp="1" noChangeArrowheads="1"/>
          </p:cNvSpPr>
          <p:nvPr>
            <p:ph type="title"/>
          </p:nvPr>
        </p:nvSpPr>
        <p:spPr bwMode="auto">
          <a:xfrm>
            <a:off x="304800" y="123825"/>
            <a:ext cx="7162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5" name="Oval 11" descr="038"/>
          <p:cNvSpPr>
            <a:spLocks noChangeArrowheads="1"/>
          </p:cNvSpPr>
          <p:nvPr/>
        </p:nvSpPr>
        <p:spPr bwMode="auto">
          <a:xfrm>
            <a:off x="7667625" y="115888"/>
            <a:ext cx="1081088" cy="1152525"/>
          </a:xfrm>
          <a:prstGeom prst="ellipse">
            <a:avLst/>
          </a:prstGeom>
          <a:blipFill dpi="0" rotWithShape="1">
            <a:blip r:embed="rId14"/>
            <a:srcRect/>
            <a:stretch>
              <a:fillRect/>
            </a:stretch>
          </a:blip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Tree>
    <p:extLst>
      <p:ext uri="{BB962C8B-B14F-4D97-AF65-F5344CB8AC3E}">
        <p14:creationId xmlns:p14="http://schemas.microsoft.com/office/powerpoint/2010/main" val="3474220677"/>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0-#ppt_w/2"/>
                                          </p:val>
                                        </p:tav>
                                        <p:tav tm="100000">
                                          <p:val>
                                            <p:strVal val="#ppt_x"/>
                                          </p:val>
                                        </p:tav>
                                      </p:tavLst>
                                    </p:anim>
                                    <p:anim calcmode="lin" valueType="num">
                                      <p:cBhvr additive="base">
                                        <p:cTn id="8" dur="500" fill="hold"/>
                                        <p:tgtEl>
                                          <p:spTgt spid="103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33"/>
                                        </p:tgtEl>
                                        <p:attrNameLst>
                                          <p:attrName>style.visibility</p:attrName>
                                        </p:attrNameLst>
                                      </p:cBhvr>
                                      <p:to>
                                        <p:strVal val="visible"/>
                                      </p:to>
                                    </p:set>
                                    <p:anim calcmode="lin" valueType="num">
                                      <p:cBhvr additive="base">
                                        <p:cTn id="12" dur="500" fill="hold"/>
                                        <p:tgtEl>
                                          <p:spTgt spid="1033"/>
                                        </p:tgtEl>
                                        <p:attrNameLst>
                                          <p:attrName>ppt_x</p:attrName>
                                        </p:attrNameLst>
                                      </p:cBhvr>
                                      <p:tavLst>
                                        <p:tav tm="0">
                                          <p:val>
                                            <p:strVal val="1+#ppt_w/2"/>
                                          </p:val>
                                        </p:tav>
                                        <p:tav tm="100000">
                                          <p:val>
                                            <p:strVal val="#ppt_x"/>
                                          </p:val>
                                        </p:tav>
                                      </p:tavLst>
                                    </p:anim>
                                    <p:anim calcmode="lin" valueType="num">
                                      <p:cBhvr additive="base">
                                        <p:cTn id="13" dur="500" fill="hold"/>
                                        <p:tgtEl>
                                          <p:spTgt spid="10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animBg="1"/>
      <p:bldP spid="1033" grpId="0" animBg="1"/>
    </p:bldLst>
  </p:timing>
  <p:txStyles>
    <p:titleStyle>
      <a:lvl1pPr algn="r" rtl="0" fontAlgn="base">
        <a:spcBef>
          <a:spcPct val="0"/>
        </a:spcBef>
        <a:spcAft>
          <a:spcPct val="0"/>
        </a:spcAft>
        <a:defRPr sz="3600">
          <a:solidFill>
            <a:schemeClr val="tx2"/>
          </a:solidFill>
          <a:latin typeface="+mj-lt"/>
          <a:ea typeface="+mj-ea"/>
          <a:cs typeface="+mj-cs"/>
        </a:defRPr>
      </a:lvl1pPr>
      <a:lvl2pPr algn="r" rtl="0" fontAlgn="base">
        <a:spcBef>
          <a:spcPct val="0"/>
        </a:spcBef>
        <a:spcAft>
          <a:spcPct val="0"/>
        </a:spcAft>
        <a:defRPr sz="3600">
          <a:solidFill>
            <a:schemeClr val="tx2"/>
          </a:solidFill>
          <a:latin typeface="Arial" pitchFamily="34" charset="0"/>
        </a:defRPr>
      </a:lvl2pPr>
      <a:lvl3pPr algn="r" rtl="0" fontAlgn="base">
        <a:spcBef>
          <a:spcPct val="0"/>
        </a:spcBef>
        <a:spcAft>
          <a:spcPct val="0"/>
        </a:spcAft>
        <a:defRPr sz="3600">
          <a:solidFill>
            <a:schemeClr val="tx2"/>
          </a:solidFill>
          <a:latin typeface="Arial" pitchFamily="34" charset="0"/>
        </a:defRPr>
      </a:lvl3pPr>
      <a:lvl4pPr algn="r" rtl="0" fontAlgn="base">
        <a:spcBef>
          <a:spcPct val="0"/>
        </a:spcBef>
        <a:spcAft>
          <a:spcPct val="0"/>
        </a:spcAft>
        <a:defRPr sz="3600">
          <a:solidFill>
            <a:schemeClr val="tx2"/>
          </a:solidFill>
          <a:latin typeface="Arial" pitchFamily="34" charset="0"/>
        </a:defRPr>
      </a:lvl4pPr>
      <a:lvl5pPr algn="r" rtl="0" fontAlgn="base">
        <a:spcBef>
          <a:spcPct val="0"/>
        </a:spcBef>
        <a:spcAft>
          <a:spcPct val="0"/>
        </a:spcAft>
        <a:defRPr sz="3600">
          <a:solidFill>
            <a:schemeClr val="tx2"/>
          </a:solidFill>
          <a:latin typeface="Arial" pitchFamily="34" charset="0"/>
        </a:defRPr>
      </a:lvl5pPr>
      <a:lvl6pPr marL="457200" algn="r" rtl="0" fontAlgn="base">
        <a:spcBef>
          <a:spcPct val="0"/>
        </a:spcBef>
        <a:spcAft>
          <a:spcPct val="0"/>
        </a:spcAft>
        <a:defRPr sz="3600">
          <a:solidFill>
            <a:schemeClr val="tx2"/>
          </a:solidFill>
          <a:latin typeface="Arial" pitchFamily="34" charset="0"/>
        </a:defRPr>
      </a:lvl6pPr>
      <a:lvl7pPr marL="914400" algn="r" rtl="0" fontAlgn="base">
        <a:spcBef>
          <a:spcPct val="0"/>
        </a:spcBef>
        <a:spcAft>
          <a:spcPct val="0"/>
        </a:spcAft>
        <a:defRPr sz="3600">
          <a:solidFill>
            <a:schemeClr val="tx2"/>
          </a:solidFill>
          <a:latin typeface="Arial" pitchFamily="34" charset="0"/>
        </a:defRPr>
      </a:lvl7pPr>
      <a:lvl8pPr marL="1371600" algn="r" rtl="0" fontAlgn="base">
        <a:spcBef>
          <a:spcPct val="0"/>
        </a:spcBef>
        <a:spcAft>
          <a:spcPct val="0"/>
        </a:spcAft>
        <a:defRPr sz="3600">
          <a:solidFill>
            <a:schemeClr val="tx2"/>
          </a:solidFill>
          <a:latin typeface="Arial" pitchFamily="34" charset="0"/>
        </a:defRPr>
      </a:lvl8pPr>
      <a:lvl9pPr marL="1828800" algn="r" rtl="0" fontAlgn="base">
        <a:spcBef>
          <a:spcPct val="0"/>
        </a:spcBef>
        <a:spcAft>
          <a:spcPct val="0"/>
        </a:spcAft>
        <a:defRPr sz="3600">
          <a:solidFill>
            <a:schemeClr val="tx2"/>
          </a:solidFill>
          <a:latin typeface="Arial" pitchFamily="34" charset="0"/>
        </a:defRPr>
      </a:lvl9pPr>
    </p:titleStyle>
    <p:bodyStyle>
      <a:lvl1pPr marL="342900" indent="-342900" algn="l" rtl="0" fontAlgn="base">
        <a:spcBef>
          <a:spcPct val="20000"/>
        </a:spcBef>
        <a:spcAft>
          <a:spcPct val="0"/>
        </a:spcAft>
        <a:buClr>
          <a:schemeClr val="hlink"/>
        </a:buClr>
        <a:buFont typeface="Wingdings" pitchFamily="2" charset="2"/>
        <a:buChar char="v"/>
        <a:defRPr sz="3200">
          <a:solidFill>
            <a:schemeClr val="tx2"/>
          </a:solidFill>
          <a:latin typeface="+mn-lt"/>
          <a:ea typeface="+mn-ea"/>
          <a:cs typeface="+mn-cs"/>
        </a:defRPr>
      </a:lvl1pPr>
      <a:lvl2pPr marL="742950" indent="-285750" algn="l" rtl="0" fontAlgn="base">
        <a:spcBef>
          <a:spcPct val="20000"/>
        </a:spcBef>
        <a:spcAft>
          <a:spcPct val="0"/>
        </a:spcAft>
        <a:buClr>
          <a:schemeClr val="accent1"/>
        </a:buClr>
        <a:buFont typeface="Wingdings" pitchFamily="2" charset="2"/>
        <a:buChar char="§"/>
        <a:defRPr sz="2800">
          <a:solidFill>
            <a:schemeClr val="tx2"/>
          </a:solidFill>
          <a:latin typeface="+mn-lt"/>
        </a:defRPr>
      </a:lvl2pPr>
      <a:lvl3pPr marL="1143000" indent="-228600" algn="l" rtl="0" fontAlgn="base">
        <a:spcBef>
          <a:spcPct val="20000"/>
        </a:spcBef>
        <a:spcAft>
          <a:spcPct val="0"/>
        </a:spcAft>
        <a:buClr>
          <a:schemeClr val="tx1"/>
        </a:buClr>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chemeClr val="bg1">
                <a:gamma/>
                <a:shade val="46275"/>
                <a:invGamma/>
              </a:schemeClr>
            </a:gs>
            <a:gs pos="100000">
              <a:schemeClr val="bg1"/>
            </a:gs>
          </a:gsLst>
          <a:lin ang="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733800" y="0"/>
            <a:ext cx="5410200" cy="6858000"/>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1027" name="Oval 3"/>
          <p:cNvSpPr>
            <a:spLocks noChangeArrowheads="1"/>
          </p:cNvSpPr>
          <p:nvPr/>
        </p:nvSpPr>
        <p:spPr bwMode="auto">
          <a:xfrm>
            <a:off x="292100" y="0"/>
            <a:ext cx="6858000" cy="687070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1028" name="Rectangle 4"/>
          <p:cNvSpPr>
            <a:spLocks noGrp="1" noChangeArrowheads="1"/>
          </p:cNvSpPr>
          <p:nvPr>
            <p:ph type="body" idx="1"/>
          </p:nvPr>
        </p:nvSpPr>
        <p:spPr bwMode="auto">
          <a:xfrm>
            <a:off x="457200" y="1076325"/>
            <a:ext cx="82296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dt" sz="half" idx="2"/>
          </p:nvPr>
        </p:nvSpPr>
        <p:spPr bwMode="auto">
          <a:xfrm>
            <a:off x="457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FFFFFF"/>
              </a:solidFill>
            </a:endParaRPr>
          </a:p>
        </p:txBody>
      </p:sp>
      <p:sp>
        <p:nvSpPr>
          <p:cNvPr id="1030" name="Rectangle 6"/>
          <p:cNvSpPr>
            <a:spLocks noGrp="1" noChangeArrowheads="1"/>
          </p:cNvSpPr>
          <p:nvPr>
            <p:ph type="ftr" sz="quarter" idx="3"/>
          </p:nvPr>
        </p:nvSpPr>
        <p:spPr bwMode="auto">
          <a:xfrm>
            <a:off x="3124200" y="6400800"/>
            <a:ext cx="2895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FFFFFF"/>
              </a:solidFill>
            </a:endParaRPr>
          </a:p>
        </p:txBody>
      </p:sp>
      <p:sp>
        <p:nvSpPr>
          <p:cNvPr id="1031" name="Rectangle 7"/>
          <p:cNvSpPr>
            <a:spLocks noGrp="1" noChangeArrowheads="1"/>
          </p:cNvSpPr>
          <p:nvPr>
            <p:ph type="sldNum" sz="quarter" idx="4"/>
          </p:nvPr>
        </p:nvSpPr>
        <p:spPr bwMode="auto">
          <a:xfrm>
            <a:off x="6553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4E4B73A-73DC-4581-8616-25432BC2097F}" type="slidenum">
              <a:rPr lang="en-US">
                <a:solidFill>
                  <a:srgbClr val="FFFFFF"/>
                </a:solidFill>
              </a:rPr>
              <a:pPr/>
              <a:t>‹#›</a:t>
            </a:fld>
            <a:endParaRPr lang="en-US">
              <a:solidFill>
                <a:srgbClr val="FFFFFF"/>
              </a:solidFill>
            </a:endParaRPr>
          </a:p>
        </p:txBody>
      </p:sp>
      <p:sp>
        <p:nvSpPr>
          <p:cNvPr id="1032" name="Line 8"/>
          <p:cNvSpPr>
            <a:spLocks noChangeShapeType="1"/>
          </p:cNvSpPr>
          <p:nvPr/>
        </p:nvSpPr>
        <p:spPr bwMode="auto">
          <a:xfrm>
            <a:off x="0" y="911225"/>
            <a:ext cx="9144000" cy="0"/>
          </a:xfrm>
          <a:prstGeom prst="line">
            <a:avLst/>
          </a:prstGeom>
          <a:noFill/>
          <a:ln w="127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EG">
              <a:solidFill>
                <a:srgbClr val="FFFFFF"/>
              </a:solidFill>
            </a:endParaRPr>
          </a:p>
        </p:txBody>
      </p:sp>
      <p:sp>
        <p:nvSpPr>
          <p:cNvPr id="1033" name="Line 9"/>
          <p:cNvSpPr>
            <a:spLocks noChangeShapeType="1"/>
          </p:cNvSpPr>
          <p:nvPr/>
        </p:nvSpPr>
        <p:spPr bwMode="auto">
          <a:xfrm>
            <a:off x="0" y="6400800"/>
            <a:ext cx="9144000" cy="0"/>
          </a:xfrm>
          <a:prstGeom prst="line">
            <a:avLst/>
          </a:prstGeom>
          <a:noFill/>
          <a:ln w="127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EG">
              <a:solidFill>
                <a:srgbClr val="FFFFFF"/>
              </a:solidFill>
            </a:endParaRPr>
          </a:p>
        </p:txBody>
      </p:sp>
      <p:sp>
        <p:nvSpPr>
          <p:cNvPr id="1034" name="Rectangle 10"/>
          <p:cNvSpPr>
            <a:spLocks noGrp="1" noChangeArrowheads="1"/>
          </p:cNvSpPr>
          <p:nvPr>
            <p:ph type="title"/>
          </p:nvPr>
        </p:nvSpPr>
        <p:spPr bwMode="auto">
          <a:xfrm>
            <a:off x="304800" y="123825"/>
            <a:ext cx="7162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5" name="Oval 11" descr="038"/>
          <p:cNvSpPr>
            <a:spLocks noChangeArrowheads="1"/>
          </p:cNvSpPr>
          <p:nvPr/>
        </p:nvSpPr>
        <p:spPr bwMode="auto">
          <a:xfrm>
            <a:off x="7667625" y="115888"/>
            <a:ext cx="1081088" cy="1152525"/>
          </a:xfrm>
          <a:prstGeom prst="ellipse">
            <a:avLst/>
          </a:prstGeom>
          <a:blipFill dpi="0" rotWithShape="1">
            <a:blip r:embed="rId14"/>
            <a:srcRect/>
            <a:stretch>
              <a:fillRect/>
            </a:stretch>
          </a:blip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Tree>
    <p:extLst>
      <p:ext uri="{BB962C8B-B14F-4D97-AF65-F5344CB8AC3E}">
        <p14:creationId xmlns:p14="http://schemas.microsoft.com/office/powerpoint/2010/main" val="1847182818"/>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0-#ppt_w/2"/>
                                          </p:val>
                                        </p:tav>
                                        <p:tav tm="100000">
                                          <p:val>
                                            <p:strVal val="#ppt_x"/>
                                          </p:val>
                                        </p:tav>
                                      </p:tavLst>
                                    </p:anim>
                                    <p:anim calcmode="lin" valueType="num">
                                      <p:cBhvr additive="base">
                                        <p:cTn id="8" dur="500" fill="hold"/>
                                        <p:tgtEl>
                                          <p:spTgt spid="103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33"/>
                                        </p:tgtEl>
                                        <p:attrNameLst>
                                          <p:attrName>style.visibility</p:attrName>
                                        </p:attrNameLst>
                                      </p:cBhvr>
                                      <p:to>
                                        <p:strVal val="visible"/>
                                      </p:to>
                                    </p:set>
                                    <p:anim calcmode="lin" valueType="num">
                                      <p:cBhvr additive="base">
                                        <p:cTn id="12" dur="500" fill="hold"/>
                                        <p:tgtEl>
                                          <p:spTgt spid="1033"/>
                                        </p:tgtEl>
                                        <p:attrNameLst>
                                          <p:attrName>ppt_x</p:attrName>
                                        </p:attrNameLst>
                                      </p:cBhvr>
                                      <p:tavLst>
                                        <p:tav tm="0">
                                          <p:val>
                                            <p:strVal val="1+#ppt_w/2"/>
                                          </p:val>
                                        </p:tav>
                                        <p:tav tm="100000">
                                          <p:val>
                                            <p:strVal val="#ppt_x"/>
                                          </p:val>
                                        </p:tav>
                                      </p:tavLst>
                                    </p:anim>
                                    <p:anim calcmode="lin" valueType="num">
                                      <p:cBhvr additive="base">
                                        <p:cTn id="13" dur="500" fill="hold"/>
                                        <p:tgtEl>
                                          <p:spTgt spid="10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animBg="1"/>
      <p:bldP spid="1033" grpId="0" animBg="1"/>
    </p:bldLst>
  </p:timing>
  <p:txStyles>
    <p:titleStyle>
      <a:lvl1pPr algn="r" rtl="0" fontAlgn="base">
        <a:spcBef>
          <a:spcPct val="0"/>
        </a:spcBef>
        <a:spcAft>
          <a:spcPct val="0"/>
        </a:spcAft>
        <a:defRPr sz="3600">
          <a:solidFill>
            <a:schemeClr val="tx2"/>
          </a:solidFill>
          <a:latin typeface="+mj-lt"/>
          <a:ea typeface="+mj-ea"/>
          <a:cs typeface="+mj-cs"/>
        </a:defRPr>
      </a:lvl1pPr>
      <a:lvl2pPr algn="r" rtl="0" fontAlgn="base">
        <a:spcBef>
          <a:spcPct val="0"/>
        </a:spcBef>
        <a:spcAft>
          <a:spcPct val="0"/>
        </a:spcAft>
        <a:defRPr sz="3600">
          <a:solidFill>
            <a:schemeClr val="tx2"/>
          </a:solidFill>
          <a:latin typeface="Arial" pitchFamily="34" charset="0"/>
        </a:defRPr>
      </a:lvl2pPr>
      <a:lvl3pPr algn="r" rtl="0" fontAlgn="base">
        <a:spcBef>
          <a:spcPct val="0"/>
        </a:spcBef>
        <a:spcAft>
          <a:spcPct val="0"/>
        </a:spcAft>
        <a:defRPr sz="3600">
          <a:solidFill>
            <a:schemeClr val="tx2"/>
          </a:solidFill>
          <a:latin typeface="Arial" pitchFamily="34" charset="0"/>
        </a:defRPr>
      </a:lvl3pPr>
      <a:lvl4pPr algn="r" rtl="0" fontAlgn="base">
        <a:spcBef>
          <a:spcPct val="0"/>
        </a:spcBef>
        <a:spcAft>
          <a:spcPct val="0"/>
        </a:spcAft>
        <a:defRPr sz="3600">
          <a:solidFill>
            <a:schemeClr val="tx2"/>
          </a:solidFill>
          <a:latin typeface="Arial" pitchFamily="34" charset="0"/>
        </a:defRPr>
      </a:lvl4pPr>
      <a:lvl5pPr algn="r" rtl="0" fontAlgn="base">
        <a:spcBef>
          <a:spcPct val="0"/>
        </a:spcBef>
        <a:spcAft>
          <a:spcPct val="0"/>
        </a:spcAft>
        <a:defRPr sz="3600">
          <a:solidFill>
            <a:schemeClr val="tx2"/>
          </a:solidFill>
          <a:latin typeface="Arial" pitchFamily="34" charset="0"/>
        </a:defRPr>
      </a:lvl5pPr>
      <a:lvl6pPr marL="457200" algn="r" rtl="0" fontAlgn="base">
        <a:spcBef>
          <a:spcPct val="0"/>
        </a:spcBef>
        <a:spcAft>
          <a:spcPct val="0"/>
        </a:spcAft>
        <a:defRPr sz="3600">
          <a:solidFill>
            <a:schemeClr val="tx2"/>
          </a:solidFill>
          <a:latin typeface="Arial" pitchFamily="34" charset="0"/>
        </a:defRPr>
      </a:lvl6pPr>
      <a:lvl7pPr marL="914400" algn="r" rtl="0" fontAlgn="base">
        <a:spcBef>
          <a:spcPct val="0"/>
        </a:spcBef>
        <a:spcAft>
          <a:spcPct val="0"/>
        </a:spcAft>
        <a:defRPr sz="3600">
          <a:solidFill>
            <a:schemeClr val="tx2"/>
          </a:solidFill>
          <a:latin typeface="Arial" pitchFamily="34" charset="0"/>
        </a:defRPr>
      </a:lvl7pPr>
      <a:lvl8pPr marL="1371600" algn="r" rtl="0" fontAlgn="base">
        <a:spcBef>
          <a:spcPct val="0"/>
        </a:spcBef>
        <a:spcAft>
          <a:spcPct val="0"/>
        </a:spcAft>
        <a:defRPr sz="3600">
          <a:solidFill>
            <a:schemeClr val="tx2"/>
          </a:solidFill>
          <a:latin typeface="Arial" pitchFamily="34" charset="0"/>
        </a:defRPr>
      </a:lvl8pPr>
      <a:lvl9pPr marL="1828800" algn="r" rtl="0" fontAlgn="base">
        <a:spcBef>
          <a:spcPct val="0"/>
        </a:spcBef>
        <a:spcAft>
          <a:spcPct val="0"/>
        </a:spcAft>
        <a:defRPr sz="3600">
          <a:solidFill>
            <a:schemeClr val="tx2"/>
          </a:solidFill>
          <a:latin typeface="Arial" pitchFamily="34" charset="0"/>
        </a:defRPr>
      </a:lvl9pPr>
    </p:titleStyle>
    <p:bodyStyle>
      <a:lvl1pPr marL="342900" indent="-342900" algn="l" rtl="0" fontAlgn="base">
        <a:spcBef>
          <a:spcPct val="20000"/>
        </a:spcBef>
        <a:spcAft>
          <a:spcPct val="0"/>
        </a:spcAft>
        <a:buClr>
          <a:schemeClr val="hlink"/>
        </a:buClr>
        <a:buFont typeface="Wingdings" pitchFamily="2" charset="2"/>
        <a:buChar char="v"/>
        <a:defRPr sz="3200">
          <a:solidFill>
            <a:schemeClr val="tx2"/>
          </a:solidFill>
          <a:latin typeface="+mn-lt"/>
          <a:ea typeface="+mn-ea"/>
          <a:cs typeface="+mn-cs"/>
        </a:defRPr>
      </a:lvl1pPr>
      <a:lvl2pPr marL="742950" indent="-285750" algn="l" rtl="0" fontAlgn="base">
        <a:spcBef>
          <a:spcPct val="20000"/>
        </a:spcBef>
        <a:spcAft>
          <a:spcPct val="0"/>
        </a:spcAft>
        <a:buClr>
          <a:schemeClr val="accent1"/>
        </a:buClr>
        <a:buFont typeface="Wingdings" pitchFamily="2" charset="2"/>
        <a:buChar char="§"/>
        <a:defRPr sz="2800">
          <a:solidFill>
            <a:schemeClr val="tx2"/>
          </a:solidFill>
          <a:latin typeface="+mn-lt"/>
        </a:defRPr>
      </a:lvl2pPr>
      <a:lvl3pPr marL="1143000" indent="-228600" algn="l" rtl="0" fontAlgn="base">
        <a:spcBef>
          <a:spcPct val="20000"/>
        </a:spcBef>
        <a:spcAft>
          <a:spcPct val="0"/>
        </a:spcAft>
        <a:buClr>
          <a:schemeClr val="tx1"/>
        </a:buClr>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chemeClr val="bg1">
                <a:gamma/>
                <a:shade val="46275"/>
                <a:invGamma/>
              </a:schemeClr>
            </a:gs>
            <a:gs pos="100000">
              <a:schemeClr val="bg1"/>
            </a:gs>
          </a:gsLst>
          <a:lin ang="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733800" y="0"/>
            <a:ext cx="5410200" cy="6858000"/>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1027" name="Oval 3"/>
          <p:cNvSpPr>
            <a:spLocks noChangeArrowheads="1"/>
          </p:cNvSpPr>
          <p:nvPr/>
        </p:nvSpPr>
        <p:spPr bwMode="auto">
          <a:xfrm>
            <a:off x="292100" y="0"/>
            <a:ext cx="6858000" cy="687070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1028" name="Rectangle 4"/>
          <p:cNvSpPr>
            <a:spLocks noGrp="1" noChangeArrowheads="1"/>
          </p:cNvSpPr>
          <p:nvPr>
            <p:ph type="body" idx="1"/>
          </p:nvPr>
        </p:nvSpPr>
        <p:spPr bwMode="auto">
          <a:xfrm>
            <a:off x="457200" y="1076325"/>
            <a:ext cx="82296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dt" sz="half" idx="2"/>
          </p:nvPr>
        </p:nvSpPr>
        <p:spPr bwMode="auto">
          <a:xfrm>
            <a:off x="457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FFFFFF"/>
              </a:solidFill>
            </a:endParaRPr>
          </a:p>
        </p:txBody>
      </p:sp>
      <p:sp>
        <p:nvSpPr>
          <p:cNvPr id="1030" name="Rectangle 6"/>
          <p:cNvSpPr>
            <a:spLocks noGrp="1" noChangeArrowheads="1"/>
          </p:cNvSpPr>
          <p:nvPr>
            <p:ph type="ftr" sz="quarter" idx="3"/>
          </p:nvPr>
        </p:nvSpPr>
        <p:spPr bwMode="auto">
          <a:xfrm>
            <a:off x="3124200" y="6400800"/>
            <a:ext cx="2895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FFFFFF"/>
              </a:solidFill>
            </a:endParaRPr>
          </a:p>
        </p:txBody>
      </p:sp>
      <p:sp>
        <p:nvSpPr>
          <p:cNvPr id="1031" name="Rectangle 7"/>
          <p:cNvSpPr>
            <a:spLocks noGrp="1" noChangeArrowheads="1"/>
          </p:cNvSpPr>
          <p:nvPr>
            <p:ph type="sldNum" sz="quarter" idx="4"/>
          </p:nvPr>
        </p:nvSpPr>
        <p:spPr bwMode="auto">
          <a:xfrm>
            <a:off x="6553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4E4B73A-73DC-4581-8616-25432BC2097F}" type="slidenum">
              <a:rPr lang="en-US">
                <a:solidFill>
                  <a:srgbClr val="FFFFFF"/>
                </a:solidFill>
              </a:rPr>
              <a:pPr/>
              <a:t>‹#›</a:t>
            </a:fld>
            <a:endParaRPr lang="en-US">
              <a:solidFill>
                <a:srgbClr val="FFFFFF"/>
              </a:solidFill>
            </a:endParaRPr>
          </a:p>
        </p:txBody>
      </p:sp>
      <p:sp>
        <p:nvSpPr>
          <p:cNvPr id="1032" name="Line 8"/>
          <p:cNvSpPr>
            <a:spLocks noChangeShapeType="1"/>
          </p:cNvSpPr>
          <p:nvPr/>
        </p:nvSpPr>
        <p:spPr bwMode="auto">
          <a:xfrm>
            <a:off x="0" y="911225"/>
            <a:ext cx="9144000" cy="0"/>
          </a:xfrm>
          <a:prstGeom prst="line">
            <a:avLst/>
          </a:prstGeom>
          <a:noFill/>
          <a:ln w="127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EG">
              <a:solidFill>
                <a:srgbClr val="FFFFFF"/>
              </a:solidFill>
            </a:endParaRPr>
          </a:p>
        </p:txBody>
      </p:sp>
      <p:sp>
        <p:nvSpPr>
          <p:cNvPr id="1033" name="Line 9"/>
          <p:cNvSpPr>
            <a:spLocks noChangeShapeType="1"/>
          </p:cNvSpPr>
          <p:nvPr/>
        </p:nvSpPr>
        <p:spPr bwMode="auto">
          <a:xfrm>
            <a:off x="0" y="6400800"/>
            <a:ext cx="9144000" cy="0"/>
          </a:xfrm>
          <a:prstGeom prst="line">
            <a:avLst/>
          </a:prstGeom>
          <a:noFill/>
          <a:ln w="127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EG">
              <a:solidFill>
                <a:srgbClr val="FFFFFF"/>
              </a:solidFill>
            </a:endParaRPr>
          </a:p>
        </p:txBody>
      </p:sp>
      <p:sp>
        <p:nvSpPr>
          <p:cNvPr id="1034" name="Rectangle 10"/>
          <p:cNvSpPr>
            <a:spLocks noGrp="1" noChangeArrowheads="1"/>
          </p:cNvSpPr>
          <p:nvPr>
            <p:ph type="title"/>
          </p:nvPr>
        </p:nvSpPr>
        <p:spPr bwMode="auto">
          <a:xfrm>
            <a:off x="304800" y="123825"/>
            <a:ext cx="7162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5" name="Oval 11" descr="038"/>
          <p:cNvSpPr>
            <a:spLocks noChangeArrowheads="1"/>
          </p:cNvSpPr>
          <p:nvPr/>
        </p:nvSpPr>
        <p:spPr bwMode="auto">
          <a:xfrm>
            <a:off x="7667625" y="115888"/>
            <a:ext cx="1081088" cy="1152525"/>
          </a:xfrm>
          <a:prstGeom prst="ellipse">
            <a:avLst/>
          </a:prstGeom>
          <a:blipFill dpi="0" rotWithShape="1">
            <a:blip r:embed="rId14"/>
            <a:srcRect/>
            <a:stretch>
              <a:fillRect/>
            </a:stretch>
          </a:blip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Tree>
    <p:extLst>
      <p:ext uri="{BB962C8B-B14F-4D97-AF65-F5344CB8AC3E}">
        <p14:creationId xmlns:p14="http://schemas.microsoft.com/office/powerpoint/2010/main" val="2267995502"/>
      </p:ext>
    </p:extLst>
  </p:cSld>
  <p:clrMap bg1="dk2" tx1="lt1" bg2="dk1"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0-#ppt_w/2"/>
                                          </p:val>
                                        </p:tav>
                                        <p:tav tm="100000">
                                          <p:val>
                                            <p:strVal val="#ppt_x"/>
                                          </p:val>
                                        </p:tav>
                                      </p:tavLst>
                                    </p:anim>
                                    <p:anim calcmode="lin" valueType="num">
                                      <p:cBhvr additive="base">
                                        <p:cTn id="8" dur="500" fill="hold"/>
                                        <p:tgtEl>
                                          <p:spTgt spid="103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33"/>
                                        </p:tgtEl>
                                        <p:attrNameLst>
                                          <p:attrName>style.visibility</p:attrName>
                                        </p:attrNameLst>
                                      </p:cBhvr>
                                      <p:to>
                                        <p:strVal val="visible"/>
                                      </p:to>
                                    </p:set>
                                    <p:anim calcmode="lin" valueType="num">
                                      <p:cBhvr additive="base">
                                        <p:cTn id="12" dur="500" fill="hold"/>
                                        <p:tgtEl>
                                          <p:spTgt spid="1033"/>
                                        </p:tgtEl>
                                        <p:attrNameLst>
                                          <p:attrName>ppt_x</p:attrName>
                                        </p:attrNameLst>
                                      </p:cBhvr>
                                      <p:tavLst>
                                        <p:tav tm="0">
                                          <p:val>
                                            <p:strVal val="1+#ppt_w/2"/>
                                          </p:val>
                                        </p:tav>
                                        <p:tav tm="100000">
                                          <p:val>
                                            <p:strVal val="#ppt_x"/>
                                          </p:val>
                                        </p:tav>
                                      </p:tavLst>
                                    </p:anim>
                                    <p:anim calcmode="lin" valueType="num">
                                      <p:cBhvr additive="base">
                                        <p:cTn id="13" dur="500" fill="hold"/>
                                        <p:tgtEl>
                                          <p:spTgt spid="10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animBg="1"/>
      <p:bldP spid="1033" grpId="0" animBg="1"/>
    </p:bldLst>
  </p:timing>
  <p:txStyles>
    <p:titleStyle>
      <a:lvl1pPr algn="r" rtl="0" fontAlgn="base">
        <a:spcBef>
          <a:spcPct val="0"/>
        </a:spcBef>
        <a:spcAft>
          <a:spcPct val="0"/>
        </a:spcAft>
        <a:defRPr sz="3600">
          <a:solidFill>
            <a:schemeClr val="tx2"/>
          </a:solidFill>
          <a:latin typeface="+mj-lt"/>
          <a:ea typeface="+mj-ea"/>
          <a:cs typeface="+mj-cs"/>
        </a:defRPr>
      </a:lvl1pPr>
      <a:lvl2pPr algn="r" rtl="0" fontAlgn="base">
        <a:spcBef>
          <a:spcPct val="0"/>
        </a:spcBef>
        <a:spcAft>
          <a:spcPct val="0"/>
        </a:spcAft>
        <a:defRPr sz="3600">
          <a:solidFill>
            <a:schemeClr val="tx2"/>
          </a:solidFill>
          <a:latin typeface="Arial" pitchFamily="34" charset="0"/>
        </a:defRPr>
      </a:lvl2pPr>
      <a:lvl3pPr algn="r" rtl="0" fontAlgn="base">
        <a:spcBef>
          <a:spcPct val="0"/>
        </a:spcBef>
        <a:spcAft>
          <a:spcPct val="0"/>
        </a:spcAft>
        <a:defRPr sz="3600">
          <a:solidFill>
            <a:schemeClr val="tx2"/>
          </a:solidFill>
          <a:latin typeface="Arial" pitchFamily="34" charset="0"/>
        </a:defRPr>
      </a:lvl3pPr>
      <a:lvl4pPr algn="r" rtl="0" fontAlgn="base">
        <a:spcBef>
          <a:spcPct val="0"/>
        </a:spcBef>
        <a:spcAft>
          <a:spcPct val="0"/>
        </a:spcAft>
        <a:defRPr sz="3600">
          <a:solidFill>
            <a:schemeClr val="tx2"/>
          </a:solidFill>
          <a:latin typeface="Arial" pitchFamily="34" charset="0"/>
        </a:defRPr>
      </a:lvl4pPr>
      <a:lvl5pPr algn="r" rtl="0" fontAlgn="base">
        <a:spcBef>
          <a:spcPct val="0"/>
        </a:spcBef>
        <a:spcAft>
          <a:spcPct val="0"/>
        </a:spcAft>
        <a:defRPr sz="3600">
          <a:solidFill>
            <a:schemeClr val="tx2"/>
          </a:solidFill>
          <a:latin typeface="Arial" pitchFamily="34" charset="0"/>
        </a:defRPr>
      </a:lvl5pPr>
      <a:lvl6pPr marL="457200" algn="r" rtl="0" fontAlgn="base">
        <a:spcBef>
          <a:spcPct val="0"/>
        </a:spcBef>
        <a:spcAft>
          <a:spcPct val="0"/>
        </a:spcAft>
        <a:defRPr sz="3600">
          <a:solidFill>
            <a:schemeClr val="tx2"/>
          </a:solidFill>
          <a:latin typeface="Arial" pitchFamily="34" charset="0"/>
        </a:defRPr>
      </a:lvl6pPr>
      <a:lvl7pPr marL="914400" algn="r" rtl="0" fontAlgn="base">
        <a:spcBef>
          <a:spcPct val="0"/>
        </a:spcBef>
        <a:spcAft>
          <a:spcPct val="0"/>
        </a:spcAft>
        <a:defRPr sz="3600">
          <a:solidFill>
            <a:schemeClr val="tx2"/>
          </a:solidFill>
          <a:latin typeface="Arial" pitchFamily="34" charset="0"/>
        </a:defRPr>
      </a:lvl7pPr>
      <a:lvl8pPr marL="1371600" algn="r" rtl="0" fontAlgn="base">
        <a:spcBef>
          <a:spcPct val="0"/>
        </a:spcBef>
        <a:spcAft>
          <a:spcPct val="0"/>
        </a:spcAft>
        <a:defRPr sz="3600">
          <a:solidFill>
            <a:schemeClr val="tx2"/>
          </a:solidFill>
          <a:latin typeface="Arial" pitchFamily="34" charset="0"/>
        </a:defRPr>
      </a:lvl8pPr>
      <a:lvl9pPr marL="1828800" algn="r" rtl="0" fontAlgn="base">
        <a:spcBef>
          <a:spcPct val="0"/>
        </a:spcBef>
        <a:spcAft>
          <a:spcPct val="0"/>
        </a:spcAft>
        <a:defRPr sz="3600">
          <a:solidFill>
            <a:schemeClr val="tx2"/>
          </a:solidFill>
          <a:latin typeface="Arial" pitchFamily="34" charset="0"/>
        </a:defRPr>
      </a:lvl9pPr>
    </p:titleStyle>
    <p:bodyStyle>
      <a:lvl1pPr marL="342900" indent="-342900" algn="l" rtl="0" fontAlgn="base">
        <a:spcBef>
          <a:spcPct val="20000"/>
        </a:spcBef>
        <a:spcAft>
          <a:spcPct val="0"/>
        </a:spcAft>
        <a:buClr>
          <a:schemeClr val="hlink"/>
        </a:buClr>
        <a:buFont typeface="Wingdings" pitchFamily="2" charset="2"/>
        <a:buChar char="v"/>
        <a:defRPr sz="3200">
          <a:solidFill>
            <a:schemeClr val="tx2"/>
          </a:solidFill>
          <a:latin typeface="+mn-lt"/>
          <a:ea typeface="+mn-ea"/>
          <a:cs typeface="+mn-cs"/>
        </a:defRPr>
      </a:lvl1pPr>
      <a:lvl2pPr marL="742950" indent="-285750" algn="l" rtl="0" fontAlgn="base">
        <a:spcBef>
          <a:spcPct val="20000"/>
        </a:spcBef>
        <a:spcAft>
          <a:spcPct val="0"/>
        </a:spcAft>
        <a:buClr>
          <a:schemeClr val="accent1"/>
        </a:buClr>
        <a:buFont typeface="Wingdings" pitchFamily="2" charset="2"/>
        <a:buChar char="§"/>
        <a:defRPr sz="2800">
          <a:solidFill>
            <a:schemeClr val="tx2"/>
          </a:solidFill>
          <a:latin typeface="+mn-lt"/>
        </a:defRPr>
      </a:lvl2pPr>
      <a:lvl3pPr marL="1143000" indent="-228600" algn="l" rtl="0" fontAlgn="base">
        <a:spcBef>
          <a:spcPct val="20000"/>
        </a:spcBef>
        <a:spcAft>
          <a:spcPct val="0"/>
        </a:spcAft>
        <a:buClr>
          <a:schemeClr val="tx1"/>
        </a:buClr>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chemeClr val="bg1">
                <a:gamma/>
                <a:shade val="46275"/>
                <a:invGamma/>
              </a:schemeClr>
            </a:gs>
            <a:gs pos="100000">
              <a:schemeClr val="bg1"/>
            </a:gs>
          </a:gsLst>
          <a:lin ang="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733800" y="0"/>
            <a:ext cx="5410200" cy="6858000"/>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1027" name="Oval 3"/>
          <p:cNvSpPr>
            <a:spLocks noChangeArrowheads="1"/>
          </p:cNvSpPr>
          <p:nvPr/>
        </p:nvSpPr>
        <p:spPr bwMode="auto">
          <a:xfrm>
            <a:off x="292100" y="0"/>
            <a:ext cx="6858000" cy="687070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1028" name="Rectangle 4"/>
          <p:cNvSpPr>
            <a:spLocks noGrp="1" noChangeArrowheads="1"/>
          </p:cNvSpPr>
          <p:nvPr>
            <p:ph type="body" idx="1"/>
          </p:nvPr>
        </p:nvSpPr>
        <p:spPr bwMode="auto">
          <a:xfrm>
            <a:off x="457200" y="1076325"/>
            <a:ext cx="82296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dt" sz="half" idx="2"/>
          </p:nvPr>
        </p:nvSpPr>
        <p:spPr bwMode="auto">
          <a:xfrm>
            <a:off x="457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FFFFFF"/>
              </a:solidFill>
            </a:endParaRPr>
          </a:p>
        </p:txBody>
      </p:sp>
      <p:sp>
        <p:nvSpPr>
          <p:cNvPr id="1030" name="Rectangle 6"/>
          <p:cNvSpPr>
            <a:spLocks noGrp="1" noChangeArrowheads="1"/>
          </p:cNvSpPr>
          <p:nvPr>
            <p:ph type="ftr" sz="quarter" idx="3"/>
          </p:nvPr>
        </p:nvSpPr>
        <p:spPr bwMode="auto">
          <a:xfrm>
            <a:off x="3124200" y="6400800"/>
            <a:ext cx="2895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FFFFFF"/>
              </a:solidFill>
            </a:endParaRPr>
          </a:p>
        </p:txBody>
      </p:sp>
      <p:sp>
        <p:nvSpPr>
          <p:cNvPr id="1031" name="Rectangle 7"/>
          <p:cNvSpPr>
            <a:spLocks noGrp="1" noChangeArrowheads="1"/>
          </p:cNvSpPr>
          <p:nvPr>
            <p:ph type="sldNum" sz="quarter" idx="4"/>
          </p:nvPr>
        </p:nvSpPr>
        <p:spPr bwMode="auto">
          <a:xfrm>
            <a:off x="6553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4E4B73A-73DC-4581-8616-25432BC2097F}" type="slidenum">
              <a:rPr lang="en-US">
                <a:solidFill>
                  <a:srgbClr val="FFFFFF"/>
                </a:solidFill>
              </a:rPr>
              <a:pPr/>
              <a:t>‹#›</a:t>
            </a:fld>
            <a:endParaRPr lang="en-US">
              <a:solidFill>
                <a:srgbClr val="FFFFFF"/>
              </a:solidFill>
            </a:endParaRPr>
          </a:p>
        </p:txBody>
      </p:sp>
      <p:sp>
        <p:nvSpPr>
          <p:cNvPr id="1032" name="Line 8"/>
          <p:cNvSpPr>
            <a:spLocks noChangeShapeType="1"/>
          </p:cNvSpPr>
          <p:nvPr/>
        </p:nvSpPr>
        <p:spPr bwMode="auto">
          <a:xfrm>
            <a:off x="0" y="911225"/>
            <a:ext cx="9144000" cy="0"/>
          </a:xfrm>
          <a:prstGeom prst="line">
            <a:avLst/>
          </a:prstGeom>
          <a:noFill/>
          <a:ln w="127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EG">
              <a:solidFill>
                <a:srgbClr val="FFFFFF"/>
              </a:solidFill>
            </a:endParaRPr>
          </a:p>
        </p:txBody>
      </p:sp>
      <p:sp>
        <p:nvSpPr>
          <p:cNvPr id="1033" name="Line 9"/>
          <p:cNvSpPr>
            <a:spLocks noChangeShapeType="1"/>
          </p:cNvSpPr>
          <p:nvPr/>
        </p:nvSpPr>
        <p:spPr bwMode="auto">
          <a:xfrm>
            <a:off x="0" y="6400800"/>
            <a:ext cx="9144000" cy="0"/>
          </a:xfrm>
          <a:prstGeom prst="line">
            <a:avLst/>
          </a:prstGeom>
          <a:noFill/>
          <a:ln w="127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EG">
              <a:solidFill>
                <a:srgbClr val="FFFFFF"/>
              </a:solidFill>
            </a:endParaRPr>
          </a:p>
        </p:txBody>
      </p:sp>
      <p:sp>
        <p:nvSpPr>
          <p:cNvPr id="1034" name="Rectangle 10"/>
          <p:cNvSpPr>
            <a:spLocks noGrp="1" noChangeArrowheads="1"/>
          </p:cNvSpPr>
          <p:nvPr>
            <p:ph type="title"/>
          </p:nvPr>
        </p:nvSpPr>
        <p:spPr bwMode="auto">
          <a:xfrm>
            <a:off x="304800" y="123825"/>
            <a:ext cx="7162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5" name="Oval 11" descr="038"/>
          <p:cNvSpPr>
            <a:spLocks noChangeArrowheads="1"/>
          </p:cNvSpPr>
          <p:nvPr/>
        </p:nvSpPr>
        <p:spPr bwMode="auto">
          <a:xfrm>
            <a:off x="7667625" y="115888"/>
            <a:ext cx="1081088" cy="1152525"/>
          </a:xfrm>
          <a:prstGeom prst="ellipse">
            <a:avLst/>
          </a:prstGeom>
          <a:blipFill dpi="0" rotWithShape="1">
            <a:blip r:embed="rId14"/>
            <a:srcRect/>
            <a:stretch>
              <a:fillRect/>
            </a:stretch>
          </a:blip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Tree>
    <p:extLst>
      <p:ext uri="{BB962C8B-B14F-4D97-AF65-F5344CB8AC3E}">
        <p14:creationId xmlns:p14="http://schemas.microsoft.com/office/powerpoint/2010/main" val="3545754538"/>
      </p:ext>
    </p:extLst>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0-#ppt_w/2"/>
                                          </p:val>
                                        </p:tav>
                                        <p:tav tm="100000">
                                          <p:val>
                                            <p:strVal val="#ppt_x"/>
                                          </p:val>
                                        </p:tav>
                                      </p:tavLst>
                                    </p:anim>
                                    <p:anim calcmode="lin" valueType="num">
                                      <p:cBhvr additive="base">
                                        <p:cTn id="8" dur="500" fill="hold"/>
                                        <p:tgtEl>
                                          <p:spTgt spid="103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33"/>
                                        </p:tgtEl>
                                        <p:attrNameLst>
                                          <p:attrName>style.visibility</p:attrName>
                                        </p:attrNameLst>
                                      </p:cBhvr>
                                      <p:to>
                                        <p:strVal val="visible"/>
                                      </p:to>
                                    </p:set>
                                    <p:anim calcmode="lin" valueType="num">
                                      <p:cBhvr additive="base">
                                        <p:cTn id="12" dur="500" fill="hold"/>
                                        <p:tgtEl>
                                          <p:spTgt spid="1033"/>
                                        </p:tgtEl>
                                        <p:attrNameLst>
                                          <p:attrName>ppt_x</p:attrName>
                                        </p:attrNameLst>
                                      </p:cBhvr>
                                      <p:tavLst>
                                        <p:tav tm="0">
                                          <p:val>
                                            <p:strVal val="1+#ppt_w/2"/>
                                          </p:val>
                                        </p:tav>
                                        <p:tav tm="100000">
                                          <p:val>
                                            <p:strVal val="#ppt_x"/>
                                          </p:val>
                                        </p:tav>
                                      </p:tavLst>
                                    </p:anim>
                                    <p:anim calcmode="lin" valueType="num">
                                      <p:cBhvr additive="base">
                                        <p:cTn id="13" dur="500" fill="hold"/>
                                        <p:tgtEl>
                                          <p:spTgt spid="10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animBg="1"/>
      <p:bldP spid="1033" grpId="0" animBg="1"/>
    </p:bldLst>
  </p:timing>
  <p:txStyles>
    <p:titleStyle>
      <a:lvl1pPr algn="r" rtl="0" fontAlgn="base">
        <a:spcBef>
          <a:spcPct val="0"/>
        </a:spcBef>
        <a:spcAft>
          <a:spcPct val="0"/>
        </a:spcAft>
        <a:defRPr sz="3600">
          <a:solidFill>
            <a:schemeClr val="tx2"/>
          </a:solidFill>
          <a:latin typeface="+mj-lt"/>
          <a:ea typeface="+mj-ea"/>
          <a:cs typeface="+mj-cs"/>
        </a:defRPr>
      </a:lvl1pPr>
      <a:lvl2pPr algn="r" rtl="0" fontAlgn="base">
        <a:spcBef>
          <a:spcPct val="0"/>
        </a:spcBef>
        <a:spcAft>
          <a:spcPct val="0"/>
        </a:spcAft>
        <a:defRPr sz="3600">
          <a:solidFill>
            <a:schemeClr val="tx2"/>
          </a:solidFill>
          <a:latin typeface="Arial" pitchFamily="34" charset="0"/>
        </a:defRPr>
      </a:lvl2pPr>
      <a:lvl3pPr algn="r" rtl="0" fontAlgn="base">
        <a:spcBef>
          <a:spcPct val="0"/>
        </a:spcBef>
        <a:spcAft>
          <a:spcPct val="0"/>
        </a:spcAft>
        <a:defRPr sz="3600">
          <a:solidFill>
            <a:schemeClr val="tx2"/>
          </a:solidFill>
          <a:latin typeface="Arial" pitchFamily="34" charset="0"/>
        </a:defRPr>
      </a:lvl3pPr>
      <a:lvl4pPr algn="r" rtl="0" fontAlgn="base">
        <a:spcBef>
          <a:spcPct val="0"/>
        </a:spcBef>
        <a:spcAft>
          <a:spcPct val="0"/>
        </a:spcAft>
        <a:defRPr sz="3600">
          <a:solidFill>
            <a:schemeClr val="tx2"/>
          </a:solidFill>
          <a:latin typeface="Arial" pitchFamily="34" charset="0"/>
        </a:defRPr>
      </a:lvl4pPr>
      <a:lvl5pPr algn="r" rtl="0" fontAlgn="base">
        <a:spcBef>
          <a:spcPct val="0"/>
        </a:spcBef>
        <a:spcAft>
          <a:spcPct val="0"/>
        </a:spcAft>
        <a:defRPr sz="3600">
          <a:solidFill>
            <a:schemeClr val="tx2"/>
          </a:solidFill>
          <a:latin typeface="Arial" pitchFamily="34" charset="0"/>
        </a:defRPr>
      </a:lvl5pPr>
      <a:lvl6pPr marL="457200" algn="r" rtl="0" fontAlgn="base">
        <a:spcBef>
          <a:spcPct val="0"/>
        </a:spcBef>
        <a:spcAft>
          <a:spcPct val="0"/>
        </a:spcAft>
        <a:defRPr sz="3600">
          <a:solidFill>
            <a:schemeClr val="tx2"/>
          </a:solidFill>
          <a:latin typeface="Arial" pitchFamily="34" charset="0"/>
        </a:defRPr>
      </a:lvl6pPr>
      <a:lvl7pPr marL="914400" algn="r" rtl="0" fontAlgn="base">
        <a:spcBef>
          <a:spcPct val="0"/>
        </a:spcBef>
        <a:spcAft>
          <a:spcPct val="0"/>
        </a:spcAft>
        <a:defRPr sz="3600">
          <a:solidFill>
            <a:schemeClr val="tx2"/>
          </a:solidFill>
          <a:latin typeface="Arial" pitchFamily="34" charset="0"/>
        </a:defRPr>
      </a:lvl7pPr>
      <a:lvl8pPr marL="1371600" algn="r" rtl="0" fontAlgn="base">
        <a:spcBef>
          <a:spcPct val="0"/>
        </a:spcBef>
        <a:spcAft>
          <a:spcPct val="0"/>
        </a:spcAft>
        <a:defRPr sz="3600">
          <a:solidFill>
            <a:schemeClr val="tx2"/>
          </a:solidFill>
          <a:latin typeface="Arial" pitchFamily="34" charset="0"/>
        </a:defRPr>
      </a:lvl8pPr>
      <a:lvl9pPr marL="1828800" algn="r" rtl="0" fontAlgn="base">
        <a:spcBef>
          <a:spcPct val="0"/>
        </a:spcBef>
        <a:spcAft>
          <a:spcPct val="0"/>
        </a:spcAft>
        <a:defRPr sz="3600">
          <a:solidFill>
            <a:schemeClr val="tx2"/>
          </a:solidFill>
          <a:latin typeface="Arial" pitchFamily="34" charset="0"/>
        </a:defRPr>
      </a:lvl9pPr>
    </p:titleStyle>
    <p:bodyStyle>
      <a:lvl1pPr marL="342900" indent="-342900" algn="l" rtl="0" fontAlgn="base">
        <a:spcBef>
          <a:spcPct val="20000"/>
        </a:spcBef>
        <a:spcAft>
          <a:spcPct val="0"/>
        </a:spcAft>
        <a:buClr>
          <a:schemeClr val="hlink"/>
        </a:buClr>
        <a:buFont typeface="Wingdings" pitchFamily="2" charset="2"/>
        <a:buChar char="v"/>
        <a:defRPr sz="3200">
          <a:solidFill>
            <a:schemeClr val="tx2"/>
          </a:solidFill>
          <a:latin typeface="+mn-lt"/>
          <a:ea typeface="+mn-ea"/>
          <a:cs typeface="+mn-cs"/>
        </a:defRPr>
      </a:lvl1pPr>
      <a:lvl2pPr marL="742950" indent="-285750" algn="l" rtl="0" fontAlgn="base">
        <a:spcBef>
          <a:spcPct val="20000"/>
        </a:spcBef>
        <a:spcAft>
          <a:spcPct val="0"/>
        </a:spcAft>
        <a:buClr>
          <a:schemeClr val="accent1"/>
        </a:buClr>
        <a:buFont typeface="Wingdings" pitchFamily="2" charset="2"/>
        <a:buChar char="§"/>
        <a:defRPr sz="2800">
          <a:solidFill>
            <a:schemeClr val="tx2"/>
          </a:solidFill>
          <a:latin typeface="+mn-lt"/>
        </a:defRPr>
      </a:lvl2pPr>
      <a:lvl3pPr marL="1143000" indent="-228600" algn="l" rtl="0" fontAlgn="base">
        <a:spcBef>
          <a:spcPct val="20000"/>
        </a:spcBef>
        <a:spcAft>
          <a:spcPct val="0"/>
        </a:spcAft>
        <a:buClr>
          <a:schemeClr val="tx1"/>
        </a:buClr>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chemeClr val="bg1">
                <a:gamma/>
                <a:shade val="46275"/>
                <a:invGamma/>
              </a:schemeClr>
            </a:gs>
            <a:gs pos="100000">
              <a:schemeClr val="bg1"/>
            </a:gs>
          </a:gsLst>
          <a:lin ang="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733800" y="0"/>
            <a:ext cx="5410200" cy="6858000"/>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1027" name="Oval 3"/>
          <p:cNvSpPr>
            <a:spLocks noChangeArrowheads="1"/>
          </p:cNvSpPr>
          <p:nvPr/>
        </p:nvSpPr>
        <p:spPr bwMode="auto">
          <a:xfrm>
            <a:off x="292100" y="0"/>
            <a:ext cx="6858000" cy="687070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1028" name="Rectangle 4"/>
          <p:cNvSpPr>
            <a:spLocks noGrp="1" noChangeArrowheads="1"/>
          </p:cNvSpPr>
          <p:nvPr>
            <p:ph type="body" idx="1"/>
          </p:nvPr>
        </p:nvSpPr>
        <p:spPr bwMode="auto">
          <a:xfrm>
            <a:off x="457200" y="1076325"/>
            <a:ext cx="82296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dt" sz="half" idx="2"/>
          </p:nvPr>
        </p:nvSpPr>
        <p:spPr bwMode="auto">
          <a:xfrm>
            <a:off x="457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FFFFFF"/>
              </a:solidFill>
            </a:endParaRPr>
          </a:p>
        </p:txBody>
      </p:sp>
      <p:sp>
        <p:nvSpPr>
          <p:cNvPr id="1030" name="Rectangle 6"/>
          <p:cNvSpPr>
            <a:spLocks noGrp="1" noChangeArrowheads="1"/>
          </p:cNvSpPr>
          <p:nvPr>
            <p:ph type="ftr" sz="quarter" idx="3"/>
          </p:nvPr>
        </p:nvSpPr>
        <p:spPr bwMode="auto">
          <a:xfrm>
            <a:off x="3124200" y="6400800"/>
            <a:ext cx="2895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FFFFFF"/>
              </a:solidFill>
            </a:endParaRPr>
          </a:p>
        </p:txBody>
      </p:sp>
      <p:sp>
        <p:nvSpPr>
          <p:cNvPr id="1031" name="Rectangle 7"/>
          <p:cNvSpPr>
            <a:spLocks noGrp="1" noChangeArrowheads="1"/>
          </p:cNvSpPr>
          <p:nvPr>
            <p:ph type="sldNum" sz="quarter" idx="4"/>
          </p:nvPr>
        </p:nvSpPr>
        <p:spPr bwMode="auto">
          <a:xfrm>
            <a:off x="6553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4E4B73A-73DC-4581-8616-25432BC2097F}" type="slidenum">
              <a:rPr lang="en-US">
                <a:solidFill>
                  <a:srgbClr val="FFFFFF"/>
                </a:solidFill>
              </a:rPr>
              <a:pPr/>
              <a:t>‹#›</a:t>
            </a:fld>
            <a:endParaRPr lang="en-US">
              <a:solidFill>
                <a:srgbClr val="FFFFFF"/>
              </a:solidFill>
            </a:endParaRPr>
          </a:p>
        </p:txBody>
      </p:sp>
      <p:sp>
        <p:nvSpPr>
          <p:cNvPr id="1032" name="Line 8"/>
          <p:cNvSpPr>
            <a:spLocks noChangeShapeType="1"/>
          </p:cNvSpPr>
          <p:nvPr/>
        </p:nvSpPr>
        <p:spPr bwMode="auto">
          <a:xfrm>
            <a:off x="0" y="911225"/>
            <a:ext cx="9144000" cy="0"/>
          </a:xfrm>
          <a:prstGeom prst="line">
            <a:avLst/>
          </a:prstGeom>
          <a:noFill/>
          <a:ln w="127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EG">
              <a:solidFill>
                <a:srgbClr val="FFFFFF"/>
              </a:solidFill>
            </a:endParaRPr>
          </a:p>
        </p:txBody>
      </p:sp>
      <p:sp>
        <p:nvSpPr>
          <p:cNvPr id="1033" name="Line 9"/>
          <p:cNvSpPr>
            <a:spLocks noChangeShapeType="1"/>
          </p:cNvSpPr>
          <p:nvPr/>
        </p:nvSpPr>
        <p:spPr bwMode="auto">
          <a:xfrm>
            <a:off x="0" y="6400800"/>
            <a:ext cx="9144000" cy="0"/>
          </a:xfrm>
          <a:prstGeom prst="line">
            <a:avLst/>
          </a:prstGeom>
          <a:noFill/>
          <a:ln w="127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EG">
              <a:solidFill>
                <a:srgbClr val="FFFFFF"/>
              </a:solidFill>
            </a:endParaRPr>
          </a:p>
        </p:txBody>
      </p:sp>
      <p:sp>
        <p:nvSpPr>
          <p:cNvPr id="1034" name="Rectangle 10"/>
          <p:cNvSpPr>
            <a:spLocks noGrp="1" noChangeArrowheads="1"/>
          </p:cNvSpPr>
          <p:nvPr>
            <p:ph type="title"/>
          </p:nvPr>
        </p:nvSpPr>
        <p:spPr bwMode="auto">
          <a:xfrm>
            <a:off x="304800" y="123825"/>
            <a:ext cx="7162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5" name="Oval 11" descr="038"/>
          <p:cNvSpPr>
            <a:spLocks noChangeArrowheads="1"/>
          </p:cNvSpPr>
          <p:nvPr/>
        </p:nvSpPr>
        <p:spPr bwMode="auto">
          <a:xfrm>
            <a:off x="7667625" y="115888"/>
            <a:ext cx="1081088" cy="1152525"/>
          </a:xfrm>
          <a:prstGeom prst="ellipse">
            <a:avLst/>
          </a:prstGeom>
          <a:blipFill dpi="0" rotWithShape="1">
            <a:blip r:embed="rId14"/>
            <a:srcRect/>
            <a:stretch>
              <a:fillRect/>
            </a:stretch>
          </a:blip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Tree>
    <p:extLst>
      <p:ext uri="{BB962C8B-B14F-4D97-AF65-F5344CB8AC3E}">
        <p14:creationId xmlns:p14="http://schemas.microsoft.com/office/powerpoint/2010/main" val="2215798567"/>
      </p:ext>
    </p:extLst>
  </p:cSld>
  <p:clrMap bg1="dk2" tx1="lt1" bg2="dk1"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0-#ppt_w/2"/>
                                          </p:val>
                                        </p:tav>
                                        <p:tav tm="100000">
                                          <p:val>
                                            <p:strVal val="#ppt_x"/>
                                          </p:val>
                                        </p:tav>
                                      </p:tavLst>
                                    </p:anim>
                                    <p:anim calcmode="lin" valueType="num">
                                      <p:cBhvr additive="base">
                                        <p:cTn id="8" dur="500" fill="hold"/>
                                        <p:tgtEl>
                                          <p:spTgt spid="103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33"/>
                                        </p:tgtEl>
                                        <p:attrNameLst>
                                          <p:attrName>style.visibility</p:attrName>
                                        </p:attrNameLst>
                                      </p:cBhvr>
                                      <p:to>
                                        <p:strVal val="visible"/>
                                      </p:to>
                                    </p:set>
                                    <p:anim calcmode="lin" valueType="num">
                                      <p:cBhvr additive="base">
                                        <p:cTn id="12" dur="500" fill="hold"/>
                                        <p:tgtEl>
                                          <p:spTgt spid="1033"/>
                                        </p:tgtEl>
                                        <p:attrNameLst>
                                          <p:attrName>ppt_x</p:attrName>
                                        </p:attrNameLst>
                                      </p:cBhvr>
                                      <p:tavLst>
                                        <p:tav tm="0">
                                          <p:val>
                                            <p:strVal val="1+#ppt_w/2"/>
                                          </p:val>
                                        </p:tav>
                                        <p:tav tm="100000">
                                          <p:val>
                                            <p:strVal val="#ppt_x"/>
                                          </p:val>
                                        </p:tav>
                                      </p:tavLst>
                                    </p:anim>
                                    <p:anim calcmode="lin" valueType="num">
                                      <p:cBhvr additive="base">
                                        <p:cTn id="13" dur="500" fill="hold"/>
                                        <p:tgtEl>
                                          <p:spTgt spid="10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animBg="1"/>
      <p:bldP spid="1033" grpId="0" animBg="1"/>
    </p:bldLst>
  </p:timing>
  <p:txStyles>
    <p:titleStyle>
      <a:lvl1pPr algn="r" rtl="0" fontAlgn="base">
        <a:spcBef>
          <a:spcPct val="0"/>
        </a:spcBef>
        <a:spcAft>
          <a:spcPct val="0"/>
        </a:spcAft>
        <a:defRPr sz="3600">
          <a:solidFill>
            <a:schemeClr val="tx2"/>
          </a:solidFill>
          <a:latin typeface="+mj-lt"/>
          <a:ea typeface="+mj-ea"/>
          <a:cs typeface="+mj-cs"/>
        </a:defRPr>
      </a:lvl1pPr>
      <a:lvl2pPr algn="r" rtl="0" fontAlgn="base">
        <a:spcBef>
          <a:spcPct val="0"/>
        </a:spcBef>
        <a:spcAft>
          <a:spcPct val="0"/>
        </a:spcAft>
        <a:defRPr sz="3600">
          <a:solidFill>
            <a:schemeClr val="tx2"/>
          </a:solidFill>
          <a:latin typeface="Arial" pitchFamily="34" charset="0"/>
        </a:defRPr>
      </a:lvl2pPr>
      <a:lvl3pPr algn="r" rtl="0" fontAlgn="base">
        <a:spcBef>
          <a:spcPct val="0"/>
        </a:spcBef>
        <a:spcAft>
          <a:spcPct val="0"/>
        </a:spcAft>
        <a:defRPr sz="3600">
          <a:solidFill>
            <a:schemeClr val="tx2"/>
          </a:solidFill>
          <a:latin typeface="Arial" pitchFamily="34" charset="0"/>
        </a:defRPr>
      </a:lvl3pPr>
      <a:lvl4pPr algn="r" rtl="0" fontAlgn="base">
        <a:spcBef>
          <a:spcPct val="0"/>
        </a:spcBef>
        <a:spcAft>
          <a:spcPct val="0"/>
        </a:spcAft>
        <a:defRPr sz="3600">
          <a:solidFill>
            <a:schemeClr val="tx2"/>
          </a:solidFill>
          <a:latin typeface="Arial" pitchFamily="34" charset="0"/>
        </a:defRPr>
      </a:lvl4pPr>
      <a:lvl5pPr algn="r" rtl="0" fontAlgn="base">
        <a:spcBef>
          <a:spcPct val="0"/>
        </a:spcBef>
        <a:spcAft>
          <a:spcPct val="0"/>
        </a:spcAft>
        <a:defRPr sz="3600">
          <a:solidFill>
            <a:schemeClr val="tx2"/>
          </a:solidFill>
          <a:latin typeface="Arial" pitchFamily="34" charset="0"/>
        </a:defRPr>
      </a:lvl5pPr>
      <a:lvl6pPr marL="457200" algn="r" rtl="0" fontAlgn="base">
        <a:spcBef>
          <a:spcPct val="0"/>
        </a:spcBef>
        <a:spcAft>
          <a:spcPct val="0"/>
        </a:spcAft>
        <a:defRPr sz="3600">
          <a:solidFill>
            <a:schemeClr val="tx2"/>
          </a:solidFill>
          <a:latin typeface="Arial" pitchFamily="34" charset="0"/>
        </a:defRPr>
      </a:lvl6pPr>
      <a:lvl7pPr marL="914400" algn="r" rtl="0" fontAlgn="base">
        <a:spcBef>
          <a:spcPct val="0"/>
        </a:spcBef>
        <a:spcAft>
          <a:spcPct val="0"/>
        </a:spcAft>
        <a:defRPr sz="3600">
          <a:solidFill>
            <a:schemeClr val="tx2"/>
          </a:solidFill>
          <a:latin typeface="Arial" pitchFamily="34" charset="0"/>
        </a:defRPr>
      </a:lvl7pPr>
      <a:lvl8pPr marL="1371600" algn="r" rtl="0" fontAlgn="base">
        <a:spcBef>
          <a:spcPct val="0"/>
        </a:spcBef>
        <a:spcAft>
          <a:spcPct val="0"/>
        </a:spcAft>
        <a:defRPr sz="3600">
          <a:solidFill>
            <a:schemeClr val="tx2"/>
          </a:solidFill>
          <a:latin typeface="Arial" pitchFamily="34" charset="0"/>
        </a:defRPr>
      </a:lvl8pPr>
      <a:lvl9pPr marL="1828800" algn="r" rtl="0" fontAlgn="base">
        <a:spcBef>
          <a:spcPct val="0"/>
        </a:spcBef>
        <a:spcAft>
          <a:spcPct val="0"/>
        </a:spcAft>
        <a:defRPr sz="3600">
          <a:solidFill>
            <a:schemeClr val="tx2"/>
          </a:solidFill>
          <a:latin typeface="Arial" pitchFamily="34" charset="0"/>
        </a:defRPr>
      </a:lvl9pPr>
    </p:titleStyle>
    <p:bodyStyle>
      <a:lvl1pPr marL="342900" indent="-342900" algn="l" rtl="0" fontAlgn="base">
        <a:spcBef>
          <a:spcPct val="20000"/>
        </a:spcBef>
        <a:spcAft>
          <a:spcPct val="0"/>
        </a:spcAft>
        <a:buClr>
          <a:schemeClr val="hlink"/>
        </a:buClr>
        <a:buFont typeface="Wingdings" pitchFamily="2" charset="2"/>
        <a:buChar char="v"/>
        <a:defRPr sz="3200">
          <a:solidFill>
            <a:schemeClr val="tx2"/>
          </a:solidFill>
          <a:latin typeface="+mn-lt"/>
          <a:ea typeface="+mn-ea"/>
          <a:cs typeface="+mn-cs"/>
        </a:defRPr>
      </a:lvl1pPr>
      <a:lvl2pPr marL="742950" indent="-285750" algn="l" rtl="0" fontAlgn="base">
        <a:spcBef>
          <a:spcPct val="20000"/>
        </a:spcBef>
        <a:spcAft>
          <a:spcPct val="0"/>
        </a:spcAft>
        <a:buClr>
          <a:schemeClr val="accent1"/>
        </a:buClr>
        <a:buFont typeface="Wingdings" pitchFamily="2" charset="2"/>
        <a:buChar char="§"/>
        <a:defRPr sz="2800">
          <a:solidFill>
            <a:schemeClr val="tx2"/>
          </a:solidFill>
          <a:latin typeface="+mn-lt"/>
        </a:defRPr>
      </a:lvl2pPr>
      <a:lvl3pPr marL="1143000" indent="-228600" algn="l" rtl="0" fontAlgn="base">
        <a:spcBef>
          <a:spcPct val="20000"/>
        </a:spcBef>
        <a:spcAft>
          <a:spcPct val="0"/>
        </a:spcAft>
        <a:buClr>
          <a:schemeClr val="tx1"/>
        </a:buClr>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chemeClr val="bg1">
                <a:gamma/>
                <a:shade val="46275"/>
                <a:invGamma/>
              </a:schemeClr>
            </a:gs>
            <a:gs pos="100000">
              <a:schemeClr val="bg1"/>
            </a:gs>
          </a:gsLst>
          <a:lin ang="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733800" y="0"/>
            <a:ext cx="5410200" cy="6858000"/>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1027" name="Oval 3"/>
          <p:cNvSpPr>
            <a:spLocks noChangeArrowheads="1"/>
          </p:cNvSpPr>
          <p:nvPr/>
        </p:nvSpPr>
        <p:spPr bwMode="auto">
          <a:xfrm>
            <a:off x="292100" y="0"/>
            <a:ext cx="6858000" cy="687070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1028" name="Rectangle 4"/>
          <p:cNvSpPr>
            <a:spLocks noGrp="1" noChangeArrowheads="1"/>
          </p:cNvSpPr>
          <p:nvPr>
            <p:ph type="body" idx="1"/>
          </p:nvPr>
        </p:nvSpPr>
        <p:spPr bwMode="auto">
          <a:xfrm>
            <a:off x="457200" y="1076325"/>
            <a:ext cx="82296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dt" sz="half" idx="2"/>
          </p:nvPr>
        </p:nvSpPr>
        <p:spPr bwMode="auto">
          <a:xfrm>
            <a:off x="457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FFFFFF"/>
              </a:solidFill>
            </a:endParaRPr>
          </a:p>
        </p:txBody>
      </p:sp>
      <p:sp>
        <p:nvSpPr>
          <p:cNvPr id="1030" name="Rectangle 6"/>
          <p:cNvSpPr>
            <a:spLocks noGrp="1" noChangeArrowheads="1"/>
          </p:cNvSpPr>
          <p:nvPr>
            <p:ph type="ftr" sz="quarter" idx="3"/>
          </p:nvPr>
        </p:nvSpPr>
        <p:spPr bwMode="auto">
          <a:xfrm>
            <a:off x="3124200" y="6400800"/>
            <a:ext cx="2895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FFFFFF"/>
              </a:solidFill>
            </a:endParaRPr>
          </a:p>
        </p:txBody>
      </p:sp>
      <p:sp>
        <p:nvSpPr>
          <p:cNvPr id="1031" name="Rectangle 7"/>
          <p:cNvSpPr>
            <a:spLocks noGrp="1" noChangeArrowheads="1"/>
          </p:cNvSpPr>
          <p:nvPr>
            <p:ph type="sldNum" sz="quarter" idx="4"/>
          </p:nvPr>
        </p:nvSpPr>
        <p:spPr bwMode="auto">
          <a:xfrm>
            <a:off x="6553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4E4B73A-73DC-4581-8616-25432BC2097F}" type="slidenum">
              <a:rPr lang="en-US">
                <a:solidFill>
                  <a:srgbClr val="FFFFFF"/>
                </a:solidFill>
              </a:rPr>
              <a:pPr/>
              <a:t>‹#›</a:t>
            </a:fld>
            <a:endParaRPr lang="en-US">
              <a:solidFill>
                <a:srgbClr val="FFFFFF"/>
              </a:solidFill>
            </a:endParaRPr>
          </a:p>
        </p:txBody>
      </p:sp>
      <p:sp>
        <p:nvSpPr>
          <p:cNvPr id="1032" name="Line 8"/>
          <p:cNvSpPr>
            <a:spLocks noChangeShapeType="1"/>
          </p:cNvSpPr>
          <p:nvPr/>
        </p:nvSpPr>
        <p:spPr bwMode="auto">
          <a:xfrm>
            <a:off x="0" y="911225"/>
            <a:ext cx="9144000" cy="0"/>
          </a:xfrm>
          <a:prstGeom prst="line">
            <a:avLst/>
          </a:prstGeom>
          <a:noFill/>
          <a:ln w="127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EG">
              <a:solidFill>
                <a:srgbClr val="FFFFFF"/>
              </a:solidFill>
            </a:endParaRPr>
          </a:p>
        </p:txBody>
      </p:sp>
      <p:sp>
        <p:nvSpPr>
          <p:cNvPr id="1033" name="Line 9"/>
          <p:cNvSpPr>
            <a:spLocks noChangeShapeType="1"/>
          </p:cNvSpPr>
          <p:nvPr/>
        </p:nvSpPr>
        <p:spPr bwMode="auto">
          <a:xfrm>
            <a:off x="0" y="6400800"/>
            <a:ext cx="9144000" cy="0"/>
          </a:xfrm>
          <a:prstGeom prst="line">
            <a:avLst/>
          </a:prstGeom>
          <a:noFill/>
          <a:ln w="127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EG">
              <a:solidFill>
                <a:srgbClr val="FFFFFF"/>
              </a:solidFill>
            </a:endParaRPr>
          </a:p>
        </p:txBody>
      </p:sp>
      <p:sp>
        <p:nvSpPr>
          <p:cNvPr id="1034" name="Rectangle 10"/>
          <p:cNvSpPr>
            <a:spLocks noGrp="1" noChangeArrowheads="1"/>
          </p:cNvSpPr>
          <p:nvPr>
            <p:ph type="title"/>
          </p:nvPr>
        </p:nvSpPr>
        <p:spPr bwMode="auto">
          <a:xfrm>
            <a:off x="304800" y="123825"/>
            <a:ext cx="7162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5" name="Oval 11" descr="038"/>
          <p:cNvSpPr>
            <a:spLocks noChangeArrowheads="1"/>
          </p:cNvSpPr>
          <p:nvPr/>
        </p:nvSpPr>
        <p:spPr bwMode="auto">
          <a:xfrm>
            <a:off x="7667625" y="115888"/>
            <a:ext cx="1081088" cy="1152525"/>
          </a:xfrm>
          <a:prstGeom prst="ellipse">
            <a:avLst/>
          </a:prstGeom>
          <a:blipFill dpi="0" rotWithShape="1">
            <a:blip r:embed="rId14"/>
            <a:srcRect/>
            <a:stretch>
              <a:fillRect/>
            </a:stretch>
          </a:blip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Tree>
    <p:extLst>
      <p:ext uri="{BB962C8B-B14F-4D97-AF65-F5344CB8AC3E}">
        <p14:creationId xmlns:p14="http://schemas.microsoft.com/office/powerpoint/2010/main" val="1953596865"/>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0-#ppt_w/2"/>
                                          </p:val>
                                        </p:tav>
                                        <p:tav tm="100000">
                                          <p:val>
                                            <p:strVal val="#ppt_x"/>
                                          </p:val>
                                        </p:tav>
                                      </p:tavLst>
                                    </p:anim>
                                    <p:anim calcmode="lin" valueType="num">
                                      <p:cBhvr additive="base">
                                        <p:cTn id="8" dur="500" fill="hold"/>
                                        <p:tgtEl>
                                          <p:spTgt spid="103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33"/>
                                        </p:tgtEl>
                                        <p:attrNameLst>
                                          <p:attrName>style.visibility</p:attrName>
                                        </p:attrNameLst>
                                      </p:cBhvr>
                                      <p:to>
                                        <p:strVal val="visible"/>
                                      </p:to>
                                    </p:set>
                                    <p:anim calcmode="lin" valueType="num">
                                      <p:cBhvr additive="base">
                                        <p:cTn id="12" dur="500" fill="hold"/>
                                        <p:tgtEl>
                                          <p:spTgt spid="1033"/>
                                        </p:tgtEl>
                                        <p:attrNameLst>
                                          <p:attrName>ppt_x</p:attrName>
                                        </p:attrNameLst>
                                      </p:cBhvr>
                                      <p:tavLst>
                                        <p:tav tm="0">
                                          <p:val>
                                            <p:strVal val="1+#ppt_w/2"/>
                                          </p:val>
                                        </p:tav>
                                        <p:tav tm="100000">
                                          <p:val>
                                            <p:strVal val="#ppt_x"/>
                                          </p:val>
                                        </p:tav>
                                      </p:tavLst>
                                    </p:anim>
                                    <p:anim calcmode="lin" valueType="num">
                                      <p:cBhvr additive="base">
                                        <p:cTn id="13" dur="500" fill="hold"/>
                                        <p:tgtEl>
                                          <p:spTgt spid="10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animBg="1"/>
      <p:bldP spid="1033" grpId="0" animBg="1"/>
    </p:bldLst>
  </p:timing>
  <p:txStyles>
    <p:titleStyle>
      <a:lvl1pPr algn="r" rtl="0" fontAlgn="base">
        <a:spcBef>
          <a:spcPct val="0"/>
        </a:spcBef>
        <a:spcAft>
          <a:spcPct val="0"/>
        </a:spcAft>
        <a:defRPr sz="3600">
          <a:solidFill>
            <a:schemeClr val="tx2"/>
          </a:solidFill>
          <a:latin typeface="+mj-lt"/>
          <a:ea typeface="+mj-ea"/>
          <a:cs typeface="+mj-cs"/>
        </a:defRPr>
      </a:lvl1pPr>
      <a:lvl2pPr algn="r" rtl="0" fontAlgn="base">
        <a:spcBef>
          <a:spcPct val="0"/>
        </a:spcBef>
        <a:spcAft>
          <a:spcPct val="0"/>
        </a:spcAft>
        <a:defRPr sz="3600">
          <a:solidFill>
            <a:schemeClr val="tx2"/>
          </a:solidFill>
          <a:latin typeface="Arial" pitchFamily="34" charset="0"/>
        </a:defRPr>
      </a:lvl2pPr>
      <a:lvl3pPr algn="r" rtl="0" fontAlgn="base">
        <a:spcBef>
          <a:spcPct val="0"/>
        </a:spcBef>
        <a:spcAft>
          <a:spcPct val="0"/>
        </a:spcAft>
        <a:defRPr sz="3600">
          <a:solidFill>
            <a:schemeClr val="tx2"/>
          </a:solidFill>
          <a:latin typeface="Arial" pitchFamily="34" charset="0"/>
        </a:defRPr>
      </a:lvl3pPr>
      <a:lvl4pPr algn="r" rtl="0" fontAlgn="base">
        <a:spcBef>
          <a:spcPct val="0"/>
        </a:spcBef>
        <a:spcAft>
          <a:spcPct val="0"/>
        </a:spcAft>
        <a:defRPr sz="3600">
          <a:solidFill>
            <a:schemeClr val="tx2"/>
          </a:solidFill>
          <a:latin typeface="Arial" pitchFamily="34" charset="0"/>
        </a:defRPr>
      </a:lvl4pPr>
      <a:lvl5pPr algn="r" rtl="0" fontAlgn="base">
        <a:spcBef>
          <a:spcPct val="0"/>
        </a:spcBef>
        <a:spcAft>
          <a:spcPct val="0"/>
        </a:spcAft>
        <a:defRPr sz="3600">
          <a:solidFill>
            <a:schemeClr val="tx2"/>
          </a:solidFill>
          <a:latin typeface="Arial" pitchFamily="34" charset="0"/>
        </a:defRPr>
      </a:lvl5pPr>
      <a:lvl6pPr marL="457200" algn="r" rtl="0" fontAlgn="base">
        <a:spcBef>
          <a:spcPct val="0"/>
        </a:spcBef>
        <a:spcAft>
          <a:spcPct val="0"/>
        </a:spcAft>
        <a:defRPr sz="3600">
          <a:solidFill>
            <a:schemeClr val="tx2"/>
          </a:solidFill>
          <a:latin typeface="Arial" pitchFamily="34" charset="0"/>
        </a:defRPr>
      </a:lvl6pPr>
      <a:lvl7pPr marL="914400" algn="r" rtl="0" fontAlgn="base">
        <a:spcBef>
          <a:spcPct val="0"/>
        </a:spcBef>
        <a:spcAft>
          <a:spcPct val="0"/>
        </a:spcAft>
        <a:defRPr sz="3600">
          <a:solidFill>
            <a:schemeClr val="tx2"/>
          </a:solidFill>
          <a:latin typeface="Arial" pitchFamily="34" charset="0"/>
        </a:defRPr>
      </a:lvl7pPr>
      <a:lvl8pPr marL="1371600" algn="r" rtl="0" fontAlgn="base">
        <a:spcBef>
          <a:spcPct val="0"/>
        </a:spcBef>
        <a:spcAft>
          <a:spcPct val="0"/>
        </a:spcAft>
        <a:defRPr sz="3600">
          <a:solidFill>
            <a:schemeClr val="tx2"/>
          </a:solidFill>
          <a:latin typeface="Arial" pitchFamily="34" charset="0"/>
        </a:defRPr>
      </a:lvl8pPr>
      <a:lvl9pPr marL="1828800" algn="r" rtl="0" fontAlgn="base">
        <a:spcBef>
          <a:spcPct val="0"/>
        </a:spcBef>
        <a:spcAft>
          <a:spcPct val="0"/>
        </a:spcAft>
        <a:defRPr sz="3600">
          <a:solidFill>
            <a:schemeClr val="tx2"/>
          </a:solidFill>
          <a:latin typeface="Arial" pitchFamily="34" charset="0"/>
        </a:defRPr>
      </a:lvl9pPr>
    </p:titleStyle>
    <p:bodyStyle>
      <a:lvl1pPr marL="342900" indent="-342900" algn="l" rtl="0" fontAlgn="base">
        <a:spcBef>
          <a:spcPct val="20000"/>
        </a:spcBef>
        <a:spcAft>
          <a:spcPct val="0"/>
        </a:spcAft>
        <a:buClr>
          <a:schemeClr val="hlink"/>
        </a:buClr>
        <a:buFont typeface="Wingdings" pitchFamily="2" charset="2"/>
        <a:buChar char="v"/>
        <a:defRPr sz="3200">
          <a:solidFill>
            <a:schemeClr val="tx2"/>
          </a:solidFill>
          <a:latin typeface="+mn-lt"/>
          <a:ea typeface="+mn-ea"/>
          <a:cs typeface="+mn-cs"/>
        </a:defRPr>
      </a:lvl1pPr>
      <a:lvl2pPr marL="742950" indent="-285750" algn="l" rtl="0" fontAlgn="base">
        <a:spcBef>
          <a:spcPct val="20000"/>
        </a:spcBef>
        <a:spcAft>
          <a:spcPct val="0"/>
        </a:spcAft>
        <a:buClr>
          <a:schemeClr val="accent1"/>
        </a:buClr>
        <a:buFont typeface="Wingdings" pitchFamily="2" charset="2"/>
        <a:buChar char="§"/>
        <a:defRPr sz="2800">
          <a:solidFill>
            <a:schemeClr val="tx2"/>
          </a:solidFill>
          <a:latin typeface="+mn-lt"/>
        </a:defRPr>
      </a:lvl2pPr>
      <a:lvl3pPr marL="1143000" indent="-228600" algn="l" rtl="0" fontAlgn="base">
        <a:spcBef>
          <a:spcPct val="20000"/>
        </a:spcBef>
        <a:spcAft>
          <a:spcPct val="0"/>
        </a:spcAft>
        <a:buClr>
          <a:schemeClr val="tx1"/>
        </a:buClr>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chemeClr val="bg1">
                <a:gamma/>
                <a:shade val="46275"/>
                <a:invGamma/>
              </a:schemeClr>
            </a:gs>
            <a:gs pos="100000">
              <a:schemeClr val="bg1"/>
            </a:gs>
          </a:gsLst>
          <a:lin ang="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733800" y="0"/>
            <a:ext cx="5410200" cy="6858000"/>
          </a:xfrm>
          <a:prstGeom prst="rect">
            <a:avLst/>
          </a:prstGeom>
          <a:gradFill rotWithShape="0">
            <a:gsLst>
              <a:gs pos="0">
                <a:schemeClr val="accent1">
                  <a:gamma/>
                  <a:shade val="46275"/>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1027" name="Oval 3"/>
          <p:cNvSpPr>
            <a:spLocks noChangeArrowheads="1"/>
          </p:cNvSpPr>
          <p:nvPr/>
        </p:nvSpPr>
        <p:spPr bwMode="auto">
          <a:xfrm>
            <a:off x="292100" y="0"/>
            <a:ext cx="6858000" cy="6870700"/>
          </a:xfrm>
          <a:prstGeom prst="ellipse">
            <a:avLst/>
          </a:prstGeom>
          <a:gradFill rotWithShape="0">
            <a:gsLst>
              <a:gs pos="0">
                <a:schemeClr val="accent1"/>
              </a:gs>
              <a:gs pos="100000">
                <a:schemeClr val="accent1">
                  <a:gamma/>
                  <a:shade val="46275"/>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1028" name="Rectangle 4"/>
          <p:cNvSpPr>
            <a:spLocks noGrp="1" noChangeArrowheads="1"/>
          </p:cNvSpPr>
          <p:nvPr>
            <p:ph type="body" idx="1"/>
          </p:nvPr>
        </p:nvSpPr>
        <p:spPr bwMode="auto">
          <a:xfrm>
            <a:off x="457200" y="1076325"/>
            <a:ext cx="82296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dt" sz="half" idx="2"/>
          </p:nvPr>
        </p:nvSpPr>
        <p:spPr bwMode="auto">
          <a:xfrm>
            <a:off x="457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FFFFFF"/>
              </a:solidFill>
            </a:endParaRPr>
          </a:p>
        </p:txBody>
      </p:sp>
      <p:sp>
        <p:nvSpPr>
          <p:cNvPr id="1030" name="Rectangle 6"/>
          <p:cNvSpPr>
            <a:spLocks noGrp="1" noChangeArrowheads="1"/>
          </p:cNvSpPr>
          <p:nvPr>
            <p:ph type="ftr" sz="quarter" idx="3"/>
          </p:nvPr>
        </p:nvSpPr>
        <p:spPr bwMode="auto">
          <a:xfrm>
            <a:off x="3124200" y="6400800"/>
            <a:ext cx="2895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FFFFFF"/>
              </a:solidFill>
            </a:endParaRPr>
          </a:p>
        </p:txBody>
      </p:sp>
      <p:sp>
        <p:nvSpPr>
          <p:cNvPr id="1031" name="Rectangle 7"/>
          <p:cNvSpPr>
            <a:spLocks noGrp="1" noChangeArrowheads="1"/>
          </p:cNvSpPr>
          <p:nvPr>
            <p:ph type="sldNum" sz="quarter" idx="4"/>
          </p:nvPr>
        </p:nvSpPr>
        <p:spPr bwMode="auto">
          <a:xfrm>
            <a:off x="65532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4E4B73A-73DC-4581-8616-25432BC2097F}" type="slidenum">
              <a:rPr lang="en-US">
                <a:solidFill>
                  <a:srgbClr val="FFFFFF"/>
                </a:solidFill>
              </a:rPr>
              <a:pPr/>
              <a:t>‹#›</a:t>
            </a:fld>
            <a:endParaRPr lang="en-US">
              <a:solidFill>
                <a:srgbClr val="FFFFFF"/>
              </a:solidFill>
            </a:endParaRPr>
          </a:p>
        </p:txBody>
      </p:sp>
      <p:sp>
        <p:nvSpPr>
          <p:cNvPr id="1032" name="Line 8"/>
          <p:cNvSpPr>
            <a:spLocks noChangeShapeType="1"/>
          </p:cNvSpPr>
          <p:nvPr/>
        </p:nvSpPr>
        <p:spPr bwMode="auto">
          <a:xfrm>
            <a:off x="0" y="911225"/>
            <a:ext cx="9144000" cy="0"/>
          </a:xfrm>
          <a:prstGeom prst="line">
            <a:avLst/>
          </a:prstGeom>
          <a:noFill/>
          <a:ln w="127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EG">
              <a:solidFill>
                <a:srgbClr val="FFFFFF"/>
              </a:solidFill>
            </a:endParaRPr>
          </a:p>
        </p:txBody>
      </p:sp>
      <p:sp>
        <p:nvSpPr>
          <p:cNvPr id="1033" name="Line 9"/>
          <p:cNvSpPr>
            <a:spLocks noChangeShapeType="1"/>
          </p:cNvSpPr>
          <p:nvPr/>
        </p:nvSpPr>
        <p:spPr bwMode="auto">
          <a:xfrm>
            <a:off x="0" y="6400800"/>
            <a:ext cx="9144000" cy="0"/>
          </a:xfrm>
          <a:prstGeom prst="line">
            <a:avLst/>
          </a:prstGeom>
          <a:noFill/>
          <a:ln w="12700" cmpd="sng">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ar-EG">
              <a:solidFill>
                <a:srgbClr val="FFFFFF"/>
              </a:solidFill>
            </a:endParaRPr>
          </a:p>
        </p:txBody>
      </p:sp>
      <p:sp>
        <p:nvSpPr>
          <p:cNvPr id="1034" name="Rectangle 10"/>
          <p:cNvSpPr>
            <a:spLocks noGrp="1" noChangeArrowheads="1"/>
          </p:cNvSpPr>
          <p:nvPr>
            <p:ph type="title"/>
          </p:nvPr>
        </p:nvSpPr>
        <p:spPr bwMode="auto">
          <a:xfrm>
            <a:off x="304800" y="123825"/>
            <a:ext cx="7162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5" name="Oval 11" descr="038"/>
          <p:cNvSpPr>
            <a:spLocks noChangeArrowheads="1"/>
          </p:cNvSpPr>
          <p:nvPr/>
        </p:nvSpPr>
        <p:spPr bwMode="auto">
          <a:xfrm>
            <a:off x="7667625" y="115888"/>
            <a:ext cx="1081088" cy="1152525"/>
          </a:xfrm>
          <a:prstGeom prst="ellipse">
            <a:avLst/>
          </a:prstGeom>
          <a:blipFill dpi="0" rotWithShape="1">
            <a:blip r:embed="rId14"/>
            <a:srcRect/>
            <a:stretch>
              <a:fillRect/>
            </a:stretch>
          </a:blipFill>
          <a:ln w="190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Tree>
    <p:extLst>
      <p:ext uri="{BB962C8B-B14F-4D97-AF65-F5344CB8AC3E}">
        <p14:creationId xmlns:p14="http://schemas.microsoft.com/office/powerpoint/2010/main" val="2839485227"/>
      </p:ext>
    </p:extLst>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0-#ppt_w/2"/>
                                          </p:val>
                                        </p:tav>
                                        <p:tav tm="100000">
                                          <p:val>
                                            <p:strVal val="#ppt_x"/>
                                          </p:val>
                                        </p:tav>
                                      </p:tavLst>
                                    </p:anim>
                                    <p:anim calcmode="lin" valueType="num">
                                      <p:cBhvr additive="base">
                                        <p:cTn id="8" dur="500" fill="hold"/>
                                        <p:tgtEl>
                                          <p:spTgt spid="103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33"/>
                                        </p:tgtEl>
                                        <p:attrNameLst>
                                          <p:attrName>style.visibility</p:attrName>
                                        </p:attrNameLst>
                                      </p:cBhvr>
                                      <p:to>
                                        <p:strVal val="visible"/>
                                      </p:to>
                                    </p:set>
                                    <p:anim calcmode="lin" valueType="num">
                                      <p:cBhvr additive="base">
                                        <p:cTn id="12" dur="500" fill="hold"/>
                                        <p:tgtEl>
                                          <p:spTgt spid="1033"/>
                                        </p:tgtEl>
                                        <p:attrNameLst>
                                          <p:attrName>ppt_x</p:attrName>
                                        </p:attrNameLst>
                                      </p:cBhvr>
                                      <p:tavLst>
                                        <p:tav tm="0">
                                          <p:val>
                                            <p:strVal val="1+#ppt_w/2"/>
                                          </p:val>
                                        </p:tav>
                                        <p:tav tm="100000">
                                          <p:val>
                                            <p:strVal val="#ppt_x"/>
                                          </p:val>
                                        </p:tav>
                                      </p:tavLst>
                                    </p:anim>
                                    <p:anim calcmode="lin" valueType="num">
                                      <p:cBhvr additive="base">
                                        <p:cTn id="13" dur="500" fill="hold"/>
                                        <p:tgtEl>
                                          <p:spTgt spid="10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animBg="1"/>
      <p:bldP spid="1033" grpId="0" animBg="1"/>
    </p:bldLst>
  </p:timing>
  <p:txStyles>
    <p:titleStyle>
      <a:lvl1pPr algn="r" rtl="0" fontAlgn="base">
        <a:spcBef>
          <a:spcPct val="0"/>
        </a:spcBef>
        <a:spcAft>
          <a:spcPct val="0"/>
        </a:spcAft>
        <a:defRPr sz="3600">
          <a:solidFill>
            <a:schemeClr val="tx2"/>
          </a:solidFill>
          <a:latin typeface="+mj-lt"/>
          <a:ea typeface="+mj-ea"/>
          <a:cs typeface="+mj-cs"/>
        </a:defRPr>
      </a:lvl1pPr>
      <a:lvl2pPr algn="r" rtl="0" fontAlgn="base">
        <a:spcBef>
          <a:spcPct val="0"/>
        </a:spcBef>
        <a:spcAft>
          <a:spcPct val="0"/>
        </a:spcAft>
        <a:defRPr sz="3600">
          <a:solidFill>
            <a:schemeClr val="tx2"/>
          </a:solidFill>
          <a:latin typeface="Arial" pitchFamily="34" charset="0"/>
        </a:defRPr>
      </a:lvl2pPr>
      <a:lvl3pPr algn="r" rtl="0" fontAlgn="base">
        <a:spcBef>
          <a:spcPct val="0"/>
        </a:spcBef>
        <a:spcAft>
          <a:spcPct val="0"/>
        </a:spcAft>
        <a:defRPr sz="3600">
          <a:solidFill>
            <a:schemeClr val="tx2"/>
          </a:solidFill>
          <a:latin typeface="Arial" pitchFamily="34" charset="0"/>
        </a:defRPr>
      </a:lvl3pPr>
      <a:lvl4pPr algn="r" rtl="0" fontAlgn="base">
        <a:spcBef>
          <a:spcPct val="0"/>
        </a:spcBef>
        <a:spcAft>
          <a:spcPct val="0"/>
        </a:spcAft>
        <a:defRPr sz="3600">
          <a:solidFill>
            <a:schemeClr val="tx2"/>
          </a:solidFill>
          <a:latin typeface="Arial" pitchFamily="34" charset="0"/>
        </a:defRPr>
      </a:lvl4pPr>
      <a:lvl5pPr algn="r" rtl="0" fontAlgn="base">
        <a:spcBef>
          <a:spcPct val="0"/>
        </a:spcBef>
        <a:spcAft>
          <a:spcPct val="0"/>
        </a:spcAft>
        <a:defRPr sz="3600">
          <a:solidFill>
            <a:schemeClr val="tx2"/>
          </a:solidFill>
          <a:latin typeface="Arial" pitchFamily="34" charset="0"/>
        </a:defRPr>
      </a:lvl5pPr>
      <a:lvl6pPr marL="457200" algn="r" rtl="0" fontAlgn="base">
        <a:spcBef>
          <a:spcPct val="0"/>
        </a:spcBef>
        <a:spcAft>
          <a:spcPct val="0"/>
        </a:spcAft>
        <a:defRPr sz="3600">
          <a:solidFill>
            <a:schemeClr val="tx2"/>
          </a:solidFill>
          <a:latin typeface="Arial" pitchFamily="34" charset="0"/>
        </a:defRPr>
      </a:lvl6pPr>
      <a:lvl7pPr marL="914400" algn="r" rtl="0" fontAlgn="base">
        <a:spcBef>
          <a:spcPct val="0"/>
        </a:spcBef>
        <a:spcAft>
          <a:spcPct val="0"/>
        </a:spcAft>
        <a:defRPr sz="3600">
          <a:solidFill>
            <a:schemeClr val="tx2"/>
          </a:solidFill>
          <a:latin typeface="Arial" pitchFamily="34" charset="0"/>
        </a:defRPr>
      </a:lvl7pPr>
      <a:lvl8pPr marL="1371600" algn="r" rtl="0" fontAlgn="base">
        <a:spcBef>
          <a:spcPct val="0"/>
        </a:spcBef>
        <a:spcAft>
          <a:spcPct val="0"/>
        </a:spcAft>
        <a:defRPr sz="3600">
          <a:solidFill>
            <a:schemeClr val="tx2"/>
          </a:solidFill>
          <a:latin typeface="Arial" pitchFamily="34" charset="0"/>
        </a:defRPr>
      </a:lvl8pPr>
      <a:lvl9pPr marL="1828800" algn="r" rtl="0" fontAlgn="base">
        <a:spcBef>
          <a:spcPct val="0"/>
        </a:spcBef>
        <a:spcAft>
          <a:spcPct val="0"/>
        </a:spcAft>
        <a:defRPr sz="3600">
          <a:solidFill>
            <a:schemeClr val="tx2"/>
          </a:solidFill>
          <a:latin typeface="Arial" pitchFamily="34" charset="0"/>
        </a:defRPr>
      </a:lvl9pPr>
    </p:titleStyle>
    <p:bodyStyle>
      <a:lvl1pPr marL="342900" indent="-342900" algn="l" rtl="0" fontAlgn="base">
        <a:spcBef>
          <a:spcPct val="20000"/>
        </a:spcBef>
        <a:spcAft>
          <a:spcPct val="0"/>
        </a:spcAft>
        <a:buClr>
          <a:schemeClr val="hlink"/>
        </a:buClr>
        <a:buFont typeface="Wingdings" pitchFamily="2" charset="2"/>
        <a:buChar char="v"/>
        <a:defRPr sz="3200">
          <a:solidFill>
            <a:schemeClr val="tx2"/>
          </a:solidFill>
          <a:latin typeface="+mn-lt"/>
          <a:ea typeface="+mn-ea"/>
          <a:cs typeface="+mn-cs"/>
        </a:defRPr>
      </a:lvl1pPr>
      <a:lvl2pPr marL="742950" indent="-285750" algn="l" rtl="0" fontAlgn="base">
        <a:spcBef>
          <a:spcPct val="20000"/>
        </a:spcBef>
        <a:spcAft>
          <a:spcPct val="0"/>
        </a:spcAft>
        <a:buClr>
          <a:schemeClr val="accent1"/>
        </a:buClr>
        <a:buFont typeface="Wingdings" pitchFamily="2" charset="2"/>
        <a:buChar char="§"/>
        <a:defRPr sz="2800">
          <a:solidFill>
            <a:schemeClr val="tx2"/>
          </a:solidFill>
          <a:latin typeface="+mn-lt"/>
        </a:defRPr>
      </a:lvl2pPr>
      <a:lvl3pPr marL="1143000" indent="-228600" algn="l" rtl="0" fontAlgn="base">
        <a:spcBef>
          <a:spcPct val="20000"/>
        </a:spcBef>
        <a:spcAft>
          <a:spcPct val="0"/>
        </a:spcAft>
        <a:buClr>
          <a:schemeClr val="tx1"/>
        </a:buClr>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themeOverride" Target="../theme/themeOverride4.xml"/></Relationships>
</file>

<file path=ppt/slides/_rels/slide1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5.xml"/></Relationships>
</file>

<file path=ppt/slides/_rels/slide1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5.xml"/></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themeOverride" Target="../theme/themeOverride19.xml"/></Relationships>
</file>

<file path=ppt/slides/_rels/slide10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themeOverride" Target="../theme/themeOverride2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1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97.xml"/></Relationships>
</file>

<file path=ppt/slides/_rels/slide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7.xml"/></Relationships>
</file>

<file path=ppt/slides/_rels/slide1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7.xml"/></Relationships>
</file>

<file path=ppt/slides/_rels/slide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9.xml"/></Relationships>
</file>

<file path=ppt/slides/_rels/slide1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9.xml"/></Relationships>
</file>

<file path=ppt/slides/_rels/slide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1.xml"/></Relationships>
</file>

<file path=ppt/slides/_rels/slide1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1.xml"/></Relationships>
</file>

<file path=ppt/slides/_rels/slide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themeOverride" Target="../theme/themeOverride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3.xml"/></Relationships>
</file>

<file path=ppt/slides/_rels/slide1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5.xml"/></Relationships>
</file>

<file path=ppt/slides/_rels/slide1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5.xml"/></Relationships>
</file>

<file path=ppt/slides/_rels/slide1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5.xml"/></Relationships>
</file>

<file path=ppt/slides/_rels/slide1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5.xml"/></Relationships>
</file>

<file path=ppt/slides/_rels/slide1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5.xml"/></Relationships>
</file>

<file path=ppt/slides/_rels/slide1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5.xml"/></Relationships>
</file>

<file path=ppt/slides/_rels/slide1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5.xml"/></Relationships>
</file>

<file path=ppt/slides/_rels/slide1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5.xml"/></Relationships>
</file>

<file path=ppt/slides/_rels/slide1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themeOverride" Target="../theme/themeOverr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themeOverride" Target="../theme/themeOverride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themeOverride" Target="../theme/themeOverride8.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themeOverride" Target="../theme/themeOverride9.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4.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themeOverride" Target="../theme/themeOverride10.xml"/></Relationships>
</file>

<file path=ppt/slides/_rels/slide6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16.png"/></Relationships>
</file>

<file path=ppt/slides/_rels/slide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themeOverride" Target="../theme/themeOverride12.xml"/></Relationships>
</file>

<file path=ppt/slides/_rels/slide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1.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themeOverride" Target="../theme/themeOverride13.xml"/></Relationships>
</file>

<file path=ppt/slides/_rels/slide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3.xml"/></Relationships>
</file>

<file path=ppt/slides/_rels/slide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3.xml"/></Relationships>
</file>

<file path=ppt/slides/_rels/slide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3.xml"/></Relationships>
</file>

<file path=ppt/slides/_rels/slide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hemeOverride" Target="../theme/themeOverride2.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themeOverride" Target="../theme/themeOverride14.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themeOverride" Target="../theme/themeOverride15.xml"/></Relationships>
</file>

<file path=ppt/slides/_rels/slide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themeOverride" Target="../theme/themeOverride16.xml"/></Relationships>
</file>

<file path=ppt/slides/_rels/slide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themeOverride" Target="../theme/themeOverride3.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themeOverride" Target="../theme/themeOverride17.xml"/></Relationships>
</file>

<file path=ppt/slides/_rels/slide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themeOverride" Target="../theme/themeOverride18.xml"/></Relationships>
</file>

<file path=ppt/slides/_rels/slide9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85.xml"/></Relationships>
</file>

<file path=ppt/slides/_rels/slide9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5.xml"/></Relationships>
</file>

<file path=ppt/slides/_rels/slide9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600200" y="838200"/>
            <a:ext cx="7315200" cy="1295400"/>
          </a:xfrm>
        </p:spPr>
        <p:txBody>
          <a:bodyPr/>
          <a:lstStyle/>
          <a:p>
            <a:pPr rtl="1"/>
            <a:r>
              <a:rPr lang="ar-EG" sz="5400" b="1" u="none" dirty="0" smtClean="0">
                <a:solidFill>
                  <a:schemeClr val="accent2">
                    <a:lumMod val="10000"/>
                  </a:schemeClr>
                </a:solidFill>
              </a:rPr>
              <a:t>التسويق والمبيعات</a:t>
            </a:r>
            <a:endParaRPr lang="en-US" sz="5400" b="1" u="none" dirty="0">
              <a:solidFill>
                <a:schemeClr val="accent2">
                  <a:lumMod val="10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88" y="1833680"/>
            <a:ext cx="4952870" cy="479563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6" name="AutoShape 3" descr="D8FCD644EF414d608FD23FABDBB2453F# #AutoShape 3"/>
          <p:cNvSpPr>
            <a:spLocks noChangeArrowheads="1"/>
          </p:cNvSpPr>
          <p:nvPr/>
        </p:nvSpPr>
        <p:spPr bwMode="auto">
          <a:xfrm>
            <a:off x="2133664" y="1714501"/>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r>
              <a:rPr lang="ar-EG" altLang="zh-CN" sz="5000" b="1" dirty="0">
                <a:solidFill>
                  <a:schemeClr val="bg1"/>
                </a:solidFill>
                <a:ea typeface="Microsoft YaHei" pitchFamily="34" charset="-122"/>
              </a:rPr>
              <a:t>مفهوم التسويق</a:t>
            </a: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val="199351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2800" b="1" dirty="0"/>
              <a:t>كيف تكون بائعا مُميزاً</a:t>
            </a:r>
            <a:endParaRPr lang="en-US" sz="2800" b="1" dirty="0"/>
          </a:p>
        </p:txBody>
      </p:sp>
      <p:grpSp>
        <p:nvGrpSpPr>
          <p:cNvPr id="6147" name="Group 3"/>
          <p:cNvGrpSpPr>
            <a:grpSpLocks/>
          </p:cNvGrpSpPr>
          <p:nvPr/>
        </p:nvGrpSpPr>
        <p:grpSpPr bwMode="auto">
          <a:xfrm flipH="1">
            <a:off x="1888963" y="3400385"/>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استخدام اسم المشتري </a:t>
              </a:r>
            </a:p>
          </p:txBody>
        </p:sp>
        <p:sp>
          <p:nvSpPr>
            <p:cNvPr id="6160" name="Text Box 16"/>
            <p:cNvSpPr txBox="1">
              <a:spLocks noChangeArrowheads="1"/>
            </p:cNvSpPr>
            <p:nvPr/>
          </p:nvSpPr>
          <p:spPr bwMode="auto">
            <a:xfrm>
              <a:off x="48" y="53"/>
              <a:ext cx="29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10</a:t>
              </a:r>
              <a:endParaRPr lang="en-US" sz="2400" b="1" dirty="0">
                <a:solidFill>
                  <a:srgbClr val="FFFFFF"/>
                </a:solidFill>
              </a:endParaRPr>
            </a:p>
          </p:txBody>
        </p:sp>
      </p:grpSp>
      <p:grpSp>
        <p:nvGrpSpPr>
          <p:cNvPr id="6175" name="Group 31"/>
          <p:cNvGrpSpPr>
            <a:grpSpLocks/>
          </p:cNvGrpSpPr>
          <p:nvPr/>
        </p:nvGrpSpPr>
        <p:grpSpPr bwMode="auto">
          <a:xfrm flipH="1">
            <a:off x="1888136" y="251456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85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صوتك </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9</a:t>
                </a:r>
                <a:endParaRPr lang="en-US" sz="2400" b="1" dirty="0">
                  <a:solidFill>
                    <a:srgbClr val="FFFFFF"/>
                  </a:solidFill>
                </a:endParaRPr>
              </a:p>
            </p:txBody>
          </p:sp>
        </p:grpSp>
      </p:grpSp>
      <p:grpSp>
        <p:nvGrpSpPr>
          <p:cNvPr id="6191" name="Group 47"/>
          <p:cNvGrpSpPr>
            <a:grpSpLocks/>
          </p:cNvGrpSpPr>
          <p:nvPr/>
        </p:nvGrpSpPr>
        <p:grpSpPr bwMode="auto">
          <a:xfrm flipH="1">
            <a:off x="1888136" y="432113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325" y="0"/>
              <a:ext cx="303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تذكر أنك تبيع بالتأثير </a:t>
              </a:r>
              <a:r>
                <a:rPr lang="ar-EG" sz="2400" b="1" dirty="0" smtClean="0">
                  <a:solidFill>
                    <a:srgbClr val="FFFFFF"/>
                  </a:solidFill>
                </a:rPr>
                <a:t>(عواطف </a:t>
              </a:r>
              <a:r>
                <a:rPr lang="ar-EG" sz="2400" b="1" dirty="0">
                  <a:solidFill>
                    <a:srgbClr val="FFFFFF"/>
                  </a:solidFill>
                </a:rPr>
                <a:t>، مشاعر ، أحاسيس ) </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47" y="48"/>
                <a:ext cx="28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11</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5898798"/>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2800" b="1" dirty="0"/>
              <a:t>كيف تكون بائعا مُميزاً</a:t>
            </a:r>
            <a:endParaRPr lang="en-US" sz="2800" b="1" dirty="0"/>
          </a:p>
        </p:txBody>
      </p:sp>
      <p:grpSp>
        <p:nvGrpSpPr>
          <p:cNvPr id="6147" name="Group 3"/>
          <p:cNvGrpSpPr>
            <a:grpSpLocks/>
          </p:cNvGrpSpPr>
          <p:nvPr/>
        </p:nvGrpSpPr>
        <p:grpSpPr bwMode="auto">
          <a:xfrm flipH="1">
            <a:off x="1888963" y="3400385"/>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ضع "نعم" دائماً على لسانك </a:t>
              </a:r>
            </a:p>
          </p:txBody>
        </p:sp>
        <p:sp>
          <p:nvSpPr>
            <p:cNvPr id="6160" name="Text Box 16"/>
            <p:cNvSpPr txBox="1">
              <a:spLocks noChangeArrowheads="1"/>
            </p:cNvSpPr>
            <p:nvPr/>
          </p:nvSpPr>
          <p:spPr bwMode="auto">
            <a:xfrm>
              <a:off x="48" y="53"/>
              <a:ext cx="29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13</a:t>
              </a:r>
              <a:endParaRPr lang="en-US" sz="2400" b="1" dirty="0">
                <a:solidFill>
                  <a:srgbClr val="FFFFFF"/>
                </a:solidFill>
              </a:endParaRPr>
            </a:p>
          </p:txBody>
        </p:sp>
      </p:grpSp>
      <p:grpSp>
        <p:nvGrpSpPr>
          <p:cNvPr id="6175" name="Group 31"/>
          <p:cNvGrpSpPr>
            <a:grpSpLocks/>
          </p:cNvGrpSpPr>
          <p:nvPr/>
        </p:nvGrpSpPr>
        <p:grpSpPr bwMode="auto">
          <a:xfrm flipH="1">
            <a:off x="1888136" y="251456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85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انسحب إذا كان الوقت والمكان غير مناسب </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44" y="48"/>
                <a:ext cx="29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12</a:t>
                </a:r>
                <a:endParaRPr lang="en-US" sz="2400" b="1" dirty="0">
                  <a:solidFill>
                    <a:srgbClr val="FFFFFF"/>
                  </a:solidFill>
                </a:endParaRPr>
              </a:p>
            </p:txBody>
          </p:sp>
        </p:grpSp>
      </p:grpSp>
      <p:grpSp>
        <p:nvGrpSpPr>
          <p:cNvPr id="6191" name="Group 47"/>
          <p:cNvGrpSpPr>
            <a:grpSpLocks/>
          </p:cNvGrpSpPr>
          <p:nvPr/>
        </p:nvGrpSpPr>
        <p:grpSpPr bwMode="auto">
          <a:xfrm flipH="1">
            <a:off x="1888136" y="432113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384" y="0"/>
              <a:ext cx="291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بع بفكر العميل وليس بفكرك أنت </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43" y="48"/>
                <a:ext cx="29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14</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5048059"/>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6" name="AutoShape 3" descr="D8FCD644EF414d608FD23FABDBB2453F# #AutoShape 3"/>
          <p:cNvSpPr>
            <a:spLocks noChangeArrowheads="1"/>
          </p:cNvSpPr>
          <p:nvPr/>
        </p:nvSpPr>
        <p:spPr bwMode="auto">
          <a:xfrm>
            <a:off x="2133664" y="1714501"/>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r>
              <a:rPr lang="ar-EG" altLang="zh-CN" sz="5000" b="1" dirty="0">
                <a:solidFill>
                  <a:srgbClr val="FFFFFF"/>
                </a:solidFill>
                <a:ea typeface="Microsoft YaHei" pitchFamily="34" charset="-122"/>
              </a:rPr>
              <a:t>أفهم شخصية المشترين</a:t>
            </a: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14534605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rtl="1"/>
            <a:r>
              <a:rPr lang="ar-EG" b="1" dirty="0">
                <a:latin typeface="Simplified Arabic" pitchFamily="18" charset="-78"/>
                <a:ea typeface="+mn-ea"/>
                <a:cs typeface="Simplified Arabic" pitchFamily="18" charset="-78"/>
              </a:rPr>
              <a:t>أفهم شخصية المشترين</a:t>
            </a:r>
          </a:p>
        </p:txBody>
      </p:sp>
      <p:sp>
        <p:nvSpPr>
          <p:cNvPr id="7171" name="Rectangle 3"/>
          <p:cNvSpPr>
            <a:spLocks noGrp="1" noChangeArrowheads="1"/>
          </p:cNvSpPr>
          <p:nvPr>
            <p:ph type="body" idx="1"/>
          </p:nvPr>
        </p:nvSpPr>
        <p:spPr>
          <a:xfrm>
            <a:off x="3505228" y="1905040"/>
            <a:ext cx="5105372" cy="3886200"/>
          </a:xfrm>
        </p:spPr>
        <p:txBody>
          <a:bodyPr/>
          <a:lstStyle/>
          <a:p>
            <a:pPr marL="0" indent="0" algn="justLow" rtl="1">
              <a:lnSpc>
                <a:spcPct val="80000"/>
              </a:lnSpc>
              <a:buNone/>
            </a:pPr>
            <a:r>
              <a:rPr lang="ar-EG" b="1" dirty="0">
                <a:latin typeface="Simplified Arabic" pitchFamily="18" charset="-78"/>
                <a:cs typeface="Simplified Arabic" pitchFamily="18" charset="-78"/>
              </a:rPr>
              <a:t>لا يتعلق البيع بتحديد نمط المشتري الذي أمامك؛ إذ إن هناك البلايين من أنماط المشترين. فهل رأيت طوال عمرك الصنوف الأربعة التالية من المشترين؟ السائق والمحبوب والأحمق وشديد الحماقة. أما شديد الحماقة فهو من يعتقد أن الناس على أربعة صنوف من البشر، وأنك تستطيع بطريقة أو بأخرى أن تصنفهم إلى فئات مختلفة حتى يبتاعوا منك – هذا مجرد لغو فارغ</a:t>
            </a:r>
            <a:endParaRPr lang="en-US" sz="3600" b="1" dirty="0">
              <a:latin typeface="Simplified Arabic" pitchFamily="18" charset="-78"/>
              <a:cs typeface="Simplified Arabic" pitchFamily="18" charset="-78"/>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10"/>
            <a:ext cx="2962275"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4182958"/>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arn(inVertical)">
                                      <p:cBhvr>
                                        <p:cTn id="7"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2800" b="1" dirty="0"/>
              <a:t>سأعطيك ثلاث كلمات تساعدك على التعرف على كل صنوف المشترين في العالم تعرفًا تامًا في خمس دقائق</a:t>
            </a:r>
            <a:endParaRPr lang="en-US" sz="2800"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ded Corner 1"/>
          <p:cNvSpPr/>
          <p:nvPr/>
        </p:nvSpPr>
        <p:spPr bwMode="auto">
          <a:xfrm>
            <a:off x="6476950" y="2438426"/>
            <a:ext cx="1981148" cy="2057346"/>
          </a:xfrm>
          <a:prstGeom prst="foldedCorner">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800" b="1" dirty="0" smtClean="0">
              <a:solidFill>
                <a:srgbClr val="002060"/>
              </a:solidFill>
              <a:latin typeface="Arial" pitchFamily="34" charset="0"/>
            </a:endParaRPr>
          </a:p>
          <a:p>
            <a:pPr algn="ctr" rtl="1"/>
            <a:r>
              <a:rPr lang="ar-EG" sz="2800" b="1" dirty="0" smtClean="0">
                <a:solidFill>
                  <a:srgbClr val="002060"/>
                </a:solidFill>
                <a:latin typeface="Arial" pitchFamily="34" charset="0"/>
              </a:rPr>
              <a:t>انظر </a:t>
            </a:r>
          </a:p>
          <a:p>
            <a:pPr algn="ctr" rtl="1"/>
            <a:r>
              <a:rPr lang="ar-EG" sz="2800" b="1" dirty="0" smtClean="0">
                <a:solidFill>
                  <a:srgbClr val="002060"/>
                </a:solidFill>
                <a:latin typeface="Arial" pitchFamily="34" charset="0"/>
              </a:rPr>
              <a:t>(</a:t>
            </a:r>
            <a:r>
              <a:rPr lang="ar-EG" sz="2800" b="1" dirty="0">
                <a:solidFill>
                  <a:srgbClr val="002060"/>
                </a:solidFill>
                <a:latin typeface="Arial" pitchFamily="34" charset="0"/>
              </a:rPr>
              <a:t>حول المكتب</a:t>
            </a:r>
            <a:r>
              <a:rPr lang="ar-EG" sz="2800" b="1" dirty="0" smtClean="0">
                <a:solidFill>
                  <a:srgbClr val="002060"/>
                </a:solidFill>
                <a:latin typeface="Arial" pitchFamily="34" charset="0"/>
              </a:rPr>
              <a:t>)</a:t>
            </a:r>
            <a:endParaRPr kumimoji="0" lang="ar-EG" sz="2800" b="1" i="0" u="none" strike="noStrike" cap="none" normalizeH="0" baseline="0" dirty="0" smtClean="0">
              <a:ln>
                <a:noFill/>
              </a:ln>
              <a:solidFill>
                <a:srgbClr val="002060"/>
              </a:solidFill>
              <a:effectLst/>
              <a:latin typeface="Arial" pitchFamily="34" charset="0"/>
            </a:endParaRPr>
          </a:p>
        </p:txBody>
      </p:sp>
      <p:sp>
        <p:nvSpPr>
          <p:cNvPr id="51" name="Folded Corner 50"/>
          <p:cNvSpPr/>
          <p:nvPr/>
        </p:nvSpPr>
        <p:spPr bwMode="auto">
          <a:xfrm>
            <a:off x="3505228" y="2438426"/>
            <a:ext cx="1981148" cy="2057346"/>
          </a:xfrm>
          <a:prstGeom prst="foldedCorner">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800" b="1" dirty="0" smtClean="0">
              <a:solidFill>
                <a:srgbClr val="002060"/>
              </a:solidFill>
              <a:latin typeface="Arial" pitchFamily="34" charset="0"/>
            </a:endParaRPr>
          </a:p>
          <a:p>
            <a:pPr algn="ctr" rtl="1"/>
            <a:r>
              <a:rPr lang="ar-EG" sz="2800" b="1" dirty="0">
                <a:solidFill>
                  <a:srgbClr val="002060"/>
                </a:solidFill>
                <a:latin typeface="Arial" pitchFamily="34" charset="0"/>
              </a:rPr>
              <a:t>اسأل </a:t>
            </a:r>
            <a:endParaRPr lang="ar-EG" sz="2800" b="1" dirty="0" smtClean="0">
              <a:solidFill>
                <a:srgbClr val="002060"/>
              </a:solidFill>
              <a:latin typeface="Arial" pitchFamily="34" charset="0"/>
            </a:endParaRPr>
          </a:p>
          <a:p>
            <a:pPr algn="ctr" rtl="1"/>
            <a:r>
              <a:rPr lang="ar-EG" sz="2400" b="1" dirty="0" smtClean="0">
                <a:solidFill>
                  <a:srgbClr val="002060"/>
                </a:solidFill>
                <a:latin typeface="Arial" pitchFamily="34" charset="0"/>
              </a:rPr>
              <a:t>(</a:t>
            </a:r>
            <a:r>
              <a:rPr lang="ar-EG" sz="2400" b="1" dirty="0">
                <a:solidFill>
                  <a:srgbClr val="002060"/>
                </a:solidFill>
                <a:latin typeface="Arial" pitchFamily="34" charset="0"/>
              </a:rPr>
              <a:t>الأسئلة المناسبة</a:t>
            </a:r>
            <a:r>
              <a:rPr lang="ar-EG" sz="2400" b="1" dirty="0" smtClean="0">
                <a:solidFill>
                  <a:srgbClr val="002060"/>
                </a:solidFill>
                <a:latin typeface="Arial" pitchFamily="34" charset="0"/>
              </a:rPr>
              <a:t>)</a:t>
            </a:r>
            <a:endParaRPr kumimoji="0" lang="ar-EG" sz="2400" b="1" i="0" u="none" strike="noStrike" cap="none" normalizeH="0" baseline="0" dirty="0" smtClean="0">
              <a:ln>
                <a:noFill/>
              </a:ln>
              <a:solidFill>
                <a:srgbClr val="002060"/>
              </a:solidFill>
              <a:effectLst/>
              <a:latin typeface="Arial" pitchFamily="34" charset="0"/>
            </a:endParaRPr>
          </a:p>
        </p:txBody>
      </p:sp>
      <p:sp>
        <p:nvSpPr>
          <p:cNvPr id="52" name="Folded Corner 51"/>
          <p:cNvSpPr/>
          <p:nvPr/>
        </p:nvSpPr>
        <p:spPr bwMode="auto">
          <a:xfrm>
            <a:off x="533506" y="2438426"/>
            <a:ext cx="1981148" cy="2057346"/>
          </a:xfrm>
          <a:prstGeom prst="foldedCorner">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2800" b="1" dirty="0" smtClean="0">
              <a:solidFill>
                <a:srgbClr val="002060"/>
              </a:solidFill>
              <a:latin typeface="Arial" pitchFamily="34" charset="0"/>
            </a:endParaRPr>
          </a:p>
          <a:p>
            <a:pPr algn="ctr" rtl="1"/>
            <a:r>
              <a:rPr lang="ar-EG" sz="2800" b="1" dirty="0">
                <a:solidFill>
                  <a:srgbClr val="002060"/>
                </a:solidFill>
                <a:latin typeface="Arial" pitchFamily="34" charset="0"/>
              </a:rPr>
              <a:t>استمع </a:t>
            </a:r>
            <a:endParaRPr lang="ar-EG" sz="2800" b="1" dirty="0" smtClean="0">
              <a:solidFill>
                <a:srgbClr val="002060"/>
              </a:solidFill>
              <a:latin typeface="Arial" pitchFamily="34" charset="0"/>
            </a:endParaRPr>
          </a:p>
          <a:p>
            <a:pPr algn="ctr" rtl="1"/>
            <a:r>
              <a:rPr lang="ar-EG" sz="2800" b="1" dirty="0" smtClean="0">
                <a:solidFill>
                  <a:srgbClr val="002060"/>
                </a:solidFill>
                <a:latin typeface="Arial" pitchFamily="34" charset="0"/>
              </a:rPr>
              <a:t>(</a:t>
            </a:r>
            <a:r>
              <a:rPr lang="ar-EG" sz="2800" b="1" dirty="0">
                <a:solidFill>
                  <a:srgbClr val="002060"/>
                </a:solidFill>
                <a:latin typeface="Arial" pitchFamily="34" charset="0"/>
              </a:rPr>
              <a:t>بنية الفهم</a:t>
            </a:r>
            <a:r>
              <a:rPr lang="ar-EG" sz="2800" b="1" dirty="0" smtClean="0">
                <a:solidFill>
                  <a:srgbClr val="002060"/>
                </a:solidFill>
                <a:latin typeface="Arial" pitchFamily="34" charset="0"/>
              </a:rPr>
              <a:t>)</a:t>
            </a:r>
            <a:endParaRPr kumimoji="0" lang="ar-EG" sz="2800" b="1" i="0" u="none" strike="noStrike" cap="none" normalizeH="0" baseline="0" dirty="0" smtClean="0">
              <a:ln>
                <a:noFill/>
              </a:ln>
              <a:solidFill>
                <a:srgbClr val="002060"/>
              </a:solidFill>
              <a:effectLst/>
              <a:latin typeface="Arial" pitchFamily="34" charset="0"/>
            </a:endParaRPr>
          </a:p>
        </p:txBody>
      </p:sp>
    </p:spTree>
    <p:extLst>
      <p:ext uri="{BB962C8B-B14F-4D97-AF65-F5344CB8AC3E}">
        <p14:creationId xmlns:p14="http://schemas.microsoft.com/office/powerpoint/2010/main" val="3040250419"/>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88"/>
            <a:ext cx="7467600" cy="838200"/>
          </a:xfrm>
        </p:spPr>
        <p:txBody>
          <a:bodyPr/>
          <a:lstStyle/>
          <a:p>
            <a:pPr rtl="1"/>
            <a:r>
              <a:rPr lang="ar-EG" sz="2800" b="1" dirty="0"/>
              <a:t>كم صفة من الصفات التالية تسري على المشترين الذين تقابلهم؟</a:t>
            </a:r>
            <a:endParaRPr lang="en-US" sz="2800"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exagon 1"/>
          <p:cNvSpPr/>
          <p:nvPr/>
        </p:nvSpPr>
        <p:spPr bwMode="auto">
          <a:xfrm>
            <a:off x="6400752" y="1432614"/>
            <a:ext cx="1523960" cy="1447762"/>
          </a:xfrm>
          <a:prstGeom prst="hexagon">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200" b="1" dirty="0" smtClean="0">
              <a:solidFill>
                <a:schemeClr val="tx1"/>
              </a:solidFill>
              <a:latin typeface="Arial" pitchFamily="34" charset="0"/>
            </a:endParaRPr>
          </a:p>
          <a:p>
            <a:pPr algn="ctr" rtl="1"/>
            <a:r>
              <a:rPr lang="ar-EG" sz="2800" b="1" dirty="0" smtClean="0">
                <a:solidFill>
                  <a:schemeClr val="tx1"/>
                </a:solidFill>
                <a:latin typeface="Arial" pitchFamily="34" charset="0"/>
              </a:rPr>
              <a:t>عنيد </a:t>
            </a:r>
            <a:endParaRPr kumimoji="0" lang="ar-EG" sz="2800" b="1" i="0" u="none" strike="noStrike" cap="none" normalizeH="0" baseline="0" dirty="0" smtClean="0">
              <a:ln>
                <a:noFill/>
              </a:ln>
              <a:solidFill>
                <a:schemeClr val="tx1"/>
              </a:solidFill>
              <a:effectLst/>
              <a:latin typeface="Arial" pitchFamily="34" charset="0"/>
            </a:endParaRPr>
          </a:p>
        </p:txBody>
      </p:sp>
      <p:sp>
        <p:nvSpPr>
          <p:cNvPr id="52" name="Hexagon 51"/>
          <p:cNvSpPr/>
          <p:nvPr/>
        </p:nvSpPr>
        <p:spPr bwMode="auto">
          <a:xfrm>
            <a:off x="5105386" y="2194594"/>
            <a:ext cx="1523960" cy="1447762"/>
          </a:xfrm>
          <a:prstGeom prst="hexagon">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b="1" dirty="0" smtClean="0">
              <a:solidFill>
                <a:schemeClr val="tx1"/>
              </a:solidFill>
              <a:latin typeface="Arial" pitchFamily="34" charset="0"/>
            </a:endParaRPr>
          </a:p>
          <a:p>
            <a:pPr algn="ctr" rtl="1"/>
            <a:r>
              <a:rPr lang="ar-EG" sz="2800" b="1" dirty="0" smtClean="0">
                <a:solidFill>
                  <a:schemeClr val="tx1"/>
                </a:solidFill>
                <a:latin typeface="Arial" pitchFamily="34" charset="0"/>
              </a:rPr>
              <a:t>عقلاني</a:t>
            </a:r>
            <a:endParaRPr kumimoji="0" lang="ar-EG" sz="2800" b="1" i="0" u="none" strike="noStrike" cap="none" normalizeH="0" baseline="0" dirty="0" smtClean="0">
              <a:ln>
                <a:noFill/>
              </a:ln>
              <a:solidFill>
                <a:schemeClr val="tx1"/>
              </a:solidFill>
              <a:effectLst/>
              <a:latin typeface="Arial" pitchFamily="34" charset="0"/>
            </a:endParaRPr>
          </a:p>
        </p:txBody>
      </p:sp>
      <p:sp>
        <p:nvSpPr>
          <p:cNvPr id="53" name="Hexagon 52"/>
          <p:cNvSpPr/>
          <p:nvPr/>
        </p:nvSpPr>
        <p:spPr bwMode="auto">
          <a:xfrm>
            <a:off x="3810020" y="2956574"/>
            <a:ext cx="1523960" cy="1447762"/>
          </a:xfrm>
          <a:prstGeom prst="hexagon">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200" b="1" dirty="0" smtClean="0">
              <a:solidFill>
                <a:schemeClr val="tx1"/>
              </a:solidFill>
              <a:latin typeface="Arial" pitchFamily="34" charset="0"/>
            </a:endParaRPr>
          </a:p>
          <a:p>
            <a:pPr algn="ctr" rtl="1"/>
            <a:r>
              <a:rPr lang="ar-EG" sz="2800" b="1" dirty="0">
                <a:solidFill>
                  <a:schemeClr val="tx1"/>
                </a:solidFill>
                <a:latin typeface="Arial" pitchFamily="34" charset="0"/>
              </a:rPr>
              <a:t> </a:t>
            </a:r>
            <a:r>
              <a:rPr lang="ar-EG" sz="2800" b="1" dirty="0" smtClean="0">
                <a:solidFill>
                  <a:schemeClr val="tx1"/>
                </a:solidFill>
                <a:latin typeface="Arial" pitchFamily="34" charset="0"/>
              </a:rPr>
              <a:t>متهور</a:t>
            </a:r>
            <a:endParaRPr kumimoji="0" lang="ar-EG" sz="2800" b="1" i="0" u="none" strike="noStrike" cap="none" normalizeH="0" baseline="0" dirty="0" smtClean="0">
              <a:ln>
                <a:noFill/>
              </a:ln>
              <a:solidFill>
                <a:schemeClr val="tx1"/>
              </a:solidFill>
              <a:effectLst/>
              <a:latin typeface="Arial" pitchFamily="34" charset="0"/>
            </a:endParaRPr>
          </a:p>
        </p:txBody>
      </p:sp>
      <p:sp>
        <p:nvSpPr>
          <p:cNvPr id="54" name="Hexagon 53"/>
          <p:cNvSpPr/>
          <p:nvPr/>
        </p:nvSpPr>
        <p:spPr bwMode="auto">
          <a:xfrm>
            <a:off x="2514654" y="3718554"/>
            <a:ext cx="1523960" cy="1447762"/>
          </a:xfrm>
          <a:prstGeom prst="hexagon">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200" b="1" dirty="0" smtClean="0">
              <a:solidFill>
                <a:schemeClr val="tx1"/>
              </a:solidFill>
              <a:latin typeface="Arial" pitchFamily="34" charset="0"/>
            </a:endParaRPr>
          </a:p>
          <a:p>
            <a:pPr algn="ctr" rtl="1"/>
            <a:r>
              <a:rPr lang="ar-EG" sz="2800" b="1" dirty="0">
                <a:solidFill>
                  <a:schemeClr val="tx1"/>
                </a:solidFill>
                <a:latin typeface="Arial" pitchFamily="34" charset="0"/>
              </a:rPr>
              <a:t> </a:t>
            </a:r>
            <a:r>
              <a:rPr lang="ar-EG" sz="2800" b="1" dirty="0" smtClean="0">
                <a:solidFill>
                  <a:schemeClr val="tx1"/>
                </a:solidFill>
                <a:latin typeface="Arial" pitchFamily="34" charset="0"/>
              </a:rPr>
              <a:t>الوقح</a:t>
            </a:r>
            <a:endParaRPr kumimoji="0" lang="ar-EG" sz="2800" b="1" i="0" u="none" strike="noStrike" cap="none" normalizeH="0" baseline="0" dirty="0" smtClean="0">
              <a:ln>
                <a:noFill/>
              </a:ln>
              <a:solidFill>
                <a:schemeClr val="tx1"/>
              </a:solidFill>
              <a:effectLst/>
              <a:latin typeface="Arial" pitchFamily="34" charset="0"/>
            </a:endParaRPr>
          </a:p>
        </p:txBody>
      </p:sp>
      <p:sp>
        <p:nvSpPr>
          <p:cNvPr id="55" name="Hexagon 54"/>
          <p:cNvSpPr/>
          <p:nvPr/>
        </p:nvSpPr>
        <p:spPr bwMode="auto">
          <a:xfrm>
            <a:off x="1219288" y="4480534"/>
            <a:ext cx="1523960" cy="1447762"/>
          </a:xfrm>
          <a:prstGeom prst="hexagon">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200" b="1" dirty="0" smtClean="0">
              <a:solidFill>
                <a:schemeClr val="tx1"/>
              </a:solidFill>
              <a:latin typeface="Arial" pitchFamily="34" charset="0"/>
            </a:endParaRPr>
          </a:p>
          <a:p>
            <a:pPr algn="ctr" rtl="1"/>
            <a:r>
              <a:rPr lang="ar-EG" sz="2600" b="1" dirty="0" smtClean="0">
                <a:solidFill>
                  <a:schemeClr val="tx1"/>
                </a:solidFill>
                <a:latin typeface="Arial" pitchFamily="34" charset="0"/>
              </a:rPr>
              <a:t>المماطل</a:t>
            </a:r>
            <a:endParaRPr kumimoji="0" lang="ar-EG" sz="2600" b="1" i="0" u="none" strike="noStrike" cap="none" normalizeH="0" baseline="0" dirty="0" smtClean="0">
              <a:ln>
                <a:noFill/>
              </a:ln>
              <a:solidFill>
                <a:schemeClr val="tx1"/>
              </a:solidFill>
              <a:effectLst/>
              <a:latin typeface="Arial" pitchFamily="34" charset="0"/>
            </a:endParaRPr>
          </a:p>
        </p:txBody>
      </p:sp>
      <p:sp>
        <p:nvSpPr>
          <p:cNvPr id="57" name="Hexagon 56"/>
          <p:cNvSpPr/>
          <p:nvPr/>
        </p:nvSpPr>
        <p:spPr bwMode="auto">
          <a:xfrm>
            <a:off x="6400752" y="3032772"/>
            <a:ext cx="1523960" cy="1447762"/>
          </a:xfrm>
          <a:prstGeom prst="hexagon">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600" b="1" dirty="0" smtClean="0">
              <a:solidFill>
                <a:schemeClr val="tx1"/>
              </a:solidFill>
              <a:latin typeface="Arial" pitchFamily="34" charset="0"/>
            </a:endParaRPr>
          </a:p>
          <a:p>
            <a:pPr algn="ctr" rtl="1"/>
            <a:r>
              <a:rPr lang="ar-EG" sz="2800" b="1" dirty="0" smtClean="0">
                <a:solidFill>
                  <a:schemeClr val="tx1"/>
                </a:solidFill>
                <a:latin typeface="Arial" pitchFamily="34" charset="0"/>
              </a:rPr>
              <a:t>كذاب</a:t>
            </a:r>
            <a:endParaRPr kumimoji="0" lang="ar-EG" sz="2800" b="1" i="0" u="none" strike="noStrike" cap="none" normalizeH="0" baseline="0" dirty="0" smtClean="0">
              <a:ln>
                <a:noFill/>
              </a:ln>
              <a:solidFill>
                <a:schemeClr val="tx1"/>
              </a:solidFill>
              <a:effectLst/>
              <a:latin typeface="Arial" pitchFamily="34" charset="0"/>
            </a:endParaRPr>
          </a:p>
        </p:txBody>
      </p:sp>
      <p:sp>
        <p:nvSpPr>
          <p:cNvPr id="58" name="Hexagon 57"/>
          <p:cNvSpPr/>
          <p:nvPr/>
        </p:nvSpPr>
        <p:spPr bwMode="auto">
          <a:xfrm>
            <a:off x="6400752" y="4632930"/>
            <a:ext cx="1523960" cy="1447762"/>
          </a:xfrm>
          <a:prstGeom prst="hexagon">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200" b="1" dirty="0" smtClean="0">
              <a:solidFill>
                <a:schemeClr val="tx1"/>
              </a:solidFill>
              <a:latin typeface="Arial" pitchFamily="34" charset="0"/>
            </a:endParaRPr>
          </a:p>
          <a:p>
            <a:pPr algn="ctr" rtl="1"/>
            <a:r>
              <a:rPr lang="ar-EG" sz="2800" b="1" dirty="0">
                <a:solidFill>
                  <a:schemeClr val="tx1"/>
                </a:solidFill>
                <a:latin typeface="Arial" pitchFamily="34" charset="0"/>
              </a:rPr>
              <a:t> </a:t>
            </a:r>
            <a:r>
              <a:rPr lang="ar-EG" sz="2800" b="1" dirty="0" smtClean="0">
                <a:solidFill>
                  <a:schemeClr val="tx1"/>
                </a:solidFill>
                <a:latin typeface="Arial" pitchFamily="34" charset="0"/>
              </a:rPr>
              <a:t>المادي</a:t>
            </a:r>
            <a:endParaRPr kumimoji="0" lang="ar-EG" sz="2800" b="1" i="0" u="none" strike="noStrike" cap="none" normalizeH="0" baseline="0" dirty="0" smtClean="0">
              <a:ln>
                <a:noFill/>
              </a:ln>
              <a:solidFill>
                <a:schemeClr val="tx1"/>
              </a:solidFill>
              <a:effectLst/>
              <a:latin typeface="Arial" pitchFamily="34" charset="0"/>
            </a:endParaRPr>
          </a:p>
        </p:txBody>
      </p:sp>
      <p:sp>
        <p:nvSpPr>
          <p:cNvPr id="59" name="Hexagon 58"/>
          <p:cNvSpPr/>
          <p:nvPr/>
        </p:nvSpPr>
        <p:spPr bwMode="auto">
          <a:xfrm>
            <a:off x="5059668" y="3794752"/>
            <a:ext cx="1523960" cy="1447762"/>
          </a:xfrm>
          <a:prstGeom prst="hexagon">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200" b="1" dirty="0" smtClean="0">
              <a:solidFill>
                <a:schemeClr val="tx1"/>
              </a:solidFill>
              <a:latin typeface="Arial" pitchFamily="34" charset="0"/>
            </a:endParaRPr>
          </a:p>
          <a:p>
            <a:pPr algn="ctr" rtl="1"/>
            <a:r>
              <a:rPr lang="ar-EG" sz="2700" b="1" dirty="0" smtClean="0">
                <a:solidFill>
                  <a:schemeClr val="tx1"/>
                </a:solidFill>
                <a:latin typeface="Arial" pitchFamily="34" charset="0"/>
              </a:rPr>
              <a:t>المجادل</a:t>
            </a:r>
            <a:endParaRPr kumimoji="0" lang="ar-EG" sz="2700" b="1" i="0" u="none" strike="noStrike" cap="none" normalizeH="0" baseline="0" dirty="0" smtClean="0">
              <a:ln>
                <a:noFill/>
              </a:ln>
              <a:solidFill>
                <a:schemeClr val="tx1"/>
              </a:solidFill>
              <a:effectLst/>
              <a:latin typeface="Arial" pitchFamily="34" charset="0"/>
            </a:endParaRPr>
          </a:p>
        </p:txBody>
      </p:sp>
      <p:sp>
        <p:nvSpPr>
          <p:cNvPr id="60" name="Hexagon 59"/>
          <p:cNvSpPr/>
          <p:nvPr/>
        </p:nvSpPr>
        <p:spPr bwMode="auto">
          <a:xfrm>
            <a:off x="3749062" y="4556732"/>
            <a:ext cx="1523960" cy="1447762"/>
          </a:xfrm>
          <a:prstGeom prst="hexagon">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200" b="1" dirty="0" smtClean="0">
              <a:solidFill>
                <a:schemeClr val="tx1"/>
              </a:solidFill>
              <a:latin typeface="Arial" pitchFamily="34" charset="0"/>
            </a:endParaRPr>
          </a:p>
          <a:p>
            <a:pPr algn="ctr" rtl="1"/>
            <a:r>
              <a:rPr lang="ar-EG" sz="2600" b="1" dirty="0" smtClean="0">
                <a:solidFill>
                  <a:schemeClr val="tx1"/>
                </a:solidFill>
                <a:latin typeface="Arial" pitchFamily="34" charset="0"/>
              </a:rPr>
              <a:t>العاطفي</a:t>
            </a:r>
            <a:endParaRPr kumimoji="0" lang="ar-EG" sz="2600" b="1" i="0" u="none" strike="noStrike" cap="none" normalizeH="0" baseline="0" dirty="0" smtClean="0">
              <a:ln>
                <a:noFill/>
              </a:ln>
              <a:solidFill>
                <a:schemeClr val="tx1"/>
              </a:solidFill>
              <a:effectLst/>
              <a:latin typeface="Arial" pitchFamily="34" charset="0"/>
            </a:endParaRPr>
          </a:p>
        </p:txBody>
      </p:sp>
      <p:sp>
        <p:nvSpPr>
          <p:cNvPr id="62" name="Hexagon 61"/>
          <p:cNvSpPr/>
          <p:nvPr/>
        </p:nvSpPr>
        <p:spPr bwMode="auto">
          <a:xfrm>
            <a:off x="1219288" y="2880376"/>
            <a:ext cx="1523960" cy="1447762"/>
          </a:xfrm>
          <a:prstGeom prst="hexagon">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200" b="1" dirty="0" smtClean="0">
              <a:solidFill>
                <a:schemeClr val="tx1"/>
              </a:solidFill>
              <a:latin typeface="Arial" pitchFamily="34" charset="0"/>
            </a:endParaRPr>
          </a:p>
          <a:p>
            <a:pPr algn="ctr" rtl="1"/>
            <a:r>
              <a:rPr lang="ar-EG" sz="2800" b="1" dirty="0" smtClean="0">
                <a:solidFill>
                  <a:schemeClr val="tx1"/>
                </a:solidFill>
                <a:latin typeface="Arial" pitchFamily="34" charset="0"/>
              </a:rPr>
              <a:t>الثرثار</a:t>
            </a:r>
            <a:endParaRPr kumimoji="0" lang="ar-EG" sz="2800" b="1" i="0" u="none" strike="noStrike" cap="none" normalizeH="0" baseline="0" dirty="0" smtClean="0">
              <a:ln>
                <a:noFill/>
              </a:ln>
              <a:solidFill>
                <a:schemeClr val="tx1"/>
              </a:solidFill>
              <a:effectLst/>
              <a:latin typeface="Arial" pitchFamily="34" charset="0"/>
            </a:endParaRPr>
          </a:p>
        </p:txBody>
      </p:sp>
      <p:sp>
        <p:nvSpPr>
          <p:cNvPr id="63" name="Hexagon 62"/>
          <p:cNvSpPr/>
          <p:nvPr/>
        </p:nvSpPr>
        <p:spPr bwMode="auto">
          <a:xfrm>
            <a:off x="2514654" y="2087916"/>
            <a:ext cx="1523960" cy="1447762"/>
          </a:xfrm>
          <a:prstGeom prst="hexagon">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200" b="1" dirty="0" smtClean="0">
              <a:solidFill>
                <a:schemeClr val="tx1"/>
              </a:solidFill>
              <a:latin typeface="Arial" pitchFamily="34" charset="0"/>
            </a:endParaRPr>
          </a:p>
          <a:p>
            <a:pPr algn="ctr" rtl="1"/>
            <a:r>
              <a:rPr lang="ar-EG" sz="2400" b="1" dirty="0" smtClean="0">
                <a:solidFill>
                  <a:schemeClr val="tx1"/>
                </a:solidFill>
                <a:latin typeface="Arial" pitchFamily="34" charset="0"/>
              </a:rPr>
              <a:t>المخلص </a:t>
            </a:r>
            <a:endParaRPr kumimoji="0" lang="ar-EG" sz="2500" b="1" i="0" u="none" strike="noStrike" cap="none" normalizeH="0" baseline="0" dirty="0" smtClean="0">
              <a:ln>
                <a:noFill/>
              </a:ln>
              <a:solidFill>
                <a:schemeClr val="tx1"/>
              </a:solidFill>
              <a:effectLst/>
              <a:latin typeface="Arial" pitchFamily="34" charset="0"/>
            </a:endParaRPr>
          </a:p>
        </p:txBody>
      </p:sp>
      <p:sp>
        <p:nvSpPr>
          <p:cNvPr id="64" name="Hexagon 63"/>
          <p:cNvSpPr/>
          <p:nvPr/>
        </p:nvSpPr>
        <p:spPr bwMode="auto">
          <a:xfrm>
            <a:off x="3810020" y="1295456"/>
            <a:ext cx="1523960" cy="1447762"/>
          </a:xfrm>
          <a:prstGeom prst="hexagon">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200" b="1" dirty="0" smtClean="0">
              <a:solidFill>
                <a:schemeClr val="tx1"/>
              </a:solidFill>
              <a:latin typeface="Arial" pitchFamily="34" charset="0"/>
            </a:endParaRPr>
          </a:p>
          <a:p>
            <a:pPr algn="ctr" rtl="1"/>
            <a:r>
              <a:rPr lang="ar-EG" sz="2800" b="1" dirty="0">
                <a:solidFill>
                  <a:schemeClr val="tx1"/>
                </a:solidFill>
                <a:latin typeface="Arial" pitchFamily="34" charset="0"/>
              </a:rPr>
              <a:t> </a:t>
            </a:r>
            <a:r>
              <a:rPr lang="ar-EG" sz="2800" b="1" dirty="0" smtClean="0">
                <a:solidFill>
                  <a:schemeClr val="tx1"/>
                </a:solidFill>
                <a:latin typeface="Arial" pitchFamily="34" charset="0"/>
              </a:rPr>
              <a:t>جاف</a:t>
            </a:r>
            <a:endParaRPr kumimoji="0" lang="ar-EG" sz="2800" b="1" i="0" u="none" strike="noStrike" cap="none" normalizeH="0" baseline="0" dirty="0" smtClean="0">
              <a:ln>
                <a:noFill/>
              </a:ln>
              <a:solidFill>
                <a:schemeClr val="tx1"/>
              </a:solidFill>
              <a:effectLst/>
              <a:latin typeface="Arial" pitchFamily="34" charset="0"/>
            </a:endParaRPr>
          </a:p>
        </p:txBody>
      </p:sp>
      <p:sp>
        <p:nvSpPr>
          <p:cNvPr id="66" name="Hexagon 65"/>
          <p:cNvSpPr/>
          <p:nvPr/>
        </p:nvSpPr>
        <p:spPr bwMode="auto">
          <a:xfrm>
            <a:off x="1219288" y="1356416"/>
            <a:ext cx="1523960" cy="1447762"/>
          </a:xfrm>
          <a:prstGeom prst="hexagon">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endParaRPr lang="ar-EG" sz="1200" b="1" dirty="0" smtClean="0">
              <a:solidFill>
                <a:schemeClr val="tx1"/>
              </a:solidFill>
              <a:latin typeface="Arial" pitchFamily="34" charset="0"/>
            </a:endParaRPr>
          </a:p>
          <a:p>
            <a:pPr algn="ctr" rtl="1"/>
            <a:r>
              <a:rPr lang="ar-EG" sz="2800" b="1" dirty="0" smtClean="0">
                <a:solidFill>
                  <a:schemeClr val="tx1"/>
                </a:solidFill>
                <a:latin typeface="Arial" pitchFamily="34" charset="0"/>
              </a:rPr>
              <a:t>البائس</a:t>
            </a:r>
            <a:endParaRPr kumimoji="0" lang="ar-EG" sz="2800" b="1"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225447689"/>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down)">
                                      <p:cBhvr>
                                        <p:cTn id="25" dur="580">
                                          <p:stCondLst>
                                            <p:cond delay="0"/>
                                          </p:stCondLst>
                                        </p:cTn>
                                        <p:tgtEl>
                                          <p:spTgt spid="55"/>
                                        </p:tgtEl>
                                      </p:cBhvr>
                                    </p:animEffect>
                                    <p:anim calcmode="lin" valueType="num">
                                      <p:cBhvr>
                                        <p:cTn id="26"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31" dur="26">
                                          <p:stCondLst>
                                            <p:cond delay="650"/>
                                          </p:stCondLst>
                                        </p:cTn>
                                        <p:tgtEl>
                                          <p:spTgt spid="55"/>
                                        </p:tgtEl>
                                      </p:cBhvr>
                                      <p:to x="100000" y="60000"/>
                                    </p:animScale>
                                    <p:animScale>
                                      <p:cBhvr>
                                        <p:cTn id="32" dur="166" decel="50000">
                                          <p:stCondLst>
                                            <p:cond delay="676"/>
                                          </p:stCondLst>
                                        </p:cTn>
                                        <p:tgtEl>
                                          <p:spTgt spid="55"/>
                                        </p:tgtEl>
                                      </p:cBhvr>
                                      <p:to x="100000" y="100000"/>
                                    </p:animScale>
                                    <p:animScale>
                                      <p:cBhvr>
                                        <p:cTn id="33" dur="26">
                                          <p:stCondLst>
                                            <p:cond delay="1312"/>
                                          </p:stCondLst>
                                        </p:cTn>
                                        <p:tgtEl>
                                          <p:spTgt spid="55"/>
                                        </p:tgtEl>
                                      </p:cBhvr>
                                      <p:to x="100000" y="80000"/>
                                    </p:animScale>
                                    <p:animScale>
                                      <p:cBhvr>
                                        <p:cTn id="34" dur="166" decel="50000">
                                          <p:stCondLst>
                                            <p:cond delay="1338"/>
                                          </p:stCondLst>
                                        </p:cTn>
                                        <p:tgtEl>
                                          <p:spTgt spid="55"/>
                                        </p:tgtEl>
                                      </p:cBhvr>
                                      <p:to x="100000" y="100000"/>
                                    </p:animScale>
                                    <p:animScale>
                                      <p:cBhvr>
                                        <p:cTn id="35" dur="26">
                                          <p:stCondLst>
                                            <p:cond delay="1642"/>
                                          </p:stCondLst>
                                        </p:cTn>
                                        <p:tgtEl>
                                          <p:spTgt spid="55"/>
                                        </p:tgtEl>
                                      </p:cBhvr>
                                      <p:to x="100000" y="90000"/>
                                    </p:animScale>
                                    <p:animScale>
                                      <p:cBhvr>
                                        <p:cTn id="36" dur="166" decel="50000">
                                          <p:stCondLst>
                                            <p:cond delay="1668"/>
                                          </p:stCondLst>
                                        </p:cTn>
                                        <p:tgtEl>
                                          <p:spTgt spid="55"/>
                                        </p:tgtEl>
                                      </p:cBhvr>
                                      <p:to x="100000" y="100000"/>
                                    </p:animScale>
                                    <p:animScale>
                                      <p:cBhvr>
                                        <p:cTn id="37" dur="26">
                                          <p:stCondLst>
                                            <p:cond delay="1808"/>
                                          </p:stCondLst>
                                        </p:cTn>
                                        <p:tgtEl>
                                          <p:spTgt spid="55"/>
                                        </p:tgtEl>
                                      </p:cBhvr>
                                      <p:to x="100000" y="95000"/>
                                    </p:animScale>
                                    <p:animScale>
                                      <p:cBhvr>
                                        <p:cTn id="38" dur="166" decel="50000">
                                          <p:stCondLst>
                                            <p:cond delay="1834"/>
                                          </p:stCondLst>
                                        </p:cTn>
                                        <p:tgtEl>
                                          <p:spTgt spid="5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down)">
                                      <p:cBhvr>
                                        <p:cTn id="43" dur="580">
                                          <p:stCondLst>
                                            <p:cond delay="0"/>
                                          </p:stCondLst>
                                        </p:cTn>
                                        <p:tgtEl>
                                          <p:spTgt spid="66"/>
                                        </p:tgtEl>
                                      </p:cBhvr>
                                    </p:animEffect>
                                    <p:anim calcmode="lin" valueType="num">
                                      <p:cBhvr>
                                        <p:cTn id="44"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49" dur="26">
                                          <p:stCondLst>
                                            <p:cond delay="650"/>
                                          </p:stCondLst>
                                        </p:cTn>
                                        <p:tgtEl>
                                          <p:spTgt spid="66"/>
                                        </p:tgtEl>
                                      </p:cBhvr>
                                      <p:to x="100000" y="60000"/>
                                    </p:animScale>
                                    <p:animScale>
                                      <p:cBhvr>
                                        <p:cTn id="50" dur="166" decel="50000">
                                          <p:stCondLst>
                                            <p:cond delay="676"/>
                                          </p:stCondLst>
                                        </p:cTn>
                                        <p:tgtEl>
                                          <p:spTgt spid="66"/>
                                        </p:tgtEl>
                                      </p:cBhvr>
                                      <p:to x="100000" y="100000"/>
                                    </p:animScale>
                                    <p:animScale>
                                      <p:cBhvr>
                                        <p:cTn id="51" dur="26">
                                          <p:stCondLst>
                                            <p:cond delay="1312"/>
                                          </p:stCondLst>
                                        </p:cTn>
                                        <p:tgtEl>
                                          <p:spTgt spid="66"/>
                                        </p:tgtEl>
                                      </p:cBhvr>
                                      <p:to x="100000" y="80000"/>
                                    </p:animScale>
                                    <p:animScale>
                                      <p:cBhvr>
                                        <p:cTn id="52" dur="166" decel="50000">
                                          <p:stCondLst>
                                            <p:cond delay="1338"/>
                                          </p:stCondLst>
                                        </p:cTn>
                                        <p:tgtEl>
                                          <p:spTgt spid="66"/>
                                        </p:tgtEl>
                                      </p:cBhvr>
                                      <p:to x="100000" y="100000"/>
                                    </p:animScale>
                                    <p:animScale>
                                      <p:cBhvr>
                                        <p:cTn id="53" dur="26">
                                          <p:stCondLst>
                                            <p:cond delay="1642"/>
                                          </p:stCondLst>
                                        </p:cTn>
                                        <p:tgtEl>
                                          <p:spTgt spid="66"/>
                                        </p:tgtEl>
                                      </p:cBhvr>
                                      <p:to x="100000" y="90000"/>
                                    </p:animScale>
                                    <p:animScale>
                                      <p:cBhvr>
                                        <p:cTn id="54" dur="166" decel="50000">
                                          <p:stCondLst>
                                            <p:cond delay="1668"/>
                                          </p:stCondLst>
                                        </p:cTn>
                                        <p:tgtEl>
                                          <p:spTgt spid="66"/>
                                        </p:tgtEl>
                                      </p:cBhvr>
                                      <p:to x="100000" y="100000"/>
                                    </p:animScale>
                                    <p:animScale>
                                      <p:cBhvr>
                                        <p:cTn id="55" dur="26">
                                          <p:stCondLst>
                                            <p:cond delay="1808"/>
                                          </p:stCondLst>
                                        </p:cTn>
                                        <p:tgtEl>
                                          <p:spTgt spid="66"/>
                                        </p:tgtEl>
                                      </p:cBhvr>
                                      <p:to x="100000" y="95000"/>
                                    </p:animScale>
                                    <p:animScale>
                                      <p:cBhvr>
                                        <p:cTn id="56" dur="166" decel="50000">
                                          <p:stCondLst>
                                            <p:cond delay="1834"/>
                                          </p:stCondLst>
                                        </p:cTn>
                                        <p:tgtEl>
                                          <p:spTgt spid="66"/>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wipe(down)">
                                      <p:cBhvr>
                                        <p:cTn id="61" dur="580">
                                          <p:stCondLst>
                                            <p:cond delay="0"/>
                                          </p:stCondLst>
                                        </p:cTn>
                                        <p:tgtEl>
                                          <p:spTgt spid="58"/>
                                        </p:tgtEl>
                                      </p:cBhvr>
                                    </p:animEffect>
                                    <p:anim calcmode="lin" valueType="num">
                                      <p:cBhvr>
                                        <p:cTn id="6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67" dur="26">
                                          <p:stCondLst>
                                            <p:cond delay="650"/>
                                          </p:stCondLst>
                                        </p:cTn>
                                        <p:tgtEl>
                                          <p:spTgt spid="58"/>
                                        </p:tgtEl>
                                      </p:cBhvr>
                                      <p:to x="100000" y="60000"/>
                                    </p:animScale>
                                    <p:animScale>
                                      <p:cBhvr>
                                        <p:cTn id="68" dur="166" decel="50000">
                                          <p:stCondLst>
                                            <p:cond delay="676"/>
                                          </p:stCondLst>
                                        </p:cTn>
                                        <p:tgtEl>
                                          <p:spTgt spid="58"/>
                                        </p:tgtEl>
                                      </p:cBhvr>
                                      <p:to x="100000" y="100000"/>
                                    </p:animScale>
                                    <p:animScale>
                                      <p:cBhvr>
                                        <p:cTn id="69" dur="26">
                                          <p:stCondLst>
                                            <p:cond delay="1312"/>
                                          </p:stCondLst>
                                        </p:cTn>
                                        <p:tgtEl>
                                          <p:spTgt spid="58"/>
                                        </p:tgtEl>
                                      </p:cBhvr>
                                      <p:to x="100000" y="80000"/>
                                    </p:animScale>
                                    <p:animScale>
                                      <p:cBhvr>
                                        <p:cTn id="70" dur="166" decel="50000">
                                          <p:stCondLst>
                                            <p:cond delay="1338"/>
                                          </p:stCondLst>
                                        </p:cTn>
                                        <p:tgtEl>
                                          <p:spTgt spid="58"/>
                                        </p:tgtEl>
                                      </p:cBhvr>
                                      <p:to x="100000" y="100000"/>
                                    </p:animScale>
                                    <p:animScale>
                                      <p:cBhvr>
                                        <p:cTn id="71" dur="26">
                                          <p:stCondLst>
                                            <p:cond delay="1642"/>
                                          </p:stCondLst>
                                        </p:cTn>
                                        <p:tgtEl>
                                          <p:spTgt spid="58"/>
                                        </p:tgtEl>
                                      </p:cBhvr>
                                      <p:to x="100000" y="90000"/>
                                    </p:animScale>
                                    <p:animScale>
                                      <p:cBhvr>
                                        <p:cTn id="72" dur="166" decel="50000">
                                          <p:stCondLst>
                                            <p:cond delay="1668"/>
                                          </p:stCondLst>
                                        </p:cTn>
                                        <p:tgtEl>
                                          <p:spTgt spid="58"/>
                                        </p:tgtEl>
                                      </p:cBhvr>
                                      <p:to x="100000" y="100000"/>
                                    </p:animScale>
                                    <p:animScale>
                                      <p:cBhvr>
                                        <p:cTn id="73" dur="26">
                                          <p:stCondLst>
                                            <p:cond delay="1808"/>
                                          </p:stCondLst>
                                        </p:cTn>
                                        <p:tgtEl>
                                          <p:spTgt spid="58"/>
                                        </p:tgtEl>
                                      </p:cBhvr>
                                      <p:to x="100000" y="95000"/>
                                    </p:animScale>
                                    <p:animScale>
                                      <p:cBhvr>
                                        <p:cTn id="74" dur="166" decel="50000">
                                          <p:stCondLst>
                                            <p:cond delay="1834"/>
                                          </p:stCondLst>
                                        </p:cTn>
                                        <p:tgtEl>
                                          <p:spTgt spid="5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down)">
                                      <p:cBhvr>
                                        <p:cTn id="79" dur="580">
                                          <p:stCondLst>
                                            <p:cond delay="0"/>
                                          </p:stCondLst>
                                        </p:cTn>
                                        <p:tgtEl>
                                          <p:spTgt spid="60"/>
                                        </p:tgtEl>
                                      </p:cBhvr>
                                    </p:animEffect>
                                    <p:anim calcmode="lin" valueType="num">
                                      <p:cBhvr>
                                        <p:cTn id="80" dur="182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60"/>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60"/>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60"/>
                                        </p:tgtEl>
                                        <p:attrNameLst>
                                          <p:attrName>ppt_y</p:attrName>
                                        </p:attrNameLst>
                                      </p:cBhvr>
                                      <p:tavLst>
                                        <p:tav tm="0" fmla="#ppt_y-sin(pi*$)/81">
                                          <p:val>
                                            <p:fltVal val="0"/>
                                          </p:val>
                                        </p:tav>
                                        <p:tav tm="100000">
                                          <p:val>
                                            <p:fltVal val="1"/>
                                          </p:val>
                                        </p:tav>
                                      </p:tavLst>
                                    </p:anim>
                                    <p:animScale>
                                      <p:cBhvr>
                                        <p:cTn id="85" dur="26">
                                          <p:stCondLst>
                                            <p:cond delay="650"/>
                                          </p:stCondLst>
                                        </p:cTn>
                                        <p:tgtEl>
                                          <p:spTgt spid="60"/>
                                        </p:tgtEl>
                                      </p:cBhvr>
                                      <p:to x="100000" y="60000"/>
                                    </p:animScale>
                                    <p:animScale>
                                      <p:cBhvr>
                                        <p:cTn id="86" dur="166" decel="50000">
                                          <p:stCondLst>
                                            <p:cond delay="676"/>
                                          </p:stCondLst>
                                        </p:cTn>
                                        <p:tgtEl>
                                          <p:spTgt spid="60"/>
                                        </p:tgtEl>
                                      </p:cBhvr>
                                      <p:to x="100000" y="100000"/>
                                    </p:animScale>
                                    <p:animScale>
                                      <p:cBhvr>
                                        <p:cTn id="87" dur="26">
                                          <p:stCondLst>
                                            <p:cond delay="1312"/>
                                          </p:stCondLst>
                                        </p:cTn>
                                        <p:tgtEl>
                                          <p:spTgt spid="60"/>
                                        </p:tgtEl>
                                      </p:cBhvr>
                                      <p:to x="100000" y="80000"/>
                                    </p:animScale>
                                    <p:animScale>
                                      <p:cBhvr>
                                        <p:cTn id="88" dur="166" decel="50000">
                                          <p:stCondLst>
                                            <p:cond delay="1338"/>
                                          </p:stCondLst>
                                        </p:cTn>
                                        <p:tgtEl>
                                          <p:spTgt spid="60"/>
                                        </p:tgtEl>
                                      </p:cBhvr>
                                      <p:to x="100000" y="100000"/>
                                    </p:animScale>
                                    <p:animScale>
                                      <p:cBhvr>
                                        <p:cTn id="89" dur="26">
                                          <p:stCondLst>
                                            <p:cond delay="1642"/>
                                          </p:stCondLst>
                                        </p:cTn>
                                        <p:tgtEl>
                                          <p:spTgt spid="60"/>
                                        </p:tgtEl>
                                      </p:cBhvr>
                                      <p:to x="100000" y="90000"/>
                                    </p:animScale>
                                    <p:animScale>
                                      <p:cBhvr>
                                        <p:cTn id="90" dur="166" decel="50000">
                                          <p:stCondLst>
                                            <p:cond delay="1668"/>
                                          </p:stCondLst>
                                        </p:cTn>
                                        <p:tgtEl>
                                          <p:spTgt spid="60"/>
                                        </p:tgtEl>
                                      </p:cBhvr>
                                      <p:to x="100000" y="100000"/>
                                    </p:animScale>
                                    <p:animScale>
                                      <p:cBhvr>
                                        <p:cTn id="91" dur="26">
                                          <p:stCondLst>
                                            <p:cond delay="1808"/>
                                          </p:stCondLst>
                                        </p:cTn>
                                        <p:tgtEl>
                                          <p:spTgt spid="60"/>
                                        </p:tgtEl>
                                      </p:cBhvr>
                                      <p:to x="100000" y="95000"/>
                                    </p:animScale>
                                    <p:animScale>
                                      <p:cBhvr>
                                        <p:cTn id="92" dur="166" decel="50000">
                                          <p:stCondLst>
                                            <p:cond delay="1834"/>
                                          </p:stCondLst>
                                        </p:cTn>
                                        <p:tgtEl>
                                          <p:spTgt spid="60"/>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64"/>
                                        </p:tgtEl>
                                        <p:attrNameLst>
                                          <p:attrName>style.visibility</p:attrName>
                                        </p:attrNameLst>
                                      </p:cBhvr>
                                      <p:to>
                                        <p:strVal val="visible"/>
                                      </p:to>
                                    </p:set>
                                    <p:animEffect transition="in" filter="wipe(down)">
                                      <p:cBhvr>
                                        <p:cTn id="97" dur="580">
                                          <p:stCondLst>
                                            <p:cond delay="0"/>
                                          </p:stCondLst>
                                        </p:cTn>
                                        <p:tgtEl>
                                          <p:spTgt spid="64"/>
                                        </p:tgtEl>
                                      </p:cBhvr>
                                    </p:animEffect>
                                    <p:anim calcmode="lin" valueType="num">
                                      <p:cBhvr>
                                        <p:cTn id="98"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103" dur="26">
                                          <p:stCondLst>
                                            <p:cond delay="650"/>
                                          </p:stCondLst>
                                        </p:cTn>
                                        <p:tgtEl>
                                          <p:spTgt spid="64"/>
                                        </p:tgtEl>
                                      </p:cBhvr>
                                      <p:to x="100000" y="60000"/>
                                    </p:animScale>
                                    <p:animScale>
                                      <p:cBhvr>
                                        <p:cTn id="104" dur="166" decel="50000">
                                          <p:stCondLst>
                                            <p:cond delay="676"/>
                                          </p:stCondLst>
                                        </p:cTn>
                                        <p:tgtEl>
                                          <p:spTgt spid="64"/>
                                        </p:tgtEl>
                                      </p:cBhvr>
                                      <p:to x="100000" y="100000"/>
                                    </p:animScale>
                                    <p:animScale>
                                      <p:cBhvr>
                                        <p:cTn id="105" dur="26">
                                          <p:stCondLst>
                                            <p:cond delay="1312"/>
                                          </p:stCondLst>
                                        </p:cTn>
                                        <p:tgtEl>
                                          <p:spTgt spid="64"/>
                                        </p:tgtEl>
                                      </p:cBhvr>
                                      <p:to x="100000" y="80000"/>
                                    </p:animScale>
                                    <p:animScale>
                                      <p:cBhvr>
                                        <p:cTn id="106" dur="166" decel="50000">
                                          <p:stCondLst>
                                            <p:cond delay="1338"/>
                                          </p:stCondLst>
                                        </p:cTn>
                                        <p:tgtEl>
                                          <p:spTgt spid="64"/>
                                        </p:tgtEl>
                                      </p:cBhvr>
                                      <p:to x="100000" y="100000"/>
                                    </p:animScale>
                                    <p:animScale>
                                      <p:cBhvr>
                                        <p:cTn id="107" dur="26">
                                          <p:stCondLst>
                                            <p:cond delay="1642"/>
                                          </p:stCondLst>
                                        </p:cTn>
                                        <p:tgtEl>
                                          <p:spTgt spid="64"/>
                                        </p:tgtEl>
                                      </p:cBhvr>
                                      <p:to x="100000" y="90000"/>
                                    </p:animScale>
                                    <p:animScale>
                                      <p:cBhvr>
                                        <p:cTn id="108" dur="166" decel="50000">
                                          <p:stCondLst>
                                            <p:cond delay="1668"/>
                                          </p:stCondLst>
                                        </p:cTn>
                                        <p:tgtEl>
                                          <p:spTgt spid="64"/>
                                        </p:tgtEl>
                                      </p:cBhvr>
                                      <p:to x="100000" y="100000"/>
                                    </p:animScale>
                                    <p:animScale>
                                      <p:cBhvr>
                                        <p:cTn id="109" dur="26">
                                          <p:stCondLst>
                                            <p:cond delay="1808"/>
                                          </p:stCondLst>
                                        </p:cTn>
                                        <p:tgtEl>
                                          <p:spTgt spid="64"/>
                                        </p:tgtEl>
                                      </p:cBhvr>
                                      <p:to x="100000" y="95000"/>
                                    </p:animScale>
                                    <p:animScale>
                                      <p:cBhvr>
                                        <p:cTn id="110" dur="166" decel="50000">
                                          <p:stCondLst>
                                            <p:cond delay="1834"/>
                                          </p:stCondLst>
                                        </p:cTn>
                                        <p:tgtEl>
                                          <p:spTgt spid="64"/>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52"/>
                                        </p:tgtEl>
                                        <p:attrNameLst>
                                          <p:attrName>style.visibility</p:attrName>
                                        </p:attrNameLst>
                                      </p:cBhvr>
                                      <p:to>
                                        <p:strVal val="visible"/>
                                      </p:to>
                                    </p:set>
                                    <p:animEffect transition="in" filter="wipe(down)">
                                      <p:cBhvr>
                                        <p:cTn id="115" dur="580">
                                          <p:stCondLst>
                                            <p:cond delay="0"/>
                                          </p:stCondLst>
                                        </p:cTn>
                                        <p:tgtEl>
                                          <p:spTgt spid="52"/>
                                        </p:tgtEl>
                                      </p:cBhvr>
                                    </p:animEffect>
                                    <p:anim calcmode="lin" valueType="num">
                                      <p:cBhvr>
                                        <p:cTn id="11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21" dur="26">
                                          <p:stCondLst>
                                            <p:cond delay="650"/>
                                          </p:stCondLst>
                                        </p:cTn>
                                        <p:tgtEl>
                                          <p:spTgt spid="52"/>
                                        </p:tgtEl>
                                      </p:cBhvr>
                                      <p:to x="100000" y="60000"/>
                                    </p:animScale>
                                    <p:animScale>
                                      <p:cBhvr>
                                        <p:cTn id="122" dur="166" decel="50000">
                                          <p:stCondLst>
                                            <p:cond delay="676"/>
                                          </p:stCondLst>
                                        </p:cTn>
                                        <p:tgtEl>
                                          <p:spTgt spid="52"/>
                                        </p:tgtEl>
                                      </p:cBhvr>
                                      <p:to x="100000" y="100000"/>
                                    </p:animScale>
                                    <p:animScale>
                                      <p:cBhvr>
                                        <p:cTn id="123" dur="26">
                                          <p:stCondLst>
                                            <p:cond delay="1312"/>
                                          </p:stCondLst>
                                        </p:cTn>
                                        <p:tgtEl>
                                          <p:spTgt spid="52"/>
                                        </p:tgtEl>
                                      </p:cBhvr>
                                      <p:to x="100000" y="80000"/>
                                    </p:animScale>
                                    <p:animScale>
                                      <p:cBhvr>
                                        <p:cTn id="124" dur="166" decel="50000">
                                          <p:stCondLst>
                                            <p:cond delay="1338"/>
                                          </p:stCondLst>
                                        </p:cTn>
                                        <p:tgtEl>
                                          <p:spTgt spid="52"/>
                                        </p:tgtEl>
                                      </p:cBhvr>
                                      <p:to x="100000" y="100000"/>
                                    </p:animScale>
                                    <p:animScale>
                                      <p:cBhvr>
                                        <p:cTn id="125" dur="26">
                                          <p:stCondLst>
                                            <p:cond delay="1642"/>
                                          </p:stCondLst>
                                        </p:cTn>
                                        <p:tgtEl>
                                          <p:spTgt spid="52"/>
                                        </p:tgtEl>
                                      </p:cBhvr>
                                      <p:to x="100000" y="90000"/>
                                    </p:animScale>
                                    <p:animScale>
                                      <p:cBhvr>
                                        <p:cTn id="126" dur="166" decel="50000">
                                          <p:stCondLst>
                                            <p:cond delay="1668"/>
                                          </p:stCondLst>
                                        </p:cTn>
                                        <p:tgtEl>
                                          <p:spTgt spid="52"/>
                                        </p:tgtEl>
                                      </p:cBhvr>
                                      <p:to x="100000" y="100000"/>
                                    </p:animScale>
                                    <p:animScale>
                                      <p:cBhvr>
                                        <p:cTn id="127" dur="26">
                                          <p:stCondLst>
                                            <p:cond delay="1808"/>
                                          </p:stCondLst>
                                        </p:cTn>
                                        <p:tgtEl>
                                          <p:spTgt spid="52"/>
                                        </p:tgtEl>
                                      </p:cBhvr>
                                      <p:to x="100000" y="95000"/>
                                    </p:animScale>
                                    <p:animScale>
                                      <p:cBhvr>
                                        <p:cTn id="128" dur="166" decel="50000">
                                          <p:stCondLst>
                                            <p:cond delay="1834"/>
                                          </p:stCondLst>
                                        </p:cTn>
                                        <p:tgtEl>
                                          <p:spTgt spid="52"/>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54"/>
                                        </p:tgtEl>
                                        <p:attrNameLst>
                                          <p:attrName>style.visibility</p:attrName>
                                        </p:attrNameLst>
                                      </p:cBhvr>
                                      <p:to>
                                        <p:strVal val="visible"/>
                                      </p:to>
                                    </p:set>
                                    <p:animEffect transition="in" filter="wipe(down)">
                                      <p:cBhvr>
                                        <p:cTn id="133" dur="580">
                                          <p:stCondLst>
                                            <p:cond delay="0"/>
                                          </p:stCondLst>
                                        </p:cTn>
                                        <p:tgtEl>
                                          <p:spTgt spid="54"/>
                                        </p:tgtEl>
                                      </p:cBhvr>
                                    </p:animEffect>
                                    <p:anim calcmode="lin" valueType="num">
                                      <p:cBhvr>
                                        <p:cTn id="134"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9" dur="26">
                                          <p:stCondLst>
                                            <p:cond delay="650"/>
                                          </p:stCondLst>
                                        </p:cTn>
                                        <p:tgtEl>
                                          <p:spTgt spid="54"/>
                                        </p:tgtEl>
                                      </p:cBhvr>
                                      <p:to x="100000" y="60000"/>
                                    </p:animScale>
                                    <p:animScale>
                                      <p:cBhvr>
                                        <p:cTn id="140" dur="166" decel="50000">
                                          <p:stCondLst>
                                            <p:cond delay="676"/>
                                          </p:stCondLst>
                                        </p:cTn>
                                        <p:tgtEl>
                                          <p:spTgt spid="54"/>
                                        </p:tgtEl>
                                      </p:cBhvr>
                                      <p:to x="100000" y="100000"/>
                                    </p:animScale>
                                    <p:animScale>
                                      <p:cBhvr>
                                        <p:cTn id="141" dur="26">
                                          <p:stCondLst>
                                            <p:cond delay="1312"/>
                                          </p:stCondLst>
                                        </p:cTn>
                                        <p:tgtEl>
                                          <p:spTgt spid="54"/>
                                        </p:tgtEl>
                                      </p:cBhvr>
                                      <p:to x="100000" y="80000"/>
                                    </p:animScale>
                                    <p:animScale>
                                      <p:cBhvr>
                                        <p:cTn id="142" dur="166" decel="50000">
                                          <p:stCondLst>
                                            <p:cond delay="1338"/>
                                          </p:stCondLst>
                                        </p:cTn>
                                        <p:tgtEl>
                                          <p:spTgt spid="54"/>
                                        </p:tgtEl>
                                      </p:cBhvr>
                                      <p:to x="100000" y="100000"/>
                                    </p:animScale>
                                    <p:animScale>
                                      <p:cBhvr>
                                        <p:cTn id="143" dur="26">
                                          <p:stCondLst>
                                            <p:cond delay="1642"/>
                                          </p:stCondLst>
                                        </p:cTn>
                                        <p:tgtEl>
                                          <p:spTgt spid="54"/>
                                        </p:tgtEl>
                                      </p:cBhvr>
                                      <p:to x="100000" y="90000"/>
                                    </p:animScale>
                                    <p:animScale>
                                      <p:cBhvr>
                                        <p:cTn id="144" dur="166" decel="50000">
                                          <p:stCondLst>
                                            <p:cond delay="1668"/>
                                          </p:stCondLst>
                                        </p:cTn>
                                        <p:tgtEl>
                                          <p:spTgt spid="54"/>
                                        </p:tgtEl>
                                      </p:cBhvr>
                                      <p:to x="100000" y="100000"/>
                                    </p:animScale>
                                    <p:animScale>
                                      <p:cBhvr>
                                        <p:cTn id="145" dur="26">
                                          <p:stCondLst>
                                            <p:cond delay="1808"/>
                                          </p:stCondLst>
                                        </p:cTn>
                                        <p:tgtEl>
                                          <p:spTgt spid="54"/>
                                        </p:tgtEl>
                                      </p:cBhvr>
                                      <p:to x="100000" y="95000"/>
                                    </p:animScale>
                                    <p:animScale>
                                      <p:cBhvr>
                                        <p:cTn id="146" dur="166" decel="50000">
                                          <p:stCondLst>
                                            <p:cond delay="1834"/>
                                          </p:stCondLst>
                                        </p:cTn>
                                        <p:tgtEl>
                                          <p:spTgt spid="54"/>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grpId="0" nodeType="clickEffect">
                                  <p:stCondLst>
                                    <p:cond delay="0"/>
                                  </p:stCondLst>
                                  <p:childTnLst>
                                    <p:set>
                                      <p:cBhvr>
                                        <p:cTn id="150" dur="1" fill="hold">
                                          <p:stCondLst>
                                            <p:cond delay="0"/>
                                          </p:stCondLst>
                                        </p:cTn>
                                        <p:tgtEl>
                                          <p:spTgt spid="63"/>
                                        </p:tgtEl>
                                        <p:attrNameLst>
                                          <p:attrName>style.visibility</p:attrName>
                                        </p:attrNameLst>
                                      </p:cBhvr>
                                      <p:to>
                                        <p:strVal val="visible"/>
                                      </p:to>
                                    </p:set>
                                    <p:animEffect transition="in" filter="wipe(down)">
                                      <p:cBhvr>
                                        <p:cTn id="151" dur="580">
                                          <p:stCondLst>
                                            <p:cond delay="0"/>
                                          </p:stCondLst>
                                        </p:cTn>
                                        <p:tgtEl>
                                          <p:spTgt spid="63"/>
                                        </p:tgtEl>
                                      </p:cBhvr>
                                    </p:animEffect>
                                    <p:anim calcmode="lin" valueType="num">
                                      <p:cBhvr>
                                        <p:cTn id="152"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157" dur="26">
                                          <p:stCondLst>
                                            <p:cond delay="650"/>
                                          </p:stCondLst>
                                        </p:cTn>
                                        <p:tgtEl>
                                          <p:spTgt spid="63"/>
                                        </p:tgtEl>
                                      </p:cBhvr>
                                      <p:to x="100000" y="60000"/>
                                    </p:animScale>
                                    <p:animScale>
                                      <p:cBhvr>
                                        <p:cTn id="158" dur="166" decel="50000">
                                          <p:stCondLst>
                                            <p:cond delay="676"/>
                                          </p:stCondLst>
                                        </p:cTn>
                                        <p:tgtEl>
                                          <p:spTgt spid="63"/>
                                        </p:tgtEl>
                                      </p:cBhvr>
                                      <p:to x="100000" y="100000"/>
                                    </p:animScale>
                                    <p:animScale>
                                      <p:cBhvr>
                                        <p:cTn id="159" dur="26">
                                          <p:stCondLst>
                                            <p:cond delay="1312"/>
                                          </p:stCondLst>
                                        </p:cTn>
                                        <p:tgtEl>
                                          <p:spTgt spid="63"/>
                                        </p:tgtEl>
                                      </p:cBhvr>
                                      <p:to x="100000" y="80000"/>
                                    </p:animScale>
                                    <p:animScale>
                                      <p:cBhvr>
                                        <p:cTn id="160" dur="166" decel="50000">
                                          <p:stCondLst>
                                            <p:cond delay="1338"/>
                                          </p:stCondLst>
                                        </p:cTn>
                                        <p:tgtEl>
                                          <p:spTgt spid="63"/>
                                        </p:tgtEl>
                                      </p:cBhvr>
                                      <p:to x="100000" y="100000"/>
                                    </p:animScale>
                                    <p:animScale>
                                      <p:cBhvr>
                                        <p:cTn id="161" dur="26">
                                          <p:stCondLst>
                                            <p:cond delay="1642"/>
                                          </p:stCondLst>
                                        </p:cTn>
                                        <p:tgtEl>
                                          <p:spTgt spid="63"/>
                                        </p:tgtEl>
                                      </p:cBhvr>
                                      <p:to x="100000" y="90000"/>
                                    </p:animScale>
                                    <p:animScale>
                                      <p:cBhvr>
                                        <p:cTn id="162" dur="166" decel="50000">
                                          <p:stCondLst>
                                            <p:cond delay="1668"/>
                                          </p:stCondLst>
                                        </p:cTn>
                                        <p:tgtEl>
                                          <p:spTgt spid="63"/>
                                        </p:tgtEl>
                                      </p:cBhvr>
                                      <p:to x="100000" y="100000"/>
                                    </p:animScale>
                                    <p:animScale>
                                      <p:cBhvr>
                                        <p:cTn id="163" dur="26">
                                          <p:stCondLst>
                                            <p:cond delay="1808"/>
                                          </p:stCondLst>
                                        </p:cTn>
                                        <p:tgtEl>
                                          <p:spTgt spid="63"/>
                                        </p:tgtEl>
                                      </p:cBhvr>
                                      <p:to x="100000" y="95000"/>
                                    </p:animScale>
                                    <p:animScale>
                                      <p:cBhvr>
                                        <p:cTn id="164" dur="166" decel="50000">
                                          <p:stCondLst>
                                            <p:cond delay="1834"/>
                                          </p:stCondLst>
                                        </p:cTn>
                                        <p:tgtEl>
                                          <p:spTgt spid="63"/>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grpId="0" nodeType="clickEffect">
                                  <p:stCondLst>
                                    <p:cond delay="0"/>
                                  </p:stCondLst>
                                  <p:childTnLst>
                                    <p:set>
                                      <p:cBhvr>
                                        <p:cTn id="168" dur="1" fill="hold">
                                          <p:stCondLst>
                                            <p:cond delay="0"/>
                                          </p:stCondLst>
                                        </p:cTn>
                                        <p:tgtEl>
                                          <p:spTgt spid="59"/>
                                        </p:tgtEl>
                                        <p:attrNameLst>
                                          <p:attrName>style.visibility</p:attrName>
                                        </p:attrNameLst>
                                      </p:cBhvr>
                                      <p:to>
                                        <p:strVal val="visible"/>
                                      </p:to>
                                    </p:set>
                                    <p:animEffect transition="in" filter="wipe(down)">
                                      <p:cBhvr>
                                        <p:cTn id="169" dur="580">
                                          <p:stCondLst>
                                            <p:cond delay="0"/>
                                          </p:stCondLst>
                                        </p:cTn>
                                        <p:tgtEl>
                                          <p:spTgt spid="59"/>
                                        </p:tgtEl>
                                      </p:cBhvr>
                                    </p:animEffect>
                                    <p:anim calcmode="lin" valueType="num">
                                      <p:cBhvr>
                                        <p:cTn id="170"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75" dur="26">
                                          <p:stCondLst>
                                            <p:cond delay="650"/>
                                          </p:stCondLst>
                                        </p:cTn>
                                        <p:tgtEl>
                                          <p:spTgt spid="59"/>
                                        </p:tgtEl>
                                      </p:cBhvr>
                                      <p:to x="100000" y="60000"/>
                                    </p:animScale>
                                    <p:animScale>
                                      <p:cBhvr>
                                        <p:cTn id="176" dur="166" decel="50000">
                                          <p:stCondLst>
                                            <p:cond delay="676"/>
                                          </p:stCondLst>
                                        </p:cTn>
                                        <p:tgtEl>
                                          <p:spTgt spid="59"/>
                                        </p:tgtEl>
                                      </p:cBhvr>
                                      <p:to x="100000" y="100000"/>
                                    </p:animScale>
                                    <p:animScale>
                                      <p:cBhvr>
                                        <p:cTn id="177" dur="26">
                                          <p:stCondLst>
                                            <p:cond delay="1312"/>
                                          </p:stCondLst>
                                        </p:cTn>
                                        <p:tgtEl>
                                          <p:spTgt spid="59"/>
                                        </p:tgtEl>
                                      </p:cBhvr>
                                      <p:to x="100000" y="80000"/>
                                    </p:animScale>
                                    <p:animScale>
                                      <p:cBhvr>
                                        <p:cTn id="178" dur="166" decel="50000">
                                          <p:stCondLst>
                                            <p:cond delay="1338"/>
                                          </p:stCondLst>
                                        </p:cTn>
                                        <p:tgtEl>
                                          <p:spTgt spid="59"/>
                                        </p:tgtEl>
                                      </p:cBhvr>
                                      <p:to x="100000" y="100000"/>
                                    </p:animScale>
                                    <p:animScale>
                                      <p:cBhvr>
                                        <p:cTn id="179" dur="26">
                                          <p:stCondLst>
                                            <p:cond delay="1642"/>
                                          </p:stCondLst>
                                        </p:cTn>
                                        <p:tgtEl>
                                          <p:spTgt spid="59"/>
                                        </p:tgtEl>
                                      </p:cBhvr>
                                      <p:to x="100000" y="90000"/>
                                    </p:animScale>
                                    <p:animScale>
                                      <p:cBhvr>
                                        <p:cTn id="180" dur="166" decel="50000">
                                          <p:stCondLst>
                                            <p:cond delay="1668"/>
                                          </p:stCondLst>
                                        </p:cTn>
                                        <p:tgtEl>
                                          <p:spTgt spid="59"/>
                                        </p:tgtEl>
                                      </p:cBhvr>
                                      <p:to x="100000" y="100000"/>
                                    </p:animScale>
                                    <p:animScale>
                                      <p:cBhvr>
                                        <p:cTn id="181" dur="26">
                                          <p:stCondLst>
                                            <p:cond delay="1808"/>
                                          </p:stCondLst>
                                        </p:cTn>
                                        <p:tgtEl>
                                          <p:spTgt spid="59"/>
                                        </p:tgtEl>
                                      </p:cBhvr>
                                      <p:to x="100000" y="95000"/>
                                    </p:animScale>
                                    <p:animScale>
                                      <p:cBhvr>
                                        <p:cTn id="182" dur="166" decel="50000">
                                          <p:stCondLst>
                                            <p:cond delay="1834"/>
                                          </p:stCondLst>
                                        </p:cTn>
                                        <p:tgtEl>
                                          <p:spTgt spid="59"/>
                                        </p:tgtEl>
                                      </p:cBhvr>
                                      <p:to x="100000" y="100000"/>
                                    </p:animScale>
                                  </p:childTnLst>
                                </p:cTn>
                              </p:par>
                            </p:childTnLst>
                          </p:cTn>
                        </p:par>
                      </p:childTnLst>
                    </p:cTn>
                  </p:par>
                  <p:par>
                    <p:cTn id="183" fill="hold">
                      <p:stCondLst>
                        <p:cond delay="indefinite"/>
                      </p:stCondLst>
                      <p:childTnLst>
                        <p:par>
                          <p:cTn id="184" fill="hold">
                            <p:stCondLst>
                              <p:cond delay="0"/>
                            </p:stCondLst>
                            <p:childTnLst>
                              <p:par>
                                <p:cTn id="185" presetID="26" presetClass="entr" presetSubtype="0" fill="hold" grpId="0" nodeType="clickEffect">
                                  <p:stCondLst>
                                    <p:cond delay="0"/>
                                  </p:stCondLst>
                                  <p:childTnLst>
                                    <p:set>
                                      <p:cBhvr>
                                        <p:cTn id="186" dur="1" fill="hold">
                                          <p:stCondLst>
                                            <p:cond delay="0"/>
                                          </p:stCondLst>
                                        </p:cTn>
                                        <p:tgtEl>
                                          <p:spTgt spid="53"/>
                                        </p:tgtEl>
                                        <p:attrNameLst>
                                          <p:attrName>style.visibility</p:attrName>
                                        </p:attrNameLst>
                                      </p:cBhvr>
                                      <p:to>
                                        <p:strVal val="visible"/>
                                      </p:to>
                                    </p:set>
                                    <p:animEffect transition="in" filter="wipe(down)">
                                      <p:cBhvr>
                                        <p:cTn id="187" dur="580">
                                          <p:stCondLst>
                                            <p:cond delay="0"/>
                                          </p:stCondLst>
                                        </p:cTn>
                                        <p:tgtEl>
                                          <p:spTgt spid="53"/>
                                        </p:tgtEl>
                                      </p:cBhvr>
                                    </p:animEffect>
                                    <p:anim calcmode="lin" valueType="num">
                                      <p:cBhvr>
                                        <p:cTn id="188"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93" dur="26">
                                          <p:stCondLst>
                                            <p:cond delay="650"/>
                                          </p:stCondLst>
                                        </p:cTn>
                                        <p:tgtEl>
                                          <p:spTgt spid="53"/>
                                        </p:tgtEl>
                                      </p:cBhvr>
                                      <p:to x="100000" y="60000"/>
                                    </p:animScale>
                                    <p:animScale>
                                      <p:cBhvr>
                                        <p:cTn id="194" dur="166" decel="50000">
                                          <p:stCondLst>
                                            <p:cond delay="676"/>
                                          </p:stCondLst>
                                        </p:cTn>
                                        <p:tgtEl>
                                          <p:spTgt spid="53"/>
                                        </p:tgtEl>
                                      </p:cBhvr>
                                      <p:to x="100000" y="100000"/>
                                    </p:animScale>
                                    <p:animScale>
                                      <p:cBhvr>
                                        <p:cTn id="195" dur="26">
                                          <p:stCondLst>
                                            <p:cond delay="1312"/>
                                          </p:stCondLst>
                                        </p:cTn>
                                        <p:tgtEl>
                                          <p:spTgt spid="53"/>
                                        </p:tgtEl>
                                      </p:cBhvr>
                                      <p:to x="100000" y="80000"/>
                                    </p:animScale>
                                    <p:animScale>
                                      <p:cBhvr>
                                        <p:cTn id="196" dur="166" decel="50000">
                                          <p:stCondLst>
                                            <p:cond delay="1338"/>
                                          </p:stCondLst>
                                        </p:cTn>
                                        <p:tgtEl>
                                          <p:spTgt spid="53"/>
                                        </p:tgtEl>
                                      </p:cBhvr>
                                      <p:to x="100000" y="100000"/>
                                    </p:animScale>
                                    <p:animScale>
                                      <p:cBhvr>
                                        <p:cTn id="197" dur="26">
                                          <p:stCondLst>
                                            <p:cond delay="1642"/>
                                          </p:stCondLst>
                                        </p:cTn>
                                        <p:tgtEl>
                                          <p:spTgt spid="53"/>
                                        </p:tgtEl>
                                      </p:cBhvr>
                                      <p:to x="100000" y="90000"/>
                                    </p:animScale>
                                    <p:animScale>
                                      <p:cBhvr>
                                        <p:cTn id="198" dur="166" decel="50000">
                                          <p:stCondLst>
                                            <p:cond delay="1668"/>
                                          </p:stCondLst>
                                        </p:cTn>
                                        <p:tgtEl>
                                          <p:spTgt spid="53"/>
                                        </p:tgtEl>
                                      </p:cBhvr>
                                      <p:to x="100000" y="100000"/>
                                    </p:animScale>
                                    <p:animScale>
                                      <p:cBhvr>
                                        <p:cTn id="199" dur="26">
                                          <p:stCondLst>
                                            <p:cond delay="1808"/>
                                          </p:stCondLst>
                                        </p:cTn>
                                        <p:tgtEl>
                                          <p:spTgt spid="53"/>
                                        </p:tgtEl>
                                      </p:cBhvr>
                                      <p:to x="100000" y="95000"/>
                                    </p:animScale>
                                    <p:animScale>
                                      <p:cBhvr>
                                        <p:cTn id="200" dur="166" decel="50000">
                                          <p:stCondLst>
                                            <p:cond delay="1834"/>
                                          </p:stCondLst>
                                        </p:cTn>
                                        <p:tgtEl>
                                          <p:spTgt spid="53"/>
                                        </p:tgtEl>
                                      </p:cBhvr>
                                      <p:to x="100000" y="100000"/>
                                    </p:animScale>
                                  </p:childTnLst>
                                </p:cTn>
                              </p:par>
                            </p:childTnLst>
                          </p:cTn>
                        </p:par>
                      </p:childTnLst>
                    </p:cTn>
                  </p:par>
                  <p:par>
                    <p:cTn id="201" fill="hold">
                      <p:stCondLst>
                        <p:cond delay="indefinite"/>
                      </p:stCondLst>
                      <p:childTnLst>
                        <p:par>
                          <p:cTn id="202" fill="hold">
                            <p:stCondLst>
                              <p:cond delay="0"/>
                            </p:stCondLst>
                            <p:childTnLst>
                              <p:par>
                                <p:cTn id="203" presetID="26" presetClass="entr" presetSubtype="0" fill="hold" grpId="0" nodeType="clickEffect">
                                  <p:stCondLst>
                                    <p:cond delay="0"/>
                                  </p:stCondLst>
                                  <p:childTnLst>
                                    <p:set>
                                      <p:cBhvr>
                                        <p:cTn id="204" dur="1" fill="hold">
                                          <p:stCondLst>
                                            <p:cond delay="0"/>
                                          </p:stCondLst>
                                        </p:cTn>
                                        <p:tgtEl>
                                          <p:spTgt spid="57"/>
                                        </p:tgtEl>
                                        <p:attrNameLst>
                                          <p:attrName>style.visibility</p:attrName>
                                        </p:attrNameLst>
                                      </p:cBhvr>
                                      <p:to>
                                        <p:strVal val="visible"/>
                                      </p:to>
                                    </p:set>
                                    <p:animEffect transition="in" filter="wipe(down)">
                                      <p:cBhvr>
                                        <p:cTn id="205" dur="580">
                                          <p:stCondLst>
                                            <p:cond delay="0"/>
                                          </p:stCondLst>
                                        </p:cTn>
                                        <p:tgtEl>
                                          <p:spTgt spid="57"/>
                                        </p:tgtEl>
                                      </p:cBhvr>
                                    </p:animEffect>
                                    <p:anim calcmode="lin" valueType="num">
                                      <p:cBhvr>
                                        <p:cTn id="206"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211" dur="26">
                                          <p:stCondLst>
                                            <p:cond delay="650"/>
                                          </p:stCondLst>
                                        </p:cTn>
                                        <p:tgtEl>
                                          <p:spTgt spid="57"/>
                                        </p:tgtEl>
                                      </p:cBhvr>
                                      <p:to x="100000" y="60000"/>
                                    </p:animScale>
                                    <p:animScale>
                                      <p:cBhvr>
                                        <p:cTn id="212" dur="166" decel="50000">
                                          <p:stCondLst>
                                            <p:cond delay="676"/>
                                          </p:stCondLst>
                                        </p:cTn>
                                        <p:tgtEl>
                                          <p:spTgt spid="57"/>
                                        </p:tgtEl>
                                      </p:cBhvr>
                                      <p:to x="100000" y="100000"/>
                                    </p:animScale>
                                    <p:animScale>
                                      <p:cBhvr>
                                        <p:cTn id="213" dur="26">
                                          <p:stCondLst>
                                            <p:cond delay="1312"/>
                                          </p:stCondLst>
                                        </p:cTn>
                                        <p:tgtEl>
                                          <p:spTgt spid="57"/>
                                        </p:tgtEl>
                                      </p:cBhvr>
                                      <p:to x="100000" y="80000"/>
                                    </p:animScale>
                                    <p:animScale>
                                      <p:cBhvr>
                                        <p:cTn id="214" dur="166" decel="50000">
                                          <p:stCondLst>
                                            <p:cond delay="1338"/>
                                          </p:stCondLst>
                                        </p:cTn>
                                        <p:tgtEl>
                                          <p:spTgt spid="57"/>
                                        </p:tgtEl>
                                      </p:cBhvr>
                                      <p:to x="100000" y="100000"/>
                                    </p:animScale>
                                    <p:animScale>
                                      <p:cBhvr>
                                        <p:cTn id="215" dur="26">
                                          <p:stCondLst>
                                            <p:cond delay="1642"/>
                                          </p:stCondLst>
                                        </p:cTn>
                                        <p:tgtEl>
                                          <p:spTgt spid="57"/>
                                        </p:tgtEl>
                                      </p:cBhvr>
                                      <p:to x="100000" y="90000"/>
                                    </p:animScale>
                                    <p:animScale>
                                      <p:cBhvr>
                                        <p:cTn id="216" dur="166" decel="50000">
                                          <p:stCondLst>
                                            <p:cond delay="1668"/>
                                          </p:stCondLst>
                                        </p:cTn>
                                        <p:tgtEl>
                                          <p:spTgt spid="57"/>
                                        </p:tgtEl>
                                      </p:cBhvr>
                                      <p:to x="100000" y="100000"/>
                                    </p:animScale>
                                    <p:animScale>
                                      <p:cBhvr>
                                        <p:cTn id="217" dur="26">
                                          <p:stCondLst>
                                            <p:cond delay="1808"/>
                                          </p:stCondLst>
                                        </p:cTn>
                                        <p:tgtEl>
                                          <p:spTgt spid="57"/>
                                        </p:tgtEl>
                                      </p:cBhvr>
                                      <p:to x="100000" y="95000"/>
                                    </p:animScale>
                                    <p:animScale>
                                      <p:cBhvr>
                                        <p:cTn id="218" dur="166" decel="50000">
                                          <p:stCondLst>
                                            <p:cond delay="1834"/>
                                          </p:stCondLst>
                                        </p:cTn>
                                        <p:tgtEl>
                                          <p:spTgt spid="57"/>
                                        </p:tgtEl>
                                      </p:cBhvr>
                                      <p:to x="100000" y="100000"/>
                                    </p:animScale>
                                  </p:childTnLst>
                                </p:cTn>
                              </p:par>
                            </p:childTnLst>
                          </p:cTn>
                        </p:par>
                      </p:childTnLst>
                    </p:cTn>
                  </p:par>
                  <p:par>
                    <p:cTn id="219" fill="hold">
                      <p:stCondLst>
                        <p:cond delay="indefinite"/>
                      </p:stCondLst>
                      <p:childTnLst>
                        <p:par>
                          <p:cTn id="220" fill="hold">
                            <p:stCondLst>
                              <p:cond delay="0"/>
                            </p:stCondLst>
                            <p:childTnLst>
                              <p:par>
                                <p:cTn id="221" presetID="26" presetClass="entr" presetSubtype="0" fill="hold" grpId="0" nodeType="clickEffect">
                                  <p:stCondLst>
                                    <p:cond delay="0"/>
                                  </p:stCondLst>
                                  <p:childTnLst>
                                    <p:set>
                                      <p:cBhvr>
                                        <p:cTn id="222" dur="1" fill="hold">
                                          <p:stCondLst>
                                            <p:cond delay="0"/>
                                          </p:stCondLst>
                                        </p:cTn>
                                        <p:tgtEl>
                                          <p:spTgt spid="62"/>
                                        </p:tgtEl>
                                        <p:attrNameLst>
                                          <p:attrName>style.visibility</p:attrName>
                                        </p:attrNameLst>
                                      </p:cBhvr>
                                      <p:to>
                                        <p:strVal val="visible"/>
                                      </p:to>
                                    </p:set>
                                    <p:animEffect transition="in" filter="wipe(down)">
                                      <p:cBhvr>
                                        <p:cTn id="223" dur="580">
                                          <p:stCondLst>
                                            <p:cond delay="0"/>
                                          </p:stCondLst>
                                        </p:cTn>
                                        <p:tgtEl>
                                          <p:spTgt spid="62"/>
                                        </p:tgtEl>
                                      </p:cBhvr>
                                    </p:animEffect>
                                    <p:anim calcmode="lin" valueType="num">
                                      <p:cBhvr>
                                        <p:cTn id="224"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225"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226"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227"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228"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229" dur="26">
                                          <p:stCondLst>
                                            <p:cond delay="650"/>
                                          </p:stCondLst>
                                        </p:cTn>
                                        <p:tgtEl>
                                          <p:spTgt spid="62"/>
                                        </p:tgtEl>
                                      </p:cBhvr>
                                      <p:to x="100000" y="60000"/>
                                    </p:animScale>
                                    <p:animScale>
                                      <p:cBhvr>
                                        <p:cTn id="230" dur="166" decel="50000">
                                          <p:stCondLst>
                                            <p:cond delay="676"/>
                                          </p:stCondLst>
                                        </p:cTn>
                                        <p:tgtEl>
                                          <p:spTgt spid="62"/>
                                        </p:tgtEl>
                                      </p:cBhvr>
                                      <p:to x="100000" y="100000"/>
                                    </p:animScale>
                                    <p:animScale>
                                      <p:cBhvr>
                                        <p:cTn id="231" dur="26">
                                          <p:stCondLst>
                                            <p:cond delay="1312"/>
                                          </p:stCondLst>
                                        </p:cTn>
                                        <p:tgtEl>
                                          <p:spTgt spid="62"/>
                                        </p:tgtEl>
                                      </p:cBhvr>
                                      <p:to x="100000" y="80000"/>
                                    </p:animScale>
                                    <p:animScale>
                                      <p:cBhvr>
                                        <p:cTn id="232" dur="166" decel="50000">
                                          <p:stCondLst>
                                            <p:cond delay="1338"/>
                                          </p:stCondLst>
                                        </p:cTn>
                                        <p:tgtEl>
                                          <p:spTgt spid="62"/>
                                        </p:tgtEl>
                                      </p:cBhvr>
                                      <p:to x="100000" y="100000"/>
                                    </p:animScale>
                                    <p:animScale>
                                      <p:cBhvr>
                                        <p:cTn id="233" dur="26">
                                          <p:stCondLst>
                                            <p:cond delay="1642"/>
                                          </p:stCondLst>
                                        </p:cTn>
                                        <p:tgtEl>
                                          <p:spTgt spid="62"/>
                                        </p:tgtEl>
                                      </p:cBhvr>
                                      <p:to x="100000" y="90000"/>
                                    </p:animScale>
                                    <p:animScale>
                                      <p:cBhvr>
                                        <p:cTn id="234" dur="166" decel="50000">
                                          <p:stCondLst>
                                            <p:cond delay="1668"/>
                                          </p:stCondLst>
                                        </p:cTn>
                                        <p:tgtEl>
                                          <p:spTgt spid="62"/>
                                        </p:tgtEl>
                                      </p:cBhvr>
                                      <p:to x="100000" y="100000"/>
                                    </p:animScale>
                                    <p:animScale>
                                      <p:cBhvr>
                                        <p:cTn id="235" dur="26">
                                          <p:stCondLst>
                                            <p:cond delay="1808"/>
                                          </p:stCondLst>
                                        </p:cTn>
                                        <p:tgtEl>
                                          <p:spTgt spid="62"/>
                                        </p:tgtEl>
                                      </p:cBhvr>
                                      <p:to x="100000" y="95000"/>
                                    </p:animScale>
                                    <p:animScale>
                                      <p:cBhvr>
                                        <p:cTn id="236" dur="166" decel="50000">
                                          <p:stCondLst>
                                            <p:cond delay="1834"/>
                                          </p:stCondLst>
                                        </p:cTn>
                                        <p:tgtEl>
                                          <p:spTgt spid="6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2" grpId="0" animBg="1"/>
      <p:bldP spid="53" grpId="0" animBg="1"/>
      <p:bldP spid="54" grpId="0" animBg="1"/>
      <p:bldP spid="55" grpId="0" animBg="1"/>
      <p:bldP spid="57" grpId="0" animBg="1"/>
      <p:bldP spid="58" grpId="0" animBg="1"/>
      <p:bldP spid="59" grpId="0" animBg="1"/>
      <p:bldP spid="60" grpId="0" animBg="1"/>
      <p:bldP spid="62" grpId="0" animBg="1"/>
      <p:bldP spid="63" grpId="0" animBg="1"/>
      <p:bldP spid="64" grpId="0" animBg="1"/>
      <p:bldP spid="6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2800" b="1" dirty="0"/>
              <a:t>إليك بعض التعليمات التي تساعد على التأثير على أي مشترٍى</a:t>
            </a:r>
            <a:endParaRPr lang="en-US" sz="2800" b="1" dirty="0"/>
          </a:p>
        </p:txBody>
      </p:sp>
      <p:grpSp>
        <p:nvGrpSpPr>
          <p:cNvPr id="6147" name="Group 3"/>
          <p:cNvGrpSpPr>
            <a:grpSpLocks/>
          </p:cNvGrpSpPr>
          <p:nvPr/>
        </p:nvGrpSpPr>
        <p:grpSpPr bwMode="auto">
          <a:xfrm flipH="1">
            <a:off x="1888963" y="2771775"/>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لا تظهر استيائك</a:t>
              </a: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2</a:t>
              </a:r>
              <a:endParaRPr lang="en-US" sz="2400" b="1" dirty="0">
                <a:solidFill>
                  <a:srgbClr val="FFFFFF"/>
                </a:solidFill>
              </a:endParaRP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حاول أن تتصادق مع العميل بأي تكلفة</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4</a:t>
              </a:r>
              <a:endParaRPr lang="en-US" sz="2400" b="1" dirty="0">
                <a:solidFill>
                  <a:srgbClr val="FFFFFF"/>
                </a:solidFill>
              </a:endParaRP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85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لا تجادل مطلقًا</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a:t>
                </a:r>
                <a:endParaRPr lang="en-US" sz="2400" b="1" dirty="0">
                  <a:solidFill>
                    <a:srgbClr val="FFFFFF"/>
                  </a:solidFill>
                </a:endParaRP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لا تفكر ولا تتصرف كالشخص المنهزم</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0"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3</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551691"/>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2800" b="1" dirty="0"/>
              <a:t>لماذا يشتري العملاء ؟</a:t>
            </a:r>
            <a:endParaRPr lang="en-US" sz="2800" b="1" dirty="0"/>
          </a:p>
        </p:txBody>
      </p:sp>
      <p:grpSp>
        <p:nvGrpSpPr>
          <p:cNvPr id="6147" name="Group 3"/>
          <p:cNvGrpSpPr>
            <a:grpSpLocks/>
          </p:cNvGrpSpPr>
          <p:nvPr/>
        </p:nvGrpSpPr>
        <p:grpSpPr bwMode="auto">
          <a:xfrm flipH="1">
            <a:off x="1888963" y="2771775"/>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لأنهم يحتاجون إلى هذا المنتج</a:t>
              </a: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2</a:t>
              </a:r>
              <a:endParaRPr lang="en-US" sz="2400" b="1" dirty="0">
                <a:solidFill>
                  <a:srgbClr val="FFFFFF"/>
                </a:solidFill>
              </a:endParaRP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لتحسين شعورهم</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4</a:t>
              </a:r>
              <a:endParaRPr lang="en-US" sz="2400" b="1" dirty="0">
                <a:solidFill>
                  <a:srgbClr val="FFFFFF"/>
                </a:solidFill>
              </a:endParaRP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85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لحل مشكلة ما</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a:t>
                </a:r>
                <a:endParaRPr lang="en-US" sz="2400" b="1" dirty="0">
                  <a:solidFill>
                    <a:srgbClr val="FFFFFF"/>
                  </a:solidFill>
                </a:endParaRP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للقضاء على الأخطاء أو الاستغناء عن الموظفين</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0"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3</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05996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2800" b="1" dirty="0"/>
              <a:t>لماذا يشتري العملاء ؟</a:t>
            </a:r>
            <a:endParaRPr lang="en-US" sz="2800" b="1" dirty="0"/>
          </a:p>
        </p:txBody>
      </p:sp>
      <p:grpSp>
        <p:nvGrpSpPr>
          <p:cNvPr id="6147" name="Group 3"/>
          <p:cNvGrpSpPr>
            <a:grpSpLocks/>
          </p:cNvGrpSpPr>
          <p:nvPr/>
        </p:nvGrpSpPr>
        <p:grpSpPr bwMode="auto">
          <a:xfrm flipH="1">
            <a:off x="1888963" y="2771775"/>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لاقتناعهم بالمنتج</a:t>
              </a: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6</a:t>
              </a:r>
              <a:endParaRPr lang="en-US" sz="2400" b="1" dirty="0">
                <a:solidFill>
                  <a:srgbClr val="FFFFFF"/>
                </a:solidFill>
              </a:endParaRP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كان صفقة رابحة (أو اعتقدوا كذلك</a:t>
              </a:r>
              <a:r>
                <a:rPr lang="ar-EG" sz="2400" b="1" dirty="0" smtClean="0">
                  <a:solidFill>
                    <a:srgbClr val="FFFFFF"/>
                  </a:solidFill>
                </a:rPr>
                <a:t>)</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8</a:t>
              </a:r>
              <a:endParaRPr lang="en-US" sz="2400" b="1" dirty="0">
                <a:solidFill>
                  <a:srgbClr val="FFFFFF"/>
                </a:solidFill>
              </a:endParaRP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85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لتغير حالتهم المزاجية</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5</a:t>
                </a:r>
                <a:endParaRPr lang="en-US" sz="2400" b="1" dirty="0">
                  <a:solidFill>
                    <a:srgbClr val="FFFFFF"/>
                  </a:solidFill>
                </a:endParaRP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كان من الصعب عليهم رفض الشراء</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0"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7</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635202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6" name="AutoShape 3" descr="D8FCD644EF414d608FD23FABDBB2453F# #AutoShape 3"/>
          <p:cNvSpPr>
            <a:spLocks noChangeArrowheads="1"/>
          </p:cNvSpPr>
          <p:nvPr/>
        </p:nvSpPr>
        <p:spPr bwMode="auto">
          <a:xfrm>
            <a:off x="2170777" y="1845947"/>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r>
              <a:rPr lang="ar-EG" altLang="zh-CN" sz="5000" b="1" dirty="0" smtClean="0">
                <a:solidFill>
                  <a:srgbClr val="FFFFFF"/>
                </a:solidFill>
                <a:ea typeface="Microsoft YaHei" pitchFamily="34" charset="-122"/>
              </a:rPr>
              <a:t>تمرين</a:t>
            </a:r>
          </a:p>
          <a:p>
            <a:pPr algn="ctr" rtl="1" eaLnBrk="0" hangingPunct="0"/>
            <a:r>
              <a:rPr lang="ar-EG" altLang="zh-CN" sz="5000" b="1" dirty="0" smtClean="0">
                <a:solidFill>
                  <a:srgbClr val="FFFFFF"/>
                </a:solidFill>
                <a:ea typeface="Microsoft YaHei" pitchFamily="34" charset="-122"/>
              </a:rPr>
              <a:t>تعلم </a:t>
            </a:r>
            <a:r>
              <a:rPr lang="ar-EG" altLang="zh-CN" sz="5000" b="1" dirty="0">
                <a:solidFill>
                  <a:srgbClr val="FFFFFF"/>
                </a:solidFill>
                <a:ea typeface="Microsoft YaHei" pitchFamily="34" charset="-122"/>
              </a:rPr>
              <a:t>فن البيع</a:t>
            </a: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1600">
              <a:solidFill>
                <a:srgbClr val="FFFFFF"/>
              </a:solidFill>
              <a:latin typeface="Microsoft YaHei" pitchFamily="34" charset="-122"/>
              <a:ea typeface="Microsoft YaHei" pitchFamily="34" charset="-122"/>
            </a:endParaRPr>
          </a:p>
        </p:txBody>
      </p:sp>
      <p:grpSp>
        <p:nvGrpSpPr>
          <p:cNvPr id="3" name="Group 2"/>
          <p:cNvGrpSpPr/>
          <p:nvPr/>
        </p:nvGrpSpPr>
        <p:grpSpPr>
          <a:xfrm>
            <a:off x="3145648" y="4724366"/>
            <a:ext cx="5769638" cy="2057400"/>
            <a:chOff x="3145648" y="4724366"/>
            <a:chExt cx="5769638" cy="2057400"/>
          </a:xfrm>
        </p:grpSpPr>
        <p:sp>
          <p:nvSpPr>
            <p:cNvPr id="11" name="AutoShape 6"/>
            <p:cNvSpPr>
              <a:spLocks noChangeArrowheads="1"/>
            </p:cNvSpPr>
            <p:nvPr/>
          </p:nvSpPr>
          <p:spPr bwMode="auto">
            <a:xfrm>
              <a:off x="3145648" y="4724366"/>
              <a:ext cx="5769638" cy="2057400"/>
            </a:xfrm>
            <a:prstGeom prst="roundRect">
              <a:avLst>
                <a:gd name="adj" fmla="val 17509"/>
              </a:avLst>
            </a:prstGeom>
            <a:solidFill>
              <a:srgbClr val="4E91D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12" name="AutoShape 7"/>
            <p:cNvSpPr>
              <a:spLocks noChangeArrowheads="1"/>
            </p:cNvSpPr>
            <p:nvPr/>
          </p:nvSpPr>
          <p:spPr bwMode="auto">
            <a:xfrm>
              <a:off x="3276634" y="6216616"/>
              <a:ext cx="5518784" cy="511175"/>
            </a:xfrm>
            <a:prstGeom prst="roundRect">
              <a:avLst>
                <a:gd name="adj" fmla="val 50000"/>
              </a:avLst>
            </a:prstGeom>
            <a:gradFill rotWithShape="1">
              <a:gsLst>
                <a:gs pos="0">
                  <a:srgbClr val="4E91D4"/>
                </a:gs>
                <a:gs pos="100000">
                  <a:srgbClr val="4E91D4">
                    <a:gamma/>
                    <a:tint val="60784"/>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13" name="AutoShape 8"/>
            <p:cNvSpPr>
              <a:spLocks noChangeArrowheads="1"/>
            </p:cNvSpPr>
            <p:nvPr/>
          </p:nvSpPr>
          <p:spPr bwMode="auto">
            <a:xfrm>
              <a:off x="3276634" y="4746591"/>
              <a:ext cx="5518784" cy="509588"/>
            </a:xfrm>
            <a:prstGeom prst="roundRect">
              <a:avLst>
                <a:gd name="adj" fmla="val 50000"/>
              </a:avLst>
            </a:prstGeom>
            <a:gradFill rotWithShape="0">
              <a:gsLst>
                <a:gs pos="0">
                  <a:srgbClr val="4E91D4">
                    <a:gamma/>
                    <a:tint val="27451"/>
                    <a:invGamma/>
                  </a:srgbClr>
                </a:gs>
                <a:gs pos="100000">
                  <a:srgbClr val="4E91D4"/>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14" name="Text Box 9"/>
            <p:cNvSpPr txBox="1">
              <a:spLocks noChangeArrowheads="1"/>
            </p:cNvSpPr>
            <p:nvPr/>
          </p:nvSpPr>
          <p:spPr bwMode="auto">
            <a:xfrm>
              <a:off x="3145648" y="5388044"/>
              <a:ext cx="57347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ar-EG" sz="4000" b="1" dirty="0" smtClean="0">
                  <a:solidFill>
                    <a:srgbClr val="FFFFFF"/>
                  </a:solidFill>
                  <a:effectLst>
                    <a:outerShdw blurRad="38100" dist="38100" dir="2700000" algn="tl">
                      <a:srgbClr val="000000"/>
                    </a:outerShdw>
                  </a:effectLst>
                </a:rPr>
                <a:t>انظر الملزمة التدريبية صفحة 53</a:t>
              </a:r>
              <a:endParaRPr lang="en-US" sz="2400" b="1" dirty="0">
                <a:solidFill>
                  <a:srgbClr val="FFFFFF"/>
                </a:solidFill>
                <a:effectLst>
                  <a:outerShdw blurRad="38100" dist="38100" dir="2700000" algn="tl">
                    <a:srgbClr val="000000"/>
                  </a:outerShdw>
                </a:effectLst>
              </a:endParaRPr>
            </a:p>
          </p:txBody>
        </p:sp>
      </p:grpSp>
    </p:spTree>
    <p:extLst>
      <p:ext uri="{BB962C8B-B14F-4D97-AF65-F5344CB8AC3E}">
        <p14:creationId xmlns:p14="http://schemas.microsoft.com/office/powerpoint/2010/main" val="9098308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rtl="1"/>
            <a:r>
              <a:rPr lang="ar-EG" b="1" dirty="0">
                <a:latin typeface="Simplified Arabic" pitchFamily="18" charset="-78"/>
                <a:ea typeface="+mn-ea"/>
                <a:cs typeface="Simplified Arabic" pitchFamily="18" charset="-78"/>
              </a:rPr>
              <a:t>مفهوم التسويق</a:t>
            </a:r>
            <a:endParaRPr lang="en-US" b="1" dirty="0">
              <a:latin typeface="Simplified Arabic" pitchFamily="18" charset="-78"/>
              <a:ea typeface="+mn-ea"/>
              <a:cs typeface="Simplified Arabic" pitchFamily="18" charset="-78"/>
            </a:endParaRPr>
          </a:p>
        </p:txBody>
      </p:sp>
      <p:sp>
        <p:nvSpPr>
          <p:cNvPr id="7171" name="Rectangle 3"/>
          <p:cNvSpPr>
            <a:spLocks noGrp="1" noChangeArrowheads="1"/>
          </p:cNvSpPr>
          <p:nvPr>
            <p:ph type="body" idx="1"/>
          </p:nvPr>
        </p:nvSpPr>
        <p:spPr>
          <a:xfrm>
            <a:off x="3505228" y="1905040"/>
            <a:ext cx="5105372" cy="3886200"/>
          </a:xfrm>
        </p:spPr>
        <p:txBody>
          <a:bodyPr/>
          <a:lstStyle/>
          <a:p>
            <a:pPr marL="0" indent="0" algn="justLow" rtl="1">
              <a:lnSpc>
                <a:spcPct val="80000"/>
              </a:lnSpc>
              <a:buNone/>
            </a:pPr>
            <a:r>
              <a:rPr lang="ar-EG" b="1" dirty="0">
                <a:latin typeface="Simplified Arabic" pitchFamily="18" charset="-78"/>
                <a:cs typeface="Simplified Arabic" pitchFamily="18" charset="-78"/>
              </a:rPr>
              <a:t>التسويق هو مجموعة الجهود والأنشطة المستمرة والمتكاملة التي تسهل وتصاحب انتقال السلع والخدمات والأفكار من مصادر إنتاجها إلى مشتريها، وبما يؤدي إلى تحقيق الأهداف والمنافع الاقتصادية والاجتماعية للمستهلك والمنتج والمجتمع </a:t>
            </a:r>
            <a:endParaRPr lang="en-US" sz="3600" b="1" dirty="0">
              <a:latin typeface="Simplified Arabic" pitchFamily="18" charset="-78"/>
              <a:cs typeface="Simplified Arabic" pitchFamily="18" charset="-78"/>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32" y="2021238"/>
            <a:ext cx="3287400" cy="2876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5295946"/>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arn(inVertical)">
                                      <p:cBhvr>
                                        <p:cTn id="7" dur="500"/>
                                        <p:tgtEl>
                                          <p:spTgt spid="7171">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6" name="AutoShape 3" descr="D8FCD644EF414d608FD23FABDBB2453F# #AutoShape 3"/>
          <p:cNvSpPr>
            <a:spLocks noChangeArrowheads="1"/>
          </p:cNvSpPr>
          <p:nvPr/>
        </p:nvSpPr>
        <p:spPr bwMode="auto">
          <a:xfrm>
            <a:off x="2133664" y="1714501"/>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r>
              <a:rPr lang="ar-EG" altLang="zh-CN" sz="5000" b="1" dirty="0">
                <a:solidFill>
                  <a:srgbClr val="FFFFFF"/>
                </a:solidFill>
                <a:ea typeface="Microsoft YaHei" pitchFamily="34" charset="-122"/>
              </a:rPr>
              <a:t>مهارات زيادة رضا العميل</a:t>
            </a: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355846400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نصائح للتعامل مع العملاء.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88" y="0"/>
            <a:ext cx="9142412" cy="6891722"/>
          </a:xfrm>
        </p:spPr>
      </p:pic>
    </p:spTree>
    <p:extLst>
      <p:ext uri="{BB962C8B-B14F-4D97-AF65-F5344CB8AC3E}">
        <p14:creationId xmlns:p14="http://schemas.microsoft.com/office/powerpoint/2010/main" val="229462702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rtl="1"/>
            <a:r>
              <a:rPr lang="ar-EG" b="1" dirty="0">
                <a:latin typeface="Simplified Arabic" pitchFamily="18" charset="-78"/>
                <a:ea typeface="+mn-ea"/>
                <a:cs typeface="Simplified Arabic" pitchFamily="18" charset="-78"/>
              </a:rPr>
              <a:t>مهارات زيادة رضا العميل</a:t>
            </a:r>
          </a:p>
        </p:txBody>
      </p:sp>
      <p:sp>
        <p:nvSpPr>
          <p:cNvPr id="7171" name="Rectangle 3"/>
          <p:cNvSpPr>
            <a:spLocks noGrp="1" noChangeArrowheads="1"/>
          </p:cNvSpPr>
          <p:nvPr>
            <p:ph type="body" idx="1"/>
          </p:nvPr>
        </p:nvSpPr>
        <p:spPr>
          <a:xfrm>
            <a:off x="3505228" y="1905040"/>
            <a:ext cx="5105372" cy="3886200"/>
          </a:xfrm>
        </p:spPr>
        <p:txBody>
          <a:bodyPr/>
          <a:lstStyle/>
          <a:p>
            <a:pPr marL="0" indent="0" algn="justLow" rtl="1">
              <a:lnSpc>
                <a:spcPct val="80000"/>
              </a:lnSpc>
              <a:buNone/>
            </a:pPr>
            <a:r>
              <a:rPr lang="ar-EG" b="1" dirty="0">
                <a:latin typeface="Simplified Arabic" pitchFamily="18" charset="-78"/>
                <a:cs typeface="Simplified Arabic" pitchFamily="18" charset="-78"/>
              </a:rPr>
              <a:t>لقد تحدث "تاي" باستفاضة عن تحسين مهارة الاستماع؛ حيث إنها مقوم حيوي من مقومات عملية خدمة العملاء؛ ولأننا كمندوبي مبيعات نميل إلى أن نتكلم كثيرًا. وأحيانًا نخسر الصفقات والعملاء لأننا نفشل في سماع احتياجات العملاء الحقيقية ورغباتهم، ثم ذكر "تاي" القواعد التالية لرفع مستوى مهارات الاستماع وزيادة رضا العميل</a:t>
            </a:r>
            <a:endParaRPr lang="en-US" sz="3600" b="1" dirty="0">
              <a:latin typeface="Simplified Arabic" pitchFamily="18" charset="-78"/>
              <a:cs typeface="Simplified Arabic" pitchFamily="18" charset="-78"/>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052" y="1981238"/>
            <a:ext cx="279082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458888"/>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arn(inVertical)">
                                      <p:cBhvr>
                                        <p:cTn id="7"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2800" b="1" dirty="0"/>
              <a:t>مهارات زيادة رضا العميل</a:t>
            </a:r>
            <a:endParaRPr lang="en-US" sz="2800" b="1" dirty="0"/>
          </a:p>
        </p:txBody>
      </p:sp>
      <p:grpSp>
        <p:nvGrpSpPr>
          <p:cNvPr id="6147" name="Group 3"/>
          <p:cNvGrpSpPr>
            <a:grpSpLocks/>
          </p:cNvGrpSpPr>
          <p:nvPr/>
        </p:nvGrpSpPr>
        <p:grpSpPr bwMode="auto">
          <a:xfrm flipH="1">
            <a:off x="1888963" y="2771775"/>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اطرح أسئلتك ثم اصمت، وركز على الاستماع فقط</a:t>
              </a: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2</a:t>
              </a:r>
              <a:endParaRPr lang="en-US" sz="2400" b="1" dirty="0">
                <a:solidFill>
                  <a:srgbClr val="FFFFFF"/>
                </a:solidFill>
              </a:endParaRP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لا تتسرع بالإجابة قبل أن تسمع الموقف بأكمله</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4</a:t>
              </a:r>
              <a:endParaRPr lang="en-US" sz="2400" b="1" dirty="0">
                <a:solidFill>
                  <a:srgbClr val="FFFFFF"/>
                </a:solidFill>
              </a:endParaRP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85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لا تقاطع العميل. ("لكن ... لكن ... لكن</a:t>
              </a:r>
              <a:r>
                <a:rPr lang="ar-EG" sz="2400" b="1" dirty="0" smtClean="0">
                  <a:solidFill>
                    <a:srgbClr val="FFFFFF"/>
                  </a:solidFill>
                </a:rPr>
                <a:t>...")</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a:t>
                </a:r>
                <a:endParaRPr lang="en-US" sz="2400" b="1" dirty="0">
                  <a:solidFill>
                    <a:srgbClr val="FFFFFF"/>
                  </a:solidFill>
                </a:endParaRP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التحيز من شأنه أن يشوه ما تسمعه</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0"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3</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98940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2800" b="1" dirty="0"/>
              <a:t>مهارات زيادة رضا العميل</a:t>
            </a:r>
            <a:endParaRPr lang="en-US" sz="2800" b="1" dirty="0"/>
          </a:p>
        </p:txBody>
      </p:sp>
      <p:grpSp>
        <p:nvGrpSpPr>
          <p:cNvPr id="6147" name="Group 3"/>
          <p:cNvGrpSpPr>
            <a:grpSpLocks/>
          </p:cNvGrpSpPr>
          <p:nvPr/>
        </p:nvGrpSpPr>
        <p:grpSpPr bwMode="auto">
          <a:xfrm flipH="1">
            <a:off x="1888963" y="2771775"/>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فكر ما بين العبارة والأخرى</a:t>
              </a: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6</a:t>
              </a:r>
              <a:endParaRPr lang="en-US" sz="2400" b="1" dirty="0">
                <a:solidFill>
                  <a:srgbClr val="FFFFFF"/>
                </a:solidFill>
              </a:endParaRPr>
            </a:p>
          </p:txBody>
        </p:sp>
      </p:grpSp>
      <p:grpSp>
        <p:nvGrpSpPr>
          <p:cNvPr id="6161" name="Group 17"/>
          <p:cNvGrpSpPr>
            <a:grpSpLocks/>
          </p:cNvGrpSpPr>
          <p:nvPr/>
        </p:nvGrpSpPr>
        <p:grpSpPr bwMode="auto">
          <a:xfrm flipH="1">
            <a:off x="1889261" y="4572000"/>
            <a:ext cx="6111649" cy="609600"/>
            <a:chOff x="0" y="0"/>
            <a:chExt cx="3380"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226" y="22"/>
              <a:ext cx="3154"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300" b="1" dirty="0" smtClean="0">
                  <a:solidFill>
                    <a:srgbClr val="FFFFFF"/>
                  </a:solidFill>
                </a:rPr>
                <a:t> أظهر </a:t>
              </a:r>
              <a:r>
                <a:rPr lang="ar-EG" sz="2300" b="1" dirty="0">
                  <a:solidFill>
                    <a:srgbClr val="FFFFFF"/>
                  </a:solidFill>
                </a:rPr>
                <a:t>له أنك تستمع إليه عن طريق التفاعل معه بالحركة</a:t>
              </a:r>
              <a:endParaRPr lang="en-US" sz="23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8</a:t>
              </a:r>
              <a:endParaRPr lang="en-US" sz="2400" b="1" dirty="0">
                <a:solidFill>
                  <a:srgbClr val="FFFFFF"/>
                </a:solidFill>
              </a:endParaRP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85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إن الاستماع الفعال ينطوي على التفسير</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5</a:t>
                </a:r>
                <a:endParaRPr lang="en-US" sz="2400" b="1" dirty="0">
                  <a:solidFill>
                    <a:srgbClr val="FFFFFF"/>
                  </a:solidFill>
                </a:endParaRP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384" y="0"/>
              <a:ext cx="295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افهم ما قاله العميل (وما لم يقله) قبل أن تتفوه بكلمة</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0"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7</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067166"/>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6" name="AutoShape 3" descr="D8FCD644EF414d608FD23FABDBB2453F# #AutoShape 3"/>
          <p:cNvSpPr>
            <a:spLocks noChangeArrowheads="1"/>
          </p:cNvSpPr>
          <p:nvPr/>
        </p:nvSpPr>
        <p:spPr bwMode="auto">
          <a:xfrm>
            <a:off x="2133664" y="1714501"/>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r>
              <a:rPr lang="ar-EG" altLang="zh-CN" sz="5000" b="1" dirty="0">
                <a:solidFill>
                  <a:srgbClr val="FFFFFF"/>
                </a:solidFill>
                <a:ea typeface="Microsoft YaHei" pitchFamily="34" charset="-122"/>
              </a:rPr>
              <a:t>اترك أثرك كمندوب </a:t>
            </a:r>
            <a:r>
              <a:rPr lang="ar-EG" altLang="zh-CN" sz="5000" b="1" dirty="0" smtClean="0">
                <a:solidFill>
                  <a:srgbClr val="FFFFFF"/>
                </a:solidFill>
                <a:ea typeface="Microsoft YaHei" pitchFamily="34" charset="-122"/>
              </a:rPr>
              <a:t>مبيعات</a:t>
            </a:r>
          </a:p>
          <a:p>
            <a:pPr algn="ctr" rtl="1" eaLnBrk="0" hangingPunct="0"/>
            <a:r>
              <a:rPr lang="ar-EG" altLang="zh-CN" sz="5000" b="1" dirty="0" smtClean="0">
                <a:solidFill>
                  <a:srgbClr val="FFFFFF"/>
                </a:solidFill>
                <a:ea typeface="Microsoft YaHei" pitchFamily="34" charset="-122"/>
              </a:rPr>
              <a:t>لا </a:t>
            </a:r>
            <a:r>
              <a:rPr lang="ar-EG" altLang="zh-CN" sz="5000" b="1" dirty="0">
                <a:solidFill>
                  <a:srgbClr val="FFFFFF"/>
                </a:solidFill>
                <a:ea typeface="Microsoft YaHei" pitchFamily="34" charset="-122"/>
              </a:rPr>
              <a:t>ينسى</a:t>
            </a: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2827592449"/>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rtl="1"/>
            <a:r>
              <a:rPr lang="ar-EG" b="1" dirty="0">
                <a:latin typeface="Simplified Arabic" pitchFamily="18" charset="-78"/>
                <a:ea typeface="+mn-ea"/>
                <a:cs typeface="Simplified Arabic" pitchFamily="18" charset="-78"/>
              </a:rPr>
              <a:t>مندوبي المبيعات </a:t>
            </a:r>
          </a:p>
        </p:txBody>
      </p:sp>
      <p:sp>
        <p:nvSpPr>
          <p:cNvPr id="7171" name="Rectangle 3"/>
          <p:cNvSpPr>
            <a:spLocks noGrp="1" noChangeArrowheads="1"/>
          </p:cNvSpPr>
          <p:nvPr>
            <p:ph type="body" idx="1"/>
          </p:nvPr>
        </p:nvSpPr>
        <p:spPr>
          <a:xfrm>
            <a:off x="3505228" y="1905040"/>
            <a:ext cx="5105372" cy="3886200"/>
          </a:xfrm>
        </p:spPr>
        <p:txBody>
          <a:bodyPr/>
          <a:lstStyle/>
          <a:p>
            <a:pPr marL="0" indent="0" algn="justLow" rtl="1">
              <a:lnSpc>
                <a:spcPct val="80000"/>
              </a:lnSpc>
              <a:buNone/>
            </a:pPr>
            <a:r>
              <a:rPr lang="ar-EG" b="1" dirty="0">
                <a:latin typeface="Simplified Arabic" pitchFamily="18" charset="-78"/>
                <a:cs typeface="Simplified Arabic" pitchFamily="18" charset="-78"/>
              </a:rPr>
              <a:t>إن معنى أن يتذكرك الآخرون هو </a:t>
            </a:r>
            <a:r>
              <a:rPr lang="ar-EG" b="1" dirty="0" smtClean="0">
                <a:latin typeface="Simplified Arabic" pitchFamily="18" charset="-78"/>
                <a:cs typeface="Simplified Arabic" pitchFamily="18" charset="-78"/>
              </a:rPr>
              <a:t/>
            </a:r>
            <a:br>
              <a:rPr lang="ar-EG" b="1" dirty="0" smtClean="0">
                <a:latin typeface="Simplified Arabic" pitchFamily="18" charset="-78"/>
                <a:cs typeface="Simplified Arabic" pitchFamily="18" charset="-78"/>
              </a:rPr>
            </a:br>
            <a:r>
              <a:rPr lang="ar-EG" b="1" dirty="0" smtClean="0">
                <a:latin typeface="Simplified Arabic" pitchFamily="18" charset="-78"/>
                <a:cs typeface="Simplified Arabic" pitchFamily="18" charset="-78"/>
              </a:rPr>
              <a:t>أن </a:t>
            </a:r>
            <a:r>
              <a:rPr lang="ar-EG" b="1" dirty="0">
                <a:latin typeface="Simplified Arabic" pitchFamily="18" charset="-78"/>
                <a:cs typeface="Simplified Arabic" pitchFamily="18" charset="-78"/>
              </a:rPr>
              <a:t>تخلق صورة تنبض بالحياة في ذهن العميل المرتقب، الأمر الذي يميزك عن الآخرين. ما هي وظيفتك وكيف تقوم بها، وماذا تقول، وكيف تقول ما تقول.</a:t>
            </a:r>
          </a:p>
          <a:p>
            <a:pPr marL="0" indent="0" algn="justLow" rtl="1">
              <a:lnSpc>
                <a:spcPct val="80000"/>
              </a:lnSpc>
              <a:buNone/>
            </a:pPr>
            <a:r>
              <a:rPr lang="ar-EG" b="1" dirty="0">
                <a:latin typeface="Simplified Arabic" pitchFamily="18" charset="-78"/>
                <a:cs typeface="Simplified Arabic" pitchFamily="18" charset="-78"/>
              </a:rPr>
              <a:t>ما مدى تذكر الآخرين لك؟ هل يتحدث عملاؤك المحتملون عنك بعدما تتركهم؟ أم أنهم يتحدثون عن (ويشترون من) منافسيك؟</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40" y="1930708"/>
            <a:ext cx="2857500" cy="401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6057121"/>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arn(inVertical)">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barn(inVertical)">
                                      <p:cBhvr>
                                        <p:cTn id="12" dur="500"/>
                                        <p:tgtEl>
                                          <p:spTgt spid="71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2800" b="1" dirty="0"/>
              <a:t>بعض العناصر التي يجب أن تدرجها في أي عملية تسويقية تريد أن يتذكرها العملاء لفترات طويلة</a:t>
            </a:r>
            <a:endParaRPr lang="en-US" sz="2800" b="1" dirty="0"/>
          </a:p>
        </p:txBody>
      </p:sp>
      <p:grpSp>
        <p:nvGrpSpPr>
          <p:cNvPr id="6147" name="Group 3"/>
          <p:cNvGrpSpPr>
            <a:grpSpLocks/>
          </p:cNvGrpSpPr>
          <p:nvPr/>
        </p:nvGrpSpPr>
        <p:grpSpPr bwMode="auto">
          <a:xfrm flipH="1">
            <a:off x="1888963" y="2771775"/>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التسلم السريع</a:t>
              </a: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2</a:t>
              </a:r>
              <a:endParaRPr lang="en-US" sz="2400" b="1" dirty="0">
                <a:solidFill>
                  <a:srgbClr val="FFFFFF"/>
                </a:solidFill>
              </a:endParaRP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توصيل أكثر مما وعدت</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4</a:t>
              </a:r>
              <a:endParaRPr lang="en-US" sz="2400" b="1" dirty="0">
                <a:solidFill>
                  <a:srgbClr val="FFFFFF"/>
                </a:solidFill>
              </a:endParaRP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85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أشياء تسلم باليد</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a:t>
                </a:r>
                <a:endParaRPr lang="en-US" sz="2400" b="1" dirty="0">
                  <a:solidFill>
                    <a:srgbClr val="FFFFFF"/>
                  </a:solidFill>
                </a:endParaRP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خدمة في أوقات متأخرة (ليلاً</a:t>
              </a:r>
              <a:r>
                <a:rPr lang="ar-EG" sz="2400" b="1" dirty="0" smtClean="0">
                  <a:solidFill>
                    <a:srgbClr val="FFFFFF"/>
                  </a:solidFill>
                </a:rPr>
                <a:t>)</a:t>
              </a:r>
              <a:endParaRPr lang="ar-EG"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0"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3</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26274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2800" b="1" dirty="0"/>
              <a:t>بعض العناصر التي يجب أن تدرجها في أي عملية تسويقية تريد أن يتذكرها العملاء لفترات طويلة</a:t>
            </a:r>
            <a:endParaRPr lang="en-US" sz="2800" b="1" dirty="0"/>
          </a:p>
        </p:txBody>
      </p:sp>
      <p:grpSp>
        <p:nvGrpSpPr>
          <p:cNvPr id="6147" name="Group 3"/>
          <p:cNvGrpSpPr>
            <a:grpSpLocks/>
          </p:cNvGrpSpPr>
          <p:nvPr/>
        </p:nvGrpSpPr>
        <p:grpSpPr bwMode="auto">
          <a:xfrm flipH="1">
            <a:off x="1888963" y="2771775"/>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زيارة في عيد ميلاد عميلك</a:t>
              </a: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6</a:t>
              </a:r>
              <a:endParaRPr lang="en-US" sz="2400" b="1" dirty="0">
                <a:solidFill>
                  <a:srgbClr val="FFFFFF"/>
                </a:solidFill>
              </a:endParaRP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هدية شكر. ورود أو نبات أو سلة هدية</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8</a:t>
              </a:r>
              <a:endParaRPr lang="en-US" sz="2400" b="1" dirty="0">
                <a:solidFill>
                  <a:srgbClr val="FFFFFF"/>
                </a:solidFill>
              </a:endParaRP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85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دعابة عبر الفاكس</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5</a:t>
                </a:r>
                <a:endParaRPr lang="en-US" sz="2400" b="1" dirty="0">
                  <a:solidFill>
                    <a:srgbClr val="FFFFFF"/>
                  </a:solidFill>
                </a:endParaRP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اتصال تعبر فيه عن اهتمامك بعميلك</a:t>
              </a: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0"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7</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870815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6" name="AutoShape 3" descr="D8FCD644EF414d608FD23FABDBB2453F# #AutoShape 3"/>
          <p:cNvSpPr>
            <a:spLocks noChangeArrowheads="1"/>
          </p:cNvSpPr>
          <p:nvPr/>
        </p:nvSpPr>
        <p:spPr bwMode="auto">
          <a:xfrm>
            <a:off x="2133664" y="1714501"/>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r>
              <a:rPr lang="ar-EG" altLang="zh-CN" sz="5000" b="1" dirty="0">
                <a:solidFill>
                  <a:srgbClr val="FFFFFF"/>
                </a:solidFill>
                <a:ea typeface="Microsoft YaHei" pitchFamily="34" charset="-122"/>
              </a:rPr>
              <a:t>أهم عبارات </a:t>
            </a:r>
            <a:r>
              <a:rPr lang="ar-EG" altLang="zh-CN" sz="5000" b="1" dirty="0" smtClean="0">
                <a:solidFill>
                  <a:srgbClr val="FFFFFF"/>
                </a:solidFill>
                <a:ea typeface="Microsoft YaHei" pitchFamily="34" charset="-122"/>
              </a:rPr>
              <a:t>المبيعات</a:t>
            </a:r>
          </a:p>
          <a:p>
            <a:pPr algn="ctr" rtl="1" eaLnBrk="0" hangingPunct="0"/>
            <a:r>
              <a:rPr lang="ar-EG" altLang="zh-CN" sz="5000" b="1" dirty="0" smtClean="0">
                <a:solidFill>
                  <a:srgbClr val="FFFFFF"/>
                </a:solidFill>
                <a:ea typeface="Microsoft YaHei" pitchFamily="34" charset="-122"/>
              </a:rPr>
              <a:t>الافتتاحية </a:t>
            </a:r>
            <a:endParaRPr lang="ar-EG" altLang="zh-CN" sz="5000" b="1" dirty="0">
              <a:solidFill>
                <a:srgbClr val="FFFFFF"/>
              </a:solidFill>
              <a:ea typeface="Microsoft YaHei" pitchFamily="34" charset="-122"/>
            </a:endParaRP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1153425130"/>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rtl="1"/>
            <a:r>
              <a:rPr lang="ar-EG" b="1" dirty="0">
                <a:latin typeface="Simplified Arabic" pitchFamily="18" charset="-78"/>
                <a:ea typeface="+mn-ea"/>
                <a:cs typeface="Simplified Arabic" pitchFamily="18" charset="-78"/>
              </a:rPr>
              <a:t>الفرق بين التسويق والبيع </a:t>
            </a:r>
            <a:endParaRPr lang="en-US" b="1" dirty="0">
              <a:latin typeface="Simplified Arabic" pitchFamily="18" charset="-78"/>
              <a:ea typeface="+mn-ea"/>
              <a:cs typeface="Simplified Arabic" pitchFamily="18" charset="-78"/>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Table 2"/>
          <p:cNvGraphicFramePr>
            <a:graphicFrameLocks noGrp="1"/>
          </p:cNvGraphicFramePr>
          <p:nvPr>
            <p:extLst>
              <p:ext uri="{D42A27DB-BD31-4B8C-83A1-F6EECF244321}">
                <p14:modId xmlns:p14="http://schemas.microsoft.com/office/powerpoint/2010/main" val="3629698789"/>
              </p:ext>
            </p:extLst>
          </p:nvPr>
        </p:nvGraphicFramePr>
        <p:xfrm>
          <a:off x="228715" y="1661096"/>
          <a:ext cx="8686572" cy="4206240"/>
        </p:xfrm>
        <a:graphic>
          <a:graphicData uri="http://schemas.openxmlformats.org/drawingml/2006/table">
            <a:tbl>
              <a:tblPr rtl="1" firstRow="1" firstCol="1" bandRow="1">
                <a:tableStyleId>{B301B821-A1FF-4177-AEE7-76D212191A09}</a:tableStyleId>
              </a:tblPr>
              <a:tblGrid>
                <a:gridCol w="4342847"/>
                <a:gridCol w="4343725"/>
              </a:tblGrid>
              <a:tr h="0">
                <a:tc>
                  <a:txBody>
                    <a:bodyPr/>
                    <a:lstStyle/>
                    <a:p>
                      <a:pPr algn="ctr" rtl="1">
                        <a:lnSpc>
                          <a:spcPct val="115000"/>
                        </a:lnSpc>
                        <a:spcAft>
                          <a:spcPts val="0"/>
                        </a:spcAft>
                      </a:pPr>
                      <a:r>
                        <a:rPr lang="ar-SA" sz="2400" b="1" dirty="0">
                          <a:solidFill>
                            <a:schemeClr val="accent2">
                              <a:lumMod val="10000"/>
                            </a:schemeClr>
                          </a:solidFill>
                          <a:effectLst/>
                        </a:rPr>
                        <a:t>البيع</a:t>
                      </a:r>
                      <a:endParaRPr lang="en-US" sz="2400" b="1" dirty="0">
                        <a:solidFill>
                          <a:schemeClr val="accent2">
                            <a:lumMod val="10000"/>
                          </a:schemeClr>
                        </a:solidFill>
                        <a:effectLst/>
                        <a:latin typeface="Calibri"/>
                        <a:ea typeface="Calibri"/>
                        <a:cs typeface="Arial"/>
                      </a:endParaRPr>
                    </a:p>
                  </a:txBody>
                  <a:tcPr marL="68580" marR="68580" marT="0" marB="0" anchor="ctr">
                    <a:lnR w="12700" cap="flat" cmpd="sng" algn="ctr">
                      <a:solidFill>
                        <a:schemeClr val="accent1">
                          <a:lumMod val="75000"/>
                        </a:schemeClr>
                      </a:solidFill>
                      <a:prstDash val="solid"/>
                      <a:round/>
                      <a:headEnd type="none" w="med" len="med"/>
                      <a:tailEnd type="none" w="med" len="med"/>
                    </a:lnR>
                  </a:tcPr>
                </a:tc>
                <a:tc>
                  <a:txBody>
                    <a:bodyPr/>
                    <a:lstStyle/>
                    <a:p>
                      <a:pPr algn="ctr" rtl="1">
                        <a:lnSpc>
                          <a:spcPct val="115000"/>
                        </a:lnSpc>
                        <a:spcAft>
                          <a:spcPts val="0"/>
                        </a:spcAft>
                      </a:pPr>
                      <a:r>
                        <a:rPr lang="ar-SA" sz="2400" b="1">
                          <a:solidFill>
                            <a:schemeClr val="accent2">
                              <a:lumMod val="10000"/>
                            </a:schemeClr>
                          </a:solidFill>
                          <a:effectLst/>
                        </a:rPr>
                        <a:t>التسويق</a:t>
                      </a:r>
                      <a:endParaRPr lang="en-US" sz="2400" b="1">
                        <a:solidFill>
                          <a:schemeClr val="accent2">
                            <a:lumMod val="10000"/>
                          </a:schemeClr>
                        </a:solidFill>
                        <a:effectLst/>
                        <a:latin typeface="Calibri"/>
                        <a:ea typeface="Calibri"/>
                        <a:cs typeface="Arial"/>
                      </a:endParaRPr>
                    </a:p>
                  </a:txBody>
                  <a:tcPr marL="68580" marR="68580" marT="0" marB="0" anchor="ctr">
                    <a:lnL w="12700" cap="flat" cmpd="sng" algn="ctr">
                      <a:solidFill>
                        <a:schemeClr val="accent1">
                          <a:lumMod val="75000"/>
                        </a:schemeClr>
                      </a:solidFill>
                      <a:prstDash val="solid"/>
                      <a:round/>
                      <a:headEnd type="none" w="med" len="med"/>
                      <a:tailEnd type="none" w="med" len="med"/>
                    </a:lnL>
                  </a:tcPr>
                </a:tc>
              </a:tr>
              <a:tr h="0">
                <a:tc>
                  <a:txBody>
                    <a:bodyPr/>
                    <a:lstStyle/>
                    <a:p>
                      <a:pPr marR="180340" algn="ctr" rtl="1">
                        <a:lnSpc>
                          <a:spcPct val="115000"/>
                        </a:lnSpc>
                        <a:spcAft>
                          <a:spcPts val="0"/>
                        </a:spcAft>
                      </a:pPr>
                      <a:r>
                        <a:rPr lang="ar-SA" sz="2400" b="1" dirty="0">
                          <a:solidFill>
                            <a:schemeClr val="accent2">
                              <a:lumMod val="10000"/>
                            </a:schemeClr>
                          </a:solidFill>
                          <a:effectLst/>
                        </a:rPr>
                        <a:t>يركز على رغبات العميل</a:t>
                      </a:r>
                      <a:endParaRPr lang="en-US" sz="2400" b="1" dirty="0">
                        <a:solidFill>
                          <a:schemeClr val="accent2">
                            <a:lumMod val="10000"/>
                          </a:schemeClr>
                        </a:solidFill>
                        <a:effectLst/>
                        <a:latin typeface="Calibri"/>
                        <a:ea typeface="Calibri"/>
                        <a:cs typeface="Arial"/>
                      </a:endParaRPr>
                    </a:p>
                  </a:txBody>
                  <a:tcPr marL="68580" marR="68580" marT="0" marB="0" anchor="ctr">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tcPr>
                </a:tc>
                <a:tc>
                  <a:txBody>
                    <a:bodyPr/>
                    <a:lstStyle/>
                    <a:p>
                      <a:pPr marR="180340" algn="ctr" rtl="1">
                        <a:lnSpc>
                          <a:spcPct val="115000"/>
                        </a:lnSpc>
                        <a:spcAft>
                          <a:spcPts val="0"/>
                        </a:spcAft>
                      </a:pPr>
                      <a:r>
                        <a:rPr lang="ar-SA" sz="2400" b="1">
                          <a:solidFill>
                            <a:schemeClr val="accent2">
                              <a:lumMod val="10000"/>
                            </a:schemeClr>
                          </a:solidFill>
                          <a:effectLst/>
                        </a:rPr>
                        <a:t>يركز على المنتج</a:t>
                      </a:r>
                      <a:endParaRPr lang="en-US" sz="2400" b="1">
                        <a:solidFill>
                          <a:schemeClr val="accent2">
                            <a:lumMod val="10000"/>
                          </a:schemeClr>
                        </a:solidFill>
                        <a:effectLst/>
                        <a:latin typeface="Calibri"/>
                        <a:ea typeface="Calibri"/>
                        <a:cs typeface="Arial"/>
                      </a:endParaRPr>
                    </a:p>
                  </a:txBody>
                  <a:tcPr marL="68580" marR="68580" marT="0" marB="0" anchor="ctr">
                    <a:lnL w="12700" cap="flat" cmpd="sng" algn="ctr">
                      <a:solidFill>
                        <a:schemeClr val="accent1">
                          <a:lumMod val="75000"/>
                        </a:schemeClr>
                      </a:solidFill>
                      <a:prstDash val="solid"/>
                      <a:round/>
                      <a:headEnd type="none" w="med" len="med"/>
                      <a:tailEnd type="none" w="med" len="med"/>
                    </a:lnL>
                    <a:lnB w="12700" cap="flat" cmpd="sng" algn="ctr">
                      <a:solidFill>
                        <a:schemeClr val="accent1">
                          <a:lumMod val="75000"/>
                        </a:schemeClr>
                      </a:solidFill>
                      <a:prstDash val="solid"/>
                      <a:round/>
                      <a:headEnd type="none" w="med" len="med"/>
                      <a:tailEnd type="none" w="med" len="med"/>
                    </a:lnB>
                  </a:tcPr>
                </a:tc>
              </a:tr>
              <a:tr h="0">
                <a:tc>
                  <a:txBody>
                    <a:bodyPr/>
                    <a:lstStyle/>
                    <a:p>
                      <a:pPr marR="180340" algn="ctr" rtl="1">
                        <a:lnSpc>
                          <a:spcPct val="115000"/>
                        </a:lnSpc>
                        <a:spcAft>
                          <a:spcPts val="0"/>
                        </a:spcAft>
                      </a:pPr>
                      <a:r>
                        <a:rPr lang="ar-SA" sz="2400" b="1" dirty="0">
                          <a:solidFill>
                            <a:schemeClr val="accent2">
                              <a:lumMod val="10000"/>
                            </a:schemeClr>
                          </a:solidFill>
                          <a:effectLst/>
                        </a:rPr>
                        <a:t>تقوم الشركة أولاً بتحديد رغبات العملاء ثم تفكر بعد ذلك فى طريقة تصنيع وتسليم المنتج لإرضاء هذه الرغبات</a:t>
                      </a:r>
                      <a:endParaRPr lang="en-US" sz="2400" b="1" dirty="0">
                        <a:solidFill>
                          <a:schemeClr val="accent2">
                            <a:lumMod val="10000"/>
                          </a:schemeClr>
                        </a:solidFill>
                        <a:effectLst/>
                        <a:latin typeface="Calibri"/>
                        <a:ea typeface="Calibri"/>
                        <a:cs typeface="Arial"/>
                      </a:endParaRPr>
                    </a:p>
                  </a:txBody>
                  <a:tcPr marL="68580" marR="68580" marT="0" marB="0"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R="180340" algn="ctr" rtl="1">
                        <a:lnSpc>
                          <a:spcPct val="115000"/>
                        </a:lnSpc>
                        <a:spcAft>
                          <a:spcPts val="0"/>
                        </a:spcAft>
                      </a:pPr>
                      <a:r>
                        <a:rPr lang="ar-SA" sz="2400" b="1" dirty="0">
                          <a:solidFill>
                            <a:schemeClr val="accent2">
                              <a:lumMod val="10000"/>
                            </a:schemeClr>
                          </a:solidFill>
                          <a:effectLst/>
                        </a:rPr>
                        <a:t>تقوم الشركة بعمل المنتج أولاً ثم تفكر بعد ذلك فى طريقة البيع</a:t>
                      </a:r>
                      <a:endParaRPr lang="en-US" sz="2400" b="1" dirty="0">
                        <a:solidFill>
                          <a:schemeClr val="accent2">
                            <a:lumMod val="10000"/>
                          </a:schemeClr>
                        </a:solidFill>
                        <a:effectLst/>
                        <a:latin typeface="Calibri"/>
                        <a:ea typeface="Calibri"/>
                        <a:cs typeface="Arial"/>
                      </a:endParaRPr>
                    </a:p>
                  </a:txBody>
                  <a:tcPr marL="68580" marR="68580" marT="0" marB="0" anchor="ctr">
                    <a:lnL w="127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0">
                <a:tc>
                  <a:txBody>
                    <a:bodyPr/>
                    <a:lstStyle/>
                    <a:p>
                      <a:pPr marR="180340" algn="ctr" rtl="1">
                        <a:lnSpc>
                          <a:spcPct val="115000"/>
                        </a:lnSpc>
                        <a:spcAft>
                          <a:spcPts val="0"/>
                        </a:spcAft>
                      </a:pPr>
                      <a:r>
                        <a:rPr lang="ar-SA" sz="2400" b="1">
                          <a:solidFill>
                            <a:schemeClr val="accent2">
                              <a:lumMod val="10000"/>
                            </a:schemeClr>
                          </a:solidFill>
                          <a:effectLst/>
                        </a:rPr>
                        <a:t>التوجه بالأرباح</a:t>
                      </a:r>
                      <a:endParaRPr lang="en-US" sz="2400" b="1">
                        <a:solidFill>
                          <a:schemeClr val="accent2">
                            <a:lumMod val="10000"/>
                          </a:schemeClr>
                        </a:solidFill>
                        <a:effectLst/>
                        <a:latin typeface="Calibri"/>
                        <a:ea typeface="Calibri"/>
                        <a:cs typeface="Arial"/>
                      </a:endParaRPr>
                    </a:p>
                  </a:txBody>
                  <a:tcPr marL="68580" marR="68580" marT="0" marB="0"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R="180340" algn="ctr" rtl="1">
                        <a:lnSpc>
                          <a:spcPct val="115000"/>
                        </a:lnSpc>
                        <a:spcAft>
                          <a:spcPts val="0"/>
                        </a:spcAft>
                      </a:pPr>
                      <a:r>
                        <a:rPr lang="ar-SA" sz="2400" b="1" dirty="0">
                          <a:solidFill>
                            <a:schemeClr val="accent2">
                              <a:lumMod val="10000"/>
                            </a:schemeClr>
                          </a:solidFill>
                          <a:effectLst/>
                        </a:rPr>
                        <a:t>التوجه بحجم المبيعات</a:t>
                      </a:r>
                      <a:endParaRPr lang="en-US" sz="2400" b="1" dirty="0">
                        <a:solidFill>
                          <a:schemeClr val="accent2">
                            <a:lumMod val="10000"/>
                          </a:schemeClr>
                        </a:solidFill>
                        <a:effectLst/>
                        <a:latin typeface="Calibri"/>
                        <a:ea typeface="Calibri"/>
                        <a:cs typeface="Arial"/>
                      </a:endParaRPr>
                    </a:p>
                  </a:txBody>
                  <a:tcPr marL="68580" marR="68580" marT="0" marB="0" anchor="ctr">
                    <a:lnL w="127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0">
                <a:tc>
                  <a:txBody>
                    <a:bodyPr/>
                    <a:lstStyle/>
                    <a:p>
                      <a:pPr marR="180340" algn="ctr" rtl="1">
                        <a:lnSpc>
                          <a:spcPct val="115000"/>
                        </a:lnSpc>
                        <a:spcAft>
                          <a:spcPts val="0"/>
                        </a:spcAft>
                      </a:pPr>
                      <a:r>
                        <a:rPr lang="ar-SA" sz="2400" b="1" dirty="0">
                          <a:solidFill>
                            <a:schemeClr val="accent2">
                              <a:lumMod val="10000"/>
                            </a:schemeClr>
                          </a:solidFill>
                          <a:effectLst/>
                        </a:rPr>
                        <a:t>التوجه بالتخطيط طويل المدى وفقاً للمنتجات والأسواق الجديدة والتنمية المستقبلية</a:t>
                      </a:r>
                      <a:endParaRPr lang="en-US" sz="2400" b="1" dirty="0">
                        <a:solidFill>
                          <a:schemeClr val="accent2">
                            <a:lumMod val="10000"/>
                          </a:schemeClr>
                        </a:solidFill>
                        <a:effectLst/>
                        <a:latin typeface="Calibri"/>
                        <a:ea typeface="Calibri"/>
                        <a:cs typeface="Arial"/>
                      </a:endParaRPr>
                    </a:p>
                  </a:txBody>
                  <a:tcPr marL="68580" marR="68580" marT="0" marB="0"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R="180340" algn="ctr" rtl="1">
                        <a:lnSpc>
                          <a:spcPct val="115000"/>
                        </a:lnSpc>
                        <a:spcAft>
                          <a:spcPts val="0"/>
                        </a:spcAft>
                      </a:pPr>
                      <a:r>
                        <a:rPr lang="ar-SA" sz="2400" b="1" dirty="0">
                          <a:solidFill>
                            <a:schemeClr val="accent2">
                              <a:lumMod val="10000"/>
                            </a:schemeClr>
                          </a:solidFill>
                          <a:effectLst/>
                        </a:rPr>
                        <a:t>التوجه بالتخطيط قصير المدى وفقاً لأسواق ومنتجات اليوم</a:t>
                      </a:r>
                      <a:endParaRPr lang="en-US" sz="2400" b="1" dirty="0">
                        <a:solidFill>
                          <a:schemeClr val="accent2">
                            <a:lumMod val="10000"/>
                          </a:schemeClr>
                        </a:solidFill>
                        <a:effectLst/>
                        <a:latin typeface="Calibri"/>
                        <a:ea typeface="Calibri"/>
                        <a:cs typeface="Arial"/>
                      </a:endParaRPr>
                    </a:p>
                  </a:txBody>
                  <a:tcPr marL="68580" marR="68580" marT="0" marB="0" anchor="ctr">
                    <a:lnL w="127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r>
              <a:tr h="0">
                <a:tc>
                  <a:txBody>
                    <a:bodyPr/>
                    <a:lstStyle/>
                    <a:p>
                      <a:pPr marR="180340" algn="ctr" rtl="1">
                        <a:lnSpc>
                          <a:spcPct val="115000"/>
                        </a:lnSpc>
                        <a:spcAft>
                          <a:spcPts val="0"/>
                        </a:spcAft>
                      </a:pPr>
                      <a:r>
                        <a:rPr lang="ar-SA" sz="2400" b="1">
                          <a:solidFill>
                            <a:schemeClr val="accent2">
                              <a:lumMod val="10000"/>
                            </a:schemeClr>
                          </a:solidFill>
                          <a:effectLst/>
                        </a:rPr>
                        <a:t>تؤكد على رغبات المشترين</a:t>
                      </a:r>
                      <a:endParaRPr lang="en-US" sz="2400" b="1">
                        <a:solidFill>
                          <a:schemeClr val="accent2">
                            <a:lumMod val="10000"/>
                          </a:schemeClr>
                        </a:solidFill>
                        <a:effectLst/>
                        <a:latin typeface="Calibri"/>
                        <a:ea typeface="Calibri"/>
                        <a:cs typeface="Arial"/>
                      </a:endParaRPr>
                    </a:p>
                  </a:txBody>
                  <a:tcPr marL="68580" marR="68580" marT="0" marB="0"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tcPr>
                </a:tc>
                <a:tc>
                  <a:txBody>
                    <a:bodyPr/>
                    <a:lstStyle/>
                    <a:p>
                      <a:pPr marR="180340" algn="ctr" rtl="1">
                        <a:lnSpc>
                          <a:spcPct val="115000"/>
                        </a:lnSpc>
                        <a:spcAft>
                          <a:spcPts val="0"/>
                        </a:spcAft>
                      </a:pPr>
                      <a:r>
                        <a:rPr lang="ar-SA" sz="2400" b="1" dirty="0">
                          <a:solidFill>
                            <a:schemeClr val="accent2">
                              <a:lumMod val="10000"/>
                            </a:schemeClr>
                          </a:solidFill>
                          <a:effectLst/>
                        </a:rPr>
                        <a:t>تؤكد على احتياجات البائع</a:t>
                      </a:r>
                      <a:endParaRPr lang="en-US" sz="2400" b="1" dirty="0">
                        <a:solidFill>
                          <a:schemeClr val="accent2">
                            <a:lumMod val="10000"/>
                          </a:schemeClr>
                        </a:solidFill>
                        <a:effectLst/>
                        <a:latin typeface="Calibri"/>
                        <a:ea typeface="Calibri"/>
                        <a:cs typeface="Arial"/>
                      </a:endParaRPr>
                    </a:p>
                  </a:txBody>
                  <a:tcPr marL="68580" marR="68580" marT="0" marB="0" anchor="ctr">
                    <a:lnL w="127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1372144858"/>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2800" b="1" dirty="0"/>
              <a:t>افتتاحيات ضعيفة</a:t>
            </a:r>
            <a:endParaRPr lang="en-US" sz="2800" b="1" dirty="0"/>
          </a:p>
        </p:txBody>
      </p:sp>
      <p:grpSp>
        <p:nvGrpSpPr>
          <p:cNvPr id="6147" name="Group 3"/>
          <p:cNvGrpSpPr>
            <a:grpSpLocks/>
          </p:cNvGrpSpPr>
          <p:nvPr/>
        </p:nvGrpSpPr>
        <p:grpSpPr bwMode="auto">
          <a:xfrm flipH="1">
            <a:off x="1888963" y="2771775"/>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إنني أتساءل إن كنت تهتم بـ ..... ؟</a:t>
              </a: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2</a:t>
              </a:r>
              <a:endParaRPr lang="en-US" sz="2400" b="1" dirty="0">
                <a:solidFill>
                  <a:srgbClr val="FFFFFF"/>
                </a:solidFill>
              </a:endParaRP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لديّ فكرة من الممكن أن توفر لك بعض المال</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4</a:t>
              </a:r>
              <a:endParaRPr lang="en-US" sz="2400" b="1" dirty="0">
                <a:solidFill>
                  <a:srgbClr val="FFFFFF"/>
                </a:solidFill>
              </a:endParaRP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85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هل من الممكن أن أستقطع من وقتك دقيقتين؟</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a:t>
                </a:r>
                <a:endParaRPr lang="en-US" sz="2400" b="1" dirty="0">
                  <a:solidFill>
                    <a:srgbClr val="FFFFFF"/>
                  </a:solidFill>
                </a:endParaRP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هل المدير في الداخل؟</a:t>
              </a: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0"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3</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359221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2800" b="1" dirty="0"/>
              <a:t>افتتاحيات قوية ومؤثرة</a:t>
            </a:r>
            <a:endParaRPr lang="en-US" sz="2800" b="1" dirty="0"/>
          </a:p>
        </p:txBody>
      </p:sp>
      <p:grpSp>
        <p:nvGrpSpPr>
          <p:cNvPr id="6147" name="Group 3"/>
          <p:cNvGrpSpPr>
            <a:grpSpLocks/>
          </p:cNvGrpSpPr>
          <p:nvPr/>
        </p:nvGrpSpPr>
        <p:grpSpPr bwMode="auto">
          <a:xfrm flipH="1">
            <a:off x="1888963" y="2771775"/>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000" b="1" dirty="0">
                  <a:solidFill>
                    <a:srgbClr val="FFFFFF"/>
                  </a:solidFill>
                </a:rPr>
                <a:t>أنا بحاجة لقرض قيمته 50,000 دولار، فهل يمكن مساعدتي؟</a:t>
              </a: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2</a:t>
              </a:r>
              <a:endParaRPr lang="en-US" sz="2400" b="1" dirty="0">
                <a:solidFill>
                  <a:srgbClr val="FFFFFF"/>
                </a:solidFill>
              </a:endParaRP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a:solidFill>
                    <a:srgbClr val="FFFFFF"/>
                  </a:solidFill>
                </a:rPr>
                <a:t>هل بإمكانك أن تدلني على الطريق الصحيح؟ </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4</a:t>
              </a:r>
              <a:endParaRPr lang="en-US" sz="2400" b="1" dirty="0">
                <a:solidFill>
                  <a:srgbClr val="FFFFFF"/>
                </a:solidFill>
              </a:endParaRP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85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إنني بحاجة لمساعدتك</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a:t>
                </a:r>
                <a:endParaRPr lang="en-US" sz="2400" b="1" dirty="0">
                  <a:solidFill>
                    <a:srgbClr val="FFFFFF"/>
                  </a:solidFill>
                </a:endParaRP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FFFFFF"/>
                  </a:solidFill>
                </a:rPr>
                <a:t>اسمي جيفري وأنت تعرفني من خلال إعلان تجاري رخيص</a:t>
              </a: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0"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3</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14299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6" name="AutoShape 3" descr="D8FCD644EF414d608FD23FABDBB2453F# #AutoShape 3"/>
          <p:cNvSpPr>
            <a:spLocks noChangeArrowheads="1"/>
          </p:cNvSpPr>
          <p:nvPr/>
        </p:nvSpPr>
        <p:spPr bwMode="auto">
          <a:xfrm>
            <a:off x="2133664" y="1714501"/>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endParaRPr lang="ar-EG" altLang="zh-CN" sz="400" b="1" dirty="0">
              <a:solidFill>
                <a:srgbClr val="FFFFFF"/>
              </a:solidFill>
              <a:ea typeface="Microsoft YaHei" pitchFamily="34" charset="-122"/>
            </a:endParaRPr>
          </a:p>
          <a:p>
            <a:pPr algn="ctr" rtl="1" eaLnBrk="0" hangingPunct="0"/>
            <a:r>
              <a:rPr lang="ar-EG" altLang="zh-CN" sz="5000" b="1" dirty="0">
                <a:solidFill>
                  <a:srgbClr val="FFFFFF"/>
                </a:solidFill>
                <a:ea typeface="Microsoft YaHei" pitchFamily="34" charset="-122"/>
              </a:rPr>
              <a:t>كيف يريد العميل أن تعامله؟ </a:t>
            </a:r>
            <a:endParaRPr lang="ar-EG" altLang="zh-CN" sz="5000" b="1" dirty="0" smtClean="0">
              <a:solidFill>
                <a:srgbClr val="FFFFFF"/>
              </a:solidFill>
              <a:ea typeface="Microsoft YaHei" pitchFamily="34" charset="-122"/>
            </a:endParaRPr>
          </a:p>
          <a:p>
            <a:pPr algn="ctr" rtl="1" eaLnBrk="0" hangingPunct="0"/>
            <a:r>
              <a:rPr lang="ar-EG" altLang="zh-CN" sz="5000" b="1" dirty="0" smtClean="0">
                <a:solidFill>
                  <a:srgbClr val="FFFFFF"/>
                </a:solidFill>
                <a:ea typeface="Microsoft YaHei" pitchFamily="34" charset="-122"/>
              </a:rPr>
              <a:t>بصراحة </a:t>
            </a:r>
            <a:r>
              <a:rPr lang="ar-EG" altLang="zh-CN" sz="5000" b="1" dirty="0">
                <a:solidFill>
                  <a:srgbClr val="FFFFFF"/>
                </a:solidFill>
                <a:ea typeface="Microsoft YaHei" pitchFamily="34" charset="-122"/>
              </a:rPr>
              <a:t>...</a:t>
            </a: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191153476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078" y="76288"/>
            <a:ext cx="7772272" cy="838200"/>
          </a:xfrm>
        </p:spPr>
        <p:txBody>
          <a:bodyPr/>
          <a:lstStyle/>
          <a:p>
            <a:pPr rtl="1"/>
            <a:r>
              <a:rPr lang="ar-EG" sz="2800" b="1" dirty="0"/>
              <a:t>إليك ما يقول العملاء بشأن الطريقة التي يريدون منك التصرف بها</a:t>
            </a:r>
            <a:endParaRPr lang="en-US" sz="2800" b="1" dirty="0"/>
          </a:p>
        </p:txBody>
      </p:sp>
      <p:grpSp>
        <p:nvGrpSpPr>
          <p:cNvPr id="6147" name="Group 3"/>
          <p:cNvGrpSpPr>
            <a:grpSpLocks/>
          </p:cNvGrpSpPr>
          <p:nvPr/>
        </p:nvGrpSpPr>
        <p:grpSpPr bwMode="auto">
          <a:xfrm flipH="1">
            <a:off x="1888963" y="2771775"/>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أريد </a:t>
              </a:r>
              <a:r>
                <a:rPr lang="ar-EG" sz="2400" b="1" dirty="0">
                  <a:solidFill>
                    <a:srgbClr val="FFFFFF"/>
                  </a:solidFill>
                </a:rPr>
                <a:t>مندوب مبيعات يتحلى بالأخلاق</a:t>
              </a: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2</a:t>
              </a:r>
              <a:endParaRPr lang="en-US" sz="2400" b="1" dirty="0">
                <a:solidFill>
                  <a:srgbClr val="FFFFFF"/>
                </a:solidFill>
              </a:endParaRPr>
            </a:p>
          </p:txBody>
        </p:sp>
      </p:grpSp>
      <p:grpSp>
        <p:nvGrpSpPr>
          <p:cNvPr id="6161" name="Group 17"/>
          <p:cNvGrpSpPr>
            <a:grpSpLocks/>
          </p:cNvGrpSpPr>
          <p:nvPr/>
        </p:nvGrpSpPr>
        <p:grpSpPr bwMode="auto">
          <a:xfrm flipH="1">
            <a:off x="1974245" y="4351338"/>
            <a:ext cx="6026665" cy="830263"/>
            <a:chOff x="0" y="-139"/>
            <a:chExt cx="3333" cy="523"/>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139"/>
              <a:ext cx="2736"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أريد </a:t>
              </a:r>
              <a:r>
                <a:rPr lang="ar-EG" sz="2400" b="1" dirty="0">
                  <a:solidFill>
                    <a:srgbClr val="FFFFFF"/>
                  </a:solidFill>
                </a:rPr>
                <a:t>أن أرى خطابا من أحد عملائك الذين يشعرون بالرضا عن هذا المنتج</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4</a:t>
              </a:r>
              <a:endParaRPr lang="en-US" sz="2400" b="1" dirty="0">
                <a:solidFill>
                  <a:srgbClr val="FFFFFF"/>
                </a:solidFill>
              </a:endParaRP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384" y="0"/>
              <a:ext cx="295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أعطني </a:t>
              </a:r>
              <a:r>
                <a:rPr lang="ar-EG" sz="2400" b="1" dirty="0">
                  <a:solidFill>
                    <a:srgbClr val="FFFFFF"/>
                  </a:solidFill>
                </a:rPr>
                <a:t>الحقائق </a:t>
              </a:r>
              <a:r>
                <a:rPr lang="ar-EG" sz="2400" b="1" dirty="0" smtClean="0">
                  <a:solidFill>
                    <a:srgbClr val="FFFFFF"/>
                  </a:solidFill>
                </a:rPr>
                <a:t>وحسب لا </a:t>
              </a:r>
              <a:r>
                <a:rPr lang="ar-EG" sz="2400" b="1" dirty="0">
                  <a:solidFill>
                    <a:srgbClr val="FFFFFF"/>
                  </a:solidFill>
                </a:rPr>
                <a:t>أريد كلامًا معسولاً ومكررًا</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a:t>
                </a:r>
                <a:endParaRPr lang="en-US" sz="2400" b="1" dirty="0">
                  <a:solidFill>
                    <a:srgbClr val="FFFFFF"/>
                  </a:solidFill>
                </a:endParaRP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عرفني </a:t>
              </a:r>
              <a:r>
                <a:rPr lang="ar-EG" sz="2400" b="1" dirty="0">
                  <a:solidFill>
                    <a:srgbClr val="FFFFFF"/>
                  </a:solidFill>
                </a:rPr>
                <a:t>بأنني لست الوحيد الذي اشترى منك</a:t>
              </a: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0"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3</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239381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078" y="76288"/>
            <a:ext cx="7772272" cy="838200"/>
          </a:xfrm>
        </p:spPr>
        <p:txBody>
          <a:bodyPr/>
          <a:lstStyle/>
          <a:p>
            <a:pPr rtl="1"/>
            <a:r>
              <a:rPr lang="ar-EG" sz="2800" b="1" dirty="0"/>
              <a:t>إليك ما يقول العملاء بشأن الطريقة التي يريدون منك التصرف بها</a:t>
            </a:r>
            <a:endParaRPr lang="en-US" sz="2800" b="1" dirty="0"/>
          </a:p>
        </p:txBody>
      </p:sp>
      <p:grpSp>
        <p:nvGrpSpPr>
          <p:cNvPr id="6147" name="Group 3"/>
          <p:cNvGrpSpPr>
            <a:grpSpLocks/>
          </p:cNvGrpSpPr>
          <p:nvPr/>
        </p:nvGrpSpPr>
        <p:grpSpPr bwMode="auto">
          <a:xfrm flipH="1">
            <a:off x="1888963" y="2771775"/>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أعطني </a:t>
              </a:r>
              <a:r>
                <a:rPr lang="ar-EG" sz="2400" b="1" dirty="0">
                  <a:solidFill>
                    <a:srgbClr val="FFFFFF"/>
                  </a:solidFill>
                </a:rPr>
                <a:t>الخيار ودعني أقرر</a:t>
              </a: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6</a:t>
              </a:r>
              <a:endParaRPr lang="en-US" sz="2400" b="1" dirty="0">
                <a:solidFill>
                  <a:srgbClr val="FFFFFF"/>
                </a:solidFill>
              </a:endParaRPr>
            </a:p>
          </p:txBody>
        </p:sp>
      </p:grpSp>
      <p:grpSp>
        <p:nvGrpSpPr>
          <p:cNvPr id="6161" name="Group 17"/>
          <p:cNvGrpSpPr>
            <a:grpSpLocks/>
          </p:cNvGrpSpPr>
          <p:nvPr/>
        </p:nvGrpSpPr>
        <p:grpSpPr bwMode="auto">
          <a:xfrm flipH="1">
            <a:off x="1974245" y="4572001"/>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0"/>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كن </a:t>
              </a:r>
              <a:r>
                <a:rPr lang="ar-EG" sz="2400" b="1" dirty="0">
                  <a:solidFill>
                    <a:srgbClr val="FFFFFF"/>
                  </a:solidFill>
                </a:rPr>
                <a:t>مخلصًا عندما تخبرني بشيء ما</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8</a:t>
              </a:r>
              <a:endParaRPr lang="en-US" sz="2400" b="1" dirty="0">
                <a:solidFill>
                  <a:srgbClr val="FFFFFF"/>
                </a:solidFill>
              </a:endParaRP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384" y="0"/>
              <a:ext cx="295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أخبرني </a:t>
              </a:r>
              <a:r>
                <a:rPr lang="ar-EG" sz="2400" b="1" dirty="0">
                  <a:solidFill>
                    <a:srgbClr val="FFFFFF"/>
                  </a:solidFill>
                </a:rPr>
                <a:t>بأن السعر عادل وأثبت لي ذلك</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5</a:t>
                </a:r>
                <a:endParaRPr lang="en-US" sz="2400" b="1" dirty="0">
                  <a:solidFill>
                    <a:srgbClr val="FFFFFF"/>
                  </a:solidFill>
                </a:endParaRP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لا </a:t>
              </a:r>
              <a:r>
                <a:rPr lang="ar-EG" sz="2400" b="1" dirty="0">
                  <a:solidFill>
                    <a:srgbClr val="FFFFFF"/>
                  </a:solidFill>
                </a:rPr>
                <a:t>تخبرني بأن ما اشتريته أو فعلته كان خطأ</a:t>
              </a: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0"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7</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821186"/>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6" name="AutoShape 3" descr="D8FCD644EF414d608FD23FABDBB2453F# #AutoShape 3"/>
          <p:cNvSpPr>
            <a:spLocks noChangeArrowheads="1"/>
          </p:cNvSpPr>
          <p:nvPr/>
        </p:nvSpPr>
        <p:spPr bwMode="auto">
          <a:xfrm>
            <a:off x="2133664" y="1714501"/>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r>
              <a:rPr lang="ar-EG" altLang="zh-CN" sz="5000" b="1" dirty="0">
                <a:solidFill>
                  <a:srgbClr val="FFFFFF"/>
                </a:solidFill>
                <a:ea typeface="Microsoft YaHei" pitchFamily="34" charset="-122"/>
              </a:rPr>
              <a:t>كيف يريد مندوب </a:t>
            </a:r>
            <a:r>
              <a:rPr lang="ar-EG" altLang="zh-CN" sz="5000" b="1" dirty="0" smtClean="0">
                <a:solidFill>
                  <a:srgbClr val="FFFFFF"/>
                </a:solidFill>
                <a:ea typeface="Microsoft YaHei" pitchFamily="34" charset="-122"/>
              </a:rPr>
              <a:t>المبيعات</a:t>
            </a:r>
          </a:p>
          <a:p>
            <a:pPr algn="ctr" rtl="1" eaLnBrk="0" hangingPunct="0"/>
            <a:r>
              <a:rPr lang="ar-EG" altLang="zh-CN" sz="5000" b="1" dirty="0" smtClean="0">
                <a:solidFill>
                  <a:srgbClr val="FFFFFF"/>
                </a:solidFill>
                <a:ea typeface="Microsoft YaHei" pitchFamily="34" charset="-122"/>
              </a:rPr>
              <a:t>أن </a:t>
            </a:r>
            <a:r>
              <a:rPr lang="ar-EG" altLang="zh-CN" sz="5000" b="1" dirty="0">
                <a:solidFill>
                  <a:srgbClr val="FFFFFF"/>
                </a:solidFill>
                <a:ea typeface="Microsoft YaHei" pitchFamily="34" charset="-122"/>
              </a:rPr>
              <a:t>يتعامل معه العملاء؟</a:t>
            </a: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348806996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078" y="76288"/>
            <a:ext cx="7772272" cy="838200"/>
          </a:xfrm>
        </p:spPr>
        <p:txBody>
          <a:bodyPr/>
          <a:lstStyle/>
          <a:p>
            <a:pPr rtl="1"/>
            <a:r>
              <a:rPr lang="ar-EG" sz="2800" b="1" dirty="0"/>
              <a:t>كيف يريد مندوب </a:t>
            </a:r>
            <a:r>
              <a:rPr lang="ar-EG" sz="2800" b="1" dirty="0" smtClean="0"/>
              <a:t>المبيعات أن </a:t>
            </a:r>
            <a:r>
              <a:rPr lang="ar-EG" sz="2800" b="1" dirty="0"/>
              <a:t>يتعامل معه العملاء؟</a:t>
            </a:r>
          </a:p>
        </p:txBody>
      </p:sp>
      <p:grpSp>
        <p:nvGrpSpPr>
          <p:cNvPr id="6147" name="Group 3"/>
          <p:cNvGrpSpPr>
            <a:grpSpLocks/>
          </p:cNvGrpSpPr>
          <p:nvPr/>
        </p:nvGrpSpPr>
        <p:grpSpPr bwMode="auto">
          <a:xfrm flipH="1">
            <a:off x="1888963" y="2522538"/>
            <a:ext cx="6095377" cy="858838"/>
            <a:chOff x="0" y="-157"/>
            <a:chExt cx="3371" cy="541"/>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57"/>
              <a:ext cx="2976"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لا </a:t>
              </a:r>
              <a:r>
                <a:rPr lang="ar-EG" sz="2400" b="1" dirty="0">
                  <a:solidFill>
                    <a:srgbClr val="FFFFFF"/>
                  </a:solidFill>
                </a:rPr>
                <a:t>تجعل سكرتيرك الخاص يقول "السيد "جونسون" لا يقابل أي شخص دون موعد مسبق</a:t>
              </a:r>
              <a:r>
                <a:rPr lang="ar-EG" sz="2400" b="1" dirty="0" smtClean="0">
                  <a:solidFill>
                    <a:srgbClr val="FFFFFF"/>
                  </a:solidFill>
                </a:rPr>
                <a:t>"</a:t>
              </a:r>
              <a:endParaRPr lang="ar-EG" sz="2400" b="1" dirty="0">
                <a:solidFill>
                  <a:srgbClr val="FFFFFF"/>
                </a:solidFill>
              </a:endParaRP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2</a:t>
              </a:r>
              <a:endParaRPr lang="en-US" sz="2400" b="1" dirty="0">
                <a:solidFill>
                  <a:srgbClr val="FFFFFF"/>
                </a:solidFill>
              </a:endParaRPr>
            </a:p>
          </p:txBody>
        </p:sp>
      </p:grpSp>
      <p:grpSp>
        <p:nvGrpSpPr>
          <p:cNvPr id="6161" name="Group 17"/>
          <p:cNvGrpSpPr>
            <a:grpSpLocks/>
          </p:cNvGrpSpPr>
          <p:nvPr/>
        </p:nvGrpSpPr>
        <p:grpSpPr bwMode="auto">
          <a:xfrm flipH="1">
            <a:off x="1974245" y="4572001"/>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45"/>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أخبرني </a:t>
              </a:r>
              <a:r>
                <a:rPr lang="ar-EG" sz="2400" b="1" dirty="0">
                  <a:solidFill>
                    <a:srgbClr val="FFFFFF"/>
                  </a:solidFill>
                </a:rPr>
                <a:t>بشعورك أثناء إلقائي للعرض التقديمي</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4</a:t>
              </a:r>
              <a:endParaRPr lang="en-US" sz="2400" b="1" dirty="0">
                <a:solidFill>
                  <a:srgbClr val="FFFFFF"/>
                </a:solidFill>
              </a:endParaRP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384" y="0"/>
              <a:ext cx="295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معاودة </a:t>
              </a:r>
              <a:r>
                <a:rPr lang="ar-EG" sz="2400" b="1" dirty="0">
                  <a:solidFill>
                    <a:srgbClr val="FFFFFF"/>
                  </a:solidFill>
                </a:rPr>
                <a:t>الاتصال بهم</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a:t>
                </a:r>
                <a:endParaRPr lang="en-US" sz="2400" b="1" dirty="0">
                  <a:solidFill>
                    <a:srgbClr val="FFFFFF"/>
                  </a:solidFill>
                </a:endParaRPr>
              </a:p>
            </p:txBody>
          </p:sp>
        </p:grpSp>
      </p:grpSp>
      <p:grpSp>
        <p:nvGrpSpPr>
          <p:cNvPr id="6191" name="Group 47"/>
          <p:cNvGrpSpPr>
            <a:grpSpLocks/>
          </p:cNvGrpSpPr>
          <p:nvPr/>
        </p:nvGrpSpPr>
        <p:grpSpPr bwMode="auto">
          <a:xfrm flipH="1">
            <a:off x="1888136" y="3429000"/>
            <a:ext cx="6075487" cy="895351"/>
            <a:chOff x="0" y="-166"/>
            <a:chExt cx="3360" cy="564"/>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166"/>
              <a:ext cx="2736"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إن </a:t>
              </a:r>
              <a:r>
                <a:rPr lang="ar-EG" sz="2400" b="1" dirty="0">
                  <a:solidFill>
                    <a:srgbClr val="FFFFFF"/>
                  </a:solidFill>
                </a:rPr>
                <a:t>لم تتخذ القرار (أو أنك لست المسئول الوحيد عن اتخاذ القرارات) فأخبرني بذلك</a:t>
              </a: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0"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3</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1999009"/>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078" y="76288"/>
            <a:ext cx="7772272" cy="838200"/>
          </a:xfrm>
        </p:spPr>
        <p:txBody>
          <a:bodyPr/>
          <a:lstStyle/>
          <a:p>
            <a:pPr rtl="1"/>
            <a:r>
              <a:rPr lang="ar-EG" sz="2800" b="1" dirty="0"/>
              <a:t>كيف يريد مندوب </a:t>
            </a:r>
            <a:r>
              <a:rPr lang="ar-EG" sz="2800" b="1" dirty="0" smtClean="0"/>
              <a:t>المبيعات أن </a:t>
            </a:r>
            <a:r>
              <a:rPr lang="ar-EG" sz="2800" b="1" dirty="0"/>
              <a:t>يتعامل معه العملاء؟</a:t>
            </a:r>
          </a:p>
        </p:txBody>
      </p:sp>
      <p:grpSp>
        <p:nvGrpSpPr>
          <p:cNvPr id="6147" name="Group 3"/>
          <p:cNvGrpSpPr>
            <a:grpSpLocks/>
          </p:cNvGrpSpPr>
          <p:nvPr/>
        </p:nvGrpSpPr>
        <p:grpSpPr bwMode="auto">
          <a:xfrm flipH="1">
            <a:off x="1888963" y="2771776"/>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75"/>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لا </a:t>
              </a:r>
              <a:r>
                <a:rPr lang="ar-EG" sz="2400" b="1" dirty="0">
                  <a:solidFill>
                    <a:srgbClr val="FFFFFF"/>
                  </a:solidFill>
                </a:rPr>
                <a:t>تخبرني بأنك ستفكر في العرض</a:t>
              </a: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6</a:t>
              </a:r>
              <a:endParaRPr lang="en-US" sz="2400" b="1" dirty="0">
                <a:solidFill>
                  <a:srgbClr val="FFFFFF"/>
                </a:solidFill>
              </a:endParaRPr>
            </a:p>
          </p:txBody>
        </p:sp>
      </p:grpSp>
      <p:grpSp>
        <p:nvGrpSpPr>
          <p:cNvPr id="6161" name="Group 17"/>
          <p:cNvGrpSpPr>
            <a:grpSpLocks/>
          </p:cNvGrpSpPr>
          <p:nvPr/>
        </p:nvGrpSpPr>
        <p:grpSpPr bwMode="auto">
          <a:xfrm flipH="1">
            <a:off x="1974245" y="4572001"/>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45"/>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أعطني </a:t>
              </a:r>
              <a:r>
                <a:rPr lang="ar-EG" sz="2400" b="1" dirty="0">
                  <a:solidFill>
                    <a:srgbClr val="FFFFFF"/>
                  </a:solidFill>
                </a:rPr>
                <a:t>طلب الشراء عندما أطلبه منك</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8</a:t>
              </a:r>
              <a:endParaRPr lang="en-US" sz="2400" b="1" dirty="0">
                <a:solidFill>
                  <a:srgbClr val="FFFFFF"/>
                </a:solidFill>
              </a:endParaRP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384" y="0"/>
              <a:ext cx="295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أوف </a:t>
              </a:r>
              <a:r>
                <a:rPr lang="ar-EG" sz="2400" b="1" dirty="0">
                  <a:solidFill>
                    <a:srgbClr val="FFFFFF"/>
                  </a:solidFill>
                </a:rPr>
                <a:t>بما قلت أنك ستفعله</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5</a:t>
                </a:r>
                <a:endParaRPr lang="en-US" sz="2400" b="1" dirty="0">
                  <a:solidFill>
                    <a:srgbClr val="FFFFFF"/>
                  </a:solidFill>
                </a:endParaRPr>
              </a:p>
            </p:txBody>
          </p:sp>
        </p:grpSp>
      </p:grpSp>
      <p:grpSp>
        <p:nvGrpSpPr>
          <p:cNvPr id="6191" name="Group 47"/>
          <p:cNvGrpSpPr>
            <a:grpSpLocks/>
          </p:cNvGrpSpPr>
          <p:nvPr/>
        </p:nvGrpSpPr>
        <p:grpSpPr bwMode="auto">
          <a:xfrm flipH="1">
            <a:off x="1888136" y="3714751"/>
            <a:ext cx="6075487" cy="609600"/>
            <a:chOff x="0" y="14"/>
            <a:chExt cx="3360" cy="384"/>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23"/>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لا </a:t>
              </a:r>
              <a:r>
                <a:rPr lang="ar-EG" sz="2400" b="1" dirty="0">
                  <a:solidFill>
                    <a:srgbClr val="FFFFFF"/>
                  </a:solidFill>
                </a:rPr>
                <a:t>تمارس الألاعيب</a:t>
              </a: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0"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7</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976690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6" name="AutoShape 3" descr="D8FCD644EF414d608FD23FABDBB2453F# #AutoShape 3"/>
          <p:cNvSpPr>
            <a:spLocks noChangeArrowheads="1"/>
          </p:cNvSpPr>
          <p:nvPr/>
        </p:nvSpPr>
        <p:spPr bwMode="auto">
          <a:xfrm>
            <a:off x="2133664" y="1714501"/>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r>
              <a:rPr lang="ar-EG" altLang="zh-CN" sz="5000" b="1" dirty="0">
                <a:solidFill>
                  <a:srgbClr val="FFFFFF"/>
                </a:solidFill>
                <a:ea typeface="Microsoft YaHei" pitchFamily="34" charset="-122"/>
              </a:rPr>
              <a:t>أسرار فشل مندوبي المبيعات</a:t>
            </a: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2063558860"/>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ما هي أسباب فشل مندوب المبيعات ؟‬ - YouTub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88095"/>
          </a:xfrm>
        </p:spPr>
      </p:pic>
    </p:spTree>
    <p:extLst>
      <p:ext uri="{BB962C8B-B14F-4D97-AF65-F5344CB8AC3E}">
        <p14:creationId xmlns:p14="http://schemas.microsoft.com/office/powerpoint/2010/main" val="213403930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6" name="AutoShape 3" descr="D8FCD644EF414d608FD23FABDBB2453F# #AutoShape 3"/>
          <p:cNvSpPr>
            <a:spLocks noChangeArrowheads="1"/>
          </p:cNvSpPr>
          <p:nvPr/>
        </p:nvSpPr>
        <p:spPr bwMode="auto">
          <a:xfrm>
            <a:off x="2133664" y="1714501"/>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r>
              <a:rPr lang="ar-EG" altLang="zh-CN" sz="5000" b="1" dirty="0">
                <a:solidFill>
                  <a:srgbClr val="FFFFFF"/>
                </a:solidFill>
                <a:ea typeface="Microsoft YaHei" pitchFamily="34" charset="-122"/>
              </a:rPr>
              <a:t>عناصر المزيج التسويقي </a:t>
            </a: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23474235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orizontal Scroll 4"/>
          <p:cNvSpPr/>
          <p:nvPr/>
        </p:nvSpPr>
        <p:spPr bwMode="auto">
          <a:xfrm>
            <a:off x="1143090" y="2590822"/>
            <a:ext cx="7162612" cy="2209742"/>
          </a:xfrm>
          <a:prstGeom prst="horizontalScroll">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1" anchor="t" anchorCtr="0" compatLnSpc="1">
            <a:prstTxWarp prst="textNoShape">
              <a:avLst/>
            </a:prstTxWarp>
          </a:bodyPr>
          <a:lstStyle/>
          <a:p>
            <a:pPr algn="r" rtl="1">
              <a:lnSpc>
                <a:spcPct val="250000"/>
              </a:lnSpc>
            </a:pPr>
            <a:r>
              <a:rPr lang="ar-EG" sz="3200" b="1" dirty="0"/>
              <a:t>"إن الفوز ليس كل شيء، إنما هو الشيء الوحيد" </a:t>
            </a:r>
            <a:endParaRPr kumimoji="0" lang="ar-EG" sz="32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880160448"/>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orizontal Scroll 4"/>
          <p:cNvSpPr/>
          <p:nvPr/>
        </p:nvSpPr>
        <p:spPr bwMode="auto">
          <a:xfrm>
            <a:off x="1143090" y="2590822"/>
            <a:ext cx="7162612" cy="2209742"/>
          </a:xfrm>
          <a:prstGeom prst="horizontalScroll">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1" anchor="t" anchorCtr="0" compatLnSpc="1">
            <a:prstTxWarp prst="textNoShape">
              <a:avLst/>
            </a:prstTxWarp>
          </a:bodyPr>
          <a:lstStyle/>
          <a:p>
            <a:pPr algn="ctr" rtl="1">
              <a:lnSpc>
                <a:spcPct val="250000"/>
              </a:lnSpc>
            </a:pPr>
            <a:r>
              <a:rPr lang="ar-EG" sz="3200" b="1" dirty="0" smtClean="0"/>
              <a:t>تمرين </a:t>
            </a:r>
            <a:r>
              <a:rPr lang="ar-EG" sz="3200" b="1" dirty="0" smtClean="0">
                <a:solidFill>
                  <a:srgbClr val="002060"/>
                </a:solidFill>
              </a:rPr>
              <a:t>صفحة 66</a:t>
            </a:r>
            <a:endParaRPr kumimoji="0" lang="ar-EG" sz="3200" b="1" i="0" u="none" strike="noStrike" cap="none" normalizeH="0" baseline="0" dirty="0" smtClean="0">
              <a:ln>
                <a:noFill/>
              </a:ln>
              <a:solidFill>
                <a:srgbClr val="002060"/>
              </a:solidFill>
              <a:effectLst/>
            </a:endParaRPr>
          </a:p>
        </p:txBody>
      </p:sp>
    </p:spTree>
    <p:extLst>
      <p:ext uri="{BB962C8B-B14F-4D97-AF65-F5344CB8AC3E}">
        <p14:creationId xmlns:p14="http://schemas.microsoft.com/office/powerpoint/2010/main" val="1133211966"/>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6" name="AutoShape 3" descr="D8FCD644EF414d608FD23FABDBB2453F# #AutoShape 3"/>
          <p:cNvSpPr>
            <a:spLocks noChangeArrowheads="1"/>
          </p:cNvSpPr>
          <p:nvPr/>
        </p:nvSpPr>
        <p:spPr bwMode="auto">
          <a:xfrm>
            <a:off x="2133664" y="1714501"/>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r>
              <a:rPr lang="ar-EG" altLang="zh-CN" sz="5000" b="1" dirty="0">
                <a:solidFill>
                  <a:srgbClr val="FFFFFF"/>
                </a:solidFill>
                <a:ea typeface="Microsoft YaHei" pitchFamily="34" charset="-122"/>
              </a:rPr>
              <a:t> </a:t>
            </a:r>
            <a:r>
              <a:rPr lang="ar-EG" altLang="zh-CN" sz="5000" b="1" dirty="0" smtClean="0">
                <a:solidFill>
                  <a:srgbClr val="FFFFFF"/>
                </a:solidFill>
                <a:ea typeface="Microsoft YaHei" pitchFamily="34" charset="-122"/>
              </a:rPr>
              <a:t>كيف </a:t>
            </a:r>
            <a:r>
              <a:rPr lang="ar-EG" altLang="zh-CN" sz="5000" b="1" dirty="0">
                <a:solidFill>
                  <a:srgbClr val="FFFFFF"/>
                </a:solidFill>
                <a:ea typeface="Microsoft YaHei" pitchFamily="34" charset="-122"/>
              </a:rPr>
              <a:t>تصبح إيجابياً</a:t>
            </a:r>
          </a:p>
          <a:p>
            <a:pPr algn="ctr" rtl="1" eaLnBrk="0" hangingPunct="0"/>
            <a:r>
              <a:rPr lang="ar-EG" altLang="zh-CN" sz="5000" b="1" dirty="0">
                <a:solidFill>
                  <a:srgbClr val="FFFFFF"/>
                </a:solidFill>
                <a:ea typeface="Microsoft YaHei" pitchFamily="34" charset="-122"/>
              </a:rPr>
              <a:t>أتريد أن تغير توجهك الفكري؟</a:t>
            </a: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114000892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078" y="76288"/>
            <a:ext cx="7772272" cy="838200"/>
          </a:xfrm>
        </p:spPr>
        <p:txBody>
          <a:bodyPr/>
          <a:lstStyle/>
          <a:p>
            <a:pPr rtl="1"/>
            <a:r>
              <a:rPr lang="ar-EG" sz="2800" b="1" dirty="0"/>
              <a:t>التزم بهذه  الأفكار والتمارين</a:t>
            </a:r>
            <a:endParaRPr lang="en-US" sz="2800" b="1" dirty="0"/>
          </a:p>
        </p:txBody>
      </p:sp>
      <p:grpSp>
        <p:nvGrpSpPr>
          <p:cNvPr id="6147" name="Group 3"/>
          <p:cNvGrpSpPr>
            <a:grpSpLocks/>
          </p:cNvGrpSpPr>
          <p:nvPr/>
        </p:nvGrpSpPr>
        <p:grpSpPr bwMode="auto">
          <a:xfrm flipH="1">
            <a:off x="1888963" y="2514600"/>
            <a:ext cx="6095377" cy="866776"/>
            <a:chOff x="0" y="-162"/>
            <a:chExt cx="3371" cy="546"/>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62"/>
              <a:ext cx="2976"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تجاهل الأخبار التافهة، وكرس وقتك للقيام بمشروع يستحق المجهود</a:t>
              </a: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2</a:t>
              </a:r>
              <a:endParaRPr lang="en-US" sz="2400" b="1" dirty="0">
                <a:solidFill>
                  <a:srgbClr val="FFFFFF"/>
                </a:solidFill>
              </a:endParaRPr>
            </a:p>
          </p:txBody>
        </p:sp>
      </p:grpSp>
      <p:grpSp>
        <p:nvGrpSpPr>
          <p:cNvPr id="6161" name="Group 17"/>
          <p:cNvGrpSpPr>
            <a:grpSpLocks/>
          </p:cNvGrpSpPr>
          <p:nvPr/>
        </p:nvGrpSpPr>
        <p:grpSpPr bwMode="auto">
          <a:xfrm flipH="1">
            <a:off x="1974245" y="4572001"/>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45"/>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عدد نعم الله عليك كل يوم</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4</a:t>
              </a:r>
              <a:endParaRPr lang="en-US" sz="2400" b="1" dirty="0">
                <a:solidFill>
                  <a:srgbClr val="FFFFFF"/>
                </a:solidFill>
              </a:endParaRPr>
            </a:p>
          </p:txBody>
        </p:sp>
      </p:grpSp>
      <p:grpSp>
        <p:nvGrpSpPr>
          <p:cNvPr id="6175" name="Group 31"/>
          <p:cNvGrpSpPr>
            <a:grpSpLocks/>
          </p:cNvGrpSpPr>
          <p:nvPr/>
        </p:nvGrpSpPr>
        <p:grpSpPr bwMode="auto">
          <a:xfrm flipH="1">
            <a:off x="1888136" y="1600200"/>
            <a:ext cx="6075487" cy="914401"/>
            <a:chOff x="0" y="-180"/>
            <a:chExt cx="3360" cy="57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384" y="-180"/>
              <a:ext cx="2950"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عندما تخطيء في شيء ما، تذكر أن الخطأ خطؤك وليس خطأ غيرك</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a:t>
                </a:r>
                <a:endParaRPr lang="en-US" sz="2400" b="1" dirty="0">
                  <a:solidFill>
                    <a:srgbClr val="FFFFFF"/>
                  </a:solidFill>
                </a:endParaRPr>
              </a:p>
            </p:txBody>
          </p:sp>
        </p:grpSp>
      </p:grpSp>
      <p:grpSp>
        <p:nvGrpSpPr>
          <p:cNvPr id="6191" name="Group 47"/>
          <p:cNvGrpSpPr>
            <a:grpSpLocks/>
          </p:cNvGrpSpPr>
          <p:nvPr/>
        </p:nvGrpSpPr>
        <p:grpSpPr bwMode="auto">
          <a:xfrm flipH="1">
            <a:off x="1888136" y="3429000"/>
            <a:ext cx="6075487" cy="895351"/>
            <a:chOff x="0" y="-166"/>
            <a:chExt cx="3360" cy="564"/>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166"/>
              <a:ext cx="2736"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تجاهل من يخبرك "أنك لا تستطيع" أو من يثبطون من همتك</a:t>
              </a: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0"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3</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7120348"/>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ded Corner 3"/>
          <p:cNvSpPr/>
          <p:nvPr/>
        </p:nvSpPr>
        <p:spPr bwMode="auto">
          <a:xfrm>
            <a:off x="914496" y="3581396"/>
            <a:ext cx="7619800" cy="2438336"/>
          </a:xfrm>
          <a:prstGeom prst="foldedCorner">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endParaRPr lang="ar-EG" sz="1600" b="1" dirty="0" smtClean="0">
              <a:solidFill>
                <a:srgbClr val="002060"/>
              </a:solidFill>
            </a:endParaRPr>
          </a:p>
          <a:p>
            <a:pPr algn="justLow" rtl="1"/>
            <a:r>
              <a:rPr lang="ar-EG" sz="2800" b="1" dirty="0">
                <a:solidFill>
                  <a:schemeClr val="tx1"/>
                </a:solidFill>
              </a:rPr>
              <a:t>أبطئ الخطى. نعم أن الوقت في غاية الأهمية ولكن لا تجعل اللهفة للحصول على البيع تظهر على قسمات وجهك؛ فالإعداد الجيد "وإظهار بعض الاحترام" دائمًا يثمر علاقات طويلة المدى، وهذا يعني المزيد من الأرباح، بدلاً من تحقيق صفقة واحدة فقط</a:t>
            </a:r>
            <a:endParaRPr lang="ar-EG" sz="2000" dirty="0">
              <a:solidFill>
                <a:schemeClr val="tx1"/>
              </a:solidFill>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a:spLocks noGrp="1" noChangeArrowheads="1"/>
          </p:cNvSpPr>
          <p:nvPr>
            <p:ph type="title"/>
          </p:nvPr>
        </p:nvSpPr>
        <p:spPr>
          <a:xfrm>
            <a:off x="304800" y="76288"/>
            <a:ext cx="7162800" cy="838200"/>
          </a:xfrm>
        </p:spPr>
        <p:txBody>
          <a:bodyPr/>
          <a:lstStyle/>
          <a:p>
            <a:pPr rtl="1"/>
            <a:r>
              <a:rPr lang="ar-EG" sz="3200" b="1" dirty="0"/>
              <a:t>القاعدة الأولي</a:t>
            </a:r>
            <a:endParaRPr lang="en-US" sz="3200" b="1" dirty="0"/>
          </a:p>
        </p:txBody>
      </p:sp>
    </p:spTree>
    <p:extLst>
      <p:ext uri="{BB962C8B-B14F-4D97-AF65-F5344CB8AC3E}">
        <p14:creationId xmlns:p14="http://schemas.microsoft.com/office/powerpoint/2010/main" val="1550602291"/>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ded Corner 3"/>
          <p:cNvSpPr/>
          <p:nvPr/>
        </p:nvSpPr>
        <p:spPr bwMode="auto">
          <a:xfrm>
            <a:off x="914496" y="3581396"/>
            <a:ext cx="7619800" cy="2590732"/>
          </a:xfrm>
          <a:prstGeom prst="foldedCorner">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endParaRPr lang="ar-EG" sz="1600" b="1" dirty="0" smtClean="0">
              <a:solidFill>
                <a:srgbClr val="002060"/>
              </a:solidFill>
            </a:endParaRPr>
          </a:p>
          <a:p>
            <a:pPr algn="justLow" rtl="1"/>
            <a:r>
              <a:rPr lang="ar-EG" sz="2800" b="1" dirty="0">
                <a:solidFill>
                  <a:schemeClr val="tx1"/>
                </a:solidFill>
              </a:rPr>
              <a:t>إعداد اجتماعي ثلاثي... إعداد مرحلة اللقاء الأول أو الاتصال يمكن أن يكون السبب في نجاح الصفقة أو في إخفاقها؛ فالأطراف الثلاثة (أنت، والعميل المحال، والشخص الذي أحاله إليك) سوف تشكل معاً محاور هذه  المرحلة وإليك الطرق المفضل اتباعها عند اللقاء الأول مع العميل المحال بحسب أفضلها "وأكثرها فعالية"</a:t>
            </a:r>
            <a:endParaRPr lang="ar-EG" sz="2000" dirty="0">
              <a:solidFill>
                <a:schemeClr val="tx1"/>
              </a:solidFill>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a:spLocks noGrp="1" noChangeArrowheads="1"/>
          </p:cNvSpPr>
          <p:nvPr>
            <p:ph type="title"/>
          </p:nvPr>
        </p:nvSpPr>
        <p:spPr>
          <a:xfrm>
            <a:off x="304800" y="76288"/>
            <a:ext cx="7162800" cy="838200"/>
          </a:xfrm>
        </p:spPr>
        <p:txBody>
          <a:bodyPr/>
          <a:lstStyle/>
          <a:p>
            <a:pPr rtl="1"/>
            <a:r>
              <a:rPr lang="ar-EG" sz="3200" b="1" dirty="0"/>
              <a:t>القاعدة الثانية</a:t>
            </a:r>
            <a:endParaRPr lang="en-US" sz="3200" b="1" dirty="0"/>
          </a:p>
        </p:txBody>
      </p:sp>
    </p:spTree>
    <p:extLst>
      <p:ext uri="{BB962C8B-B14F-4D97-AF65-F5344CB8AC3E}">
        <p14:creationId xmlns:p14="http://schemas.microsoft.com/office/powerpoint/2010/main" val="3974403856"/>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ded Corner 3"/>
          <p:cNvSpPr/>
          <p:nvPr/>
        </p:nvSpPr>
        <p:spPr bwMode="auto">
          <a:xfrm>
            <a:off x="914496" y="3581396"/>
            <a:ext cx="7619800" cy="1981148"/>
          </a:xfrm>
          <a:prstGeom prst="foldedCorner">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endParaRPr lang="ar-EG" sz="1600" b="1" dirty="0" smtClean="0">
              <a:solidFill>
                <a:srgbClr val="002060"/>
              </a:solidFill>
            </a:endParaRPr>
          </a:p>
          <a:p>
            <a:pPr algn="justLow" rtl="1"/>
            <a:r>
              <a:rPr lang="ar-EG" sz="2800" b="1" dirty="0">
                <a:solidFill>
                  <a:schemeClr val="tx1"/>
                </a:solidFill>
              </a:rPr>
              <a:t>ليس من الضروري أن تنجر الصفقة من اللقاء الأول، ما دام العميل لا يزال معك. في الواقع، كلما بعت أقل، كانت مصداقيتك أكبر. وكل ما تحتاج إليه هنا هو بناء ثقة وألفة أكبر</a:t>
            </a:r>
            <a:endParaRPr lang="ar-EG" sz="2000" dirty="0">
              <a:solidFill>
                <a:schemeClr val="tx1"/>
              </a:solidFill>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a:spLocks noGrp="1" noChangeArrowheads="1"/>
          </p:cNvSpPr>
          <p:nvPr>
            <p:ph type="title"/>
          </p:nvPr>
        </p:nvSpPr>
        <p:spPr>
          <a:xfrm>
            <a:off x="304800" y="76288"/>
            <a:ext cx="7162800" cy="838200"/>
          </a:xfrm>
        </p:spPr>
        <p:txBody>
          <a:bodyPr/>
          <a:lstStyle/>
          <a:p>
            <a:pPr rtl="1"/>
            <a:r>
              <a:rPr lang="ar-EG" sz="3200" b="1" dirty="0"/>
              <a:t>القاعدة الثالثة</a:t>
            </a:r>
            <a:endParaRPr lang="en-US" sz="3200" b="1" dirty="0"/>
          </a:p>
        </p:txBody>
      </p:sp>
    </p:spTree>
    <p:extLst>
      <p:ext uri="{BB962C8B-B14F-4D97-AF65-F5344CB8AC3E}">
        <p14:creationId xmlns:p14="http://schemas.microsoft.com/office/powerpoint/2010/main" val="1048807730"/>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ded Corner 3"/>
          <p:cNvSpPr/>
          <p:nvPr/>
        </p:nvSpPr>
        <p:spPr bwMode="auto">
          <a:xfrm>
            <a:off x="914496" y="4190980"/>
            <a:ext cx="7619800" cy="1371564"/>
          </a:xfrm>
          <a:prstGeom prst="foldedCorner">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endParaRPr lang="ar-EG" sz="1600" b="1" dirty="0" smtClean="0">
              <a:solidFill>
                <a:srgbClr val="002060"/>
              </a:solidFill>
            </a:endParaRPr>
          </a:p>
          <a:p>
            <a:pPr algn="justLow" rtl="1"/>
            <a:r>
              <a:rPr lang="ar-EG" sz="2800" b="1" dirty="0">
                <a:solidFill>
                  <a:schemeClr val="tx1"/>
                </a:solidFill>
              </a:rPr>
              <a:t>قم بترتيب لقاء ثان خاص؛ لكي تتمكن من خلاله من الاقتراب أكثر من إبرام صفقة بيع</a:t>
            </a:r>
            <a:endParaRPr lang="ar-EG" sz="2000" dirty="0">
              <a:solidFill>
                <a:schemeClr val="tx1"/>
              </a:solidFill>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a:spLocks noGrp="1" noChangeArrowheads="1"/>
          </p:cNvSpPr>
          <p:nvPr>
            <p:ph type="title"/>
          </p:nvPr>
        </p:nvSpPr>
        <p:spPr>
          <a:xfrm>
            <a:off x="304800" y="76288"/>
            <a:ext cx="7162800" cy="838200"/>
          </a:xfrm>
        </p:spPr>
        <p:txBody>
          <a:bodyPr/>
          <a:lstStyle/>
          <a:p>
            <a:pPr rtl="1"/>
            <a:r>
              <a:rPr lang="ar-EG" sz="3200" b="1" dirty="0"/>
              <a:t>القاعدة الرابعة</a:t>
            </a:r>
            <a:endParaRPr lang="en-US" sz="3200" b="1" dirty="0"/>
          </a:p>
        </p:txBody>
      </p:sp>
    </p:spTree>
    <p:extLst>
      <p:ext uri="{BB962C8B-B14F-4D97-AF65-F5344CB8AC3E}">
        <p14:creationId xmlns:p14="http://schemas.microsoft.com/office/powerpoint/2010/main" val="363140871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ded Corner 3"/>
          <p:cNvSpPr/>
          <p:nvPr/>
        </p:nvSpPr>
        <p:spPr bwMode="auto">
          <a:xfrm>
            <a:off x="914496" y="3581396"/>
            <a:ext cx="7619800" cy="1981148"/>
          </a:xfrm>
          <a:prstGeom prst="foldedCorner">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endParaRPr lang="ar-EG" sz="1600" b="1" dirty="0" smtClean="0">
              <a:solidFill>
                <a:srgbClr val="002060"/>
              </a:solidFill>
            </a:endParaRPr>
          </a:p>
          <a:p>
            <a:pPr algn="justLow" rtl="1"/>
            <a:r>
              <a:rPr lang="ar-EG" sz="2800" b="1" dirty="0">
                <a:solidFill>
                  <a:schemeClr val="tx1"/>
                </a:solidFill>
              </a:rPr>
              <a:t>لا تبعث بالكثير من المعلومات عبر البريد؛ فالبريد مثله مثل التيفون ولا مكان فيه للبيع، وأنما هو مجرد وسيلة؛ لذا أرسل إلى العميل أقل قدر من المعلومات التي تكفي لإثارة اهتمامه</a:t>
            </a:r>
            <a:endParaRPr lang="ar-EG" sz="2000" dirty="0">
              <a:solidFill>
                <a:schemeClr val="tx1"/>
              </a:solidFill>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a:spLocks noGrp="1" noChangeArrowheads="1"/>
          </p:cNvSpPr>
          <p:nvPr>
            <p:ph type="title"/>
          </p:nvPr>
        </p:nvSpPr>
        <p:spPr>
          <a:xfrm>
            <a:off x="304800" y="76288"/>
            <a:ext cx="7162800" cy="838200"/>
          </a:xfrm>
        </p:spPr>
        <p:txBody>
          <a:bodyPr/>
          <a:lstStyle/>
          <a:p>
            <a:pPr rtl="1"/>
            <a:r>
              <a:rPr lang="ar-EG" sz="3200" b="1" dirty="0"/>
              <a:t>القاعدة الخامسة</a:t>
            </a:r>
            <a:endParaRPr lang="en-US" sz="3200" b="1" dirty="0"/>
          </a:p>
        </p:txBody>
      </p:sp>
    </p:spTree>
    <p:extLst>
      <p:ext uri="{BB962C8B-B14F-4D97-AF65-F5344CB8AC3E}">
        <p14:creationId xmlns:p14="http://schemas.microsoft.com/office/powerpoint/2010/main" val="1071997656"/>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ded Corner 3"/>
          <p:cNvSpPr/>
          <p:nvPr/>
        </p:nvSpPr>
        <p:spPr bwMode="auto">
          <a:xfrm>
            <a:off x="914496" y="3581396"/>
            <a:ext cx="7619800" cy="2133544"/>
          </a:xfrm>
          <a:prstGeom prst="foldedCorner">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endParaRPr lang="ar-EG" sz="1600" b="1" dirty="0" smtClean="0">
              <a:solidFill>
                <a:srgbClr val="002060"/>
              </a:solidFill>
            </a:endParaRPr>
          </a:p>
          <a:p>
            <a:pPr algn="justLow" rtl="1"/>
            <a:r>
              <a:rPr lang="ar-EG" sz="2800" b="1" dirty="0">
                <a:solidFill>
                  <a:schemeClr val="tx1"/>
                </a:solidFill>
              </a:rPr>
              <a:t>اكتب رسالة شخصية للعميل المحال خلال الأربع والعشرين ساعة الأولى. ولابد أن تكون هذه الرسالة موجزة ولكنها مؤثرة ولا تكثر فيها من كلمات الشكر وتكرار الشكر بل كل ما تقوله أنك سعدت بالتعرف عليه، وأنك تأمل في مقابلته في المرة القادمة</a:t>
            </a:r>
            <a:endParaRPr lang="ar-EG" sz="2000" dirty="0">
              <a:solidFill>
                <a:schemeClr val="tx1"/>
              </a:solidFill>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a:spLocks noGrp="1" noChangeArrowheads="1"/>
          </p:cNvSpPr>
          <p:nvPr>
            <p:ph type="title"/>
          </p:nvPr>
        </p:nvSpPr>
        <p:spPr>
          <a:xfrm>
            <a:off x="304800" y="76288"/>
            <a:ext cx="7162800" cy="838200"/>
          </a:xfrm>
        </p:spPr>
        <p:txBody>
          <a:bodyPr/>
          <a:lstStyle/>
          <a:p>
            <a:pPr rtl="1"/>
            <a:r>
              <a:rPr lang="ar-EG" sz="3200" b="1" dirty="0"/>
              <a:t>القاعدة السادسة</a:t>
            </a:r>
            <a:endParaRPr lang="en-US" sz="3200" b="1" dirty="0"/>
          </a:p>
        </p:txBody>
      </p:sp>
    </p:spTree>
    <p:extLst>
      <p:ext uri="{BB962C8B-B14F-4D97-AF65-F5344CB8AC3E}">
        <p14:creationId xmlns:p14="http://schemas.microsoft.com/office/powerpoint/2010/main" val="2580963909"/>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rtl="1"/>
            <a:r>
              <a:rPr lang="ar-EG" b="1" dirty="0">
                <a:latin typeface="Simplified Arabic" pitchFamily="18" charset="-78"/>
                <a:ea typeface="+mn-ea"/>
                <a:cs typeface="Simplified Arabic" pitchFamily="18" charset="-78"/>
              </a:rPr>
              <a:t>أولا : المنتج </a:t>
            </a:r>
            <a:endParaRPr lang="en-US" b="1" dirty="0">
              <a:latin typeface="Simplified Arabic" pitchFamily="18" charset="-78"/>
              <a:ea typeface="+mn-ea"/>
              <a:cs typeface="Simplified Arabic" pitchFamily="18" charset="-78"/>
            </a:endParaRPr>
          </a:p>
        </p:txBody>
      </p:sp>
      <p:sp>
        <p:nvSpPr>
          <p:cNvPr id="7171" name="Rectangle 3"/>
          <p:cNvSpPr>
            <a:spLocks noGrp="1" noChangeArrowheads="1"/>
          </p:cNvSpPr>
          <p:nvPr>
            <p:ph type="body" idx="1"/>
          </p:nvPr>
        </p:nvSpPr>
        <p:spPr>
          <a:xfrm>
            <a:off x="3505228" y="1905040"/>
            <a:ext cx="5105372" cy="3886200"/>
          </a:xfrm>
        </p:spPr>
        <p:txBody>
          <a:bodyPr/>
          <a:lstStyle/>
          <a:p>
            <a:pPr marL="0" indent="0" algn="justLow" rtl="1">
              <a:lnSpc>
                <a:spcPct val="80000"/>
              </a:lnSpc>
              <a:buNone/>
            </a:pPr>
            <a:r>
              <a:rPr lang="ar-EG" b="1" dirty="0">
                <a:latin typeface="Simplified Arabic" pitchFamily="18" charset="-78"/>
                <a:cs typeface="Simplified Arabic" pitchFamily="18" charset="-78"/>
              </a:rPr>
              <a:t>هو عبارة عن مجموعة من المنافع التي يحصل عليها المستهلك لإشباع احتياجاته، وهذه المنافع تشمل المنافع المادية والنفسية </a:t>
            </a:r>
            <a:endParaRPr lang="en-US" sz="3600" b="1" dirty="0">
              <a:latin typeface="Simplified Arabic" pitchFamily="18" charset="-78"/>
              <a:cs typeface="Simplified Arabic" pitchFamily="18" charset="-78"/>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714" y="3352802"/>
            <a:ext cx="3582862" cy="2743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068143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ded Corner 3"/>
          <p:cNvSpPr/>
          <p:nvPr/>
        </p:nvSpPr>
        <p:spPr bwMode="auto">
          <a:xfrm>
            <a:off x="914496" y="3581396"/>
            <a:ext cx="7619800" cy="2133544"/>
          </a:xfrm>
          <a:prstGeom prst="foldedCorner">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endParaRPr lang="ar-EG" sz="1600" b="1" dirty="0" smtClean="0">
              <a:solidFill>
                <a:srgbClr val="002060"/>
              </a:solidFill>
            </a:endParaRPr>
          </a:p>
          <a:p>
            <a:pPr algn="justLow" rtl="1"/>
            <a:r>
              <a:rPr lang="ar-EG" sz="2800" b="1" dirty="0">
                <a:solidFill>
                  <a:schemeClr val="tx1"/>
                </a:solidFill>
              </a:rPr>
              <a:t>اكتب رسالة شكر لعميلك الحالي. وارفق معها هدية، إذا ما تمت صفقة البيع، ولتكن الهدية على شكل إعلان مخصوص ومميز، أو شيء مطبوع عليه اسمك، أو تذكرتين لمبارة كرة القدم، وعبارة الشكر والهدية سوف تشجع العميل لأن يحيل إليك أشخاصًا آخرين</a:t>
            </a:r>
            <a:endParaRPr lang="ar-EG" sz="2000" dirty="0">
              <a:solidFill>
                <a:schemeClr val="tx1"/>
              </a:solidFill>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a:spLocks noGrp="1" noChangeArrowheads="1"/>
          </p:cNvSpPr>
          <p:nvPr>
            <p:ph type="title"/>
          </p:nvPr>
        </p:nvSpPr>
        <p:spPr>
          <a:xfrm>
            <a:off x="304800" y="76288"/>
            <a:ext cx="7162800" cy="838200"/>
          </a:xfrm>
        </p:spPr>
        <p:txBody>
          <a:bodyPr/>
          <a:lstStyle/>
          <a:p>
            <a:pPr rtl="1"/>
            <a:r>
              <a:rPr lang="ar-EG" sz="3200" b="1" dirty="0"/>
              <a:t>القاعدة السابعة</a:t>
            </a:r>
            <a:endParaRPr lang="en-US" sz="3200" b="1" dirty="0"/>
          </a:p>
        </p:txBody>
      </p:sp>
    </p:spTree>
    <p:extLst>
      <p:ext uri="{BB962C8B-B14F-4D97-AF65-F5344CB8AC3E}">
        <p14:creationId xmlns:p14="http://schemas.microsoft.com/office/powerpoint/2010/main" val="60806088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ded Corner 3"/>
          <p:cNvSpPr/>
          <p:nvPr/>
        </p:nvSpPr>
        <p:spPr bwMode="auto">
          <a:xfrm>
            <a:off x="914496" y="3581396"/>
            <a:ext cx="7619800" cy="2514534"/>
          </a:xfrm>
          <a:prstGeom prst="foldedCorner">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endParaRPr lang="ar-EG" sz="1600" b="1" dirty="0" smtClean="0">
              <a:solidFill>
                <a:srgbClr val="002060"/>
              </a:solidFill>
            </a:endParaRPr>
          </a:p>
          <a:p>
            <a:pPr algn="justLow" rtl="1"/>
            <a:r>
              <a:rPr lang="ar-EG" sz="2800" b="1" dirty="0">
                <a:solidFill>
                  <a:schemeClr val="tx1"/>
                </a:solidFill>
              </a:rPr>
              <a:t>احذر الفشل في التسليم! إذا فشلت في استكمال مهمة أو رسالة فسوف يجعلك هذا تبدو، أنت وعميلك الحالي، في صورة سيئة أم العميل المحال، والفشل في التسليم يقضي على أي فرصة لإحالة أخرى، وتعتبر هذه القاعدة من أهم القواعد على الإطلاق؛ حيث إنها تشكل الأرض الخصبة لسمعتك</a:t>
            </a:r>
            <a:endParaRPr lang="ar-EG" sz="2000" dirty="0">
              <a:solidFill>
                <a:schemeClr val="tx1"/>
              </a:solidFill>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a:spLocks noGrp="1" noChangeArrowheads="1"/>
          </p:cNvSpPr>
          <p:nvPr>
            <p:ph type="title"/>
          </p:nvPr>
        </p:nvSpPr>
        <p:spPr>
          <a:xfrm>
            <a:off x="304800" y="76288"/>
            <a:ext cx="7162800" cy="838200"/>
          </a:xfrm>
        </p:spPr>
        <p:txBody>
          <a:bodyPr/>
          <a:lstStyle/>
          <a:p>
            <a:pPr rtl="1"/>
            <a:r>
              <a:rPr lang="ar-EG" sz="3200" b="1" dirty="0"/>
              <a:t>القاعدة الثامنة</a:t>
            </a:r>
            <a:endParaRPr lang="en-US" sz="3200" b="1" dirty="0"/>
          </a:p>
        </p:txBody>
      </p:sp>
    </p:spTree>
    <p:extLst>
      <p:ext uri="{BB962C8B-B14F-4D97-AF65-F5344CB8AC3E}">
        <p14:creationId xmlns:p14="http://schemas.microsoft.com/office/powerpoint/2010/main" val="298119514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orizontal Scroll 4"/>
          <p:cNvSpPr/>
          <p:nvPr/>
        </p:nvSpPr>
        <p:spPr bwMode="auto">
          <a:xfrm>
            <a:off x="1143090" y="2590822"/>
            <a:ext cx="7162612" cy="2209742"/>
          </a:xfrm>
          <a:prstGeom prst="horizontalScroll">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1" anchor="t" anchorCtr="0" compatLnSpc="1">
            <a:prstTxWarp prst="textNoShape">
              <a:avLst/>
            </a:prstTxWarp>
          </a:bodyPr>
          <a:lstStyle/>
          <a:p>
            <a:pPr algn="ctr" rtl="1">
              <a:lnSpc>
                <a:spcPct val="250000"/>
              </a:lnSpc>
            </a:pPr>
            <a:r>
              <a:rPr lang="ar-EG" sz="3200" b="1" dirty="0" smtClean="0"/>
              <a:t>تمرين </a:t>
            </a:r>
            <a:r>
              <a:rPr lang="ar-SA" sz="3200" b="1" dirty="0"/>
              <a:t>اختبر مهارة الاستماع لديك</a:t>
            </a:r>
            <a:r>
              <a:rPr lang="ar-EG" sz="3200" b="1" dirty="0" smtClean="0"/>
              <a:t> </a:t>
            </a:r>
            <a:r>
              <a:rPr lang="ar-EG" sz="3200" b="1" dirty="0" smtClean="0">
                <a:solidFill>
                  <a:srgbClr val="002060"/>
                </a:solidFill>
              </a:rPr>
              <a:t>صفحة 70</a:t>
            </a:r>
            <a:endParaRPr kumimoji="0" lang="ar-EG" sz="3200" b="1" i="0" u="none" strike="noStrike" cap="none" normalizeH="0" baseline="0" dirty="0" smtClean="0">
              <a:ln>
                <a:noFill/>
              </a:ln>
              <a:solidFill>
                <a:srgbClr val="002060"/>
              </a:solidFill>
              <a:effectLst/>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893360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6" name="AutoShape 3" descr="D8FCD644EF414d608FD23FABDBB2453F# #AutoShape 3"/>
          <p:cNvSpPr>
            <a:spLocks noChangeArrowheads="1"/>
          </p:cNvSpPr>
          <p:nvPr/>
        </p:nvSpPr>
        <p:spPr bwMode="auto">
          <a:xfrm>
            <a:off x="2133664" y="1714501"/>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r>
              <a:rPr lang="ar-EG" altLang="zh-CN" sz="5000" b="1" dirty="0">
                <a:solidFill>
                  <a:srgbClr val="FFFFFF"/>
                </a:solidFill>
                <a:ea typeface="Microsoft YaHei" pitchFamily="34" charset="-122"/>
              </a:rPr>
              <a:t>اختبار لتعرف إذا </a:t>
            </a:r>
            <a:r>
              <a:rPr lang="ar-EG" altLang="zh-CN" sz="5000" b="1" dirty="0" smtClean="0">
                <a:solidFill>
                  <a:srgbClr val="FFFFFF"/>
                </a:solidFill>
                <a:ea typeface="Microsoft YaHei" pitchFamily="34" charset="-122"/>
              </a:rPr>
              <a:t>كنت</a:t>
            </a:r>
          </a:p>
          <a:p>
            <a:pPr algn="ctr" rtl="1" eaLnBrk="0" hangingPunct="0"/>
            <a:r>
              <a:rPr lang="ar-EG" altLang="zh-CN" sz="5000" b="1" dirty="0" smtClean="0">
                <a:solidFill>
                  <a:srgbClr val="FFFFFF"/>
                </a:solidFill>
                <a:ea typeface="Microsoft YaHei" pitchFamily="34" charset="-122"/>
              </a:rPr>
              <a:t>تفقد </a:t>
            </a:r>
            <a:r>
              <a:rPr lang="ar-EG" altLang="zh-CN" sz="5000" b="1" dirty="0">
                <a:solidFill>
                  <a:srgbClr val="FFFFFF"/>
                </a:solidFill>
                <a:ea typeface="Microsoft YaHei" pitchFamily="34" charset="-122"/>
              </a:rPr>
              <a:t>عملاءك</a:t>
            </a: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1600">
              <a:solidFill>
                <a:srgbClr val="FFFFFF"/>
              </a:solidFill>
              <a:latin typeface="Microsoft YaHei" pitchFamily="34" charset="-122"/>
              <a:ea typeface="Microsoft YaHei" pitchFamily="34" charset="-122"/>
            </a:endParaRPr>
          </a:p>
        </p:txBody>
      </p:sp>
      <p:grpSp>
        <p:nvGrpSpPr>
          <p:cNvPr id="8" name="Group 7"/>
          <p:cNvGrpSpPr/>
          <p:nvPr/>
        </p:nvGrpSpPr>
        <p:grpSpPr>
          <a:xfrm>
            <a:off x="3145648" y="4724366"/>
            <a:ext cx="5769638" cy="2057400"/>
            <a:chOff x="3145648" y="4724366"/>
            <a:chExt cx="5769638" cy="2057400"/>
          </a:xfrm>
        </p:grpSpPr>
        <p:sp>
          <p:nvSpPr>
            <p:cNvPr id="9" name="AutoShape 6"/>
            <p:cNvSpPr>
              <a:spLocks noChangeArrowheads="1"/>
            </p:cNvSpPr>
            <p:nvPr/>
          </p:nvSpPr>
          <p:spPr bwMode="auto">
            <a:xfrm>
              <a:off x="3145648" y="4724366"/>
              <a:ext cx="5769638" cy="2057400"/>
            </a:xfrm>
            <a:prstGeom prst="roundRect">
              <a:avLst>
                <a:gd name="adj" fmla="val 17509"/>
              </a:avLst>
            </a:prstGeom>
            <a:solidFill>
              <a:srgbClr val="4E91D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10" name="AutoShape 7"/>
            <p:cNvSpPr>
              <a:spLocks noChangeArrowheads="1"/>
            </p:cNvSpPr>
            <p:nvPr/>
          </p:nvSpPr>
          <p:spPr bwMode="auto">
            <a:xfrm>
              <a:off x="3276634" y="6216616"/>
              <a:ext cx="5518784" cy="511175"/>
            </a:xfrm>
            <a:prstGeom prst="roundRect">
              <a:avLst>
                <a:gd name="adj" fmla="val 50000"/>
              </a:avLst>
            </a:prstGeom>
            <a:gradFill rotWithShape="1">
              <a:gsLst>
                <a:gs pos="0">
                  <a:srgbClr val="4E91D4"/>
                </a:gs>
                <a:gs pos="100000">
                  <a:srgbClr val="4E91D4">
                    <a:gamma/>
                    <a:tint val="60784"/>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11" name="AutoShape 8"/>
            <p:cNvSpPr>
              <a:spLocks noChangeArrowheads="1"/>
            </p:cNvSpPr>
            <p:nvPr/>
          </p:nvSpPr>
          <p:spPr bwMode="auto">
            <a:xfrm>
              <a:off x="3276634" y="4746591"/>
              <a:ext cx="5518784" cy="509588"/>
            </a:xfrm>
            <a:prstGeom prst="roundRect">
              <a:avLst>
                <a:gd name="adj" fmla="val 50000"/>
              </a:avLst>
            </a:prstGeom>
            <a:gradFill rotWithShape="0">
              <a:gsLst>
                <a:gs pos="0">
                  <a:srgbClr val="4E91D4">
                    <a:gamma/>
                    <a:tint val="27451"/>
                    <a:invGamma/>
                  </a:srgbClr>
                </a:gs>
                <a:gs pos="100000">
                  <a:srgbClr val="4E91D4"/>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12" name="Text Box 9"/>
            <p:cNvSpPr txBox="1">
              <a:spLocks noChangeArrowheads="1"/>
            </p:cNvSpPr>
            <p:nvPr/>
          </p:nvSpPr>
          <p:spPr bwMode="auto">
            <a:xfrm>
              <a:off x="3145648" y="5388044"/>
              <a:ext cx="57347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ar-EG" sz="4000" b="1" dirty="0" smtClean="0">
                  <a:solidFill>
                    <a:srgbClr val="FFFFFF"/>
                  </a:solidFill>
                  <a:effectLst>
                    <a:outerShdw blurRad="38100" dist="38100" dir="2700000" algn="tl">
                      <a:srgbClr val="000000"/>
                    </a:outerShdw>
                  </a:effectLst>
                </a:rPr>
                <a:t>انظر الملزمة التدريبية </a:t>
              </a:r>
              <a:r>
                <a:rPr lang="ar-EG" sz="4000" b="1" smtClean="0">
                  <a:solidFill>
                    <a:srgbClr val="FFFFFF"/>
                  </a:solidFill>
                  <a:effectLst>
                    <a:outerShdw blurRad="38100" dist="38100" dir="2700000" algn="tl">
                      <a:srgbClr val="000000"/>
                    </a:outerShdw>
                  </a:effectLst>
                </a:rPr>
                <a:t>صفحة 72</a:t>
              </a:r>
              <a:endParaRPr lang="en-US" sz="2400" b="1" dirty="0">
                <a:solidFill>
                  <a:srgbClr val="FFFFFF"/>
                </a:solidFill>
                <a:effectLst>
                  <a:outerShdw blurRad="38100" dist="38100" dir="2700000" algn="tl">
                    <a:srgbClr val="000000"/>
                  </a:outerShdw>
                </a:effectLst>
              </a:endParaRPr>
            </a:p>
          </p:txBody>
        </p:sp>
      </p:grpSp>
    </p:spTree>
    <p:extLst>
      <p:ext uri="{BB962C8B-B14F-4D97-AF65-F5344CB8AC3E}">
        <p14:creationId xmlns:p14="http://schemas.microsoft.com/office/powerpoint/2010/main" val="158882789"/>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6" name="AutoShape 3" descr="D8FCD644EF414d608FD23FABDBB2453F# #AutoShape 3"/>
          <p:cNvSpPr>
            <a:spLocks noChangeArrowheads="1"/>
          </p:cNvSpPr>
          <p:nvPr/>
        </p:nvSpPr>
        <p:spPr bwMode="auto">
          <a:xfrm>
            <a:off x="2133664" y="1714501"/>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r>
              <a:rPr lang="ar-EG" altLang="zh-CN" sz="5000" b="1" dirty="0">
                <a:solidFill>
                  <a:srgbClr val="FFFFFF"/>
                </a:solidFill>
                <a:ea typeface="Microsoft YaHei" pitchFamily="34" charset="-122"/>
              </a:rPr>
              <a:t>استبيان تقييم ذاتى</a:t>
            </a: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1600">
              <a:solidFill>
                <a:srgbClr val="FFFFFF"/>
              </a:solidFill>
              <a:latin typeface="Microsoft YaHei" pitchFamily="34" charset="-122"/>
              <a:ea typeface="Microsoft YaHei" pitchFamily="34" charset="-122"/>
            </a:endParaRPr>
          </a:p>
        </p:txBody>
      </p:sp>
      <p:grpSp>
        <p:nvGrpSpPr>
          <p:cNvPr id="8" name="Group 7"/>
          <p:cNvGrpSpPr/>
          <p:nvPr/>
        </p:nvGrpSpPr>
        <p:grpSpPr>
          <a:xfrm>
            <a:off x="3145648" y="4724366"/>
            <a:ext cx="5769638" cy="2057400"/>
            <a:chOff x="3145648" y="4724366"/>
            <a:chExt cx="5769638" cy="2057400"/>
          </a:xfrm>
        </p:grpSpPr>
        <p:sp>
          <p:nvSpPr>
            <p:cNvPr id="9" name="AutoShape 6"/>
            <p:cNvSpPr>
              <a:spLocks noChangeArrowheads="1"/>
            </p:cNvSpPr>
            <p:nvPr/>
          </p:nvSpPr>
          <p:spPr bwMode="auto">
            <a:xfrm>
              <a:off x="3145648" y="4724366"/>
              <a:ext cx="5769638" cy="2057400"/>
            </a:xfrm>
            <a:prstGeom prst="roundRect">
              <a:avLst>
                <a:gd name="adj" fmla="val 17509"/>
              </a:avLst>
            </a:prstGeom>
            <a:solidFill>
              <a:srgbClr val="4E91D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10" name="AutoShape 7"/>
            <p:cNvSpPr>
              <a:spLocks noChangeArrowheads="1"/>
            </p:cNvSpPr>
            <p:nvPr/>
          </p:nvSpPr>
          <p:spPr bwMode="auto">
            <a:xfrm>
              <a:off x="3276634" y="6216616"/>
              <a:ext cx="5518784" cy="511175"/>
            </a:xfrm>
            <a:prstGeom prst="roundRect">
              <a:avLst>
                <a:gd name="adj" fmla="val 50000"/>
              </a:avLst>
            </a:prstGeom>
            <a:gradFill rotWithShape="1">
              <a:gsLst>
                <a:gs pos="0">
                  <a:srgbClr val="4E91D4"/>
                </a:gs>
                <a:gs pos="100000">
                  <a:srgbClr val="4E91D4">
                    <a:gamma/>
                    <a:tint val="60784"/>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11" name="AutoShape 8"/>
            <p:cNvSpPr>
              <a:spLocks noChangeArrowheads="1"/>
            </p:cNvSpPr>
            <p:nvPr/>
          </p:nvSpPr>
          <p:spPr bwMode="auto">
            <a:xfrm>
              <a:off x="3276634" y="4746591"/>
              <a:ext cx="5518784" cy="509588"/>
            </a:xfrm>
            <a:prstGeom prst="roundRect">
              <a:avLst>
                <a:gd name="adj" fmla="val 50000"/>
              </a:avLst>
            </a:prstGeom>
            <a:gradFill rotWithShape="0">
              <a:gsLst>
                <a:gs pos="0">
                  <a:srgbClr val="4E91D4">
                    <a:gamma/>
                    <a:tint val="27451"/>
                    <a:invGamma/>
                  </a:srgbClr>
                </a:gs>
                <a:gs pos="100000">
                  <a:srgbClr val="4E91D4"/>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12" name="Text Box 9"/>
            <p:cNvSpPr txBox="1">
              <a:spLocks noChangeArrowheads="1"/>
            </p:cNvSpPr>
            <p:nvPr/>
          </p:nvSpPr>
          <p:spPr bwMode="auto">
            <a:xfrm>
              <a:off x="3145648" y="5388044"/>
              <a:ext cx="57347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ar-EG" sz="4000" b="1" dirty="0" smtClean="0">
                  <a:solidFill>
                    <a:srgbClr val="FFFFFF"/>
                  </a:solidFill>
                  <a:effectLst>
                    <a:outerShdw blurRad="38100" dist="38100" dir="2700000" algn="tl">
                      <a:srgbClr val="000000"/>
                    </a:outerShdw>
                  </a:effectLst>
                </a:rPr>
                <a:t>انظر الملزمة التدريبية صفحة 76</a:t>
              </a:r>
              <a:endParaRPr lang="en-US" sz="2400" b="1" dirty="0">
                <a:solidFill>
                  <a:srgbClr val="FFFFFF"/>
                </a:solidFill>
                <a:effectLst>
                  <a:outerShdw blurRad="38100" dist="38100" dir="2700000" algn="tl">
                    <a:srgbClr val="000000"/>
                  </a:outerShdw>
                </a:effectLst>
              </a:endParaRPr>
            </a:p>
          </p:txBody>
        </p:sp>
      </p:grpSp>
    </p:spTree>
    <p:extLst>
      <p:ext uri="{BB962C8B-B14F-4D97-AF65-F5344CB8AC3E}">
        <p14:creationId xmlns:p14="http://schemas.microsoft.com/office/powerpoint/2010/main" val="3317572996"/>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88" y="1833680"/>
            <a:ext cx="4952870" cy="479563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WordArt 3"/>
          <p:cNvSpPr>
            <a:spLocks noChangeArrowheads="1" noChangeShapeType="1"/>
          </p:cNvSpPr>
          <p:nvPr/>
        </p:nvSpPr>
        <p:spPr bwMode="auto">
          <a:xfrm>
            <a:off x="3429000" y="3505200"/>
            <a:ext cx="4724400" cy="762000"/>
          </a:xfrm>
          <a:prstGeom prst="rect">
            <a:avLst/>
          </a:prstGeom>
        </p:spPr>
        <p:txBody>
          <a:bodyPr wrap="none" fromWordArt="1">
            <a:prstTxWarp prst="textDeflate">
              <a:avLst>
                <a:gd name="adj" fmla="val 0"/>
              </a:avLst>
            </a:prstTxWarp>
          </a:bodyPr>
          <a:lstStyle/>
          <a:p>
            <a:pPr algn="ctr"/>
            <a:r>
              <a:rPr lang="en-US" sz="5400" b="1" kern="10" dirty="0">
                <a:ln w="28575" cmpd="sng">
                  <a:solidFill>
                    <a:schemeClr val="tx2"/>
                  </a:solidFill>
                  <a:round/>
                  <a:headEnd/>
                  <a:tailEnd/>
                </a:ln>
                <a:gradFill rotWithShape="1">
                  <a:gsLst>
                    <a:gs pos="0">
                      <a:schemeClr val="accent1"/>
                    </a:gs>
                    <a:gs pos="100000">
                      <a:schemeClr val="hlink"/>
                    </a:gs>
                  </a:gsLst>
                  <a:lin ang="5400000" scaled="1"/>
                </a:gradFill>
                <a:effectLst>
                  <a:outerShdw dist="89803" dir="2700000" algn="ctr" rotWithShape="0">
                    <a:srgbClr val="000000">
                      <a:alpha val="50000"/>
                    </a:srgbClr>
                  </a:outerShdw>
                </a:effectLst>
                <a:latin typeface="Verdana"/>
                <a:ea typeface="Verdana"/>
                <a:cs typeface="Verdana"/>
              </a:rPr>
              <a:t>Thank You !</a:t>
            </a:r>
            <a:endParaRPr lang="ar-EG" sz="5400" b="1" kern="10" dirty="0">
              <a:ln w="28575" cmpd="sng">
                <a:solidFill>
                  <a:schemeClr val="tx2"/>
                </a:solidFill>
                <a:round/>
                <a:headEnd/>
                <a:tailEnd/>
              </a:ln>
              <a:gradFill rotWithShape="1">
                <a:gsLst>
                  <a:gs pos="0">
                    <a:schemeClr val="accent1"/>
                  </a:gs>
                  <a:gs pos="100000">
                    <a:schemeClr val="hlink"/>
                  </a:gs>
                </a:gsLst>
                <a:lin ang="5400000" scaled="1"/>
              </a:gradFill>
              <a:effectLst>
                <a:outerShdw dist="89803" dir="2700000" algn="ctr" rotWithShape="0">
                  <a:srgbClr val="000000">
                    <a:alpha val="50000"/>
                  </a:srgbClr>
                </a:outerShdw>
              </a:effectLst>
              <a:latin typeface="Verdana"/>
              <a:ea typeface="Verdana"/>
            </a:endParaRPr>
          </a:p>
        </p:txBody>
      </p:sp>
      <p:sp>
        <p:nvSpPr>
          <p:cNvPr id="2" name="Subtitle 1"/>
          <p:cNvSpPr>
            <a:spLocks noGrp="1"/>
          </p:cNvSpPr>
          <p:nvPr>
            <p:ph type="subTitle" idx="1"/>
          </p:nvPr>
        </p:nvSpPr>
        <p:spPr/>
        <p:txBody>
          <a:bodyPr/>
          <a:lstStyle/>
          <a:p>
            <a:endParaRPr lang="ar-EG"/>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2800" dirty="0"/>
              <a:t>هناك العديد من القرارات الخاصة بتخطيط المنتجات ومنها على سبيل المثال </a:t>
            </a:r>
            <a:endParaRPr lang="en-US" sz="2800" dirty="0"/>
          </a:p>
        </p:txBody>
      </p:sp>
      <p:grpSp>
        <p:nvGrpSpPr>
          <p:cNvPr id="6147" name="Group 3"/>
          <p:cNvGrpSpPr>
            <a:grpSpLocks/>
          </p:cNvGrpSpPr>
          <p:nvPr/>
        </p:nvGrpSpPr>
        <p:grpSpPr bwMode="auto">
          <a:xfrm flipH="1">
            <a:off x="1935976" y="2771775"/>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chemeClr val="tx2"/>
                  </a:solidFill>
                </a:rPr>
                <a:t>تحديد جودة المنتجات </a:t>
              </a:r>
              <a:endParaRPr lang="en-US" sz="2400" b="1" dirty="0">
                <a:solidFill>
                  <a:schemeClr val="tx2"/>
                </a:solidFill>
              </a:endParaRPr>
            </a:p>
          </p:txBody>
        </p:sp>
        <p:sp>
          <p:nvSpPr>
            <p:cNvPr id="6160" name="Text Box 16"/>
            <p:cNvSpPr txBox="1">
              <a:spLocks noChangeArrowheads="1"/>
            </p:cNvSpPr>
            <p:nvPr/>
          </p:nvSpPr>
          <p:spPr bwMode="auto">
            <a:xfrm>
              <a:off x="81" y="5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t>2</a:t>
              </a: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6173" name="Text Box 29"/>
            <p:cNvSpPr txBox="1">
              <a:spLocks noChangeArrowheads="1"/>
            </p:cNvSpPr>
            <p:nvPr/>
          </p:nvSpPr>
          <p:spPr bwMode="auto">
            <a:xfrm>
              <a:off x="453" y="22"/>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chemeClr val="tx2"/>
                  </a:solidFill>
                </a:rPr>
                <a:t>تحديد الأشكال والأحجام </a:t>
              </a:r>
              <a:endParaRPr lang="en-US" sz="2400" b="1" dirty="0">
                <a:solidFill>
                  <a:schemeClr val="tx2"/>
                </a:solidFill>
              </a:endParaRPr>
            </a:p>
          </p:txBody>
        </p:sp>
        <p:sp>
          <p:nvSpPr>
            <p:cNvPr id="6174" name="Text Box 30"/>
            <p:cNvSpPr txBox="1">
              <a:spLocks noChangeArrowheads="1"/>
            </p:cNvSpPr>
            <p:nvPr/>
          </p:nvSpPr>
          <p:spPr bwMode="auto">
            <a:xfrm>
              <a:off x="87" y="4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t>4</a:t>
              </a: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chemeClr val="tx2"/>
                  </a:solidFill>
                </a:rPr>
                <a:t>تحديد المنتجات وتشكيلاتها </a:t>
              </a:r>
              <a:endParaRPr lang="en-US" sz="2400" b="1" dirty="0">
                <a:solidFill>
                  <a:schemeClr val="tx2"/>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6190" name="Text Box 4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t>1</a:t>
                </a: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chemeClr val="tx2"/>
                  </a:solidFill>
                </a:rPr>
                <a:t>تحديد الاسم التجاري والشعار </a:t>
              </a:r>
              <a:endParaRPr lang="en-US" sz="2400" b="1" dirty="0">
                <a:solidFill>
                  <a:schemeClr val="tx2"/>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6206" name="Text Box 6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t>3</a:t>
                </a: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rtl="1"/>
            <a:r>
              <a:rPr lang="ar-EG" b="1" dirty="0">
                <a:latin typeface="Simplified Arabic" pitchFamily="18" charset="-78"/>
                <a:ea typeface="+mn-ea"/>
                <a:cs typeface="Simplified Arabic" pitchFamily="18" charset="-78"/>
              </a:rPr>
              <a:t>ثانيًا : التسعير </a:t>
            </a:r>
            <a:endParaRPr lang="en-US" b="1" dirty="0">
              <a:latin typeface="Simplified Arabic" pitchFamily="18" charset="-78"/>
              <a:ea typeface="+mn-ea"/>
              <a:cs typeface="Simplified Arabic" pitchFamily="18" charset="-78"/>
            </a:endParaRPr>
          </a:p>
        </p:txBody>
      </p:sp>
      <p:sp>
        <p:nvSpPr>
          <p:cNvPr id="7171" name="Rectangle 3"/>
          <p:cNvSpPr>
            <a:spLocks noGrp="1" noChangeArrowheads="1"/>
          </p:cNvSpPr>
          <p:nvPr>
            <p:ph type="body" idx="1"/>
          </p:nvPr>
        </p:nvSpPr>
        <p:spPr>
          <a:xfrm>
            <a:off x="3505228" y="1905040"/>
            <a:ext cx="5105372" cy="3886200"/>
          </a:xfrm>
        </p:spPr>
        <p:txBody>
          <a:bodyPr/>
          <a:lstStyle/>
          <a:p>
            <a:pPr marL="0" indent="0" algn="justLow" rtl="1">
              <a:lnSpc>
                <a:spcPct val="80000"/>
              </a:lnSpc>
              <a:buNone/>
            </a:pPr>
            <a:r>
              <a:rPr lang="ar-EG" b="1" dirty="0">
                <a:latin typeface="Simplified Arabic" pitchFamily="18" charset="-78"/>
                <a:cs typeface="Simplified Arabic" pitchFamily="18" charset="-78"/>
              </a:rPr>
              <a:t>التسعير هو فن ترجمة القيمة في وقت معين ومكان معين للسلع والخدمات المعروضة إلى </a:t>
            </a:r>
            <a:r>
              <a:rPr lang="ar-EG" b="1" dirty="0" smtClean="0">
                <a:latin typeface="Simplified Arabic" pitchFamily="18" charset="-78"/>
                <a:cs typeface="Simplified Arabic" pitchFamily="18" charset="-78"/>
              </a:rPr>
              <a:t>قيمة </a:t>
            </a:r>
            <a:r>
              <a:rPr lang="ar-EG" b="1" dirty="0">
                <a:latin typeface="Simplified Arabic" pitchFamily="18" charset="-78"/>
                <a:cs typeface="Simplified Arabic" pitchFamily="18" charset="-78"/>
              </a:rPr>
              <a:t>نقدية وفقًا للعملة المتداولة في المجتمع </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 y="2752647"/>
            <a:ext cx="2962275"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963797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2800" dirty="0"/>
              <a:t>أهم أهداف التسعير </a:t>
            </a:r>
            <a:endParaRPr lang="en-US" sz="2800" dirty="0"/>
          </a:p>
        </p:txBody>
      </p:sp>
      <p:grpSp>
        <p:nvGrpSpPr>
          <p:cNvPr id="6147" name="Group 3"/>
          <p:cNvGrpSpPr>
            <a:grpSpLocks/>
          </p:cNvGrpSpPr>
          <p:nvPr/>
        </p:nvGrpSpPr>
        <p:grpSpPr bwMode="auto">
          <a:xfrm flipH="1">
            <a:off x="1935976" y="3324187"/>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chemeClr val="tx2"/>
                  </a:solidFill>
                </a:rPr>
                <a:t>تحقيق أقصى ربح ممكن </a:t>
              </a:r>
              <a:endParaRPr lang="en-US" sz="2400" b="1" dirty="0">
                <a:solidFill>
                  <a:schemeClr val="tx2"/>
                </a:solidFill>
              </a:endParaRPr>
            </a:p>
          </p:txBody>
        </p:sp>
        <p:sp>
          <p:nvSpPr>
            <p:cNvPr id="6160" name="Text Box 16"/>
            <p:cNvSpPr txBox="1">
              <a:spLocks noChangeArrowheads="1"/>
            </p:cNvSpPr>
            <p:nvPr/>
          </p:nvSpPr>
          <p:spPr bwMode="auto">
            <a:xfrm>
              <a:off x="81" y="5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t>2</a:t>
              </a:r>
            </a:p>
          </p:txBody>
        </p:sp>
      </p:grpSp>
      <p:grpSp>
        <p:nvGrpSpPr>
          <p:cNvPr id="6175" name="Group 31"/>
          <p:cNvGrpSpPr>
            <a:grpSpLocks/>
          </p:cNvGrpSpPr>
          <p:nvPr/>
        </p:nvGrpSpPr>
        <p:grpSpPr bwMode="auto">
          <a:xfrm flipH="1">
            <a:off x="1888136" y="2438362"/>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chemeClr val="tx2"/>
                  </a:solidFill>
                </a:rPr>
                <a:t>تحقيق أقصى رقم ممكن للمبيعات </a:t>
              </a:r>
              <a:endParaRPr lang="en-US" sz="2400" b="1" dirty="0">
                <a:solidFill>
                  <a:schemeClr val="tx2"/>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6190" name="Text Box 4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t>1</a:t>
                </a:r>
              </a:p>
            </p:txBody>
          </p:sp>
        </p:grpSp>
      </p:grpSp>
      <p:grpSp>
        <p:nvGrpSpPr>
          <p:cNvPr id="6191" name="Group 47"/>
          <p:cNvGrpSpPr>
            <a:grpSpLocks/>
          </p:cNvGrpSpPr>
          <p:nvPr/>
        </p:nvGrpSpPr>
        <p:grpSpPr bwMode="auto">
          <a:xfrm flipH="1">
            <a:off x="1888136" y="4244937"/>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chemeClr val="tx2"/>
                  </a:solidFill>
                </a:rPr>
                <a:t>تحقيق الثبات والاستقرار في السوق </a:t>
              </a:r>
              <a:endParaRPr lang="en-US" sz="2400" b="1" dirty="0">
                <a:solidFill>
                  <a:schemeClr val="tx2"/>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6206" name="Text Box 6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t>3</a:t>
                </a: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95502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6" name="AutoShape 3" descr="D8FCD644EF414d608FD23FABDBB2453F# #AutoShape 3"/>
          <p:cNvSpPr>
            <a:spLocks noChangeArrowheads="1"/>
          </p:cNvSpPr>
          <p:nvPr/>
        </p:nvSpPr>
        <p:spPr bwMode="auto">
          <a:xfrm>
            <a:off x="2133664" y="1714501"/>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r>
              <a:rPr lang="ar-EG" altLang="zh-CN" sz="5000" b="1" dirty="0" smtClean="0">
                <a:solidFill>
                  <a:srgbClr val="FFFFFF"/>
                </a:solidFill>
                <a:ea typeface="Microsoft YaHei" pitchFamily="34" charset="-122"/>
              </a:rPr>
              <a:t>خطوات</a:t>
            </a:r>
          </a:p>
          <a:p>
            <a:pPr algn="ctr" rtl="1" eaLnBrk="0" hangingPunct="0"/>
            <a:r>
              <a:rPr lang="ar-EG" altLang="zh-CN" sz="5000" b="1" dirty="0" smtClean="0">
                <a:solidFill>
                  <a:srgbClr val="FFFFFF"/>
                </a:solidFill>
                <a:ea typeface="Microsoft YaHei" pitchFamily="34" charset="-122"/>
              </a:rPr>
              <a:t>إعداد </a:t>
            </a:r>
            <a:r>
              <a:rPr lang="ar-EG" altLang="zh-CN" sz="5000" b="1" dirty="0">
                <a:solidFill>
                  <a:srgbClr val="FFFFFF"/>
                </a:solidFill>
                <a:ea typeface="Microsoft YaHei" pitchFamily="34" charset="-122"/>
              </a:rPr>
              <a:t>الخطة التسويقية</a:t>
            </a: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40365091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rtl="1"/>
            <a:r>
              <a:rPr lang="ar-EG" b="1" dirty="0">
                <a:latin typeface="Simplified Arabic" pitchFamily="18" charset="-78"/>
                <a:ea typeface="+mn-ea"/>
                <a:cs typeface="Simplified Arabic" pitchFamily="18" charset="-78"/>
              </a:rPr>
              <a:t>الأهداف التسويقية</a:t>
            </a:r>
            <a:endParaRPr lang="en-US" b="1" dirty="0">
              <a:latin typeface="Simplified Arabic" pitchFamily="18" charset="-78"/>
              <a:ea typeface="+mn-ea"/>
              <a:cs typeface="Simplified Arabic" pitchFamily="18" charset="-78"/>
            </a:endParaRPr>
          </a:p>
        </p:txBody>
      </p:sp>
      <p:sp>
        <p:nvSpPr>
          <p:cNvPr id="7171" name="Rectangle 3"/>
          <p:cNvSpPr>
            <a:spLocks noGrp="1" noChangeArrowheads="1"/>
          </p:cNvSpPr>
          <p:nvPr>
            <p:ph type="body" idx="1"/>
          </p:nvPr>
        </p:nvSpPr>
        <p:spPr>
          <a:xfrm>
            <a:off x="3505228" y="1905040"/>
            <a:ext cx="5105372" cy="1523960"/>
          </a:xfrm>
        </p:spPr>
        <p:txBody>
          <a:bodyPr/>
          <a:lstStyle/>
          <a:p>
            <a:pPr marL="0" indent="0" algn="justLow" rtl="1">
              <a:lnSpc>
                <a:spcPct val="80000"/>
              </a:lnSpc>
              <a:buNone/>
            </a:pPr>
            <a:r>
              <a:rPr lang="ar-EG" b="1" dirty="0">
                <a:latin typeface="Simplified Arabic" pitchFamily="18" charset="-78"/>
                <a:cs typeface="Simplified Arabic" pitchFamily="18" charset="-78"/>
              </a:rPr>
              <a:t>هى النتائج التى ترغب المنظمة فى الوصول اليها من خلال جهودها </a:t>
            </a:r>
            <a:r>
              <a:rPr lang="ar-EG" b="1" dirty="0" smtClean="0">
                <a:latin typeface="Simplified Arabic" pitchFamily="18" charset="-78"/>
                <a:cs typeface="Simplified Arabic" pitchFamily="18" charset="-78"/>
              </a:rPr>
              <a:t>التسويقية</a:t>
            </a:r>
            <a:endParaRPr lang="ar-EG" b="1" dirty="0">
              <a:latin typeface="Simplified Arabic" pitchFamily="18" charset="-78"/>
              <a:cs typeface="Simplified Arabic" pitchFamily="18" charset="-78"/>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4209"/>
            <a:ext cx="2857500" cy="3276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5629005"/>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
            <a:ext cx="1356320"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2286000" y="228600"/>
            <a:ext cx="4572000" cy="722334"/>
          </a:xfrm>
          <a:prstGeom prst="roundRect">
            <a:avLst/>
          </a:prstGeom>
          <a:solidFill>
            <a:srgbClr val="CC6600"/>
          </a:solidFill>
          <a:ln/>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5000" dirty="0">
                <a:solidFill>
                  <a:schemeClr val="tx2">
                    <a:lumMod val="50000"/>
                  </a:schemeClr>
                </a:solidFill>
              </a:rPr>
              <a:t>الاتفاقيات </a:t>
            </a:r>
          </a:p>
        </p:txBody>
      </p:sp>
      <p:sp>
        <p:nvSpPr>
          <p:cNvPr id="4" name="AutoShape 7"/>
          <p:cNvSpPr>
            <a:spLocks noChangeArrowheads="1"/>
          </p:cNvSpPr>
          <p:nvPr/>
        </p:nvSpPr>
        <p:spPr bwMode="auto">
          <a:xfrm>
            <a:off x="2821930" y="1393533"/>
            <a:ext cx="6103686" cy="668992"/>
          </a:xfrm>
          <a:prstGeom prst="roundRect">
            <a:avLst>
              <a:gd name="adj" fmla="val 50000"/>
            </a:avLst>
          </a:prstGeom>
          <a:ln/>
          <a:extLst/>
        </p:spPr>
        <p:style>
          <a:lnRef idx="0">
            <a:schemeClr val="accent5"/>
          </a:lnRef>
          <a:fillRef idx="3">
            <a:schemeClr val="accent5"/>
          </a:fillRef>
          <a:effectRef idx="3">
            <a:schemeClr val="accent5"/>
          </a:effectRef>
          <a:fontRef idx="minor">
            <a:schemeClr val="lt1"/>
          </a:fontRef>
        </p:style>
        <p:txBody>
          <a:bodyPr wrap="none" anchor="ctr"/>
          <a:lstStyle/>
          <a:p>
            <a:pPr algn="ctr" rtl="1"/>
            <a:r>
              <a:rPr lang="ar-EG"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Verdana" panose="020B0604030504040204" pitchFamily="34" charset="0"/>
                <a:ea typeface="HY헤드라인M" pitchFamily="2" charset="-127"/>
              </a:rPr>
              <a:t>الإلتزام بوقت البرنامج وفترات </a:t>
            </a:r>
            <a:r>
              <a:rPr lang="ar-EG"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Verdana" panose="020B0604030504040204" pitchFamily="34" charset="0"/>
                <a:ea typeface="HY헤드라인M" pitchFamily="2" charset="-127"/>
              </a:rPr>
              <a:t>الاستراحة </a:t>
            </a:r>
            <a:r>
              <a:rPr lang="ar-EG"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Verdana" panose="020B0604030504040204" pitchFamily="34" charset="0"/>
                <a:ea typeface="HY헤드라인M" pitchFamily="2" charset="-127"/>
              </a:rPr>
              <a:t>دليل وعيك</a:t>
            </a:r>
            <a:endParaRPr lang="en-GB"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Verdana" panose="020B0604030504040204" pitchFamily="34" charset="0"/>
              <a:ea typeface="HY헤드라인M" pitchFamily="2" charset="-127"/>
            </a:endParaRPr>
          </a:p>
        </p:txBody>
      </p:sp>
      <p:sp>
        <p:nvSpPr>
          <p:cNvPr id="5" name="AutoShape 7"/>
          <p:cNvSpPr>
            <a:spLocks noChangeArrowheads="1"/>
          </p:cNvSpPr>
          <p:nvPr/>
        </p:nvSpPr>
        <p:spPr bwMode="auto">
          <a:xfrm>
            <a:off x="2811600" y="2507250"/>
            <a:ext cx="6103686" cy="668992"/>
          </a:xfrm>
          <a:prstGeom prst="roundRect">
            <a:avLst>
              <a:gd name="adj" fmla="val 50000"/>
            </a:avLst>
          </a:prstGeom>
          <a:ln/>
          <a:extLst/>
        </p:spPr>
        <p:style>
          <a:lnRef idx="0">
            <a:schemeClr val="accent5"/>
          </a:lnRef>
          <a:fillRef idx="3">
            <a:schemeClr val="accent5"/>
          </a:fillRef>
          <a:effectRef idx="3">
            <a:schemeClr val="accent5"/>
          </a:effectRef>
          <a:fontRef idx="minor">
            <a:schemeClr val="lt1"/>
          </a:fontRef>
        </p:style>
        <p:txBody>
          <a:bodyPr wrap="none" anchor="ctr"/>
          <a:lstStyle/>
          <a:p>
            <a:pPr algn="ctr" rtl="1"/>
            <a:r>
              <a:rPr lang="ar-EG" sz="2400" b="1">
                <a:ln w="18000">
                  <a:solidFill>
                    <a:schemeClr val="accent2">
                      <a:satMod val="140000"/>
                    </a:schemeClr>
                  </a:solidFill>
                  <a:prstDash val="solid"/>
                  <a:miter lim="800000"/>
                </a:ln>
                <a:noFill/>
                <a:effectLst>
                  <a:outerShdw blurRad="25500" dist="23000" dir="7020000" algn="tl">
                    <a:srgbClr val="000000">
                      <a:alpha val="50000"/>
                    </a:srgbClr>
                  </a:outerShdw>
                </a:effectLst>
                <a:latin typeface="Verdana" panose="020B0604030504040204" pitchFamily="34" charset="0"/>
                <a:ea typeface="HY헤드라인M" pitchFamily="2" charset="-127"/>
              </a:rPr>
              <a:t>لاتدع هاتفك </a:t>
            </a:r>
            <a:r>
              <a:rPr lang="ar-EG"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Verdana" panose="020B0604030504040204" pitchFamily="34" charset="0"/>
                <a:ea typeface="HY헤드라인M" pitchFamily="2" charset="-127"/>
              </a:rPr>
              <a:t>المتنقل يشوش أفكار من حولك</a:t>
            </a:r>
            <a:endParaRPr lang="ar-SA"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Verdana" panose="020B0604030504040204" pitchFamily="34" charset="0"/>
              <a:ea typeface="HY헤드라인M" pitchFamily="2" charset="-127"/>
            </a:endParaRPr>
          </a:p>
        </p:txBody>
      </p:sp>
      <p:sp>
        <p:nvSpPr>
          <p:cNvPr id="6" name="AutoShape 7"/>
          <p:cNvSpPr>
            <a:spLocks noChangeArrowheads="1"/>
          </p:cNvSpPr>
          <p:nvPr/>
        </p:nvSpPr>
        <p:spPr bwMode="auto">
          <a:xfrm>
            <a:off x="2801270" y="3620967"/>
            <a:ext cx="6103686" cy="668992"/>
          </a:xfrm>
          <a:prstGeom prst="roundRect">
            <a:avLst>
              <a:gd name="adj" fmla="val 50000"/>
            </a:avLst>
          </a:prstGeom>
          <a:ln/>
          <a:extLst/>
        </p:spPr>
        <p:style>
          <a:lnRef idx="0">
            <a:schemeClr val="accent5"/>
          </a:lnRef>
          <a:fillRef idx="3">
            <a:schemeClr val="accent5"/>
          </a:fillRef>
          <a:effectRef idx="3">
            <a:schemeClr val="accent5"/>
          </a:effectRef>
          <a:fontRef idx="minor">
            <a:schemeClr val="lt1"/>
          </a:fontRef>
        </p:style>
        <p:txBody>
          <a:bodyPr wrap="none" anchor="ctr"/>
          <a:lstStyle/>
          <a:p>
            <a:pPr algn="ctr" rtl="1"/>
            <a:r>
              <a:rPr lang="ar-EG"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Verdana" panose="020B0604030504040204" pitchFamily="34" charset="0"/>
                <a:ea typeface="HY헤드라인M" pitchFamily="2" charset="-127"/>
              </a:rPr>
              <a:t>الأسئلة والنقاش متاحة في محتوى البرنامج</a:t>
            </a:r>
            <a:endParaRPr lang="ar-SA"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Verdana" panose="020B0604030504040204" pitchFamily="34" charset="0"/>
              <a:ea typeface="HY헤드라인M" pitchFamily="2" charset="-127"/>
            </a:endParaRPr>
          </a:p>
        </p:txBody>
      </p:sp>
      <p:sp>
        <p:nvSpPr>
          <p:cNvPr id="7" name="AutoShape 7"/>
          <p:cNvSpPr>
            <a:spLocks noChangeArrowheads="1"/>
          </p:cNvSpPr>
          <p:nvPr/>
        </p:nvSpPr>
        <p:spPr bwMode="auto">
          <a:xfrm>
            <a:off x="2790940" y="4734684"/>
            <a:ext cx="6103686" cy="668992"/>
          </a:xfrm>
          <a:prstGeom prst="roundRect">
            <a:avLst>
              <a:gd name="adj" fmla="val 50000"/>
            </a:avLst>
          </a:prstGeom>
          <a:ln/>
          <a:extLst/>
        </p:spPr>
        <p:style>
          <a:lnRef idx="0">
            <a:schemeClr val="accent5"/>
          </a:lnRef>
          <a:fillRef idx="3">
            <a:schemeClr val="accent5"/>
          </a:fillRef>
          <a:effectRef idx="3">
            <a:schemeClr val="accent5"/>
          </a:effectRef>
          <a:fontRef idx="minor">
            <a:schemeClr val="lt1"/>
          </a:fontRef>
        </p:style>
        <p:txBody>
          <a:bodyPr wrap="none" anchor="ctr"/>
          <a:lstStyle/>
          <a:p>
            <a:pPr algn="ctr" rtl="1"/>
            <a:r>
              <a:rPr lang="ar-EG"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Verdana" panose="020B0604030504040204" pitchFamily="34" charset="0"/>
                <a:ea typeface="HY헤드라인M" pitchFamily="2" charset="-127"/>
              </a:rPr>
              <a:t>إبتسامتك و تعاونك دليل حب العمل الجماعي</a:t>
            </a:r>
            <a:endParaRPr lang="ar-SA"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Verdana" panose="020B0604030504040204" pitchFamily="34" charset="0"/>
              <a:ea typeface="HY헤드라인M" pitchFamily="2" charset="-127"/>
            </a:endParaRPr>
          </a:p>
        </p:txBody>
      </p:sp>
      <p:sp>
        <p:nvSpPr>
          <p:cNvPr id="8" name="AutoShape 7"/>
          <p:cNvSpPr>
            <a:spLocks noChangeArrowheads="1"/>
          </p:cNvSpPr>
          <p:nvPr/>
        </p:nvSpPr>
        <p:spPr bwMode="auto">
          <a:xfrm>
            <a:off x="2780610" y="5848401"/>
            <a:ext cx="6103686" cy="668992"/>
          </a:xfrm>
          <a:prstGeom prst="roundRect">
            <a:avLst>
              <a:gd name="adj" fmla="val 50000"/>
            </a:avLst>
          </a:prstGeom>
          <a:ln/>
          <a:extLst/>
        </p:spPr>
        <p:style>
          <a:lnRef idx="0">
            <a:schemeClr val="accent5"/>
          </a:lnRef>
          <a:fillRef idx="3">
            <a:schemeClr val="accent5"/>
          </a:fillRef>
          <a:effectRef idx="3">
            <a:schemeClr val="accent5"/>
          </a:effectRef>
          <a:fontRef idx="minor">
            <a:schemeClr val="lt1"/>
          </a:fontRef>
        </p:style>
        <p:txBody>
          <a:bodyPr wrap="none" anchor="ctr"/>
          <a:lstStyle/>
          <a:p>
            <a:pPr algn="ctr" rtl="1"/>
            <a:r>
              <a:rPr lang="ar-EG"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Verdana" panose="020B0604030504040204" pitchFamily="34" charset="0"/>
                <a:ea typeface="HY헤드라인M" pitchFamily="2" charset="-127"/>
              </a:rPr>
              <a:t>تأقلمك مع المدرب و تنفيذ التمارين يسهل استيعاب </a:t>
            </a:r>
          </a:p>
          <a:p>
            <a:pPr algn="ctr" rtl="1"/>
            <a:r>
              <a:rPr lang="ar-EG"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Verdana" panose="020B0604030504040204" pitchFamily="34" charset="0"/>
                <a:ea typeface="HY헤드라인M" pitchFamily="2" charset="-127"/>
              </a:rPr>
              <a:t>المادة العلمية</a:t>
            </a:r>
            <a:endParaRPr lang="ar-SA"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Verdana" panose="020B0604030504040204" pitchFamily="34" charset="0"/>
              <a:ea typeface="HY헤드라인M" pitchFamily="2" charset="-127"/>
            </a:endParaRPr>
          </a:p>
        </p:txBody>
      </p:sp>
      <p:pic>
        <p:nvPicPr>
          <p:cNvPr id="9" name="Picture 6" descr="F:\دينى\work\صور\15460_IPhone_Lock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620" y="2127076"/>
            <a:ext cx="114300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8" descr="F:\دينى\work\صور\imagت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720" y="3270076"/>
            <a:ext cx="1155607"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1" name="Picture 3" descr="F:\دينى\work\صور\إدارة الوقت.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1120" y="984076"/>
            <a:ext cx="106194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2" name="Picture 9" descr="F:\دينى\work\صور\84848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540" y="5479876"/>
            <a:ext cx="1107160" cy="1333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3" name="Picture 2" descr="F:\دينى\work\صور\kid-smai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6320" y="4413076"/>
            <a:ext cx="1302880" cy="12881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310260"/>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par>
                                <p:cTn id="25" presetID="3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90"/>
                                          </p:val>
                                        </p:tav>
                                        <p:tav tm="100000">
                                          <p:val>
                                            <p:fltVal val="0"/>
                                          </p:val>
                                        </p:tav>
                                      </p:tavLst>
                                    </p:anim>
                                    <p:animEffect transition="in" filter="fade">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fltVal val="0"/>
                                          </p:val>
                                        </p:tav>
                                        <p:tav tm="100000">
                                          <p:val>
                                            <p:strVal val="#ppt_w"/>
                                          </p:val>
                                        </p:tav>
                                      </p:tavLst>
                                    </p:anim>
                                    <p:anim calcmode="lin" valueType="num">
                                      <p:cBhvr>
                                        <p:cTn id="36" dur="1000" fill="hold"/>
                                        <p:tgtEl>
                                          <p:spTgt spid="6"/>
                                        </p:tgtEl>
                                        <p:attrNameLst>
                                          <p:attrName>ppt_h</p:attrName>
                                        </p:attrNameLst>
                                      </p:cBhvr>
                                      <p:tavLst>
                                        <p:tav tm="0">
                                          <p:val>
                                            <p:fltVal val="0"/>
                                          </p:val>
                                        </p:tav>
                                        <p:tav tm="100000">
                                          <p:val>
                                            <p:strVal val="#ppt_h"/>
                                          </p:val>
                                        </p:tav>
                                      </p:tavLst>
                                    </p:anim>
                                    <p:anim calcmode="lin" valueType="num">
                                      <p:cBhvr>
                                        <p:cTn id="37" dur="1000" fill="hold"/>
                                        <p:tgtEl>
                                          <p:spTgt spid="6"/>
                                        </p:tgtEl>
                                        <p:attrNameLst>
                                          <p:attrName>style.rotation</p:attrName>
                                        </p:attrNameLst>
                                      </p:cBhvr>
                                      <p:tavLst>
                                        <p:tav tm="0">
                                          <p:val>
                                            <p:fltVal val="90"/>
                                          </p:val>
                                        </p:tav>
                                        <p:tav tm="100000">
                                          <p:val>
                                            <p:fltVal val="0"/>
                                          </p:val>
                                        </p:tav>
                                      </p:tavLst>
                                    </p:anim>
                                    <p:animEffect transition="in" filter="fade">
                                      <p:cBhvr>
                                        <p:cTn id="38" dur="1000"/>
                                        <p:tgtEl>
                                          <p:spTgt spid="6"/>
                                        </p:tgtEl>
                                      </p:cBhvr>
                                    </p:animEffect>
                                  </p:childTnLst>
                                </p:cTn>
                              </p:par>
                              <p:par>
                                <p:cTn id="39" presetID="3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1000" fill="hold"/>
                                        <p:tgtEl>
                                          <p:spTgt spid="7"/>
                                        </p:tgtEl>
                                        <p:attrNameLst>
                                          <p:attrName>ppt_w</p:attrName>
                                        </p:attrNameLst>
                                      </p:cBhvr>
                                      <p:tavLst>
                                        <p:tav tm="0">
                                          <p:val>
                                            <p:fltVal val="0"/>
                                          </p:val>
                                        </p:tav>
                                        <p:tav tm="100000">
                                          <p:val>
                                            <p:strVal val="#ppt_w"/>
                                          </p:val>
                                        </p:tav>
                                      </p:tavLst>
                                    </p:anim>
                                    <p:anim calcmode="lin" valueType="num">
                                      <p:cBhvr>
                                        <p:cTn id="50" dur="1000" fill="hold"/>
                                        <p:tgtEl>
                                          <p:spTgt spid="7"/>
                                        </p:tgtEl>
                                        <p:attrNameLst>
                                          <p:attrName>ppt_h</p:attrName>
                                        </p:attrNameLst>
                                      </p:cBhvr>
                                      <p:tavLst>
                                        <p:tav tm="0">
                                          <p:val>
                                            <p:fltVal val="0"/>
                                          </p:val>
                                        </p:tav>
                                        <p:tav tm="100000">
                                          <p:val>
                                            <p:strVal val="#ppt_h"/>
                                          </p:val>
                                        </p:tav>
                                      </p:tavLst>
                                    </p:anim>
                                    <p:anim calcmode="lin" valueType="num">
                                      <p:cBhvr>
                                        <p:cTn id="51" dur="1000" fill="hold"/>
                                        <p:tgtEl>
                                          <p:spTgt spid="7"/>
                                        </p:tgtEl>
                                        <p:attrNameLst>
                                          <p:attrName>style.rotation</p:attrName>
                                        </p:attrNameLst>
                                      </p:cBhvr>
                                      <p:tavLst>
                                        <p:tav tm="0">
                                          <p:val>
                                            <p:fltVal val="90"/>
                                          </p:val>
                                        </p:tav>
                                        <p:tav tm="100000">
                                          <p:val>
                                            <p:fltVal val="0"/>
                                          </p:val>
                                        </p:tav>
                                      </p:tavLst>
                                    </p:anim>
                                    <p:animEffect transition="in" filter="fade">
                                      <p:cBhvr>
                                        <p:cTn id="52" dur="1000"/>
                                        <p:tgtEl>
                                          <p:spTgt spid="7"/>
                                        </p:tgtEl>
                                      </p:cBhvr>
                                    </p:animEffect>
                                  </p:childTnLst>
                                </p:cTn>
                              </p:par>
                              <p:par>
                                <p:cTn id="53" presetID="31"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fltVal val="0"/>
                                          </p:val>
                                        </p:tav>
                                        <p:tav tm="100000">
                                          <p:val>
                                            <p:strVal val="#ppt_w"/>
                                          </p:val>
                                        </p:tav>
                                      </p:tavLst>
                                    </p:anim>
                                    <p:anim calcmode="lin" valueType="num">
                                      <p:cBhvr>
                                        <p:cTn id="56" dur="1000" fill="hold"/>
                                        <p:tgtEl>
                                          <p:spTgt spid="13"/>
                                        </p:tgtEl>
                                        <p:attrNameLst>
                                          <p:attrName>ppt_h</p:attrName>
                                        </p:attrNameLst>
                                      </p:cBhvr>
                                      <p:tavLst>
                                        <p:tav tm="0">
                                          <p:val>
                                            <p:fltVal val="0"/>
                                          </p:val>
                                        </p:tav>
                                        <p:tav tm="100000">
                                          <p:val>
                                            <p:strVal val="#ppt_h"/>
                                          </p:val>
                                        </p:tav>
                                      </p:tavLst>
                                    </p:anim>
                                    <p:anim calcmode="lin" valueType="num">
                                      <p:cBhvr>
                                        <p:cTn id="57" dur="1000" fill="hold"/>
                                        <p:tgtEl>
                                          <p:spTgt spid="13"/>
                                        </p:tgtEl>
                                        <p:attrNameLst>
                                          <p:attrName>style.rotation</p:attrName>
                                        </p:attrNameLst>
                                      </p:cBhvr>
                                      <p:tavLst>
                                        <p:tav tm="0">
                                          <p:val>
                                            <p:fltVal val="90"/>
                                          </p:val>
                                        </p:tav>
                                        <p:tav tm="100000">
                                          <p:val>
                                            <p:fltVal val="0"/>
                                          </p:val>
                                        </p:tav>
                                      </p:tavLst>
                                    </p:anim>
                                    <p:animEffect transition="in" filter="fade">
                                      <p:cBhvr>
                                        <p:cTn id="58" dur="10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1000" fill="hold"/>
                                        <p:tgtEl>
                                          <p:spTgt spid="8"/>
                                        </p:tgtEl>
                                        <p:attrNameLst>
                                          <p:attrName>ppt_w</p:attrName>
                                        </p:attrNameLst>
                                      </p:cBhvr>
                                      <p:tavLst>
                                        <p:tav tm="0">
                                          <p:val>
                                            <p:fltVal val="0"/>
                                          </p:val>
                                        </p:tav>
                                        <p:tav tm="100000">
                                          <p:val>
                                            <p:strVal val="#ppt_w"/>
                                          </p:val>
                                        </p:tav>
                                      </p:tavLst>
                                    </p:anim>
                                    <p:anim calcmode="lin" valueType="num">
                                      <p:cBhvr>
                                        <p:cTn id="64" dur="1000" fill="hold"/>
                                        <p:tgtEl>
                                          <p:spTgt spid="8"/>
                                        </p:tgtEl>
                                        <p:attrNameLst>
                                          <p:attrName>ppt_h</p:attrName>
                                        </p:attrNameLst>
                                      </p:cBhvr>
                                      <p:tavLst>
                                        <p:tav tm="0">
                                          <p:val>
                                            <p:fltVal val="0"/>
                                          </p:val>
                                        </p:tav>
                                        <p:tav tm="100000">
                                          <p:val>
                                            <p:strVal val="#ppt_h"/>
                                          </p:val>
                                        </p:tav>
                                      </p:tavLst>
                                    </p:anim>
                                    <p:anim calcmode="lin" valueType="num">
                                      <p:cBhvr>
                                        <p:cTn id="65" dur="1000" fill="hold"/>
                                        <p:tgtEl>
                                          <p:spTgt spid="8"/>
                                        </p:tgtEl>
                                        <p:attrNameLst>
                                          <p:attrName>style.rotation</p:attrName>
                                        </p:attrNameLst>
                                      </p:cBhvr>
                                      <p:tavLst>
                                        <p:tav tm="0">
                                          <p:val>
                                            <p:fltVal val="90"/>
                                          </p:val>
                                        </p:tav>
                                        <p:tav tm="100000">
                                          <p:val>
                                            <p:fltVal val="0"/>
                                          </p:val>
                                        </p:tav>
                                      </p:tavLst>
                                    </p:anim>
                                    <p:animEffect transition="in" filter="fade">
                                      <p:cBhvr>
                                        <p:cTn id="66" dur="1000"/>
                                        <p:tgtEl>
                                          <p:spTgt spid="8"/>
                                        </p:tgtEl>
                                      </p:cBhvr>
                                    </p:animEffect>
                                  </p:childTnLst>
                                </p:cTn>
                              </p:par>
                              <p:par>
                                <p:cTn id="67" presetID="31"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1000" fill="hold"/>
                                        <p:tgtEl>
                                          <p:spTgt spid="12"/>
                                        </p:tgtEl>
                                        <p:attrNameLst>
                                          <p:attrName>ppt_w</p:attrName>
                                        </p:attrNameLst>
                                      </p:cBhvr>
                                      <p:tavLst>
                                        <p:tav tm="0">
                                          <p:val>
                                            <p:fltVal val="0"/>
                                          </p:val>
                                        </p:tav>
                                        <p:tav tm="100000">
                                          <p:val>
                                            <p:strVal val="#ppt_w"/>
                                          </p:val>
                                        </p:tav>
                                      </p:tavLst>
                                    </p:anim>
                                    <p:anim calcmode="lin" valueType="num">
                                      <p:cBhvr>
                                        <p:cTn id="70" dur="1000" fill="hold"/>
                                        <p:tgtEl>
                                          <p:spTgt spid="12"/>
                                        </p:tgtEl>
                                        <p:attrNameLst>
                                          <p:attrName>ppt_h</p:attrName>
                                        </p:attrNameLst>
                                      </p:cBhvr>
                                      <p:tavLst>
                                        <p:tav tm="0">
                                          <p:val>
                                            <p:fltVal val="0"/>
                                          </p:val>
                                        </p:tav>
                                        <p:tav tm="100000">
                                          <p:val>
                                            <p:strVal val="#ppt_h"/>
                                          </p:val>
                                        </p:tav>
                                      </p:tavLst>
                                    </p:anim>
                                    <p:anim calcmode="lin" valueType="num">
                                      <p:cBhvr>
                                        <p:cTn id="71" dur="1000" fill="hold"/>
                                        <p:tgtEl>
                                          <p:spTgt spid="12"/>
                                        </p:tgtEl>
                                        <p:attrNameLst>
                                          <p:attrName>style.rotation</p:attrName>
                                        </p:attrNameLst>
                                      </p:cBhvr>
                                      <p:tavLst>
                                        <p:tav tm="0">
                                          <p:val>
                                            <p:fltVal val="90"/>
                                          </p:val>
                                        </p:tav>
                                        <p:tav tm="100000">
                                          <p:val>
                                            <p:fltVal val="0"/>
                                          </p:val>
                                        </p:tav>
                                      </p:tavLst>
                                    </p:anim>
                                    <p:animEffect transition="in" filter="fade">
                                      <p:cBhvr>
                                        <p:cTn id="7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rtl="1"/>
            <a:r>
              <a:rPr lang="ar-EG" sz="2800" b="1" dirty="0">
                <a:latin typeface="Simplified Arabic" pitchFamily="18" charset="-78"/>
                <a:ea typeface="+mn-ea"/>
                <a:cs typeface="Simplified Arabic" pitchFamily="18" charset="-78"/>
              </a:rPr>
              <a:t>ولتحديد وصياغة الأهداف يمكنك الاسترشاد بهذه المعادلة </a:t>
            </a:r>
            <a:endParaRPr lang="en-US" sz="2800" b="1" dirty="0">
              <a:latin typeface="Simplified Arabic" pitchFamily="18" charset="-78"/>
              <a:ea typeface="+mn-ea"/>
              <a:cs typeface="Simplified Arabic" pitchFamily="18" charset="-78"/>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bwMode="auto">
          <a:xfrm>
            <a:off x="2133664" y="1447852"/>
            <a:ext cx="6629226" cy="838178"/>
          </a:xfrm>
          <a:prstGeom prst="roundRect">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2600" b="1" dirty="0" smtClean="0">
                <a:solidFill>
                  <a:srgbClr val="062765"/>
                </a:solidFill>
                <a:latin typeface="Simplified Arabic" pitchFamily="18" charset="-78"/>
                <a:cs typeface="Simplified Arabic" pitchFamily="18" charset="-78"/>
              </a:rPr>
              <a:t>ماذا </a:t>
            </a:r>
            <a:r>
              <a:rPr lang="en-US" sz="2600" b="1" dirty="0">
                <a:solidFill>
                  <a:srgbClr val="062765"/>
                </a:solidFill>
                <a:latin typeface="Simplified Arabic" pitchFamily="18" charset="-78"/>
                <a:cs typeface="Simplified Arabic" pitchFamily="18" charset="-78"/>
              </a:rPr>
              <a:t>x </a:t>
            </a:r>
            <a:r>
              <a:rPr lang="ar-EG" sz="2600" b="1" dirty="0">
                <a:solidFill>
                  <a:srgbClr val="062765"/>
                </a:solidFill>
                <a:latin typeface="Simplified Arabic" pitchFamily="18" charset="-78"/>
                <a:cs typeface="Simplified Arabic" pitchFamily="18" charset="-78"/>
              </a:rPr>
              <a:t>كم </a:t>
            </a:r>
            <a:r>
              <a:rPr lang="en-US" sz="2600" b="1" dirty="0">
                <a:solidFill>
                  <a:srgbClr val="062765"/>
                </a:solidFill>
                <a:latin typeface="Simplified Arabic" pitchFamily="18" charset="-78"/>
                <a:cs typeface="Simplified Arabic" pitchFamily="18" charset="-78"/>
              </a:rPr>
              <a:t>x </a:t>
            </a:r>
            <a:r>
              <a:rPr lang="ar-EG" sz="2600" b="1" dirty="0">
                <a:solidFill>
                  <a:srgbClr val="062765"/>
                </a:solidFill>
                <a:latin typeface="Simplified Arabic" pitchFamily="18" charset="-78"/>
                <a:cs typeface="Simplified Arabic" pitchFamily="18" charset="-78"/>
              </a:rPr>
              <a:t>متى ؟</a:t>
            </a:r>
            <a:endParaRPr kumimoji="0" lang="ar-EG" sz="2600" b="1" i="0" u="none" strike="noStrike" cap="none" normalizeH="0" baseline="0" dirty="0" smtClean="0">
              <a:ln>
                <a:noFill/>
              </a:ln>
              <a:solidFill>
                <a:srgbClr val="062765"/>
              </a:solidFill>
              <a:effectLst/>
              <a:latin typeface="Simplified Arabic" pitchFamily="18" charset="-78"/>
              <a:cs typeface="Simplified Arabic" pitchFamily="18" charset="-78"/>
            </a:endParaRPr>
          </a:p>
        </p:txBody>
      </p:sp>
      <p:sp>
        <p:nvSpPr>
          <p:cNvPr id="7" name="Rounded Rectangle 6"/>
          <p:cNvSpPr/>
          <p:nvPr/>
        </p:nvSpPr>
        <p:spPr bwMode="auto">
          <a:xfrm>
            <a:off x="2133664" y="2590822"/>
            <a:ext cx="6629226" cy="838178"/>
          </a:xfrm>
          <a:prstGeom prst="roundRect">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lvl="0" algn="ctr" rtl="1">
              <a:lnSpc>
                <a:spcPct val="150000"/>
              </a:lnSpc>
            </a:pPr>
            <a:r>
              <a:rPr lang="ar-SA" sz="2600" b="1" dirty="0">
                <a:solidFill>
                  <a:srgbClr val="062765"/>
                </a:solidFill>
                <a:latin typeface="Simplified Arabic" pitchFamily="18" charset="-78"/>
                <a:cs typeface="Simplified Arabic" pitchFamily="18" charset="-78"/>
              </a:rPr>
              <a:t>النوع </a:t>
            </a:r>
            <a:r>
              <a:rPr lang="en-US" sz="2600" b="1" dirty="0">
                <a:solidFill>
                  <a:srgbClr val="062765"/>
                </a:solidFill>
                <a:latin typeface="Simplified Arabic" pitchFamily="18" charset="-78"/>
                <a:cs typeface="Simplified Arabic" pitchFamily="18" charset="-78"/>
              </a:rPr>
              <a:t>x </a:t>
            </a:r>
            <a:r>
              <a:rPr lang="ar-SA" sz="2600" b="1" dirty="0">
                <a:solidFill>
                  <a:srgbClr val="062765"/>
                </a:solidFill>
                <a:latin typeface="Simplified Arabic" pitchFamily="18" charset="-78"/>
                <a:cs typeface="Simplified Arabic" pitchFamily="18" charset="-78"/>
              </a:rPr>
              <a:t>الكمية </a:t>
            </a:r>
            <a:r>
              <a:rPr lang="en-US" sz="2600" b="1" dirty="0">
                <a:solidFill>
                  <a:srgbClr val="062765"/>
                </a:solidFill>
                <a:latin typeface="Simplified Arabic" pitchFamily="18" charset="-78"/>
                <a:cs typeface="Simplified Arabic" pitchFamily="18" charset="-78"/>
              </a:rPr>
              <a:t>x </a:t>
            </a:r>
            <a:r>
              <a:rPr lang="ar-SA" sz="2600" b="1" dirty="0">
                <a:solidFill>
                  <a:srgbClr val="062765"/>
                </a:solidFill>
                <a:latin typeface="Simplified Arabic" pitchFamily="18" charset="-78"/>
                <a:cs typeface="Simplified Arabic" pitchFamily="18" charset="-78"/>
              </a:rPr>
              <a:t>الزمن </a:t>
            </a:r>
            <a:endParaRPr lang="en-US" sz="2600" b="1" dirty="0">
              <a:solidFill>
                <a:srgbClr val="062765"/>
              </a:solidFill>
              <a:latin typeface="Simplified Arabic" pitchFamily="18" charset="-78"/>
              <a:cs typeface="Simplified Arabic" pitchFamily="18" charset="-78"/>
            </a:endParaRPr>
          </a:p>
        </p:txBody>
      </p:sp>
      <p:sp>
        <p:nvSpPr>
          <p:cNvPr id="8" name="Rounded Rectangle 7"/>
          <p:cNvSpPr/>
          <p:nvPr/>
        </p:nvSpPr>
        <p:spPr bwMode="auto">
          <a:xfrm>
            <a:off x="2133664" y="3733792"/>
            <a:ext cx="6629226" cy="838178"/>
          </a:xfrm>
          <a:prstGeom prst="roundRect">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algn="ctr" rtl="1">
              <a:lnSpc>
                <a:spcPct val="150000"/>
              </a:lnSpc>
            </a:pPr>
            <a:r>
              <a:rPr lang="ar-SA" sz="2600" b="1" dirty="0">
                <a:solidFill>
                  <a:srgbClr val="062765"/>
                </a:solidFill>
                <a:latin typeface="Simplified Arabic" pitchFamily="18" charset="-78"/>
                <a:cs typeface="Simplified Arabic" pitchFamily="18" charset="-78"/>
              </a:rPr>
              <a:t>ما هو المطلوب الوصول اليه ؟ </a:t>
            </a:r>
            <a:r>
              <a:rPr lang="en-US" sz="2600" b="1" dirty="0">
                <a:solidFill>
                  <a:srgbClr val="062765"/>
                </a:solidFill>
                <a:latin typeface="Simplified Arabic" pitchFamily="18" charset="-78"/>
                <a:cs typeface="Simplified Arabic" pitchFamily="18" charset="-78"/>
              </a:rPr>
              <a:t>x </a:t>
            </a:r>
            <a:r>
              <a:rPr lang="ar-SA" sz="2600" b="1" dirty="0">
                <a:solidFill>
                  <a:srgbClr val="062765"/>
                </a:solidFill>
                <a:latin typeface="Simplified Arabic" pitchFamily="18" charset="-78"/>
                <a:cs typeface="Simplified Arabic" pitchFamily="18" charset="-78"/>
              </a:rPr>
              <a:t>ما هو حجم </a:t>
            </a:r>
            <a:endParaRPr lang="en-US" sz="2600" b="1" dirty="0">
              <a:solidFill>
                <a:srgbClr val="062765"/>
              </a:solidFill>
              <a:latin typeface="Simplified Arabic" pitchFamily="18" charset="-78"/>
              <a:cs typeface="Simplified Arabic" pitchFamily="18" charset="-78"/>
            </a:endParaRPr>
          </a:p>
        </p:txBody>
      </p:sp>
      <p:sp>
        <p:nvSpPr>
          <p:cNvPr id="9" name="Rounded Rectangle 8"/>
          <p:cNvSpPr/>
          <p:nvPr/>
        </p:nvSpPr>
        <p:spPr bwMode="auto">
          <a:xfrm>
            <a:off x="2133664" y="4876762"/>
            <a:ext cx="6629226" cy="838178"/>
          </a:xfrm>
          <a:prstGeom prst="roundRect">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lvl="0" algn="ctr" rtl="1">
              <a:lnSpc>
                <a:spcPct val="150000"/>
              </a:lnSpc>
            </a:pPr>
            <a:r>
              <a:rPr lang="ar-SA" sz="2600" b="1" dirty="0">
                <a:solidFill>
                  <a:srgbClr val="062765"/>
                </a:solidFill>
                <a:latin typeface="Simplified Arabic" pitchFamily="18" charset="-78"/>
                <a:cs typeface="Simplified Arabic" pitchFamily="18" charset="-78"/>
              </a:rPr>
              <a:t>المطلوب الوصول اليه </a:t>
            </a:r>
            <a:r>
              <a:rPr lang="en-US" sz="2600" b="1" dirty="0">
                <a:solidFill>
                  <a:srgbClr val="062765"/>
                </a:solidFill>
                <a:latin typeface="Simplified Arabic" pitchFamily="18" charset="-78"/>
                <a:cs typeface="Simplified Arabic" pitchFamily="18" charset="-78"/>
              </a:rPr>
              <a:t>x </a:t>
            </a:r>
            <a:r>
              <a:rPr lang="ar-SA" sz="2600" b="1" dirty="0">
                <a:solidFill>
                  <a:srgbClr val="062765"/>
                </a:solidFill>
                <a:latin typeface="Simplified Arabic" pitchFamily="18" charset="-78"/>
                <a:cs typeface="Simplified Arabic" pitchFamily="18" charset="-78"/>
              </a:rPr>
              <a:t>متى يجب الوصول اليه ؟</a:t>
            </a:r>
            <a:endParaRPr lang="en-US" sz="2600" b="1" dirty="0">
              <a:solidFill>
                <a:srgbClr val="062765"/>
              </a:solidFill>
              <a:latin typeface="Simplified Arabic" pitchFamily="18" charset="-78"/>
              <a:cs typeface="Simplified Arabic" pitchFamily="18" charset="-78"/>
            </a:endParaRPr>
          </a:p>
        </p:txBody>
      </p:sp>
    </p:spTree>
    <p:extLst>
      <p:ext uri="{BB962C8B-B14F-4D97-AF65-F5344CB8AC3E}">
        <p14:creationId xmlns:p14="http://schemas.microsoft.com/office/powerpoint/2010/main" val="364586911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ar-EG" sz="2800" b="1" dirty="0">
                <a:latin typeface="Simplified Arabic" pitchFamily="18" charset="-78"/>
                <a:ea typeface="+mn-ea"/>
                <a:cs typeface="Simplified Arabic" pitchFamily="18" charset="-78"/>
              </a:rPr>
              <a:t>ولإعداد الإستراتيجية التسويقية علينا ان نحدد شيئين هما</a:t>
            </a:r>
            <a:r>
              <a:rPr lang="ar-EG" sz="4000" dirty="0"/>
              <a:t> </a:t>
            </a:r>
            <a:endParaRPr lang="en-US" sz="2400" dirty="0">
              <a:solidFill>
                <a:schemeClr val="accent1"/>
              </a:solidFill>
            </a:endParaRPr>
          </a:p>
        </p:txBody>
      </p:sp>
      <p:grpSp>
        <p:nvGrpSpPr>
          <p:cNvPr id="8195" name="Group 3"/>
          <p:cNvGrpSpPr>
            <a:grpSpLocks/>
          </p:cNvGrpSpPr>
          <p:nvPr/>
        </p:nvGrpSpPr>
        <p:grpSpPr bwMode="auto">
          <a:xfrm>
            <a:off x="5562600" y="3276600"/>
            <a:ext cx="2286000" cy="2667000"/>
            <a:chOff x="0" y="0"/>
            <a:chExt cx="1440" cy="1680"/>
          </a:xfrm>
        </p:grpSpPr>
        <p:sp>
          <p:nvSpPr>
            <p:cNvPr id="8196" name="AutoShape 4"/>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a:latin typeface="Verdana" pitchFamily="34" charset="0"/>
              </a:endParaRPr>
            </a:p>
          </p:txBody>
        </p:sp>
        <p:sp>
          <p:nvSpPr>
            <p:cNvPr id="8197" name="Text Box 5"/>
            <p:cNvSpPr txBox="1">
              <a:spLocks noChangeArrowheads="1"/>
            </p:cNvSpPr>
            <p:nvPr/>
          </p:nvSpPr>
          <p:spPr bwMode="auto">
            <a:xfrm>
              <a:off x="96" y="528"/>
              <a:ext cx="1296" cy="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lnSpc>
                  <a:spcPct val="150000"/>
                </a:lnSpc>
              </a:pPr>
              <a:r>
                <a:rPr lang="ar-EG" sz="2000" b="1" dirty="0">
                  <a:solidFill>
                    <a:srgbClr val="062765"/>
                  </a:solidFill>
                </a:rPr>
                <a:t>تحديد الأسواق المستهدفة </a:t>
              </a:r>
              <a:endParaRPr lang="en-US" sz="1400" dirty="0">
                <a:solidFill>
                  <a:srgbClr val="062765"/>
                </a:solidFill>
              </a:endParaRPr>
            </a:p>
          </p:txBody>
        </p:sp>
      </p:grpSp>
      <p:grpSp>
        <p:nvGrpSpPr>
          <p:cNvPr id="8198" name="Group 6"/>
          <p:cNvGrpSpPr>
            <a:grpSpLocks/>
          </p:cNvGrpSpPr>
          <p:nvPr/>
        </p:nvGrpSpPr>
        <p:grpSpPr bwMode="auto">
          <a:xfrm>
            <a:off x="1143000" y="3276600"/>
            <a:ext cx="2286000" cy="2667000"/>
            <a:chOff x="0" y="0"/>
            <a:chExt cx="1440" cy="1680"/>
          </a:xfrm>
        </p:grpSpPr>
        <p:sp>
          <p:nvSpPr>
            <p:cNvPr id="8199" name="AutoShape 7"/>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a:latin typeface="Verdana" pitchFamily="34" charset="0"/>
              </a:endParaRPr>
            </a:p>
          </p:txBody>
        </p:sp>
        <p:sp>
          <p:nvSpPr>
            <p:cNvPr id="8200" name="Text Box 8"/>
            <p:cNvSpPr txBox="1">
              <a:spLocks noChangeArrowheads="1"/>
            </p:cNvSpPr>
            <p:nvPr/>
          </p:nvSpPr>
          <p:spPr bwMode="auto">
            <a:xfrm>
              <a:off x="60" y="528"/>
              <a:ext cx="1284" cy="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rtl="1" eaLnBrk="0" hangingPunct="0">
                <a:lnSpc>
                  <a:spcPct val="150000"/>
                </a:lnSpc>
              </a:pPr>
              <a:r>
                <a:rPr lang="ar-EG" sz="2000" b="1" dirty="0">
                  <a:solidFill>
                    <a:srgbClr val="062765"/>
                  </a:solidFill>
                </a:rPr>
                <a:t>إعداد المزيج التسويقى الملائم لهذه الأسواق </a:t>
              </a:r>
              <a:endParaRPr lang="en-US" sz="1400" dirty="0">
                <a:solidFill>
                  <a:srgbClr val="062765"/>
                </a:solidFill>
              </a:endParaRPr>
            </a:p>
          </p:txBody>
        </p:sp>
      </p:grpSp>
      <p:sp>
        <p:nvSpPr>
          <p:cNvPr id="8201" name="AutoShape 9"/>
          <p:cNvSpPr>
            <a:spLocks noChangeAspect="1" noChangeArrowheads="1" noTextEdit="1"/>
          </p:cNvSpPr>
          <p:nvPr/>
        </p:nvSpPr>
        <p:spPr bwMode="auto">
          <a:xfrm>
            <a:off x="3222625" y="3176588"/>
            <a:ext cx="9096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2" name="Unknown Shape"/>
          <p:cNvSpPr>
            <a:spLocks/>
          </p:cNvSpPr>
          <p:nvPr/>
        </p:nvSpPr>
        <p:spPr bwMode="auto">
          <a:xfrm>
            <a:off x="3222625" y="3179763"/>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bg1"/>
              </a:gs>
              <a:gs pos="100000">
                <a:schemeClr val="bg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8203" name="AutoShape 11"/>
          <p:cNvSpPr>
            <a:spLocks noChangeAspect="1" noChangeArrowheads="1" noTextEdit="1"/>
          </p:cNvSpPr>
          <p:nvPr/>
        </p:nvSpPr>
        <p:spPr bwMode="auto">
          <a:xfrm flipH="1">
            <a:off x="4868863" y="3176588"/>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4" name="Unknown Shape"/>
          <p:cNvSpPr>
            <a:spLocks/>
          </p:cNvSpPr>
          <p:nvPr/>
        </p:nvSpPr>
        <p:spPr bwMode="auto">
          <a:xfrm flipH="1">
            <a:off x="4875213" y="3179763"/>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grpSp>
        <p:nvGrpSpPr>
          <p:cNvPr id="8205" name="Group 13"/>
          <p:cNvGrpSpPr>
            <a:grpSpLocks/>
          </p:cNvGrpSpPr>
          <p:nvPr/>
        </p:nvGrpSpPr>
        <p:grpSpPr bwMode="auto">
          <a:xfrm>
            <a:off x="3048000" y="1552575"/>
            <a:ext cx="2998788" cy="1601788"/>
            <a:chOff x="0" y="0"/>
            <a:chExt cx="1889" cy="1009"/>
          </a:xfrm>
        </p:grpSpPr>
        <p:grpSp>
          <p:nvGrpSpPr>
            <p:cNvPr id="8206" name="Group 14"/>
            <p:cNvGrpSpPr>
              <a:grpSpLocks/>
            </p:cNvGrpSpPr>
            <p:nvPr/>
          </p:nvGrpSpPr>
          <p:grpSpPr bwMode="auto">
            <a:xfrm>
              <a:off x="0" y="0"/>
              <a:ext cx="1889" cy="1009"/>
              <a:chOff x="0" y="0"/>
              <a:chExt cx="1889" cy="1009"/>
            </a:xfrm>
          </p:grpSpPr>
          <p:grpSp>
            <p:nvGrpSpPr>
              <p:cNvPr id="8207" name="Group 15"/>
              <p:cNvGrpSpPr>
                <a:grpSpLocks/>
              </p:cNvGrpSpPr>
              <p:nvPr/>
            </p:nvGrpSpPr>
            <p:grpSpPr bwMode="auto">
              <a:xfrm>
                <a:off x="0" y="90"/>
                <a:ext cx="1889" cy="919"/>
                <a:chOff x="0" y="0"/>
                <a:chExt cx="1926" cy="937"/>
              </a:xfrm>
            </p:grpSpPr>
            <p:sp>
              <p:nvSpPr>
                <p:cNvPr id="8208" name="Oval 16"/>
                <p:cNvSpPr>
                  <a:spLocks noChangeArrowheads="1"/>
                </p:cNvSpPr>
                <p:nvPr/>
              </p:nvSpPr>
              <p:spPr bwMode="auto">
                <a:xfrm>
                  <a:off x="21" y="30"/>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8209" name="Oval 17"/>
                <p:cNvSpPr>
                  <a:spLocks noChangeArrowheads="1"/>
                </p:cNvSpPr>
                <p:nvPr/>
              </p:nvSpPr>
              <p:spPr bwMode="auto">
                <a:xfrm>
                  <a:off x="0" y="0"/>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grpSp>
          <p:sp>
            <p:nvSpPr>
              <p:cNvPr id="8210" name="Oval 18"/>
              <p:cNvSpPr>
                <a:spLocks noChangeArrowheads="1"/>
              </p:cNvSpPr>
              <p:nvPr/>
            </p:nvSpPr>
            <p:spPr bwMode="auto">
              <a:xfrm>
                <a:off x="89" y="0"/>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1" name="Oval 19"/>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2" name="Oval 20"/>
              <p:cNvSpPr>
                <a:spLocks noChangeArrowheads="1"/>
              </p:cNvSpPr>
              <p:nvPr/>
            </p:nvSpPr>
            <p:spPr bwMode="auto">
              <a:xfrm>
                <a:off x="128" y="13"/>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3" name="Oval 21"/>
              <p:cNvSpPr>
                <a:spLocks noChangeArrowheads="1"/>
              </p:cNvSpPr>
              <p:nvPr/>
            </p:nvSpPr>
            <p:spPr bwMode="auto">
              <a:xfrm>
                <a:off x="211" y="30"/>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8214" name="Text Box 22"/>
            <p:cNvSpPr txBox="1">
              <a:spLocks noChangeArrowheads="1"/>
            </p:cNvSpPr>
            <p:nvPr/>
          </p:nvSpPr>
          <p:spPr bwMode="auto">
            <a:xfrm>
              <a:off x="120" y="267"/>
              <a:ext cx="159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1" eaLnBrk="0" hangingPunct="0"/>
              <a:r>
                <a:rPr lang="ar-EG" sz="2400" b="1" dirty="0">
                  <a:solidFill>
                    <a:srgbClr val="062765"/>
                  </a:solidFill>
                </a:rPr>
                <a:t>الإستراتيجية التسويقية </a:t>
              </a:r>
              <a:endParaRPr lang="en-US" sz="2400" b="1" dirty="0">
                <a:solidFill>
                  <a:srgbClr val="062765"/>
                </a:solidFill>
              </a:endParaRPr>
            </a:p>
          </p:txBody>
        </p:sp>
      </p:grpSp>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205631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 y="2895614"/>
            <a:ext cx="3505108" cy="3505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loud Callout 3"/>
          <p:cNvSpPr/>
          <p:nvPr/>
        </p:nvSpPr>
        <p:spPr bwMode="auto">
          <a:xfrm>
            <a:off x="3505228" y="1524050"/>
            <a:ext cx="4724276" cy="2209742"/>
          </a:xfrm>
          <a:prstGeom prst="cloudCallout">
            <a:avLst>
              <a:gd name="adj1" fmla="val -65848"/>
              <a:gd name="adj2" fmla="val 66753"/>
            </a:avLst>
          </a:prstGeom>
          <a:ln>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1" anchor="t" anchorCtr="0" compatLnSpc="1">
            <a:prstTxWarp prst="textNoShape">
              <a:avLst/>
            </a:prstTxWarp>
          </a:bodyPr>
          <a:lstStyle/>
          <a:p>
            <a:pPr algn="r" rtl="1">
              <a:lnSpc>
                <a:spcPct val="300000"/>
              </a:lnSpc>
            </a:pPr>
            <a:r>
              <a:rPr lang="ar-EG" sz="2000" b="1" dirty="0">
                <a:solidFill>
                  <a:srgbClr val="062765"/>
                </a:solidFill>
                <a:latin typeface="Arial" pitchFamily="34" charset="0"/>
              </a:rPr>
              <a:t>اذن كيف نحدد أسواقنا المستهدفة ؟</a:t>
            </a:r>
            <a:endParaRPr kumimoji="0" lang="ar-EG" sz="2000" b="1" i="0" u="none" strike="noStrike" cap="none" normalizeH="0" baseline="0" dirty="0" smtClean="0">
              <a:ln>
                <a:noFill/>
              </a:ln>
              <a:solidFill>
                <a:srgbClr val="062765"/>
              </a:solidFill>
              <a:effectLst/>
              <a:latin typeface="Arial"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xplosion 2 4"/>
          <p:cNvSpPr/>
          <p:nvPr/>
        </p:nvSpPr>
        <p:spPr bwMode="auto">
          <a:xfrm>
            <a:off x="4343406" y="4076681"/>
            <a:ext cx="4800594" cy="2171643"/>
          </a:xfrm>
          <a:prstGeom prst="irregularSeal2">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endParaRPr kumimoji="0" lang="ar-EG" sz="1800" b="1" i="0" u="none" strike="noStrike" cap="none" normalizeH="0" baseline="0" dirty="0" smtClean="0">
              <a:ln>
                <a:noFill/>
              </a:ln>
              <a:solidFill>
                <a:srgbClr val="062765"/>
              </a:solidFill>
              <a:effectLst/>
              <a:latin typeface="Arial" pitchFamily="34" charset="0"/>
            </a:endParaRPr>
          </a:p>
        </p:txBody>
      </p:sp>
      <p:sp>
        <p:nvSpPr>
          <p:cNvPr id="7" name="Rectangle 6"/>
          <p:cNvSpPr/>
          <p:nvPr/>
        </p:nvSpPr>
        <p:spPr>
          <a:xfrm>
            <a:off x="5105386" y="4807745"/>
            <a:ext cx="2911374" cy="830997"/>
          </a:xfrm>
          <a:prstGeom prst="rect">
            <a:avLst/>
          </a:prstGeom>
        </p:spPr>
        <p:txBody>
          <a:bodyPr wrap="none">
            <a:spAutoFit/>
          </a:bodyPr>
          <a:lstStyle/>
          <a:p>
            <a:pPr algn="ctr" rtl="1"/>
            <a:r>
              <a:rPr lang="ar-EG" sz="2400" b="1" dirty="0">
                <a:solidFill>
                  <a:srgbClr val="062765"/>
                </a:solidFill>
              </a:rPr>
              <a:t>هذا يدعونا الى الحديث عن </a:t>
            </a:r>
            <a:endParaRPr lang="ar-EG" sz="2400" b="1" dirty="0" smtClean="0">
              <a:solidFill>
                <a:srgbClr val="062765"/>
              </a:solidFill>
            </a:endParaRPr>
          </a:p>
          <a:p>
            <a:pPr algn="ctr" rtl="1"/>
            <a:r>
              <a:rPr lang="ar-EG" sz="2400" b="1" dirty="0" smtClean="0">
                <a:solidFill>
                  <a:srgbClr val="062765"/>
                </a:solidFill>
              </a:rPr>
              <a:t>( </a:t>
            </a:r>
            <a:r>
              <a:rPr lang="ar-EG" sz="2400" b="1" dirty="0">
                <a:solidFill>
                  <a:srgbClr val="062765"/>
                </a:solidFill>
              </a:rPr>
              <a:t>تجزئة السوق )</a:t>
            </a:r>
          </a:p>
        </p:txBody>
      </p:sp>
    </p:spTree>
    <p:extLst>
      <p:ext uri="{BB962C8B-B14F-4D97-AF65-F5344CB8AC3E}">
        <p14:creationId xmlns:p14="http://schemas.microsoft.com/office/powerpoint/2010/main" val="19263532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rtl="1"/>
            <a:r>
              <a:rPr lang="ar-EG" b="1" dirty="0">
                <a:latin typeface="Simplified Arabic" pitchFamily="18" charset="-78"/>
                <a:ea typeface="+mn-ea"/>
                <a:cs typeface="Simplified Arabic" pitchFamily="18" charset="-78"/>
              </a:rPr>
              <a:t>تجزئة السوق</a:t>
            </a:r>
            <a:endParaRPr lang="en-US" b="1" dirty="0">
              <a:latin typeface="Simplified Arabic" pitchFamily="18" charset="-78"/>
              <a:ea typeface="+mn-ea"/>
              <a:cs typeface="Simplified Arabic" pitchFamily="18" charset="-78"/>
            </a:endParaRPr>
          </a:p>
        </p:txBody>
      </p:sp>
      <p:sp>
        <p:nvSpPr>
          <p:cNvPr id="7171" name="Rectangle 3"/>
          <p:cNvSpPr>
            <a:spLocks noGrp="1" noChangeArrowheads="1"/>
          </p:cNvSpPr>
          <p:nvPr>
            <p:ph type="body" idx="1"/>
          </p:nvPr>
        </p:nvSpPr>
        <p:spPr>
          <a:xfrm>
            <a:off x="3657518" y="1600248"/>
            <a:ext cx="5105372" cy="1523960"/>
          </a:xfrm>
        </p:spPr>
        <p:txBody>
          <a:bodyPr/>
          <a:lstStyle/>
          <a:p>
            <a:pPr marL="0" indent="0" algn="justLow" rtl="1">
              <a:lnSpc>
                <a:spcPct val="150000"/>
              </a:lnSpc>
              <a:buNone/>
            </a:pPr>
            <a:r>
              <a:rPr lang="ar-EG" b="1" dirty="0">
                <a:latin typeface="Simplified Arabic" pitchFamily="18" charset="-78"/>
                <a:cs typeface="Simplified Arabic" pitchFamily="18" charset="-78"/>
              </a:rPr>
              <a:t>هى العملية التى يتم فيها تقسيم السوق الكلية الى مجموعات او اجزاء صغيرة </a:t>
            </a:r>
            <a:r>
              <a:rPr lang="ar-EG" b="1" dirty="0" smtClean="0">
                <a:latin typeface="Simplified Arabic" pitchFamily="18" charset="-78"/>
                <a:cs typeface="Simplified Arabic" pitchFamily="18" charset="-78"/>
              </a:rPr>
              <a:t>متشابهة </a:t>
            </a:r>
            <a:r>
              <a:rPr lang="ar-EG" b="1" dirty="0">
                <a:latin typeface="Simplified Arabic" pitchFamily="18" charset="-78"/>
                <a:cs typeface="Simplified Arabic" pitchFamily="18" charset="-78"/>
              </a:rPr>
              <a:t>من المستهلكين , ثم وضع خطط للإنتاج والتسويق بما يتلاءم مع </a:t>
            </a:r>
            <a:r>
              <a:rPr lang="ar-EG" b="1" dirty="0" smtClean="0">
                <a:latin typeface="Simplified Arabic" pitchFamily="18" charset="-78"/>
                <a:cs typeface="Simplified Arabic" pitchFamily="18" charset="-78"/>
              </a:rPr>
              <a:t>المجموعات </a:t>
            </a:r>
            <a:r>
              <a:rPr lang="ar-EG" b="1" dirty="0">
                <a:latin typeface="Simplified Arabic" pitchFamily="18" charset="-78"/>
                <a:cs typeface="Simplified Arabic" pitchFamily="18" charset="-78"/>
              </a:rPr>
              <a:t>او الأجزاء التى سيتم اختيارها ( الأسواق المستهدفة </a:t>
            </a:r>
            <a:r>
              <a:rPr lang="ar-EG" b="1" dirty="0" smtClean="0">
                <a:latin typeface="Simplified Arabic" pitchFamily="18" charset="-78"/>
                <a:cs typeface="Simplified Arabic" pitchFamily="18" charset="-78"/>
              </a:rPr>
              <a:t>)</a:t>
            </a:r>
            <a:endParaRPr lang="ar-EG" b="1" dirty="0">
              <a:latin typeface="Simplified Arabic" pitchFamily="18" charset="-78"/>
              <a:cs typeface="Simplified Arabic" pitchFamily="18" charset="-78"/>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714" y="1828842"/>
            <a:ext cx="3124118" cy="4038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1697611"/>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rtl="1"/>
            <a:r>
              <a:rPr lang="ar-EG" b="1" dirty="0">
                <a:latin typeface="Simplified Arabic" pitchFamily="18" charset="-78"/>
                <a:ea typeface="+mn-ea"/>
                <a:cs typeface="Simplified Arabic" pitchFamily="18" charset="-78"/>
              </a:rPr>
              <a:t>أسس تقسيم سوق المستهلكين </a:t>
            </a:r>
            <a:endParaRPr lang="en-US" b="1" dirty="0">
              <a:latin typeface="Simplified Arabic" pitchFamily="18" charset="-78"/>
              <a:ea typeface="+mn-ea"/>
              <a:cs typeface="Simplified Arabic" pitchFamily="18" charset="-78"/>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entagon 2"/>
          <p:cNvSpPr/>
          <p:nvPr/>
        </p:nvSpPr>
        <p:spPr bwMode="auto">
          <a:xfrm flipH="1">
            <a:off x="6370644" y="1425029"/>
            <a:ext cx="2590732" cy="838178"/>
          </a:xfrm>
          <a:prstGeom prst="homePlate">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200000"/>
              </a:lnSpc>
            </a:pPr>
            <a:r>
              <a:rPr lang="ar-EG" sz="2400" b="1" dirty="0">
                <a:solidFill>
                  <a:schemeClr val="tx1"/>
                </a:solidFill>
                <a:latin typeface="Arial" pitchFamily="34" charset="0"/>
              </a:rPr>
              <a:t>جغرافية </a:t>
            </a:r>
          </a:p>
        </p:txBody>
      </p:sp>
      <p:sp>
        <p:nvSpPr>
          <p:cNvPr id="4" name="Round Same Side Corner Rectangle 3"/>
          <p:cNvSpPr/>
          <p:nvPr/>
        </p:nvSpPr>
        <p:spPr bwMode="auto">
          <a:xfrm>
            <a:off x="457308" y="1425029"/>
            <a:ext cx="5791048" cy="838178"/>
          </a:xfrm>
          <a:prstGeom prst="round2Same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2400" b="1" dirty="0">
                <a:solidFill>
                  <a:schemeClr val="tx1"/>
                </a:solidFill>
                <a:latin typeface="Arial" pitchFamily="34" charset="0"/>
              </a:rPr>
              <a:t>الموقع – المنطقة – المساحة - المناخ </a:t>
            </a:r>
            <a:endParaRPr kumimoji="0" lang="ar-EG" sz="2400" b="1" i="0" u="none" strike="noStrike" cap="none" normalizeH="0" baseline="0" dirty="0" smtClean="0">
              <a:ln>
                <a:noFill/>
              </a:ln>
              <a:solidFill>
                <a:schemeClr val="tx1"/>
              </a:solidFill>
              <a:effectLst/>
              <a:latin typeface="Arial" pitchFamily="34" charset="0"/>
            </a:endParaRPr>
          </a:p>
        </p:txBody>
      </p:sp>
      <p:sp>
        <p:nvSpPr>
          <p:cNvPr id="74" name="Pentagon 73"/>
          <p:cNvSpPr/>
          <p:nvPr/>
        </p:nvSpPr>
        <p:spPr bwMode="auto">
          <a:xfrm flipH="1">
            <a:off x="6370644" y="2590822"/>
            <a:ext cx="2590732" cy="838178"/>
          </a:xfrm>
          <a:prstGeom prst="homePlate">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200000"/>
              </a:lnSpc>
            </a:pPr>
            <a:r>
              <a:rPr lang="ar-EG" sz="2400" b="1" dirty="0">
                <a:solidFill>
                  <a:schemeClr val="tx1"/>
                </a:solidFill>
                <a:latin typeface="Arial" pitchFamily="34" charset="0"/>
              </a:rPr>
              <a:t>سلوكية </a:t>
            </a:r>
          </a:p>
        </p:txBody>
      </p:sp>
      <p:sp>
        <p:nvSpPr>
          <p:cNvPr id="75" name="Round Same Side Corner Rectangle 74"/>
          <p:cNvSpPr/>
          <p:nvPr/>
        </p:nvSpPr>
        <p:spPr bwMode="auto">
          <a:xfrm>
            <a:off x="457308" y="2590822"/>
            <a:ext cx="5791048" cy="838178"/>
          </a:xfrm>
          <a:prstGeom prst="round2Same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2400" b="1" dirty="0">
                <a:solidFill>
                  <a:schemeClr val="tx1"/>
                </a:solidFill>
                <a:latin typeface="Arial" pitchFamily="34" charset="0"/>
              </a:rPr>
              <a:t>معدل الاستعمال – مستوى الولاء </a:t>
            </a:r>
            <a:r>
              <a:rPr lang="ar-EG" sz="2400" b="1" dirty="0" smtClean="0">
                <a:solidFill>
                  <a:schemeClr val="tx1"/>
                </a:solidFill>
                <a:latin typeface="Arial" pitchFamily="34" charset="0"/>
              </a:rPr>
              <a:t>للصنف</a:t>
            </a:r>
            <a:endParaRPr kumimoji="0" lang="ar-EG" sz="2400" b="1" i="0" u="none" strike="noStrike" cap="none" normalizeH="0" baseline="0" dirty="0" smtClean="0">
              <a:ln>
                <a:noFill/>
              </a:ln>
              <a:solidFill>
                <a:schemeClr val="tx1"/>
              </a:solidFill>
              <a:effectLst/>
              <a:latin typeface="Arial" pitchFamily="34" charset="0"/>
            </a:endParaRPr>
          </a:p>
        </p:txBody>
      </p:sp>
      <p:sp>
        <p:nvSpPr>
          <p:cNvPr id="76" name="Pentagon 75"/>
          <p:cNvSpPr/>
          <p:nvPr/>
        </p:nvSpPr>
        <p:spPr bwMode="auto">
          <a:xfrm flipH="1">
            <a:off x="6370644" y="3756615"/>
            <a:ext cx="2590732" cy="838178"/>
          </a:xfrm>
          <a:prstGeom prst="homePlate">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200000"/>
              </a:lnSpc>
            </a:pPr>
            <a:r>
              <a:rPr lang="ar-EG" sz="2400" b="1" dirty="0">
                <a:solidFill>
                  <a:schemeClr val="tx1"/>
                </a:solidFill>
                <a:latin typeface="Arial" pitchFamily="34" charset="0"/>
              </a:rPr>
              <a:t>جغرافية </a:t>
            </a:r>
          </a:p>
        </p:txBody>
      </p:sp>
      <p:sp>
        <p:nvSpPr>
          <p:cNvPr id="77" name="Round Same Side Corner Rectangle 76"/>
          <p:cNvSpPr/>
          <p:nvPr/>
        </p:nvSpPr>
        <p:spPr bwMode="auto">
          <a:xfrm>
            <a:off x="457308" y="3756615"/>
            <a:ext cx="5791048" cy="838178"/>
          </a:xfrm>
          <a:prstGeom prst="round2Same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2400" b="1" dirty="0">
                <a:solidFill>
                  <a:schemeClr val="tx1"/>
                </a:solidFill>
                <a:latin typeface="Arial" pitchFamily="34" charset="0"/>
              </a:rPr>
              <a:t>نمط المعيشة – الشخصية – الاهتمامات </a:t>
            </a:r>
            <a:endParaRPr kumimoji="0" lang="ar-EG" sz="2400" b="1" i="0" u="none" strike="noStrike" cap="none" normalizeH="0" baseline="0" dirty="0" smtClean="0">
              <a:ln>
                <a:noFill/>
              </a:ln>
              <a:solidFill>
                <a:schemeClr val="tx1"/>
              </a:solidFill>
              <a:effectLst/>
              <a:latin typeface="Arial" pitchFamily="34" charset="0"/>
            </a:endParaRPr>
          </a:p>
        </p:txBody>
      </p:sp>
      <p:sp>
        <p:nvSpPr>
          <p:cNvPr id="78" name="Pentagon 77"/>
          <p:cNvSpPr/>
          <p:nvPr/>
        </p:nvSpPr>
        <p:spPr bwMode="auto">
          <a:xfrm flipH="1">
            <a:off x="6370644" y="4922408"/>
            <a:ext cx="2590732" cy="838178"/>
          </a:xfrm>
          <a:prstGeom prst="homePlate">
            <a:avLst/>
          </a:prstGeom>
          <a:ln>
            <a:headEnd type="none" w="med" len="med"/>
            <a:tailEnd type="none" w="med" len="med"/>
          </a:ln>
          <a:ex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200000"/>
              </a:lnSpc>
            </a:pPr>
            <a:r>
              <a:rPr lang="ar-EG" sz="2400" b="1" dirty="0">
                <a:solidFill>
                  <a:schemeClr val="tx1"/>
                </a:solidFill>
                <a:latin typeface="Arial" pitchFamily="34" charset="0"/>
              </a:rPr>
              <a:t>جغرافية </a:t>
            </a:r>
          </a:p>
        </p:txBody>
      </p:sp>
      <p:sp>
        <p:nvSpPr>
          <p:cNvPr id="79" name="Round Same Side Corner Rectangle 78"/>
          <p:cNvSpPr/>
          <p:nvPr/>
        </p:nvSpPr>
        <p:spPr bwMode="auto">
          <a:xfrm>
            <a:off x="457308" y="4922408"/>
            <a:ext cx="5791048" cy="838178"/>
          </a:xfrm>
          <a:prstGeom prst="round2Same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ctr" rtl="1">
              <a:lnSpc>
                <a:spcPct val="150000"/>
              </a:lnSpc>
            </a:pPr>
            <a:r>
              <a:rPr lang="ar-EG" sz="2400" b="1" dirty="0">
                <a:solidFill>
                  <a:schemeClr val="tx1"/>
                </a:solidFill>
                <a:latin typeface="Arial" pitchFamily="34" charset="0"/>
              </a:rPr>
              <a:t>السن – النوع – الدخل </a:t>
            </a:r>
            <a:endParaRPr kumimoji="0" lang="ar-EG" sz="2400" b="1"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0925330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6" name="AutoShape 3" descr="D8FCD644EF414d608FD23FABDBB2453F# #AutoShape 3"/>
          <p:cNvSpPr>
            <a:spLocks noChangeArrowheads="1"/>
          </p:cNvSpPr>
          <p:nvPr/>
        </p:nvSpPr>
        <p:spPr bwMode="auto">
          <a:xfrm>
            <a:off x="2133664" y="1714501"/>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r>
              <a:rPr lang="ar-EG" altLang="zh-CN" sz="5000" b="1" dirty="0">
                <a:solidFill>
                  <a:srgbClr val="FFFFFF"/>
                </a:solidFill>
                <a:ea typeface="Microsoft YaHei" pitchFamily="34" charset="-122"/>
              </a:rPr>
              <a:t>ماهى </a:t>
            </a:r>
            <a:r>
              <a:rPr lang="ar-EG" altLang="zh-CN" sz="5000" b="1" dirty="0" smtClean="0">
                <a:solidFill>
                  <a:srgbClr val="FFFFFF"/>
                </a:solidFill>
                <a:ea typeface="Microsoft YaHei" pitchFamily="34" charset="-122"/>
              </a:rPr>
              <a:t>انواع</a:t>
            </a:r>
          </a:p>
          <a:p>
            <a:pPr algn="ctr" rtl="1" eaLnBrk="0" hangingPunct="0"/>
            <a:r>
              <a:rPr lang="ar-EG" altLang="zh-CN" sz="5000" b="1" dirty="0" smtClean="0">
                <a:solidFill>
                  <a:srgbClr val="FFFFFF"/>
                </a:solidFill>
                <a:ea typeface="Microsoft YaHei" pitchFamily="34" charset="-122"/>
              </a:rPr>
              <a:t>الاستراتيجيات </a:t>
            </a:r>
            <a:r>
              <a:rPr lang="ar-EG" altLang="zh-CN" sz="5000" b="1" dirty="0">
                <a:solidFill>
                  <a:srgbClr val="FFFFFF"/>
                </a:solidFill>
                <a:ea typeface="Microsoft YaHei" pitchFamily="34" charset="-122"/>
              </a:rPr>
              <a:t>التسويقية ؟</a:t>
            </a: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37894223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rtl="1"/>
            <a:r>
              <a:rPr lang="ar-EG" b="1" dirty="0">
                <a:latin typeface="Simplified Arabic" pitchFamily="18" charset="-78"/>
                <a:ea typeface="+mn-ea"/>
                <a:cs typeface="Simplified Arabic" pitchFamily="18" charset="-78"/>
              </a:rPr>
              <a:t>تعريف الاستراتيجية </a:t>
            </a:r>
            <a:endParaRPr lang="en-US" b="1" dirty="0">
              <a:latin typeface="Simplified Arabic" pitchFamily="18" charset="-78"/>
              <a:ea typeface="+mn-ea"/>
              <a:cs typeface="Simplified Arabic" pitchFamily="18" charset="-78"/>
            </a:endParaRPr>
          </a:p>
        </p:txBody>
      </p:sp>
      <p:sp>
        <p:nvSpPr>
          <p:cNvPr id="7171" name="Rectangle 3"/>
          <p:cNvSpPr>
            <a:spLocks noGrp="1" noChangeArrowheads="1"/>
          </p:cNvSpPr>
          <p:nvPr>
            <p:ph type="body" idx="1"/>
          </p:nvPr>
        </p:nvSpPr>
        <p:spPr>
          <a:xfrm>
            <a:off x="457308" y="1600248"/>
            <a:ext cx="8305582" cy="4952870"/>
          </a:xfrm>
        </p:spPr>
        <p:txBody>
          <a:bodyPr/>
          <a:lstStyle/>
          <a:p>
            <a:pPr marL="0" indent="0" algn="justLow" rtl="1">
              <a:lnSpc>
                <a:spcPct val="150000"/>
              </a:lnSpc>
              <a:buNone/>
            </a:pPr>
            <a:r>
              <a:rPr lang="ar-EG" b="1" dirty="0">
                <a:latin typeface="Simplified Arabic" pitchFamily="18" charset="-78"/>
                <a:cs typeface="Simplified Arabic" pitchFamily="18" charset="-78"/>
              </a:rPr>
              <a:t>1 – 	الاهداف الخاصة بالمنتجات.</a:t>
            </a:r>
          </a:p>
          <a:p>
            <a:pPr marL="0" indent="0" algn="justLow" rtl="1">
              <a:lnSpc>
                <a:spcPct val="150000"/>
              </a:lnSpc>
              <a:buNone/>
            </a:pPr>
            <a:r>
              <a:rPr lang="ar-EG" b="1" dirty="0">
                <a:latin typeface="Simplified Arabic" pitchFamily="18" charset="-78"/>
                <a:cs typeface="Simplified Arabic" pitchFamily="18" charset="-78"/>
              </a:rPr>
              <a:t>2 – 	مدى توافر معلومات دقيقة عن الموقف التسويقى </a:t>
            </a:r>
            <a:r>
              <a:rPr lang="ar-EG" b="1" dirty="0" smtClean="0">
                <a:latin typeface="Simplified Arabic" pitchFamily="18" charset="-78"/>
                <a:cs typeface="Simplified Arabic" pitchFamily="18" charset="-78"/>
              </a:rPr>
              <a:t> </a:t>
            </a:r>
            <a:br>
              <a:rPr lang="ar-EG" b="1" dirty="0" smtClean="0">
                <a:latin typeface="Simplified Arabic" pitchFamily="18" charset="-78"/>
                <a:cs typeface="Simplified Arabic" pitchFamily="18" charset="-78"/>
              </a:rPr>
            </a:br>
            <a:r>
              <a:rPr lang="ar-EG" b="1" dirty="0" smtClean="0">
                <a:latin typeface="Simplified Arabic" pitchFamily="18" charset="-78"/>
                <a:cs typeface="Simplified Arabic" pitchFamily="18" charset="-78"/>
              </a:rPr>
              <a:t> 	وماهى </a:t>
            </a:r>
            <a:r>
              <a:rPr lang="ar-EG" b="1" dirty="0">
                <a:latin typeface="Simplified Arabic" pitchFamily="18" charset="-78"/>
                <a:cs typeface="Simplified Arabic" pitchFamily="18" charset="-78"/>
              </a:rPr>
              <a:t>السوق المرتقبة </a:t>
            </a:r>
            <a:r>
              <a:rPr lang="ar-EG" b="1" dirty="0" smtClean="0">
                <a:latin typeface="Simplified Arabic" pitchFamily="18" charset="-78"/>
                <a:cs typeface="Simplified Arabic" pitchFamily="18" charset="-78"/>
              </a:rPr>
              <a:t>والطلب </a:t>
            </a:r>
            <a:r>
              <a:rPr lang="ar-EG" b="1" dirty="0">
                <a:latin typeface="Simplified Arabic" pitchFamily="18" charset="-78"/>
                <a:cs typeface="Simplified Arabic" pitchFamily="18" charset="-78"/>
              </a:rPr>
              <a:t>المرتقب.</a:t>
            </a:r>
          </a:p>
          <a:p>
            <a:pPr marL="0" indent="0" algn="justLow" rtl="1">
              <a:lnSpc>
                <a:spcPct val="150000"/>
              </a:lnSpc>
              <a:buNone/>
            </a:pPr>
            <a:r>
              <a:rPr lang="ar-EG" b="1" dirty="0">
                <a:latin typeface="Simplified Arabic" pitchFamily="18" charset="-78"/>
                <a:cs typeface="Simplified Arabic" pitchFamily="18" charset="-78"/>
              </a:rPr>
              <a:t>3 – 	مدى قدرة المنشأة على استخدام </a:t>
            </a:r>
            <a:r>
              <a:rPr lang="ar-EG" b="1" dirty="0" smtClean="0">
                <a:latin typeface="Simplified Arabic" pitchFamily="18" charset="-78"/>
                <a:cs typeface="Simplified Arabic" pitchFamily="18" charset="-78"/>
              </a:rPr>
              <a:t/>
            </a:r>
            <a:br>
              <a:rPr lang="ar-EG" b="1" dirty="0" smtClean="0">
                <a:latin typeface="Simplified Arabic" pitchFamily="18" charset="-78"/>
                <a:cs typeface="Simplified Arabic" pitchFamily="18" charset="-78"/>
              </a:rPr>
            </a:br>
            <a:r>
              <a:rPr lang="ar-EG" b="1" dirty="0" smtClean="0">
                <a:latin typeface="Simplified Arabic" pitchFamily="18" charset="-78"/>
                <a:cs typeface="Simplified Arabic" pitchFamily="18" charset="-78"/>
              </a:rPr>
              <a:t> 	وتطوير </a:t>
            </a:r>
            <a:r>
              <a:rPr lang="ar-EG" b="1" dirty="0">
                <a:latin typeface="Simplified Arabic" pitchFamily="18" charset="-78"/>
                <a:cs typeface="Simplified Arabic" pitchFamily="18" charset="-78"/>
              </a:rPr>
              <a:t>التحليل التنافسى .</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8764019"/>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rtl="1"/>
            <a:r>
              <a:rPr lang="ar-EG" sz="2800" b="1" dirty="0">
                <a:latin typeface="Simplified Arabic" pitchFamily="18" charset="-78"/>
                <a:ea typeface="+mn-ea"/>
                <a:cs typeface="Simplified Arabic" pitchFamily="18" charset="-78"/>
              </a:rPr>
              <a:t>بعض الاستراتيجيات التسويقية</a:t>
            </a:r>
            <a:endParaRPr lang="en-US" sz="2400" dirty="0">
              <a:solidFill>
                <a:schemeClr val="accent1"/>
              </a:solidFill>
            </a:endParaRPr>
          </a:p>
        </p:txBody>
      </p:sp>
      <p:grpSp>
        <p:nvGrpSpPr>
          <p:cNvPr id="8195" name="Group 3"/>
          <p:cNvGrpSpPr>
            <a:grpSpLocks/>
          </p:cNvGrpSpPr>
          <p:nvPr/>
        </p:nvGrpSpPr>
        <p:grpSpPr bwMode="auto">
          <a:xfrm>
            <a:off x="5562600" y="3276600"/>
            <a:ext cx="2286000" cy="2667000"/>
            <a:chOff x="0" y="0"/>
            <a:chExt cx="1440" cy="1680"/>
          </a:xfrm>
        </p:grpSpPr>
        <p:sp>
          <p:nvSpPr>
            <p:cNvPr id="8196" name="AutoShape 4"/>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a:latin typeface="Verdana" pitchFamily="34" charset="0"/>
              </a:endParaRPr>
            </a:p>
          </p:txBody>
        </p:sp>
        <p:sp>
          <p:nvSpPr>
            <p:cNvPr id="8197" name="Text Box 5"/>
            <p:cNvSpPr txBox="1">
              <a:spLocks noChangeArrowheads="1"/>
            </p:cNvSpPr>
            <p:nvPr/>
          </p:nvSpPr>
          <p:spPr bwMode="auto">
            <a:xfrm>
              <a:off x="48" y="48"/>
              <a:ext cx="1296"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استراتيجية تحديد السوق المرتقبة </a:t>
              </a:r>
              <a:endParaRPr lang="en-US" sz="1400" dirty="0">
                <a:solidFill>
                  <a:srgbClr val="C00000"/>
                </a:solidFill>
              </a:endParaRPr>
            </a:p>
          </p:txBody>
        </p:sp>
        <p:sp>
          <p:nvSpPr>
            <p:cNvPr id="24" name="Text Box 5"/>
            <p:cNvSpPr txBox="1">
              <a:spLocks noChangeArrowheads="1"/>
            </p:cNvSpPr>
            <p:nvPr/>
          </p:nvSpPr>
          <p:spPr bwMode="auto">
            <a:xfrm>
              <a:off x="48" y="514"/>
              <a:ext cx="1392" cy="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lgn="r" rtl="1" eaLnBrk="0" hangingPunct="0">
                <a:buFont typeface="Wingdings" pitchFamily="2" charset="2"/>
                <a:buChar char="ü"/>
              </a:pPr>
              <a:r>
                <a:rPr lang="ar-EG" b="1" dirty="0">
                  <a:solidFill>
                    <a:srgbClr val="062765"/>
                  </a:solidFill>
                </a:rPr>
                <a:t>استراتيجية عدم التجزئة </a:t>
              </a:r>
            </a:p>
            <a:p>
              <a:pPr marL="285750" indent="-285750" algn="r" rtl="1" eaLnBrk="0" hangingPunct="0">
                <a:buFont typeface="Wingdings" pitchFamily="2" charset="2"/>
                <a:buChar char="ü"/>
              </a:pPr>
              <a:r>
                <a:rPr lang="ar-EG" b="1" dirty="0">
                  <a:solidFill>
                    <a:srgbClr val="062765"/>
                  </a:solidFill>
                </a:rPr>
                <a:t>استراتيجية تجزئة السوق </a:t>
              </a:r>
            </a:p>
            <a:p>
              <a:pPr marL="285750" indent="-285750" algn="r" rtl="1" eaLnBrk="0" hangingPunct="0">
                <a:buFont typeface="Wingdings" pitchFamily="2" charset="2"/>
                <a:buChar char="ü"/>
              </a:pPr>
              <a:r>
                <a:rPr lang="ar-EG" b="1" dirty="0">
                  <a:solidFill>
                    <a:srgbClr val="062765"/>
                  </a:solidFill>
                </a:rPr>
                <a:t>استراتيجية </a:t>
              </a:r>
              <a:r>
                <a:rPr lang="ar-EG" b="1" dirty="0" smtClean="0">
                  <a:solidFill>
                    <a:srgbClr val="062765"/>
                  </a:solidFill>
                </a:rPr>
                <a:t>التركيز</a:t>
              </a:r>
              <a:endParaRPr lang="ar-EG" b="1" dirty="0">
                <a:solidFill>
                  <a:srgbClr val="062765"/>
                </a:solidFill>
              </a:endParaRPr>
            </a:p>
          </p:txBody>
        </p:sp>
      </p:grpSp>
      <p:grpSp>
        <p:nvGrpSpPr>
          <p:cNvPr id="8198" name="Group 6"/>
          <p:cNvGrpSpPr>
            <a:grpSpLocks/>
          </p:cNvGrpSpPr>
          <p:nvPr/>
        </p:nvGrpSpPr>
        <p:grpSpPr bwMode="auto">
          <a:xfrm>
            <a:off x="1143000" y="3276600"/>
            <a:ext cx="2286000" cy="2667000"/>
            <a:chOff x="0" y="0"/>
            <a:chExt cx="1440" cy="1680"/>
          </a:xfrm>
        </p:grpSpPr>
        <p:sp>
          <p:nvSpPr>
            <p:cNvPr id="8199" name="AutoShape 7"/>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dirty="0">
                <a:latin typeface="Verdana" pitchFamily="34" charset="0"/>
              </a:endParaRPr>
            </a:p>
          </p:txBody>
        </p:sp>
        <p:sp>
          <p:nvSpPr>
            <p:cNvPr id="8200" name="Text Box 8"/>
            <p:cNvSpPr txBox="1">
              <a:spLocks noChangeArrowheads="1"/>
            </p:cNvSpPr>
            <p:nvPr/>
          </p:nvSpPr>
          <p:spPr bwMode="auto">
            <a:xfrm>
              <a:off x="60" y="82"/>
              <a:ext cx="1284"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استراتيجية اثارة الطلب </a:t>
              </a:r>
              <a:endParaRPr lang="en-US" sz="1400" dirty="0">
                <a:solidFill>
                  <a:srgbClr val="C00000"/>
                </a:solidFill>
              </a:endParaRPr>
            </a:p>
          </p:txBody>
        </p:sp>
        <p:sp>
          <p:nvSpPr>
            <p:cNvPr id="30" name="Text Box 8"/>
            <p:cNvSpPr txBox="1">
              <a:spLocks noChangeArrowheads="1"/>
            </p:cNvSpPr>
            <p:nvPr/>
          </p:nvSpPr>
          <p:spPr bwMode="auto">
            <a:xfrm>
              <a:off x="60" y="576"/>
              <a:ext cx="1284" cy="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lgn="ctr" rtl="1" eaLnBrk="0" hangingPunct="0">
                <a:buFont typeface="Wingdings" pitchFamily="2" charset="2"/>
                <a:buChar char="ü"/>
              </a:pPr>
              <a:r>
                <a:rPr lang="ar-EG" sz="2000" b="1" dirty="0">
                  <a:solidFill>
                    <a:srgbClr val="052B6D"/>
                  </a:solidFill>
                </a:rPr>
                <a:t>اثارة الطلب الاولى </a:t>
              </a:r>
              <a:endParaRPr lang="ar-EG" sz="2000" b="1" dirty="0" smtClean="0">
                <a:solidFill>
                  <a:srgbClr val="052B6D"/>
                </a:solidFill>
              </a:endParaRPr>
            </a:p>
            <a:p>
              <a:pPr marL="342900" indent="-342900" algn="ctr" rtl="1" eaLnBrk="0" hangingPunct="0">
                <a:buFont typeface="Wingdings" pitchFamily="2" charset="2"/>
                <a:buChar char="ü"/>
              </a:pPr>
              <a:r>
                <a:rPr lang="ar-EG" sz="2000" b="1" dirty="0">
                  <a:solidFill>
                    <a:srgbClr val="052B6D"/>
                  </a:solidFill>
                </a:rPr>
                <a:t>استراتيجية اثارة الطلب الانتقائى </a:t>
              </a:r>
              <a:endParaRPr lang="en-US" sz="2000" b="1" dirty="0">
                <a:solidFill>
                  <a:srgbClr val="052B6D"/>
                </a:solidFill>
              </a:endParaRPr>
            </a:p>
          </p:txBody>
        </p:sp>
      </p:grpSp>
      <p:sp>
        <p:nvSpPr>
          <p:cNvPr id="8201" name="AutoShape 9"/>
          <p:cNvSpPr>
            <a:spLocks noChangeAspect="1" noChangeArrowheads="1" noTextEdit="1"/>
          </p:cNvSpPr>
          <p:nvPr/>
        </p:nvSpPr>
        <p:spPr bwMode="auto">
          <a:xfrm>
            <a:off x="3222625" y="3176588"/>
            <a:ext cx="9096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2" name="Unknown Shape"/>
          <p:cNvSpPr>
            <a:spLocks/>
          </p:cNvSpPr>
          <p:nvPr/>
        </p:nvSpPr>
        <p:spPr bwMode="auto">
          <a:xfrm>
            <a:off x="3222625" y="3179763"/>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bg1"/>
              </a:gs>
              <a:gs pos="100000">
                <a:schemeClr val="bg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8203" name="AutoShape 11"/>
          <p:cNvSpPr>
            <a:spLocks noChangeAspect="1" noChangeArrowheads="1" noTextEdit="1"/>
          </p:cNvSpPr>
          <p:nvPr/>
        </p:nvSpPr>
        <p:spPr bwMode="auto">
          <a:xfrm flipH="1">
            <a:off x="4868863" y="3176588"/>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4" name="Unknown Shape"/>
          <p:cNvSpPr>
            <a:spLocks/>
          </p:cNvSpPr>
          <p:nvPr/>
        </p:nvSpPr>
        <p:spPr bwMode="auto">
          <a:xfrm flipH="1">
            <a:off x="4875213" y="3179763"/>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grpSp>
        <p:nvGrpSpPr>
          <p:cNvPr id="8205" name="Group 13"/>
          <p:cNvGrpSpPr>
            <a:grpSpLocks/>
          </p:cNvGrpSpPr>
          <p:nvPr/>
        </p:nvGrpSpPr>
        <p:grpSpPr bwMode="auto">
          <a:xfrm>
            <a:off x="3048000" y="1552575"/>
            <a:ext cx="2998788" cy="1601788"/>
            <a:chOff x="0" y="0"/>
            <a:chExt cx="1889" cy="1009"/>
          </a:xfrm>
        </p:grpSpPr>
        <p:grpSp>
          <p:nvGrpSpPr>
            <p:cNvPr id="8206" name="Group 14"/>
            <p:cNvGrpSpPr>
              <a:grpSpLocks/>
            </p:cNvGrpSpPr>
            <p:nvPr/>
          </p:nvGrpSpPr>
          <p:grpSpPr bwMode="auto">
            <a:xfrm>
              <a:off x="0" y="0"/>
              <a:ext cx="1889" cy="1009"/>
              <a:chOff x="0" y="0"/>
              <a:chExt cx="1889" cy="1009"/>
            </a:xfrm>
          </p:grpSpPr>
          <p:grpSp>
            <p:nvGrpSpPr>
              <p:cNvPr id="8207" name="Group 15"/>
              <p:cNvGrpSpPr>
                <a:grpSpLocks/>
              </p:cNvGrpSpPr>
              <p:nvPr/>
            </p:nvGrpSpPr>
            <p:grpSpPr bwMode="auto">
              <a:xfrm>
                <a:off x="0" y="90"/>
                <a:ext cx="1889" cy="919"/>
                <a:chOff x="0" y="0"/>
                <a:chExt cx="1926" cy="937"/>
              </a:xfrm>
            </p:grpSpPr>
            <p:sp>
              <p:nvSpPr>
                <p:cNvPr id="8208" name="Oval 16"/>
                <p:cNvSpPr>
                  <a:spLocks noChangeArrowheads="1"/>
                </p:cNvSpPr>
                <p:nvPr/>
              </p:nvSpPr>
              <p:spPr bwMode="auto">
                <a:xfrm>
                  <a:off x="21" y="30"/>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8209" name="Oval 17"/>
                <p:cNvSpPr>
                  <a:spLocks noChangeArrowheads="1"/>
                </p:cNvSpPr>
                <p:nvPr/>
              </p:nvSpPr>
              <p:spPr bwMode="auto">
                <a:xfrm>
                  <a:off x="0" y="0"/>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grpSp>
          <p:sp>
            <p:nvSpPr>
              <p:cNvPr id="8210" name="Oval 18"/>
              <p:cNvSpPr>
                <a:spLocks noChangeArrowheads="1"/>
              </p:cNvSpPr>
              <p:nvPr/>
            </p:nvSpPr>
            <p:spPr bwMode="auto">
              <a:xfrm>
                <a:off x="89" y="0"/>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1" name="Oval 19"/>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2" name="Oval 20"/>
              <p:cNvSpPr>
                <a:spLocks noChangeArrowheads="1"/>
              </p:cNvSpPr>
              <p:nvPr/>
            </p:nvSpPr>
            <p:spPr bwMode="auto">
              <a:xfrm>
                <a:off x="128" y="13"/>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3" name="Oval 21"/>
              <p:cNvSpPr>
                <a:spLocks noChangeArrowheads="1"/>
              </p:cNvSpPr>
              <p:nvPr/>
            </p:nvSpPr>
            <p:spPr bwMode="auto">
              <a:xfrm>
                <a:off x="211" y="30"/>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8214" name="Text Box 22"/>
            <p:cNvSpPr txBox="1">
              <a:spLocks noChangeArrowheads="1"/>
            </p:cNvSpPr>
            <p:nvPr/>
          </p:nvSpPr>
          <p:spPr bwMode="auto">
            <a:xfrm>
              <a:off x="75" y="267"/>
              <a:ext cx="168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1" eaLnBrk="0" hangingPunct="0"/>
              <a:r>
                <a:rPr lang="ar-EG" sz="2400" b="1" dirty="0">
                  <a:solidFill>
                    <a:srgbClr val="062765"/>
                  </a:solidFill>
                </a:rPr>
                <a:t>الاستراتيجيات التسويقية </a:t>
              </a:r>
              <a:endParaRPr lang="en-US" sz="2400" b="1" dirty="0">
                <a:solidFill>
                  <a:srgbClr val="062765"/>
                </a:solidFill>
              </a:endParaRPr>
            </a:p>
          </p:txBody>
        </p:sp>
      </p:grpSp>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7329861"/>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inVertical)">
                                      <p:cBhvr>
                                        <p:cTn id="7" dur="500"/>
                                        <p:tgtEl>
                                          <p:spTgt spid="8195"/>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8203"/>
                                        </p:tgtEl>
                                        <p:attrNameLst>
                                          <p:attrName>style.visibility</p:attrName>
                                        </p:attrNameLst>
                                      </p:cBhvr>
                                      <p:to>
                                        <p:strVal val="visible"/>
                                      </p:to>
                                    </p:set>
                                    <p:animEffect transition="in" filter="barn(inVertical)">
                                      <p:cBhvr>
                                        <p:cTn id="10" dur="500"/>
                                        <p:tgtEl>
                                          <p:spTgt spid="820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204"/>
                                        </p:tgtEl>
                                        <p:attrNameLst>
                                          <p:attrName>style.visibility</p:attrName>
                                        </p:attrNameLst>
                                      </p:cBhvr>
                                      <p:to>
                                        <p:strVal val="visible"/>
                                      </p:to>
                                    </p:set>
                                    <p:animEffect transition="in" filter="barn(inVertical)">
                                      <p:cBhvr>
                                        <p:cTn id="13" dur="500"/>
                                        <p:tgtEl>
                                          <p:spTgt spid="820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barn(inVertical)">
                                      <p:cBhvr>
                                        <p:cTn id="18" dur="500"/>
                                        <p:tgtEl>
                                          <p:spTgt spid="8198"/>
                                        </p:tgtEl>
                                      </p:cBhvr>
                                    </p:animEffect>
                                  </p:childTnLst>
                                </p:cTn>
                              </p:par>
                              <p:par>
                                <p:cTn id="19" presetID="16" presetClass="entr" presetSubtype="21" fill="hold" grpId="0" nodeType="withEffect" nodePh="1">
                                  <p:stCondLst>
                                    <p:cond delay="0"/>
                                  </p:stCondLst>
                                  <p:endCondLst>
                                    <p:cond evt="begin" delay="0">
                                      <p:tn val="19"/>
                                    </p:cond>
                                  </p:endCondLst>
                                  <p:childTnLst>
                                    <p:set>
                                      <p:cBhvr>
                                        <p:cTn id="20" dur="1" fill="hold">
                                          <p:stCondLst>
                                            <p:cond delay="0"/>
                                          </p:stCondLst>
                                        </p:cTn>
                                        <p:tgtEl>
                                          <p:spTgt spid="8201"/>
                                        </p:tgtEl>
                                        <p:attrNameLst>
                                          <p:attrName>style.visibility</p:attrName>
                                        </p:attrNameLst>
                                      </p:cBhvr>
                                      <p:to>
                                        <p:strVal val="visible"/>
                                      </p:to>
                                    </p:set>
                                    <p:animEffect transition="in" filter="barn(inVertical)">
                                      <p:cBhvr>
                                        <p:cTn id="21" dur="500"/>
                                        <p:tgtEl>
                                          <p:spTgt spid="820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202"/>
                                        </p:tgtEl>
                                        <p:attrNameLst>
                                          <p:attrName>style.visibility</p:attrName>
                                        </p:attrNameLst>
                                      </p:cBhvr>
                                      <p:to>
                                        <p:strVal val="visible"/>
                                      </p:to>
                                    </p:set>
                                    <p:animEffect transition="in" filter="barn(inVertical)">
                                      <p:cBhvr>
                                        <p:cTn id="24" dur="5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p:bldP spid="8202" grpId="0" animBg="1"/>
      <p:bldP spid="8203" grpId="0"/>
      <p:bldP spid="820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rtl="1"/>
            <a:r>
              <a:rPr lang="ar-EG" sz="2800" b="1" dirty="0">
                <a:latin typeface="Simplified Arabic" pitchFamily="18" charset="-78"/>
                <a:ea typeface="+mn-ea"/>
                <a:cs typeface="Simplified Arabic" pitchFamily="18" charset="-78"/>
              </a:rPr>
              <a:t>بعض الاستراتيجيات التسويقية</a:t>
            </a:r>
            <a:endParaRPr lang="en-US" sz="2400" dirty="0">
              <a:solidFill>
                <a:schemeClr val="accent1"/>
              </a:solidFill>
            </a:endParaRPr>
          </a:p>
        </p:txBody>
      </p:sp>
      <p:grpSp>
        <p:nvGrpSpPr>
          <p:cNvPr id="8195" name="Group 3"/>
          <p:cNvGrpSpPr>
            <a:grpSpLocks/>
          </p:cNvGrpSpPr>
          <p:nvPr/>
        </p:nvGrpSpPr>
        <p:grpSpPr bwMode="auto">
          <a:xfrm>
            <a:off x="5562600" y="3276600"/>
            <a:ext cx="2286000" cy="2667000"/>
            <a:chOff x="0" y="0"/>
            <a:chExt cx="1440" cy="1680"/>
          </a:xfrm>
        </p:grpSpPr>
        <p:sp>
          <p:nvSpPr>
            <p:cNvPr id="8196" name="AutoShape 4"/>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a:latin typeface="Verdana" pitchFamily="34" charset="0"/>
              </a:endParaRPr>
            </a:p>
          </p:txBody>
        </p:sp>
        <p:sp>
          <p:nvSpPr>
            <p:cNvPr id="8197" name="Text Box 5"/>
            <p:cNvSpPr txBox="1">
              <a:spLocks noChangeArrowheads="1"/>
            </p:cNvSpPr>
            <p:nvPr/>
          </p:nvSpPr>
          <p:spPr bwMode="auto">
            <a:xfrm>
              <a:off x="48" y="48"/>
              <a:ext cx="129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استراتيجية الاحتفاظ </a:t>
              </a:r>
              <a:endParaRPr lang="en-US" sz="1400" dirty="0">
                <a:solidFill>
                  <a:srgbClr val="C00000"/>
                </a:solidFill>
              </a:endParaRPr>
            </a:p>
          </p:txBody>
        </p:sp>
        <p:sp>
          <p:nvSpPr>
            <p:cNvPr id="24" name="Text Box 5"/>
            <p:cNvSpPr txBox="1">
              <a:spLocks noChangeArrowheads="1"/>
            </p:cNvSpPr>
            <p:nvPr/>
          </p:nvSpPr>
          <p:spPr bwMode="auto">
            <a:xfrm>
              <a:off x="48" y="514"/>
              <a:ext cx="1392"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b="1" dirty="0">
                  <a:solidFill>
                    <a:srgbClr val="062765"/>
                  </a:solidFill>
                </a:rPr>
                <a:t>تهتم بالاهتمام والمحافظة على العملاء الحاليين للمنشأة</a:t>
              </a:r>
            </a:p>
          </p:txBody>
        </p:sp>
      </p:grpSp>
      <p:grpSp>
        <p:nvGrpSpPr>
          <p:cNvPr id="8198" name="Group 6"/>
          <p:cNvGrpSpPr>
            <a:grpSpLocks/>
          </p:cNvGrpSpPr>
          <p:nvPr/>
        </p:nvGrpSpPr>
        <p:grpSpPr bwMode="auto">
          <a:xfrm>
            <a:off x="1143000" y="3276600"/>
            <a:ext cx="2286000" cy="2667000"/>
            <a:chOff x="0" y="0"/>
            <a:chExt cx="1440" cy="1680"/>
          </a:xfrm>
        </p:grpSpPr>
        <p:sp>
          <p:nvSpPr>
            <p:cNvPr id="8199" name="AutoShape 7"/>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dirty="0">
                <a:latin typeface="Verdana" pitchFamily="34" charset="0"/>
              </a:endParaRPr>
            </a:p>
          </p:txBody>
        </p:sp>
        <p:sp>
          <p:nvSpPr>
            <p:cNvPr id="8200" name="Text Box 8"/>
            <p:cNvSpPr txBox="1">
              <a:spLocks noChangeArrowheads="1"/>
            </p:cNvSpPr>
            <p:nvPr/>
          </p:nvSpPr>
          <p:spPr bwMode="auto">
            <a:xfrm>
              <a:off x="60" y="82"/>
              <a:ext cx="128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استراتيجية الاكتساب </a:t>
              </a:r>
              <a:endParaRPr lang="en-US" sz="1400" dirty="0">
                <a:solidFill>
                  <a:srgbClr val="C00000"/>
                </a:solidFill>
              </a:endParaRPr>
            </a:p>
          </p:txBody>
        </p:sp>
        <p:sp>
          <p:nvSpPr>
            <p:cNvPr id="30" name="Text Box 8"/>
            <p:cNvSpPr txBox="1">
              <a:spLocks noChangeArrowheads="1"/>
            </p:cNvSpPr>
            <p:nvPr/>
          </p:nvSpPr>
          <p:spPr bwMode="auto">
            <a:xfrm>
              <a:off x="60" y="528"/>
              <a:ext cx="1284" cy="1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052B6D"/>
                  </a:solidFill>
                </a:rPr>
                <a:t>وهى ضرورى جذب العملاء الجدد عن طريق العملاء السابقين والحاليين للمنافسين </a:t>
              </a:r>
              <a:endParaRPr lang="ar-EG" sz="2000" b="1" dirty="0" smtClean="0">
                <a:solidFill>
                  <a:srgbClr val="052B6D"/>
                </a:solidFill>
              </a:endParaRPr>
            </a:p>
          </p:txBody>
        </p:sp>
      </p:grpSp>
      <p:sp>
        <p:nvSpPr>
          <p:cNvPr id="8201" name="AutoShape 9"/>
          <p:cNvSpPr>
            <a:spLocks noChangeAspect="1" noChangeArrowheads="1" noTextEdit="1"/>
          </p:cNvSpPr>
          <p:nvPr/>
        </p:nvSpPr>
        <p:spPr bwMode="auto">
          <a:xfrm>
            <a:off x="3222625" y="3176588"/>
            <a:ext cx="9096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2" name="Unknown Shape"/>
          <p:cNvSpPr>
            <a:spLocks/>
          </p:cNvSpPr>
          <p:nvPr/>
        </p:nvSpPr>
        <p:spPr bwMode="auto">
          <a:xfrm>
            <a:off x="3222625" y="3179763"/>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bg1"/>
              </a:gs>
              <a:gs pos="100000">
                <a:schemeClr val="bg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8203" name="AutoShape 11"/>
          <p:cNvSpPr>
            <a:spLocks noChangeAspect="1" noChangeArrowheads="1" noTextEdit="1"/>
          </p:cNvSpPr>
          <p:nvPr/>
        </p:nvSpPr>
        <p:spPr bwMode="auto">
          <a:xfrm flipH="1">
            <a:off x="4868863" y="3176588"/>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4" name="Unknown Shape"/>
          <p:cNvSpPr>
            <a:spLocks/>
          </p:cNvSpPr>
          <p:nvPr/>
        </p:nvSpPr>
        <p:spPr bwMode="auto">
          <a:xfrm flipH="1">
            <a:off x="4875213" y="3179763"/>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grpSp>
        <p:nvGrpSpPr>
          <p:cNvPr id="8205" name="Group 13"/>
          <p:cNvGrpSpPr>
            <a:grpSpLocks/>
          </p:cNvGrpSpPr>
          <p:nvPr/>
        </p:nvGrpSpPr>
        <p:grpSpPr bwMode="auto">
          <a:xfrm>
            <a:off x="3048000" y="1552575"/>
            <a:ext cx="2998788" cy="1601788"/>
            <a:chOff x="0" y="0"/>
            <a:chExt cx="1889" cy="1009"/>
          </a:xfrm>
        </p:grpSpPr>
        <p:grpSp>
          <p:nvGrpSpPr>
            <p:cNvPr id="8206" name="Group 14"/>
            <p:cNvGrpSpPr>
              <a:grpSpLocks/>
            </p:cNvGrpSpPr>
            <p:nvPr/>
          </p:nvGrpSpPr>
          <p:grpSpPr bwMode="auto">
            <a:xfrm>
              <a:off x="0" y="0"/>
              <a:ext cx="1889" cy="1009"/>
              <a:chOff x="0" y="0"/>
              <a:chExt cx="1889" cy="1009"/>
            </a:xfrm>
          </p:grpSpPr>
          <p:grpSp>
            <p:nvGrpSpPr>
              <p:cNvPr id="8207" name="Group 15"/>
              <p:cNvGrpSpPr>
                <a:grpSpLocks/>
              </p:cNvGrpSpPr>
              <p:nvPr/>
            </p:nvGrpSpPr>
            <p:grpSpPr bwMode="auto">
              <a:xfrm>
                <a:off x="0" y="90"/>
                <a:ext cx="1889" cy="919"/>
                <a:chOff x="0" y="0"/>
                <a:chExt cx="1926" cy="937"/>
              </a:xfrm>
            </p:grpSpPr>
            <p:sp>
              <p:nvSpPr>
                <p:cNvPr id="8208" name="Oval 16"/>
                <p:cNvSpPr>
                  <a:spLocks noChangeArrowheads="1"/>
                </p:cNvSpPr>
                <p:nvPr/>
              </p:nvSpPr>
              <p:spPr bwMode="auto">
                <a:xfrm>
                  <a:off x="21" y="30"/>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8209" name="Oval 17"/>
                <p:cNvSpPr>
                  <a:spLocks noChangeArrowheads="1"/>
                </p:cNvSpPr>
                <p:nvPr/>
              </p:nvSpPr>
              <p:spPr bwMode="auto">
                <a:xfrm>
                  <a:off x="0" y="0"/>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grpSp>
          <p:sp>
            <p:nvSpPr>
              <p:cNvPr id="8210" name="Oval 18"/>
              <p:cNvSpPr>
                <a:spLocks noChangeArrowheads="1"/>
              </p:cNvSpPr>
              <p:nvPr/>
            </p:nvSpPr>
            <p:spPr bwMode="auto">
              <a:xfrm>
                <a:off x="89" y="0"/>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1" name="Oval 19"/>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2" name="Oval 20"/>
              <p:cNvSpPr>
                <a:spLocks noChangeArrowheads="1"/>
              </p:cNvSpPr>
              <p:nvPr/>
            </p:nvSpPr>
            <p:spPr bwMode="auto">
              <a:xfrm>
                <a:off x="128" y="13"/>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3" name="Oval 21"/>
              <p:cNvSpPr>
                <a:spLocks noChangeArrowheads="1"/>
              </p:cNvSpPr>
              <p:nvPr/>
            </p:nvSpPr>
            <p:spPr bwMode="auto">
              <a:xfrm>
                <a:off x="211" y="30"/>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8214" name="Text Box 22"/>
            <p:cNvSpPr txBox="1">
              <a:spLocks noChangeArrowheads="1"/>
            </p:cNvSpPr>
            <p:nvPr/>
          </p:nvSpPr>
          <p:spPr bwMode="auto">
            <a:xfrm>
              <a:off x="75" y="267"/>
              <a:ext cx="168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1" eaLnBrk="0" hangingPunct="0"/>
              <a:r>
                <a:rPr lang="ar-EG" sz="2400" b="1" dirty="0">
                  <a:solidFill>
                    <a:srgbClr val="062765"/>
                  </a:solidFill>
                </a:rPr>
                <a:t>الاستراتيجيات التسويقية </a:t>
              </a:r>
              <a:endParaRPr lang="en-US" sz="2400" b="1" dirty="0">
                <a:solidFill>
                  <a:srgbClr val="062765"/>
                </a:solidFill>
              </a:endParaRPr>
            </a:p>
          </p:txBody>
        </p:sp>
      </p:grpSp>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048005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inVertical)">
                                      <p:cBhvr>
                                        <p:cTn id="7" dur="500"/>
                                        <p:tgtEl>
                                          <p:spTgt spid="8195"/>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8203"/>
                                        </p:tgtEl>
                                        <p:attrNameLst>
                                          <p:attrName>style.visibility</p:attrName>
                                        </p:attrNameLst>
                                      </p:cBhvr>
                                      <p:to>
                                        <p:strVal val="visible"/>
                                      </p:to>
                                    </p:set>
                                    <p:animEffect transition="in" filter="barn(inVertical)">
                                      <p:cBhvr>
                                        <p:cTn id="10" dur="500"/>
                                        <p:tgtEl>
                                          <p:spTgt spid="820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204"/>
                                        </p:tgtEl>
                                        <p:attrNameLst>
                                          <p:attrName>style.visibility</p:attrName>
                                        </p:attrNameLst>
                                      </p:cBhvr>
                                      <p:to>
                                        <p:strVal val="visible"/>
                                      </p:to>
                                    </p:set>
                                    <p:animEffect transition="in" filter="barn(inVertical)">
                                      <p:cBhvr>
                                        <p:cTn id="13" dur="500"/>
                                        <p:tgtEl>
                                          <p:spTgt spid="820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barn(inVertical)">
                                      <p:cBhvr>
                                        <p:cTn id="18" dur="500"/>
                                        <p:tgtEl>
                                          <p:spTgt spid="8198"/>
                                        </p:tgtEl>
                                      </p:cBhvr>
                                    </p:animEffect>
                                  </p:childTnLst>
                                </p:cTn>
                              </p:par>
                              <p:par>
                                <p:cTn id="19" presetID="16" presetClass="entr" presetSubtype="21" fill="hold" grpId="0" nodeType="withEffect" nodePh="1">
                                  <p:stCondLst>
                                    <p:cond delay="0"/>
                                  </p:stCondLst>
                                  <p:endCondLst>
                                    <p:cond evt="begin" delay="0">
                                      <p:tn val="19"/>
                                    </p:cond>
                                  </p:endCondLst>
                                  <p:childTnLst>
                                    <p:set>
                                      <p:cBhvr>
                                        <p:cTn id="20" dur="1" fill="hold">
                                          <p:stCondLst>
                                            <p:cond delay="0"/>
                                          </p:stCondLst>
                                        </p:cTn>
                                        <p:tgtEl>
                                          <p:spTgt spid="8201"/>
                                        </p:tgtEl>
                                        <p:attrNameLst>
                                          <p:attrName>style.visibility</p:attrName>
                                        </p:attrNameLst>
                                      </p:cBhvr>
                                      <p:to>
                                        <p:strVal val="visible"/>
                                      </p:to>
                                    </p:set>
                                    <p:animEffect transition="in" filter="barn(inVertical)">
                                      <p:cBhvr>
                                        <p:cTn id="21" dur="500"/>
                                        <p:tgtEl>
                                          <p:spTgt spid="820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202"/>
                                        </p:tgtEl>
                                        <p:attrNameLst>
                                          <p:attrName>style.visibility</p:attrName>
                                        </p:attrNameLst>
                                      </p:cBhvr>
                                      <p:to>
                                        <p:strVal val="visible"/>
                                      </p:to>
                                    </p:set>
                                    <p:animEffect transition="in" filter="barn(inVertical)">
                                      <p:cBhvr>
                                        <p:cTn id="24" dur="5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p:bldP spid="8202" grpId="0" animBg="1"/>
      <p:bldP spid="8203" grpId="0"/>
      <p:bldP spid="820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rtl="1"/>
            <a:r>
              <a:rPr lang="ar-EG" sz="2800" b="1" dirty="0">
                <a:latin typeface="Simplified Arabic" pitchFamily="18" charset="-78"/>
                <a:ea typeface="+mn-ea"/>
                <a:cs typeface="Simplified Arabic" pitchFamily="18" charset="-78"/>
              </a:rPr>
              <a:t>بعض الاستراتيجيات التسويقية</a:t>
            </a:r>
            <a:endParaRPr lang="en-US" sz="2400" dirty="0">
              <a:solidFill>
                <a:schemeClr val="accent1"/>
              </a:solidFill>
            </a:endParaRPr>
          </a:p>
        </p:txBody>
      </p:sp>
      <p:grpSp>
        <p:nvGrpSpPr>
          <p:cNvPr id="8195" name="Group 3"/>
          <p:cNvGrpSpPr>
            <a:grpSpLocks/>
          </p:cNvGrpSpPr>
          <p:nvPr/>
        </p:nvGrpSpPr>
        <p:grpSpPr bwMode="auto">
          <a:xfrm>
            <a:off x="5562600" y="3276600"/>
            <a:ext cx="2286000" cy="2667000"/>
            <a:chOff x="0" y="0"/>
            <a:chExt cx="1440" cy="1680"/>
          </a:xfrm>
        </p:grpSpPr>
        <p:sp>
          <p:nvSpPr>
            <p:cNvPr id="8196" name="AutoShape 4"/>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a:latin typeface="Verdana" pitchFamily="34" charset="0"/>
              </a:endParaRPr>
            </a:p>
          </p:txBody>
        </p:sp>
        <p:sp>
          <p:nvSpPr>
            <p:cNvPr id="8197" name="Text Box 5"/>
            <p:cNvSpPr txBox="1">
              <a:spLocks noChangeArrowheads="1"/>
            </p:cNvSpPr>
            <p:nvPr/>
          </p:nvSpPr>
          <p:spPr bwMode="auto">
            <a:xfrm>
              <a:off x="48" y="48"/>
              <a:ext cx="1296"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smtClean="0">
                  <a:solidFill>
                    <a:srgbClr val="C00000"/>
                  </a:solidFill>
                </a:rPr>
                <a:t>استراتييحية</a:t>
              </a:r>
            </a:p>
            <a:p>
              <a:pPr algn="ctr" rtl="1" eaLnBrk="0" hangingPunct="0"/>
              <a:r>
                <a:rPr lang="ar-EG" sz="2000" b="1" dirty="0" smtClean="0">
                  <a:solidFill>
                    <a:srgbClr val="C00000"/>
                  </a:solidFill>
                </a:rPr>
                <a:t>ريادة </a:t>
              </a:r>
              <a:r>
                <a:rPr lang="ar-EG" sz="2000" b="1" dirty="0">
                  <a:solidFill>
                    <a:srgbClr val="C00000"/>
                  </a:solidFill>
                </a:rPr>
                <a:t>السوق </a:t>
              </a:r>
              <a:endParaRPr lang="en-US" sz="1400" dirty="0">
                <a:solidFill>
                  <a:srgbClr val="C00000"/>
                </a:solidFill>
              </a:endParaRPr>
            </a:p>
          </p:txBody>
        </p:sp>
        <p:sp>
          <p:nvSpPr>
            <p:cNvPr id="24" name="Text Box 5"/>
            <p:cNvSpPr txBox="1">
              <a:spLocks noChangeArrowheads="1"/>
            </p:cNvSpPr>
            <p:nvPr/>
          </p:nvSpPr>
          <p:spPr bwMode="auto">
            <a:xfrm>
              <a:off x="48" y="514"/>
              <a:ext cx="1392" cy="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b="1" dirty="0">
                  <a:solidFill>
                    <a:srgbClr val="062765"/>
                  </a:solidFill>
                </a:rPr>
                <a:t>وهى التميز وقيادة المنشأة فى السوق من خلال النشاط الخاص بها اى حصول المنشاة على اكبر حصو سوقية </a:t>
              </a:r>
            </a:p>
          </p:txBody>
        </p:sp>
      </p:grpSp>
      <p:grpSp>
        <p:nvGrpSpPr>
          <p:cNvPr id="8198" name="Group 6"/>
          <p:cNvGrpSpPr>
            <a:grpSpLocks/>
          </p:cNvGrpSpPr>
          <p:nvPr/>
        </p:nvGrpSpPr>
        <p:grpSpPr bwMode="auto">
          <a:xfrm>
            <a:off x="1143000" y="3276600"/>
            <a:ext cx="2286000" cy="2700338"/>
            <a:chOff x="0" y="0"/>
            <a:chExt cx="1440" cy="1701"/>
          </a:xfrm>
        </p:grpSpPr>
        <p:sp>
          <p:nvSpPr>
            <p:cNvPr id="8199" name="AutoShape 7"/>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dirty="0">
                <a:latin typeface="Verdana" pitchFamily="34" charset="0"/>
              </a:endParaRPr>
            </a:p>
          </p:txBody>
        </p:sp>
        <p:sp>
          <p:nvSpPr>
            <p:cNvPr id="8200" name="Text Box 8"/>
            <p:cNvSpPr txBox="1">
              <a:spLocks noChangeArrowheads="1"/>
            </p:cNvSpPr>
            <p:nvPr/>
          </p:nvSpPr>
          <p:spPr bwMode="auto">
            <a:xfrm>
              <a:off x="60" y="82"/>
              <a:ext cx="128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استراتجية التطوير </a:t>
              </a:r>
              <a:endParaRPr lang="en-US" sz="1400" dirty="0">
                <a:solidFill>
                  <a:srgbClr val="C00000"/>
                </a:solidFill>
              </a:endParaRPr>
            </a:p>
          </p:txBody>
        </p:sp>
        <p:sp>
          <p:nvSpPr>
            <p:cNvPr id="30" name="Text Box 8"/>
            <p:cNvSpPr txBox="1">
              <a:spLocks noChangeArrowheads="1"/>
            </p:cNvSpPr>
            <p:nvPr/>
          </p:nvSpPr>
          <p:spPr bwMode="auto">
            <a:xfrm>
              <a:off x="60" y="480"/>
              <a:ext cx="1284" cy="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smtClean="0">
                  <a:solidFill>
                    <a:srgbClr val="052B6D"/>
                  </a:solidFill>
                </a:rPr>
                <a:t>اهم </a:t>
              </a:r>
              <a:r>
                <a:rPr lang="ar-EG" sz="2000" b="1" dirty="0">
                  <a:solidFill>
                    <a:srgbClr val="052B6D"/>
                  </a:solidFill>
                </a:rPr>
                <a:t>الاستراتيجيات التى تسعى الى بناء علاقة طيبة بين المنشأة والعملاء </a:t>
              </a:r>
            </a:p>
            <a:p>
              <a:pPr algn="ctr" rtl="1" eaLnBrk="0" hangingPunct="0"/>
              <a:r>
                <a:rPr lang="ar-EG" sz="2000" b="1" dirty="0">
                  <a:solidFill>
                    <a:srgbClr val="052B6D"/>
                  </a:solidFill>
                </a:rPr>
                <a:t>او المستهلكين عن طريق تطوير المنتجات </a:t>
              </a:r>
            </a:p>
          </p:txBody>
        </p:sp>
      </p:grpSp>
      <p:sp>
        <p:nvSpPr>
          <p:cNvPr id="8201" name="AutoShape 9"/>
          <p:cNvSpPr>
            <a:spLocks noChangeAspect="1" noChangeArrowheads="1" noTextEdit="1"/>
          </p:cNvSpPr>
          <p:nvPr/>
        </p:nvSpPr>
        <p:spPr bwMode="auto">
          <a:xfrm>
            <a:off x="3222625" y="3176588"/>
            <a:ext cx="9096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2" name="Unknown Shape"/>
          <p:cNvSpPr>
            <a:spLocks/>
          </p:cNvSpPr>
          <p:nvPr/>
        </p:nvSpPr>
        <p:spPr bwMode="auto">
          <a:xfrm>
            <a:off x="3222625" y="3179763"/>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bg1"/>
              </a:gs>
              <a:gs pos="100000">
                <a:schemeClr val="bg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8203" name="AutoShape 11"/>
          <p:cNvSpPr>
            <a:spLocks noChangeAspect="1" noChangeArrowheads="1" noTextEdit="1"/>
          </p:cNvSpPr>
          <p:nvPr/>
        </p:nvSpPr>
        <p:spPr bwMode="auto">
          <a:xfrm flipH="1">
            <a:off x="4868863" y="3176588"/>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4" name="Unknown Shape"/>
          <p:cNvSpPr>
            <a:spLocks/>
          </p:cNvSpPr>
          <p:nvPr/>
        </p:nvSpPr>
        <p:spPr bwMode="auto">
          <a:xfrm flipH="1">
            <a:off x="4875213" y="3179763"/>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grpSp>
        <p:nvGrpSpPr>
          <p:cNvPr id="8205" name="Group 13"/>
          <p:cNvGrpSpPr>
            <a:grpSpLocks/>
          </p:cNvGrpSpPr>
          <p:nvPr/>
        </p:nvGrpSpPr>
        <p:grpSpPr bwMode="auto">
          <a:xfrm>
            <a:off x="3048000" y="1552575"/>
            <a:ext cx="2998788" cy="1601788"/>
            <a:chOff x="0" y="0"/>
            <a:chExt cx="1889" cy="1009"/>
          </a:xfrm>
        </p:grpSpPr>
        <p:grpSp>
          <p:nvGrpSpPr>
            <p:cNvPr id="8206" name="Group 14"/>
            <p:cNvGrpSpPr>
              <a:grpSpLocks/>
            </p:cNvGrpSpPr>
            <p:nvPr/>
          </p:nvGrpSpPr>
          <p:grpSpPr bwMode="auto">
            <a:xfrm>
              <a:off x="0" y="0"/>
              <a:ext cx="1889" cy="1009"/>
              <a:chOff x="0" y="0"/>
              <a:chExt cx="1889" cy="1009"/>
            </a:xfrm>
          </p:grpSpPr>
          <p:grpSp>
            <p:nvGrpSpPr>
              <p:cNvPr id="8207" name="Group 15"/>
              <p:cNvGrpSpPr>
                <a:grpSpLocks/>
              </p:cNvGrpSpPr>
              <p:nvPr/>
            </p:nvGrpSpPr>
            <p:grpSpPr bwMode="auto">
              <a:xfrm>
                <a:off x="0" y="90"/>
                <a:ext cx="1889" cy="919"/>
                <a:chOff x="0" y="0"/>
                <a:chExt cx="1926" cy="937"/>
              </a:xfrm>
            </p:grpSpPr>
            <p:sp>
              <p:nvSpPr>
                <p:cNvPr id="8208" name="Oval 16"/>
                <p:cNvSpPr>
                  <a:spLocks noChangeArrowheads="1"/>
                </p:cNvSpPr>
                <p:nvPr/>
              </p:nvSpPr>
              <p:spPr bwMode="auto">
                <a:xfrm>
                  <a:off x="21" y="30"/>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8209" name="Oval 17"/>
                <p:cNvSpPr>
                  <a:spLocks noChangeArrowheads="1"/>
                </p:cNvSpPr>
                <p:nvPr/>
              </p:nvSpPr>
              <p:spPr bwMode="auto">
                <a:xfrm>
                  <a:off x="0" y="0"/>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grpSp>
          <p:sp>
            <p:nvSpPr>
              <p:cNvPr id="8210" name="Oval 18"/>
              <p:cNvSpPr>
                <a:spLocks noChangeArrowheads="1"/>
              </p:cNvSpPr>
              <p:nvPr/>
            </p:nvSpPr>
            <p:spPr bwMode="auto">
              <a:xfrm>
                <a:off x="89" y="0"/>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1" name="Oval 19"/>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2" name="Oval 20"/>
              <p:cNvSpPr>
                <a:spLocks noChangeArrowheads="1"/>
              </p:cNvSpPr>
              <p:nvPr/>
            </p:nvSpPr>
            <p:spPr bwMode="auto">
              <a:xfrm>
                <a:off x="128" y="13"/>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3" name="Oval 21"/>
              <p:cNvSpPr>
                <a:spLocks noChangeArrowheads="1"/>
              </p:cNvSpPr>
              <p:nvPr/>
            </p:nvSpPr>
            <p:spPr bwMode="auto">
              <a:xfrm>
                <a:off x="211" y="30"/>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8214" name="Text Box 22"/>
            <p:cNvSpPr txBox="1">
              <a:spLocks noChangeArrowheads="1"/>
            </p:cNvSpPr>
            <p:nvPr/>
          </p:nvSpPr>
          <p:spPr bwMode="auto">
            <a:xfrm>
              <a:off x="75" y="267"/>
              <a:ext cx="168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1" eaLnBrk="0" hangingPunct="0"/>
              <a:r>
                <a:rPr lang="ar-EG" sz="2400" b="1" dirty="0">
                  <a:solidFill>
                    <a:srgbClr val="062765"/>
                  </a:solidFill>
                </a:rPr>
                <a:t>الاستراتيجيات التسويقية </a:t>
              </a:r>
              <a:endParaRPr lang="en-US" sz="2400" b="1" dirty="0">
                <a:solidFill>
                  <a:srgbClr val="062765"/>
                </a:solidFill>
              </a:endParaRPr>
            </a:p>
          </p:txBody>
        </p:sp>
      </p:grpSp>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5636926"/>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inVertical)">
                                      <p:cBhvr>
                                        <p:cTn id="7" dur="500"/>
                                        <p:tgtEl>
                                          <p:spTgt spid="8195"/>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8203"/>
                                        </p:tgtEl>
                                        <p:attrNameLst>
                                          <p:attrName>style.visibility</p:attrName>
                                        </p:attrNameLst>
                                      </p:cBhvr>
                                      <p:to>
                                        <p:strVal val="visible"/>
                                      </p:to>
                                    </p:set>
                                    <p:animEffect transition="in" filter="barn(inVertical)">
                                      <p:cBhvr>
                                        <p:cTn id="10" dur="500"/>
                                        <p:tgtEl>
                                          <p:spTgt spid="820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204"/>
                                        </p:tgtEl>
                                        <p:attrNameLst>
                                          <p:attrName>style.visibility</p:attrName>
                                        </p:attrNameLst>
                                      </p:cBhvr>
                                      <p:to>
                                        <p:strVal val="visible"/>
                                      </p:to>
                                    </p:set>
                                    <p:animEffect transition="in" filter="barn(inVertical)">
                                      <p:cBhvr>
                                        <p:cTn id="13" dur="500"/>
                                        <p:tgtEl>
                                          <p:spTgt spid="820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barn(inVertical)">
                                      <p:cBhvr>
                                        <p:cTn id="18" dur="500"/>
                                        <p:tgtEl>
                                          <p:spTgt spid="8198"/>
                                        </p:tgtEl>
                                      </p:cBhvr>
                                    </p:animEffect>
                                  </p:childTnLst>
                                </p:cTn>
                              </p:par>
                              <p:par>
                                <p:cTn id="19" presetID="16" presetClass="entr" presetSubtype="21" fill="hold" grpId="0" nodeType="withEffect" nodePh="1">
                                  <p:stCondLst>
                                    <p:cond delay="0"/>
                                  </p:stCondLst>
                                  <p:endCondLst>
                                    <p:cond evt="begin" delay="0">
                                      <p:tn val="19"/>
                                    </p:cond>
                                  </p:endCondLst>
                                  <p:childTnLst>
                                    <p:set>
                                      <p:cBhvr>
                                        <p:cTn id="20" dur="1" fill="hold">
                                          <p:stCondLst>
                                            <p:cond delay="0"/>
                                          </p:stCondLst>
                                        </p:cTn>
                                        <p:tgtEl>
                                          <p:spTgt spid="8201"/>
                                        </p:tgtEl>
                                        <p:attrNameLst>
                                          <p:attrName>style.visibility</p:attrName>
                                        </p:attrNameLst>
                                      </p:cBhvr>
                                      <p:to>
                                        <p:strVal val="visible"/>
                                      </p:to>
                                    </p:set>
                                    <p:animEffect transition="in" filter="barn(inVertical)">
                                      <p:cBhvr>
                                        <p:cTn id="21" dur="500"/>
                                        <p:tgtEl>
                                          <p:spTgt spid="820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202"/>
                                        </p:tgtEl>
                                        <p:attrNameLst>
                                          <p:attrName>style.visibility</p:attrName>
                                        </p:attrNameLst>
                                      </p:cBhvr>
                                      <p:to>
                                        <p:strVal val="visible"/>
                                      </p:to>
                                    </p:set>
                                    <p:animEffect transition="in" filter="barn(inVertical)">
                                      <p:cBhvr>
                                        <p:cTn id="24" dur="5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p:bldP spid="8202" grpId="0" animBg="1"/>
      <p:bldP spid="8203" grpId="0"/>
      <p:bldP spid="820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
            <a:ext cx="1356320"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2286000" y="228600"/>
            <a:ext cx="4572000" cy="722334"/>
          </a:xfrm>
          <a:prstGeom prst="roundRect">
            <a:avLst/>
          </a:prstGeom>
          <a:solidFill>
            <a:srgbClr val="CC6600"/>
          </a:solidFill>
          <a:ln/>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5000" dirty="0">
                <a:solidFill>
                  <a:schemeClr val="tx2">
                    <a:lumMod val="50000"/>
                  </a:schemeClr>
                </a:solidFill>
              </a:rPr>
              <a:t>محاور الدورة</a:t>
            </a:r>
          </a:p>
        </p:txBody>
      </p:sp>
      <p:graphicFrame>
        <p:nvGraphicFramePr>
          <p:cNvPr id="14" name="Diagram 13"/>
          <p:cNvGraphicFramePr/>
          <p:nvPr>
            <p:extLst>
              <p:ext uri="{D42A27DB-BD31-4B8C-83A1-F6EECF244321}">
                <p14:modId xmlns:p14="http://schemas.microsoft.com/office/powerpoint/2010/main" val="3168063385"/>
              </p:ext>
            </p:extLst>
          </p:nvPr>
        </p:nvGraphicFramePr>
        <p:xfrm>
          <a:off x="1066696" y="381080"/>
          <a:ext cx="74676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bwMode="auto">
          <a:xfrm>
            <a:off x="7696118" y="6400722"/>
            <a:ext cx="1447882" cy="457188"/>
          </a:xfrm>
          <a:prstGeom prst="rect">
            <a:avLst/>
          </a:prstGeom>
          <a:gradFill flip="none" rotWithShape="1">
            <a:gsLst>
              <a:gs pos="0">
                <a:srgbClr val="CC6600">
                  <a:shade val="30000"/>
                  <a:satMod val="115000"/>
                </a:srgbClr>
              </a:gs>
              <a:gs pos="50000">
                <a:srgbClr val="CC6600">
                  <a:shade val="67500"/>
                  <a:satMod val="115000"/>
                </a:srgbClr>
              </a:gs>
              <a:gs pos="100000">
                <a:srgbClr val="CC6600">
                  <a:shade val="100000"/>
                  <a:satMod val="115000"/>
                </a:srgbClr>
              </a:gs>
            </a:gsLst>
            <a:path path="circle">
              <a:fillToRect t="100000" r="100000"/>
            </a:path>
            <a:tileRect l="-100000" b="-100000"/>
          </a:gra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1" i="0" u="none" strike="noStrike" cap="none" normalizeH="0" baseline="0" dirty="0" smtClean="0">
                <a:ln>
                  <a:noFill/>
                </a:ln>
                <a:solidFill>
                  <a:schemeClr val="accent2">
                    <a:lumMod val="10000"/>
                  </a:schemeClr>
                </a:solidFill>
                <a:effectLst/>
                <a:latin typeface="Arial" pitchFamily="34" charset="0"/>
              </a:rPr>
              <a:t>1</a:t>
            </a:r>
          </a:p>
        </p:txBody>
      </p:sp>
    </p:spTree>
    <p:extLst>
      <p:ext uri="{BB962C8B-B14F-4D97-AF65-F5344CB8AC3E}">
        <p14:creationId xmlns:p14="http://schemas.microsoft.com/office/powerpoint/2010/main" val="2466594506"/>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rtl="1"/>
            <a:r>
              <a:rPr lang="ar-EG" sz="2800" b="1" dirty="0">
                <a:latin typeface="Simplified Arabic" pitchFamily="18" charset="-78"/>
                <a:ea typeface="+mn-ea"/>
                <a:cs typeface="Simplified Arabic" pitchFamily="18" charset="-78"/>
              </a:rPr>
              <a:t>بعض الاستراتيجيات التسويقية</a:t>
            </a:r>
            <a:endParaRPr lang="en-US" sz="2400" dirty="0">
              <a:solidFill>
                <a:schemeClr val="accent1"/>
              </a:solidFill>
            </a:endParaRPr>
          </a:p>
        </p:txBody>
      </p:sp>
      <p:grpSp>
        <p:nvGrpSpPr>
          <p:cNvPr id="8195" name="Group 3"/>
          <p:cNvGrpSpPr>
            <a:grpSpLocks/>
          </p:cNvGrpSpPr>
          <p:nvPr/>
        </p:nvGrpSpPr>
        <p:grpSpPr bwMode="auto">
          <a:xfrm>
            <a:off x="5562600" y="3276600"/>
            <a:ext cx="2286000" cy="2667000"/>
            <a:chOff x="0" y="0"/>
            <a:chExt cx="1440" cy="1680"/>
          </a:xfrm>
        </p:grpSpPr>
        <p:sp>
          <p:nvSpPr>
            <p:cNvPr id="8196" name="AutoShape 4"/>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a:latin typeface="Verdana" pitchFamily="34" charset="0"/>
              </a:endParaRPr>
            </a:p>
          </p:txBody>
        </p:sp>
        <p:sp>
          <p:nvSpPr>
            <p:cNvPr id="8197" name="Text Box 5"/>
            <p:cNvSpPr txBox="1">
              <a:spLocks noChangeArrowheads="1"/>
            </p:cNvSpPr>
            <p:nvPr/>
          </p:nvSpPr>
          <p:spPr bwMode="auto">
            <a:xfrm>
              <a:off x="48" y="48"/>
              <a:ext cx="129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استراتيجية الدعم </a:t>
              </a:r>
              <a:endParaRPr lang="en-US" sz="1400" dirty="0">
                <a:solidFill>
                  <a:srgbClr val="C00000"/>
                </a:solidFill>
              </a:endParaRPr>
            </a:p>
          </p:txBody>
        </p:sp>
        <p:sp>
          <p:nvSpPr>
            <p:cNvPr id="24" name="Text Box 5"/>
            <p:cNvSpPr txBox="1">
              <a:spLocks noChangeArrowheads="1"/>
            </p:cNvSpPr>
            <p:nvPr/>
          </p:nvSpPr>
          <p:spPr bwMode="auto">
            <a:xfrm>
              <a:off x="48" y="514"/>
              <a:ext cx="1392"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b="1" dirty="0">
                  <a:solidFill>
                    <a:srgbClr val="062765"/>
                  </a:solidFill>
                </a:rPr>
                <a:t>وهى استخدام امكانيات المنشأة لربط العملاء </a:t>
              </a:r>
            </a:p>
          </p:txBody>
        </p:sp>
      </p:grpSp>
      <p:grpSp>
        <p:nvGrpSpPr>
          <p:cNvPr id="8198" name="Group 6"/>
          <p:cNvGrpSpPr>
            <a:grpSpLocks/>
          </p:cNvGrpSpPr>
          <p:nvPr/>
        </p:nvGrpSpPr>
        <p:grpSpPr bwMode="auto">
          <a:xfrm>
            <a:off x="1143000" y="3276600"/>
            <a:ext cx="2286000" cy="2667000"/>
            <a:chOff x="0" y="0"/>
            <a:chExt cx="1440" cy="1680"/>
          </a:xfrm>
        </p:grpSpPr>
        <p:sp>
          <p:nvSpPr>
            <p:cNvPr id="8199" name="AutoShape 7"/>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dirty="0">
                <a:latin typeface="Verdana" pitchFamily="34" charset="0"/>
              </a:endParaRPr>
            </a:p>
          </p:txBody>
        </p:sp>
        <p:sp>
          <p:nvSpPr>
            <p:cNvPr id="8200" name="Text Box 8"/>
            <p:cNvSpPr txBox="1">
              <a:spLocks noChangeArrowheads="1"/>
            </p:cNvSpPr>
            <p:nvPr/>
          </p:nvSpPr>
          <p:spPr bwMode="auto">
            <a:xfrm>
              <a:off x="60" y="82"/>
              <a:ext cx="128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استراتيجية المواجهة </a:t>
              </a:r>
              <a:endParaRPr lang="en-US" sz="1400" dirty="0">
                <a:solidFill>
                  <a:srgbClr val="C00000"/>
                </a:solidFill>
              </a:endParaRPr>
            </a:p>
          </p:txBody>
        </p:sp>
        <p:sp>
          <p:nvSpPr>
            <p:cNvPr id="30" name="Text Box 8"/>
            <p:cNvSpPr txBox="1">
              <a:spLocks noChangeArrowheads="1"/>
            </p:cNvSpPr>
            <p:nvPr/>
          </p:nvSpPr>
          <p:spPr bwMode="auto">
            <a:xfrm>
              <a:off x="60" y="480"/>
              <a:ext cx="1284"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052B6D"/>
                  </a:solidFill>
                </a:rPr>
                <a:t>تواجه المنشأة اعتداءات من المنافسين مثل استخدام اشاعة عليه </a:t>
              </a:r>
            </a:p>
          </p:txBody>
        </p:sp>
      </p:grpSp>
      <p:sp>
        <p:nvSpPr>
          <p:cNvPr id="8201" name="AutoShape 9"/>
          <p:cNvSpPr>
            <a:spLocks noChangeAspect="1" noChangeArrowheads="1" noTextEdit="1"/>
          </p:cNvSpPr>
          <p:nvPr/>
        </p:nvSpPr>
        <p:spPr bwMode="auto">
          <a:xfrm>
            <a:off x="3222625" y="3176588"/>
            <a:ext cx="9096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2" name="Unknown Shape"/>
          <p:cNvSpPr>
            <a:spLocks/>
          </p:cNvSpPr>
          <p:nvPr/>
        </p:nvSpPr>
        <p:spPr bwMode="auto">
          <a:xfrm>
            <a:off x="3222625" y="3179763"/>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bg1"/>
              </a:gs>
              <a:gs pos="100000">
                <a:schemeClr val="bg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8203" name="AutoShape 11"/>
          <p:cNvSpPr>
            <a:spLocks noChangeAspect="1" noChangeArrowheads="1" noTextEdit="1"/>
          </p:cNvSpPr>
          <p:nvPr/>
        </p:nvSpPr>
        <p:spPr bwMode="auto">
          <a:xfrm flipH="1">
            <a:off x="4868863" y="3176588"/>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4" name="Unknown Shape"/>
          <p:cNvSpPr>
            <a:spLocks/>
          </p:cNvSpPr>
          <p:nvPr/>
        </p:nvSpPr>
        <p:spPr bwMode="auto">
          <a:xfrm flipH="1">
            <a:off x="4875213" y="3179763"/>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grpSp>
        <p:nvGrpSpPr>
          <p:cNvPr id="8205" name="Group 13"/>
          <p:cNvGrpSpPr>
            <a:grpSpLocks/>
          </p:cNvGrpSpPr>
          <p:nvPr/>
        </p:nvGrpSpPr>
        <p:grpSpPr bwMode="auto">
          <a:xfrm>
            <a:off x="3048000" y="1552575"/>
            <a:ext cx="2998788" cy="1601788"/>
            <a:chOff x="0" y="0"/>
            <a:chExt cx="1889" cy="1009"/>
          </a:xfrm>
        </p:grpSpPr>
        <p:grpSp>
          <p:nvGrpSpPr>
            <p:cNvPr id="8206" name="Group 14"/>
            <p:cNvGrpSpPr>
              <a:grpSpLocks/>
            </p:cNvGrpSpPr>
            <p:nvPr/>
          </p:nvGrpSpPr>
          <p:grpSpPr bwMode="auto">
            <a:xfrm>
              <a:off x="0" y="0"/>
              <a:ext cx="1889" cy="1009"/>
              <a:chOff x="0" y="0"/>
              <a:chExt cx="1889" cy="1009"/>
            </a:xfrm>
          </p:grpSpPr>
          <p:grpSp>
            <p:nvGrpSpPr>
              <p:cNvPr id="8207" name="Group 15"/>
              <p:cNvGrpSpPr>
                <a:grpSpLocks/>
              </p:cNvGrpSpPr>
              <p:nvPr/>
            </p:nvGrpSpPr>
            <p:grpSpPr bwMode="auto">
              <a:xfrm>
                <a:off x="0" y="90"/>
                <a:ext cx="1889" cy="919"/>
                <a:chOff x="0" y="0"/>
                <a:chExt cx="1926" cy="937"/>
              </a:xfrm>
            </p:grpSpPr>
            <p:sp>
              <p:nvSpPr>
                <p:cNvPr id="8208" name="Oval 16"/>
                <p:cNvSpPr>
                  <a:spLocks noChangeArrowheads="1"/>
                </p:cNvSpPr>
                <p:nvPr/>
              </p:nvSpPr>
              <p:spPr bwMode="auto">
                <a:xfrm>
                  <a:off x="21" y="30"/>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8209" name="Oval 17"/>
                <p:cNvSpPr>
                  <a:spLocks noChangeArrowheads="1"/>
                </p:cNvSpPr>
                <p:nvPr/>
              </p:nvSpPr>
              <p:spPr bwMode="auto">
                <a:xfrm>
                  <a:off x="0" y="0"/>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grpSp>
          <p:sp>
            <p:nvSpPr>
              <p:cNvPr id="8210" name="Oval 18"/>
              <p:cNvSpPr>
                <a:spLocks noChangeArrowheads="1"/>
              </p:cNvSpPr>
              <p:nvPr/>
            </p:nvSpPr>
            <p:spPr bwMode="auto">
              <a:xfrm>
                <a:off x="89" y="0"/>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1" name="Oval 19"/>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2" name="Oval 20"/>
              <p:cNvSpPr>
                <a:spLocks noChangeArrowheads="1"/>
              </p:cNvSpPr>
              <p:nvPr/>
            </p:nvSpPr>
            <p:spPr bwMode="auto">
              <a:xfrm>
                <a:off x="128" y="13"/>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3" name="Oval 21"/>
              <p:cNvSpPr>
                <a:spLocks noChangeArrowheads="1"/>
              </p:cNvSpPr>
              <p:nvPr/>
            </p:nvSpPr>
            <p:spPr bwMode="auto">
              <a:xfrm>
                <a:off x="211" y="30"/>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8214" name="Text Box 22"/>
            <p:cNvSpPr txBox="1">
              <a:spLocks noChangeArrowheads="1"/>
            </p:cNvSpPr>
            <p:nvPr/>
          </p:nvSpPr>
          <p:spPr bwMode="auto">
            <a:xfrm>
              <a:off x="75" y="267"/>
              <a:ext cx="168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1" eaLnBrk="0" hangingPunct="0"/>
              <a:r>
                <a:rPr lang="ar-EG" sz="2400" b="1" dirty="0">
                  <a:solidFill>
                    <a:srgbClr val="062765"/>
                  </a:solidFill>
                </a:rPr>
                <a:t>الاستراتيجيات التسويقية </a:t>
              </a:r>
              <a:endParaRPr lang="en-US" sz="2400" b="1" dirty="0">
                <a:solidFill>
                  <a:srgbClr val="062765"/>
                </a:solidFill>
              </a:endParaRPr>
            </a:p>
          </p:txBody>
        </p:sp>
      </p:grpSp>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3068070"/>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inVertical)">
                                      <p:cBhvr>
                                        <p:cTn id="7" dur="500"/>
                                        <p:tgtEl>
                                          <p:spTgt spid="8195"/>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8203"/>
                                        </p:tgtEl>
                                        <p:attrNameLst>
                                          <p:attrName>style.visibility</p:attrName>
                                        </p:attrNameLst>
                                      </p:cBhvr>
                                      <p:to>
                                        <p:strVal val="visible"/>
                                      </p:to>
                                    </p:set>
                                    <p:animEffect transition="in" filter="barn(inVertical)">
                                      <p:cBhvr>
                                        <p:cTn id="10" dur="500"/>
                                        <p:tgtEl>
                                          <p:spTgt spid="820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204"/>
                                        </p:tgtEl>
                                        <p:attrNameLst>
                                          <p:attrName>style.visibility</p:attrName>
                                        </p:attrNameLst>
                                      </p:cBhvr>
                                      <p:to>
                                        <p:strVal val="visible"/>
                                      </p:to>
                                    </p:set>
                                    <p:animEffect transition="in" filter="barn(inVertical)">
                                      <p:cBhvr>
                                        <p:cTn id="13" dur="500"/>
                                        <p:tgtEl>
                                          <p:spTgt spid="820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barn(inVertical)">
                                      <p:cBhvr>
                                        <p:cTn id="18" dur="500"/>
                                        <p:tgtEl>
                                          <p:spTgt spid="8198"/>
                                        </p:tgtEl>
                                      </p:cBhvr>
                                    </p:animEffect>
                                  </p:childTnLst>
                                </p:cTn>
                              </p:par>
                              <p:par>
                                <p:cTn id="19" presetID="16" presetClass="entr" presetSubtype="21" fill="hold" grpId="0" nodeType="withEffect" nodePh="1">
                                  <p:stCondLst>
                                    <p:cond delay="0"/>
                                  </p:stCondLst>
                                  <p:endCondLst>
                                    <p:cond evt="begin" delay="0">
                                      <p:tn val="19"/>
                                    </p:cond>
                                  </p:endCondLst>
                                  <p:childTnLst>
                                    <p:set>
                                      <p:cBhvr>
                                        <p:cTn id="20" dur="1" fill="hold">
                                          <p:stCondLst>
                                            <p:cond delay="0"/>
                                          </p:stCondLst>
                                        </p:cTn>
                                        <p:tgtEl>
                                          <p:spTgt spid="8201"/>
                                        </p:tgtEl>
                                        <p:attrNameLst>
                                          <p:attrName>style.visibility</p:attrName>
                                        </p:attrNameLst>
                                      </p:cBhvr>
                                      <p:to>
                                        <p:strVal val="visible"/>
                                      </p:to>
                                    </p:set>
                                    <p:animEffect transition="in" filter="barn(inVertical)">
                                      <p:cBhvr>
                                        <p:cTn id="21" dur="500"/>
                                        <p:tgtEl>
                                          <p:spTgt spid="820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202"/>
                                        </p:tgtEl>
                                        <p:attrNameLst>
                                          <p:attrName>style.visibility</p:attrName>
                                        </p:attrNameLst>
                                      </p:cBhvr>
                                      <p:to>
                                        <p:strVal val="visible"/>
                                      </p:to>
                                    </p:set>
                                    <p:animEffect transition="in" filter="barn(inVertical)">
                                      <p:cBhvr>
                                        <p:cTn id="24" dur="5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p:bldP spid="8202" grpId="0" animBg="1"/>
      <p:bldP spid="8203" grpId="0"/>
      <p:bldP spid="820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rtl="1"/>
            <a:r>
              <a:rPr lang="ar-EG" sz="2800" b="1" dirty="0">
                <a:latin typeface="Simplified Arabic" pitchFamily="18" charset="-78"/>
                <a:ea typeface="+mn-ea"/>
                <a:cs typeface="Simplified Arabic" pitchFamily="18" charset="-78"/>
              </a:rPr>
              <a:t>بعض الاستراتيجيات التسويقية</a:t>
            </a:r>
            <a:endParaRPr lang="en-US" sz="2400" dirty="0">
              <a:solidFill>
                <a:schemeClr val="accent1"/>
              </a:solidFill>
            </a:endParaRPr>
          </a:p>
        </p:txBody>
      </p:sp>
      <p:grpSp>
        <p:nvGrpSpPr>
          <p:cNvPr id="8195" name="Group 3"/>
          <p:cNvGrpSpPr>
            <a:grpSpLocks/>
          </p:cNvGrpSpPr>
          <p:nvPr/>
        </p:nvGrpSpPr>
        <p:grpSpPr bwMode="auto">
          <a:xfrm>
            <a:off x="5562600" y="3276600"/>
            <a:ext cx="2286000" cy="2667000"/>
            <a:chOff x="0" y="0"/>
            <a:chExt cx="1440" cy="1680"/>
          </a:xfrm>
        </p:grpSpPr>
        <p:sp>
          <p:nvSpPr>
            <p:cNvPr id="8196" name="AutoShape 4"/>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a:latin typeface="Verdana" pitchFamily="34" charset="0"/>
              </a:endParaRPr>
            </a:p>
          </p:txBody>
        </p:sp>
        <p:sp>
          <p:nvSpPr>
            <p:cNvPr id="8197" name="Text Box 5"/>
            <p:cNvSpPr txBox="1">
              <a:spLocks noChangeArrowheads="1"/>
            </p:cNvSpPr>
            <p:nvPr/>
          </p:nvSpPr>
          <p:spPr bwMode="auto">
            <a:xfrm>
              <a:off x="48" y="48"/>
              <a:ext cx="1296"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smtClean="0">
                  <a:solidFill>
                    <a:srgbClr val="C00000"/>
                  </a:solidFill>
                </a:rPr>
                <a:t>استراتيجية </a:t>
              </a:r>
            </a:p>
            <a:p>
              <a:pPr algn="ctr" rtl="1" eaLnBrk="0" hangingPunct="0"/>
              <a:r>
                <a:rPr lang="ar-EG" sz="2000" b="1" dirty="0" smtClean="0">
                  <a:solidFill>
                    <a:srgbClr val="C00000"/>
                  </a:solidFill>
                </a:rPr>
                <a:t>الشركة </a:t>
              </a:r>
              <a:r>
                <a:rPr lang="ar-EG" sz="2000" b="1" dirty="0">
                  <a:solidFill>
                    <a:srgbClr val="C00000"/>
                  </a:solidFill>
                </a:rPr>
                <a:t>التابعة </a:t>
              </a:r>
              <a:endParaRPr lang="en-US" sz="1400" dirty="0">
                <a:solidFill>
                  <a:srgbClr val="C00000"/>
                </a:solidFill>
              </a:endParaRPr>
            </a:p>
          </p:txBody>
        </p:sp>
        <p:sp>
          <p:nvSpPr>
            <p:cNvPr id="24" name="Text Box 5"/>
            <p:cNvSpPr txBox="1">
              <a:spLocks noChangeArrowheads="1"/>
            </p:cNvSpPr>
            <p:nvPr/>
          </p:nvSpPr>
          <p:spPr bwMode="auto">
            <a:xfrm>
              <a:off x="48" y="514"/>
              <a:ext cx="1392"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b="1" dirty="0">
                  <a:solidFill>
                    <a:srgbClr val="062765"/>
                  </a:solidFill>
                </a:rPr>
                <a:t>وهى تستخدم عندما تحتل المنشأة مرتبة فى السوق اقل من منشأة اخرى</a:t>
              </a:r>
            </a:p>
          </p:txBody>
        </p:sp>
      </p:grpSp>
      <p:grpSp>
        <p:nvGrpSpPr>
          <p:cNvPr id="8198" name="Group 6"/>
          <p:cNvGrpSpPr>
            <a:grpSpLocks/>
          </p:cNvGrpSpPr>
          <p:nvPr/>
        </p:nvGrpSpPr>
        <p:grpSpPr bwMode="auto">
          <a:xfrm>
            <a:off x="1143000" y="3276600"/>
            <a:ext cx="2286000" cy="2667000"/>
            <a:chOff x="0" y="0"/>
            <a:chExt cx="1440" cy="1680"/>
          </a:xfrm>
        </p:grpSpPr>
        <p:sp>
          <p:nvSpPr>
            <p:cNvPr id="8199" name="AutoShape 7"/>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dirty="0">
                <a:latin typeface="Verdana" pitchFamily="34" charset="0"/>
              </a:endParaRPr>
            </a:p>
          </p:txBody>
        </p:sp>
        <p:sp>
          <p:nvSpPr>
            <p:cNvPr id="8200" name="Text Box 8"/>
            <p:cNvSpPr txBox="1">
              <a:spLocks noChangeArrowheads="1"/>
            </p:cNvSpPr>
            <p:nvPr/>
          </p:nvSpPr>
          <p:spPr bwMode="auto">
            <a:xfrm>
              <a:off x="60" y="82"/>
              <a:ext cx="128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استراتيجية النمو </a:t>
              </a:r>
              <a:endParaRPr lang="en-US" sz="1400" dirty="0">
                <a:solidFill>
                  <a:srgbClr val="C00000"/>
                </a:solidFill>
              </a:endParaRPr>
            </a:p>
          </p:txBody>
        </p:sp>
        <p:sp>
          <p:nvSpPr>
            <p:cNvPr id="30" name="Text Box 8"/>
            <p:cNvSpPr txBox="1">
              <a:spLocks noChangeArrowheads="1"/>
            </p:cNvSpPr>
            <p:nvPr/>
          </p:nvSpPr>
          <p:spPr bwMode="auto">
            <a:xfrm>
              <a:off x="60" y="480"/>
              <a:ext cx="1284"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052B6D"/>
                  </a:solidFill>
                </a:rPr>
                <a:t>للحصول على حصة تسويقية من خلال اتباع استراتيجيات فرعيه </a:t>
              </a:r>
            </a:p>
          </p:txBody>
        </p:sp>
      </p:grpSp>
      <p:sp>
        <p:nvSpPr>
          <p:cNvPr id="8201" name="AutoShape 9"/>
          <p:cNvSpPr>
            <a:spLocks noChangeAspect="1" noChangeArrowheads="1" noTextEdit="1"/>
          </p:cNvSpPr>
          <p:nvPr/>
        </p:nvSpPr>
        <p:spPr bwMode="auto">
          <a:xfrm>
            <a:off x="3222625" y="3176588"/>
            <a:ext cx="9096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2" name="Unknown Shape"/>
          <p:cNvSpPr>
            <a:spLocks/>
          </p:cNvSpPr>
          <p:nvPr/>
        </p:nvSpPr>
        <p:spPr bwMode="auto">
          <a:xfrm>
            <a:off x="3222625" y="3179763"/>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bg1"/>
              </a:gs>
              <a:gs pos="100000">
                <a:schemeClr val="bg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8203" name="AutoShape 11"/>
          <p:cNvSpPr>
            <a:spLocks noChangeAspect="1" noChangeArrowheads="1" noTextEdit="1"/>
          </p:cNvSpPr>
          <p:nvPr/>
        </p:nvSpPr>
        <p:spPr bwMode="auto">
          <a:xfrm flipH="1">
            <a:off x="4868863" y="3176588"/>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4" name="Unknown Shape"/>
          <p:cNvSpPr>
            <a:spLocks/>
          </p:cNvSpPr>
          <p:nvPr/>
        </p:nvSpPr>
        <p:spPr bwMode="auto">
          <a:xfrm flipH="1">
            <a:off x="4875213" y="3179763"/>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grpSp>
        <p:nvGrpSpPr>
          <p:cNvPr id="8205" name="Group 13"/>
          <p:cNvGrpSpPr>
            <a:grpSpLocks/>
          </p:cNvGrpSpPr>
          <p:nvPr/>
        </p:nvGrpSpPr>
        <p:grpSpPr bwMode="auto">
          <a:xfrm>
            <a:off x="3048000" y="1552575"/>
            <a:ext cx="2998788" cy="1601788"/>
            <a:chOff x="0" y="0"/>
            <a:chExt cx="1889" cy="1009"/>
          </a:xfrm>
        </p:grpSpPr>
        <p:grpSp>
          <p:nvGrpSpPr>
            <p:cNvPr id="8206" name="Group 14"/>
            <p:cNvGrpSpPr>
              <a:grpSpLocks/>
            </p:cNvGrpSpPr>
            <p:nvPr/>
          </p:nvGrpSpPr>
          <p:grpSpPr bwMode="auto">
            <a:xfrm>
              <a:off x="0" y="0"/>
              <a:ext cx="1889" cy="1009"/>
              <a:chOff x="0" y="0"/>
              <a:chExt cx="1889" cy="1009"/>
            </a:xfrm>
          </p:grpSpPr>
          <p:grpSp>
            <p:nvGrpSpPr>
              <p:cNvPr id="8207" name="Group 15"/>
              <p:cNvGrpSpPr>
                <a:grpSpLocks/>
              </p:cNvGrpSpPr>
              <p:nvPr/>
            </p:nvGrpSpPr>
            <p:grpSpPr bwMode="auto">
              <a:xfrm>
                <a:off x="0" y="90"/>
                <a:ext cx="1889" cy="919"/>
                <a:chOff x="0" y="0"/>
                <a:chExt cx="1926" cy="937"/>
              </a:xfrm>
            </p:grpSpPr>
            <p:sp>
              <p:nvSpPr>
                <p:cNvPr id="8208" name="Oval 16"/>
                <p:cNvSpPr>
                  <a:spLocks noChangeArrowheads="1"/>
                </p:cNvSpPr>
                <p:nvPr/>
              </p:nvSpPr>
              <p:spPr bwMode="auto">
                <a:xfrm>
                  <a:off x="21" y="30"/>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8209" name="Oval 17"/>
                <p:cNvSpPr>
                  <a:spLocks noChangeArrowheads="1"/>
                </p:cNvSpPr>
                <p:nvPr/>
              </p:nvSpPr>
              <p:spPr bwMode="auto">
                <a:xfrm>
                  <a:off x="0" y="0"/>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grpSp>
          <p:sp>
            <p:nvSpPr>
              <p:cNvPr id="8210" name="Oval 18"/>
              <p:cNvSpPr>
                <a:spLocks noChangeArrowheads="1"/>
              </p:cNvSpPr>
              <p:nvPr/>
            </p:nvSpPr>
            <p:spPr bwMode="auto">
              <a:xfrm>
                <a:off x="89" y="0"/>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1" name="Oval 19"/>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2" name="Oval 20"/>
              <p:cNvSpPr>
                <a:spLocks noChangeArrowheads="1"/>
              </p:cNvSpPr>
              <p:nvPr/>
            </p:nvSpPr>
            <p:spPr bwMode="auto">
              <a:xfrm>
                <a:off x="128" y="13"/>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3" name="Oval 21"/>
              <p:cNvSpPr>
                <a:spLocks noChangeArrowheads="1"/>
              </p:cNvSpPr>
              <p:nvPr/>
            </p:nvSpPr>
            <p:spPr bwMode="auto">
              <a:xfrm>
                <a:off x="211" y="30"/>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8214" name="Text Box 22"/>
            <p:cNvSpPr txBox="1">
              <a:spLocks noChangeArrowheads="1"/>
            </p:cNvSpPr>
            <p:nvPr/>
          </p:nvSpPr>
          <p:spPr bwMode="auto">
            <a:xfrm>
              <a:off x="75" y="267"/>
              <a:ext cx="168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1" eaLnBrk="0" hangingPunct="0"/>
              <a:r>
                <a:rPr lang="ar-EG" sz="2400" b="1" dirty="0">
                  <a:solidFill>
                    <a:srgbClr val="062765"/>
                  </a:solidFill>
                </a:rPr>
                <a:t>الاستراتيجيات التسويقية </a:t>
              </a:r>
              <a:endParaRPr lang="en-US" sz="2400" b="1" dirty="0">
                <a:solidFill>
                  <a:srgbClr val="062765"/>
                </a:solidFill>
              </a:endParaRPr>
            </a:p>
          </p:txBody>
        </p:sp>
      </p:grpSp>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9682659"/>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inVertical)">
                                      <p:cBhvr>
                                        <p:cTn id="7" dur="500"/>
                                        <p:tgtEl>
                                          <p:spTgt spid="8195"/>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8203"/>
                                        </p:tgtEl>
                                        <p:attrNameLst>
                                          <p:attrName>style.visibility</p:attrName>
                                        </p:attrNameLst>
                                      </p:cBhvr>
                                      <p:to>
                                        <p:strVal val="visible"/>
                                      </p:to>
                                    </p:set>
                                    <p:animEffect transition="in" filter="barn(inVertical)">
                                      <p:cBhvr>
                                        <p:cTn id="10" dur="500"/>
                                        <p:tgtEl>
                                          <p:spTgt spid="820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204"/>
                                        </p:tgtEl>
                                        <p:attrNameLst>
                                          <p:attrName>style.visibility</p:attrName>
                                        </p:attrNameLst>
                                      </p:cBhvr>
                                      <p:to>
                                        <p:strVal val="visible"/>
                                      </p:to>
                                    </p:set>
                                    <p:animEffect transition="in" filter="barn(inVertical)">
                                      <p:cBhvr>
                                        <p:cTn id="13" dur="500"/>
                                        <p:tgtEl>
                                          <p:spTgt spid="820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barn(inVertical)">
                                      <p:cBhvr>
                                        <p:cTn id="18" dur="500"/>
                                        <p:tgtEl>
                                          <p:spTgt spid="8198"/>
                                        </p:tgtEl>
                                      </p:cBhvr>
                                    </p:animEffect>
                                  </p:childTnLst>
                                </p:cTn>
                              </p:par>
                              <p:par>
                                <p:cTn id="19" presetID="16" presetClass="entr" presetSubtype="21" fill="hold" grpId="0" nodeType="withEffect" nodePh="1">
                                  <p:stCondLst>
                                    <p:cond delay="0"/>
                                  </p:stCondLst>
                                  <p:endCondLst>
                                    <p:cond evt="begin" delay="0">
                                      <p:tn val="19"/>
                                    </p:cond>
                                  </p:endCondLst>
                                  <p:childTnLst>
                                    <p:set>
                                      <p:cBhvr>
                                        <p:cTn id="20" dur="1" fill="hold">
                                          <p:stCondLst>
                                            <p:cond delay="0"/>
                                          </p:stCondLst>
                                        </p:cTn>
                                        <p:tgtEl>
                                          <p:spTgt spid="8201"/>
                                        </p:tgtEl>
                                        <p:attrNameLst>
                                          <p:attrName>style.visibility</p:attrName>
                                        </p:attrNameLst>
                                      </p:cBhvr>
                                      <p:to>
                                        <p:strVal val="visible"/>
                                      </p:to>
                                    </p:set>
                                    <p:animEffect transition="in" filter="barn(inVertical)">
                                      <p:cBhvr>
                                        <p:cTn id="21" dur="500"/>
                                        <p:tgtEl>
                                          <p:spTgt spid="820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202"/>
                                        </p:tgtEl>
                                        <p:attrNameLst>
                                          <p:attrName>style.visibility</p:attrName>
                                        </p:attrNameLst>
                                      </p:cBhvr>
                                      <p:to>
                                        <p:strVal val="visible"/>
                                      </p:to>
                                    </p:set>
                                    <p:animEffect transition="in" filter="barn(inVertical)">
                                      <p:cBhvr>
                                        <p:cTn id="24" dur="5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p:bldP spid="8202" grpId="0" animBg="1"/>
      <p:bldP spid="8203" grpId="0"/>
      <p:bldP spid="820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rtl="1"/>
            <a:r>
              <a:rPr lang="ar-EG" sz="2800" b="1" dirty="0">
                <a:latin typeface="Simplified Arabic" pitchFamily="18" charset="-78"/>
                <a:ea typeface="+mn-ea"/>
                <a:cs typeface="Simplified Arabic" pitchFamily="18" charset="-78"/>
              </a:rPr>
              <a:t>بعض الاستراتيجيات التسويقية</a:t>
            </a:r>
            <a:endParaRPr lang="en-US" sz="2400" dirty="0">
              <a:solidFill>
                <a:schemeClr val="accent1"/>
              </a:solidFill>
            </a:endParaRPr>
          </a:p>
        </p:txBody>
      </p:sp>
      <p:grpSp>
        <p:nvGrpSpPr>
          <p:cNvPr id="8195" name="Group 3"/>
          <p:cNvGrpSpPr>
            <a:grpSpLocks/>
          </p:cNvGrpSpPr>
          <p:nvPr/>
        </p:nvGrpSpPr>
        <p:grpSpPr bwMode="auto">
          <a:xfrm>
            <a:off x="5562600" y="3276600"/>
            <a:ext cx="2286000" cy="2667000"/>
            <a:chOff x="0" y="0"/>
            <a:chExt cx="1440" cy="1680"/>
          </a:xfrm>
        </p:grpSpPr>
        <p:sp>
          <p:nvSpPr>
            <p:cNvPr id="8196" name="AutoShape 4"/>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a:latin typeface="Verdana" pitchFamily="34" charset="0"/>
              </a:endParaRPr>
            </a:p>
          </p:txBody>
        </p:sp>
        <p:sp>
          <p:nvSpPr>
            <p:cNvPr id="8197" name="Text Box 5"/>
            <p:cNvSpPr txBox="1">
              <a:spLocks noChangeArrowheads="1"/>
            </p:cNvSpPr>
            <p:nvPr/>
          </p:nvSpPr>
          <p:spPr bwMode="auto">
            <a:xfrm>
              <a:off x="48" y="48"/>
              <a:ext cx="129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استراتيجية الظل </a:t>
              </a:r>
              <a:endParaRPr lang="en-US" sz="1400" dirty="0">
                <a:solidFill>
                  <a:srgbClr val="C00000"/>
                </a:solidFill>
              </a:endParaRPr>
            </a:p>
          </p:txBody>
        </p:sp>
        <p:sp>
          <p:nvSpPr>
            <p:cNvPr id="24" name="Text Box 5"/>
            <p:cNvSpPr txBox="1">
              <a:spLocks noChangeArrowheads="1"/>
            </p:cNvSpPr>
            <p:nvPr/>
          </p:nvSpPr>
          <p:spPr bwMode="auto">
            <a:xfrm>
              <a:off x="48" y="514"/>
              <a:ext cx="1392"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b="1" dirty="0">
                  <a:solidFill>
                    <a:srgbClr val="062765"/>
                  </a:solidFill>
                </a:rPr>
                <a:t>اى السير خلف نفس نهج المنشاة الرائدة . اى حلف استراتيجيات الغزاة (المنافسين)</a:t>
              </a:r>
            </a:p>
          </p:txBody>
        </p:sp>
      </p:grpSp>
      <p:grpSp>
        <p:nvGrpSpPr>
          <p:cNvPr id="8198" name="Group 6"/>
          <p:cNvGrpSpPr>
            <a:grpSpLocks/>
          </p:cNvGrpSpPr>
          <p:nvPr/>
        </p:nvGrpSpPr>
        <p:grpSpPr bwMode="auto">
          <a:xfrm>
            <a:off x="1143000" y="3276600"/>
            <a:ext cx="2286000" cy="2667000"/>
            <a:chOff x="0" y="0"/>
            <a:chExt cx="1440" cy="1680"/>
          </a:xfrm>
        </p:grpSpPr>
        <p:sp>
          <p:nvSpPr>
            <p:cNvPr id="8199" name="AutoShape 7"/>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dirty="0">
                <a:latin typeface="Verdana" pitchFamily="34" charset="0"/>
              </a:endParaRPr>
            </a:p>
          </p:txBody>
        </p:sp>
        <p:sp>
          <p:nvSpPr>
            <p:cNvPr id="8200" name="Text Box 8"/>
            <p:cNvSpPr txBox="1">
              <a:spLocks noChangeArrowheads="1"/>
            </p:cNvSpPr>
            <p:nvPr/>
          </p:nvSpPr>
          <p:spPr bwMode="auto">
            <a:xfrm>
              <a:off x="60" y="82"/>
              <a:ext cx="1284"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استراتيجية </a:t>
              </a:r>
              <a:endParaRPr lang="ar-EG" sz="2000" b="1" dirty="0" smtClean="0">
                <a:solidFill>
                  <a:srgbClr val="C00000"/>
                </a:solidFill>
              </a:endParaRPr>
            </a:p>
            <a:p>
              <a:pPr algn="ctr" rtl="1" eaLnBrk="0" hangingPunct="0"/>
              <a:r>
                <a:rPr lang="ar-EG" sz="2000" b="1" dirty="0" smtClean="0">
                  <a:solidFill>
                    <a:srgbClr val="C00000"/>
                  </a:solidFill>
                </a:rPr>
                <a:t>تشكيل </a:t>
              </a:r>
              <a:r>
                <a:rPr lang="ar-EG" sz="2000" b="1" dirty="0">
                  <a:solidFill>
                    <a:srgbClr val="C00000"/>
                  </a:solidFill>
                </a:rPr>
                <a:t>المنتجات </a:t>
              </a:r>
              <a:endParaRPr lang="en-US" sz="1400" dirty="0">
                <a:solidFill>
                  <a:srgbClr val="C00000"/>
                </a:solidFill>
              </a:endParaRPr>
            </a:p>
          </p:txBody>
        </p:sp>
        <p:sp>
          <p:nvSpPr>
            <p:cNvPr id="30" name="Text Box 8"/>
            <p:cNvSpPr txBox="1">
              <a:spLocks noChangeArrowheads="1"/>
            </p:cNvSpPr>
            <p:nvPr/>
          </p:nvSpPr>
          <p:spPr bwMode="auto">
            <a:xfrm>
              <a:off x="60" y="480"/>
              <a:ext cx="1284" cy="1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052B6D"/>
                  </a:solidFill>
                </a:rPr>
                <a:t>وذلك عن طريق تقديم تشكيله من المنتجات تفوق منتجات الشركات الرئدة المنافسة </a:t>
              </a:r>
            </a:p>
          </p:txBody>
        </p:sp>
      </p:grpSp>
      <p:sp>
        <p:nvSpPr>
          <p:cNvPr id="8201" name="AutoShape 9"/>
          <p:cNvSpPr>
            <a:spLocks noChangeAspect="1" noChangeArrowheads="1" noTextEdit="1"/>
          </p:cNvSpPr>
          <p:nvPr/>
        </p:nvSpPr>
        <p:spPr bwMode="auto">
          <a:xfrm>
            <a:off x="3222625" y="3176588"/>
            <a:ext cx="9096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2" name="Unknown Shape"/>
          <p:cNvSpPr>
            <a:spLocks/>
          </p:cNvSpPr>
          <p:nvPr/>
        </p:nvSpPr>
        <p:spPr bwMode="auto">
          <a:xfrm>
            <a:off x="3222625" y="3179763"/>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bg1"/>
              </a:gs>
              <a:gs pos="100000">
                <a:schemeClr val="bg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8203" name="AutoShape 11"/>
          <p:cNvSpPr>
            <a:spLocks noChangeAspect="1" noChangeArrowheads="1" noTextEdit="1"/>
          </p:cNvSpPr>
          <p:nvPr/>
        </p:nvSpPr>
        <p:spPr bwMode="auto">
          <a:xfrm flipH="1">
            <a:off x="4868863" y="3176588"/>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4" name="Unknown Shape"/>
          <p:cNvSpPr>
            <a:spLocks/>
          </p:cNvSpPr>
          <p:nvPr/>
        </p:nvSpPr>
        <p:spPr bwMode="auto">
          <a:xfrm flipH="1">
            <a:off x="4875213" y="3179763"/>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grpSp>
        <p:nvGrpSpPr>
          <p:cNvPr id="8205" name="Group 13"/>
          <p:cNvGrpSpPr>
            <a:grpSpLocks/>
          </p:cNvGrpSpPr>
          <p:nvPr/>
        </p:nvGrpSpPr>
        <p:grpSpPr bwMode="auto">
          <a:xfrm>
            <a:off x="3048000" y="1552575"/>
            <a:ext cx="2998788" cy="1601788"/>
            <a:chOff x="0" y="0"/>
            <a:chExt cx="1889" cy="1009"/>
          </a:xfrm>
        </p:grpSpPr>
        <p:grpSp>
          <p:nvGrpSpPr>
            <p:cNvPr id="8206" name="Group 14"/>
            <p:cNvGrpSpPr>
              <a:grpSpLocks/>
            </p:cNvGrpSpPr>
            <p:nvPr/>
          </p:nvGrpSpPr>
          <p:grpSpPr bwMode="auto">
            <a:xfrm>
              <a:off x="0" y="0"/>
              <a:ext cx="1889" cy="1009"/>
              <a:chOff x="0" y="0"/>
              <a:chExt cx="1889" cy="1009"/>
            </a:xfrm>
          </p:grpSpPr>
          <p:grpSp>
            <p:nvGrpSpPr>
              <p:cNvPr id="8207" name="Group 15"/>
              <p:cNvGrpSpPr>
                <a:grpSpLocks/>
              </p:cNvGrpSpPr>
              <p:nvPr/>
            </p:nvGrpSpPr>
            <p:grpSpPr bwMode="auto">
              <a:xfrm>
                <a:off x="0" y="90"/>
                <a:ext cx="1889" cy="919"/>
                <a:chOff x="0" y="0"/>
                <a:chExt cx="1926" cy="937"/>
              </a:xfrm>
            </p:grpSpPr>
            <p:sp>
              <p:nvSpPr>
                <p:cNvPr id="8208" name="Oval 16"/>
                <p:cNvSpPr>
                  <a:spLocks noChangeArrowheads="1"/>
                </p:cNvSpPr>
                <p:nvPr/>
              </p:nvSpPr>
              <p:spPr bwMode="auto">
                <a:xfrm>
                  <a:off x="21" y="30"/>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8209" name="Oval 17"/>
                <p:cNvSpPr>
                  <a:spLocks noChangeArrowheads="1"/>
                </p:cNvSpPr>
                <p:nvPr/>
              </p:nvSpPr>
              <p:spPr bwMode="auto">
                <a:xfrm>
                  <a:off x="0" y="0"/>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grpSp>
          <p:sp>
            <p:nvSpPr>
              <p:cNvPr id="8210" name="Oval 18"/>
              <p:cNvSpPr>
                <a:spLocks noChangeArrowheads="1"/>
              </p:cNvSpPr>
              <p:nvPr/>
            </p:nvSpPr>
            <p:spPr bwMode="auto">
              <a:xfrm>
                <a:off x="89" y="0"/>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1" name="Oval 19"/>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2" name="Oval 20"/>
              <p:cNvSpPr>
                <a:spLocks noChangeArrowheads="1"/>
              </p:cNvSpPr>
              <p:nvPr/>
            </p:nvSpPr>
            <p:spPr bwMode="auto">
              <a:xfrm>
                <a:off x="128" y="13"/>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3" name="Oval 21"/>
              <p:cNvSpPr>
                <a:spLocks noChangeArrowheads="1"/>
              </p:cNvSpPr>
              <p:nvPr/>
            </p:nvSpPr>
            <p:spPr bwMode="auto">
              <a:xfrm>
                <a:off x="211" y="30"/>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8214" name="Text Box 22"/>
            <p:cNvSpPr txBox="1">
              <a:spLocks noChangeArrowheads="1"/>
            </p:cNvSpPr>
            <p:nvPr/>
          </p:nvSpPr>
          <p:spPr bwMode="auto">
            <a:xfrm>
              <a:off x="75" y="267"/>
              <a:ext cx="168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1" eaLnBrk="0" hangingPunct="0"/>
              <a:r>
                <a:rPr lang="ar-EG" sz="2400" b="1" dirty="0">
                  <a:solidFill>
                    <a:srgbClr val="062765"/>
                  </a:solidFill>
                </a:rPr>
                <a:t>الاستراتيجيات التسويقية </a:t>
              </a:r>
              <a:endParaRPr lang="en-US" sz="2400" b="1" dirty="0">
                <a:solidFill>
                  <a:srgbClr val="062765"/>
                </a:solidFill>
              </a:endParaRPr>
            </a:p>
          </p:txBody>
        </p:sp>
      </p:grpSp>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14316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inVertical)">
                                      <p:cBhvr>
                                        <p:cTn id="7" dur="500"/>
                                        <p:tgtEl>
                                          <p:spTgt spid="8195"/>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8203"/>
                                        </p:tgtEl>
                                        <p:attrNameLst>
                                          <p:attrName>style.visibility</p:attrName>
                                        </p:attrNameLst>
                                      </p:cBhvr>
                                      <p:to>
                                        <p:strVal val="visible"/>
                                      </p:to>
                                    </p:set>
                                    <p:animEffect transition="in" filter="barn(inVertical)">
                                      <p:cBhvr>
                                        <p:cTn id="10" dur="500"/>
                                        <p:tgtEl>
                                          <p:spTgt spid="820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204"/>
                                        </p:tgtEl>
                                        <p:attrNameLst>
                                          <p:attrName>style.visibility</p:attrName>
                                        </p:attrNameLst>
                                      </p:cBhvr>
                                      <p:to>
                                        <p:strVal val="visible"/>
                                      </p:to>
                                    </p:set>
                                    <p:animEffect transition="in" filter="barn(inVertical)">
                                      <p:cBhvr>
                                        <p:cTn id="13" dur="500"/>
                                        <p:tgtEl>
                                          <p:spTgt spid="820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barn(inVertical)">
                                      <p:cBhvr>
                                        <p:cTn id="18" dur="500"/>
                                        <p:tgtEl>
                                          <p:spTgt spid="8198"/>
                                        </p:tgtEl>
                                      </p:cBhvr>
                                    </p:animEffect>
                                  </p:childTnLst>
                                </p:cTn>
                              </p:par>
                              <p:par>
                                <p:cTn id="19" presetID="16" presetClass="entr" presetSubtype="21" fill="hold" grpId="0" nodeType="withEffect" nodePh="1">
                                  <p:stCondLst>
                                    <p:cond delay="0"/>
                                  </p:stCondLst>
                                  <p:endCondLst>
                                    <p:cond evt="begin" delay="0">
                                      <p:tn val="19"/>
                                    </p:cond>
                                  </p:endCondLst>
                                  <p:childTnLst>
                                    <p:set>
                                      <p:cBhvr>
                                        <p:cTn id="20" dur="1" fill="hold">
                                          <p:stCondLst>
                                            <p:cond delay="0"/>
                                          </p:stCondLst>
                                        </p:cTn>
                                        <p:tgtEl>
                                          <p:spTgt spid="8201"/>
                                        </p:tgtEl>
                                        <p:attrNameLst>
                                          <p:attrName>style.visibility</p:attrName>
                                        </p:attrNameLst>
                                      </p:cBhvr>
                                      <p:to>
                                        <p:strVal val="visible"/>
                                      </p:to>
                                    </p:set>
                                    <p:animEffect transition="in" filter="barn(inVertical)">
                                      <p:cBhvr>
                                        <p:cTn id="21" dur="500"/>
                                        <p:tgtEl>
                                          <p:spTgt spid="820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202"/>
                                        </p:tgtEl>
                                        <p:attrNameLst>
                                          <p:attrName>style.visibility</p:attrName>
                                        </p:attrNameLst>
                                      </p:cBhvr>
                                      <p:to>
                                        <p:strVal val="visible"/>
                                      </p:to>
                                    </p:set>
                                    <p:animEffect transition="in" filter="barn(inVertical)">
                                      <p:cBhvr>
                                        <p:cTn id="24" dur="5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p:bldP spid="8202" grpId="0" animBg="1"/>
      <p:bldP spid="8203" grpId="0"/>
      <p:bldP spid="820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rtl="1"/>
            <a:r>
              <a:rPr lang="ar-EG" sz="2800" b="1" dirty="0">
                <a:latin typeface="Simplified Arabic" pitchFamily="18" charset="-78"/>
                <a:ea typeface="+mn-ea"/>
                <a:cs typeface="Simplified Arabic" pitchFamily="18" charset="-78"/>
              </a:rPr>
              <a:t>بعض الاستراتيجيات التسويقية</a:t>
            </a:r>
            <a:endParaRPr lang="en-US" sz="2400" dirty="0">
              <a:solidFill>
                <a:schemeClr val="accent1"/>
              </a:solidFill>
            </a:endParaRPr>
          </a:p>
        </p:txBody>
      </p:sp>
      <p:grpSp>
        <p:nvGrpSpPr>
          <p:cNvPr id="8195" name="Group 3"/>
          <p:cNvGrpSpPr>
            <a:grpSpLocks/>
          </p:cNvGrpSpPr>
          <p:nvPr/>
        </p:nvGrpSpPr>
        <p:grpSpPr bwMode="auto">
          <a:xfrm>
            <a:off x="5562600" y="3276600"/>
            <a:ext cx="2286000" cy="2667000"/>
            <a:chOff x="0" y="0"/>
            <a:chExt cx="1440" cy="1680"/>
          </a:xfrm>
        </p:grpSpPr>
        <p:sp>
          <p:nvSpPr>
            <p:cNvPr id="8196" name="AutoShape 4"/>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a:latin typeface="Verdana" pitchFamily="34" charset="0"/>
              </a:endParaRPr>
            </a:p>
          </p:txBody>
        </p:sp>
        <p:sp>
          <p:nvSpPr>
            <p:cNvPr id="8197" name="Text Box 5"/>
            <p:cNvSpPr txBox="1">
              <a:spLocks noChangeArrowheads="1"/>
            </p:cNvSpPr>
            <p:nvPr/>
          </p:nvSpPr>
          <p:spPr bwMode="auto">
            <a:xfrm>
              <a:off x="48" y="48"/>
              <a:ext cx="129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استراتيجية الحفاظا </a:t>
              </a:r>
              <a:endParaRPr lang="en-US" sz="1400" dirty="0">
                <a:solidFill>
                  <a:srgbClr val="C00000"/>
                </a:solidFill>
              </a:endParaRPr>
            </a:p>
          </p:txBody>
        </p:sp>
        <p:sp>
          <p:nvSpPr>
            <p:cNvPr id="24" name="Text Box 5"/>
            <p:cNvSpPr txBox="1">
              <a:spLocks noChangeArrowheads="1"/>
            </p:cNvSpPr>
            <p:nvPr/>
          </p:nvSpPr>
          <p:spPr bwMode="auto">
            <a:xfrm>
              <a:off x="48" y="514"/>
              <a:ext cx="139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b="1" dirty="0">
                  <a:solidFill>
                    <a:srgbClr val="062765"/>
                  </a:solidFill>
                </a:rPr>
                <a:t>على الحصة السوقية </a:t>
              </a:r>
            </a:p>
          </p:txBody>
        </p:sp>
      </p:grpSp>
      <p:grpSp>
        <p:nvGrpSpPr>
          <p:cNvPr id="8198" name="Group 6"/>
          <p:cNvGrpSpPr>
            <a:grpSpLocks/>
          </p:cNvGrpSpPr>
          <p:nvPr/>
        </p:nvGrpSpPr>
        <p:grpSpPr bwMode="auto">
          <a:xfrm>
            <a:off x="1143000" y="3276600"/>
            <a:ext cx="2286000" cy="2700338"/>
            <a:chOff x="0" y="0"/>
            <a:chExt cx="1440" cy="1701"/>
          </a:xfrm>
        </p:grpSpPr>
        <p:sp>
          <p:nvSpPr>
            <p:cNvPr id="8199" name="AutoShape 7"/>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dirty="0">
                <a:latin typeface="Verdana" pitchFamily="34" charset="0"/>
              </a:endParaRPr>
            </a:p>
          </p:txBody>
        </p:sp>
        <p:sp>
          <p:nvSpPr>
            <p:cNvPr id="8200" name="Text Box 8"/>
            <p:cNvSpPr txBox="1">
              <a:spLocks noChangeArrowheads="1"/>
            </p:cNvSpPr>
            <p:nvPr/>
          </p:nvSpPr>
          <p:spPr bwMode="auto">
            <a:xfrm>
              <a:off x="60" y="82"/>
              <a:ext cx="128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استراتيجية العمق </a:t>
              </a:r>
              <a:endParaRPr lang="en-US" sz="1400" dirty="0">
                <a:solidFill>
                  <a:srgbClr val="C00000"/>
                </a:solidFill>
              </a:endParaRPr>
            </a:p>
          </p:txBody>
        </p:sp>
        <p:sp>
          <p:nvSpPr>
            <p:cNvPr id="30" name="Text Box 8"/>
            <p:cNvSpPr txBox="1">
              <a:spLocks noChangeArrowheads="1"/>
            </p:cNvSpPr>
            <p:nvPr/>
          </p:nvSpPr>
          <p:spPr bwMode="auto">
            <a:xfrm>
              <a:off x="60" y="480"/>
              <a:ext cx="1284" cy="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052B6D"/>
                  </a:solidFill>
                </a:rPr>
                <a:t>التوسع الراسى فى عدد المنتجات فى كل خط من خطوط الانتاج حيث تقدم المنشأة العديد من الالوان والاشكال لكل </a:t>
              </a:r>
              <a:r>
                <a:rPr lang="ar-EG" sz="2000" b="1" dirty="0" smtClean="0">
                  <a:solidFill>
                    <a:srgbClr val="052B6D"/>
                  </a:solidFill>
                </a:rPr>
                <a:t>منتج</a:t>
              </a:r>
              <a:endParaRPr lang="ar-EG" sz="2000" b="1" dirty="0">
                <a:solidFill>
                  <a:srgbClr val="052B6D"/>
                </a:solidFill>
              </a:endParaRPr>
            </a:p>
          </p:txBody>
        </p:sp>
      </p:grpSp>
      <p:sp>
        <p:nvSpPr>
          <p:cNvPr id="8201" name="AutoShape 9"/>
          <p:cNvSpPr>
            <a:spLocks noChangeAspect="1" noChangeArrowheads="1" noTextEdit="1"/>
          </p:cNvSpPr>
          <p:nvPr/>
        </p:nvSpPr>
        <p:spPr bwMode="auto">
          <a:xfrm>
            <a:off x="3222625" y="3176588"/>
            <a:ext cx="9096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2" name="Unknown Shape"/>
          <p:cNvSpPr>
            <a:spLocks/>
          </p:cNvSpPr>
          <p:nvPr/>
        </p:nvSpPr>
        <p:spPr bwMode="auto">
          <a:xfrm>
            <a:off x="3222625" y="3179763"/>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bg1"/>
              </a:gs>
              <a:gs pos="100000">
                <a:schemeClr val="bg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8203" name="AutoShape 11"/>
          <p:cNvSpPr>
            <a:spLocks noChangeAspect="1" noChangeArrowheads="1" noTextEdit="1"/>
          </p:cNvSpPr>
          <p:nvPr/>
        </p:nvSpPr>
        <p:spPr bwMode="auto">
          <a:xfrm flipH="1">
            <a:off x="4868863" y="3176588"/>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4" name="Unknown Shape"/>
          <p:cNvSpPr>
            <a:spLocks/>
          </p:cNvSpPr>
          <p:nvPr/>
        </p:nvSpPr>
        <p:spPr bwMode="auto">
          <a:xfrm flipH="1">
            <a:off x="4875213" y="3179763"/>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grpSp>
        <p:nvGrpSpPr>
          <p:cNvPr id="8205" name="Group 13"/>
          <p:cNvGrpSpPr>
            <a:grpSpLocks/>
          </p:cNvGrpSpPr>
          <p:nvPr/>
        </p:nvGrpSpPr>
        <p:grpSpPr bwMode="auto">
          <a:xfrm>
            <a:off x="3048000" y="1552575"/>
            <a:ext cx="2998788" cy="1601788"/>
            <a:chOff x="0" y="0"/>
            <a:chExt cx="1889" cy="1009"/>
          </a:xfrm>
        </p:grpSpPr>
        <p:grpSp>
          <p:nvGrpSpPr>
            <p:cNvPr id="8206" name="Group 14"/>
            <p:cNvGrpSpPr>
              <a:grpSpLocks/>
            </p:cNvGrpSpPr>
            <p:nvPr/>
          </p:nvGrpSpPr>
          <p:grpSpPr bwMode="auto">
            <a:xfrm>
              <a:off x="0" y="0"/>
              <a:ext cx="1889" cy="1009"/>
              <a:chOff x="0" y="0"/>
              <a:chExt cx="1889" cy="1009"/>
            </a:xfrm>
          </p:grpSpPr>
          <p:grpSp>
            <p:nvGrpSpPr>
              <p:cNvPr id="8207" name="Group 15"/>
              <p:cNvGrpSpPr>
                <a:grpSpLocks/>
              </p:cNvGrpSpPr>
              <p:nvPr/>
            </p:nvGrpSpPr>
            <p:grpSpPr bwMode="auto">
              <a:xfrm>
                <a:off x="0" y="90"/>
                <a:ext cx="1889" cy="919"/>
                <a:chOff x="0" y="0"/>
                <a:chExt cx="1926" cy="937"/>
              </a:xfrm>
            </p:grpSpPr>
            <p:sp>
              <p:nvSpPr>
                <p:cNvPr id="8208" name="Oval 16"/>
                <p:cNvSpPr>
                  <a:spLocks noChangeArrowheads="1"/>
                </p:cNvSpPr>
                <p:nvPr/>
              </p:nvSpPr>
              <p:spPr bwMode="auto">
                <a:xfrm>
                  <a:off x="21" y="30"/>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8209" name="Oval 17"/>
                <p:cNvSpPr>
                  <a:spLocks noChangeArrowheads="1"/>
                </p:cNvSpPr>
                <p:nvPr/>
              </p:nvSpPr>
              <p:spPr bwMode="auto">
                <a:xfrm>
                  <a:off x="0" y="0"/>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grpSp>
          <p:sp>
            <p:nvSpPr>
              <p:cNvPr id="8210" name="Oval 18"/>
              <p:cNvSpPr>
                <a:spLocks noChangeArrowheads="1"/>
              </p:cNvSpPr>
              <p:nvPr/>
            </p:nvSpPr>
            <p:spPr bwMode="auto">
              <a:xfrm>
                <a:off x="89" y="0"/>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1" name="Oval 19"/>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2" name="Oval 20"/>
              <p:cNvSpPr>
                <a:spLocks noChangeArrowheads="1"/>
              </p:cNvSpPr>
              <p:nvPr/>
            </p:nvSpPr>
            <p:spPr bwMode="auto">
              <a:xfrm>
                <a:off x="128" y="13"/>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3" name="Oval 21"/>
              <p:cNvSpPr>
                <a:spLocks noChangeArrowheads="1"/>
              </p:cNvSpPr>
              <p:nvPr/>
            </p:nvSpPr>
            <p:spPr bwMode="auto">
              <a:xfrm>
                <a:off x="211" y="30"/>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8214" name="Text Box 22"/>
            <p:cNvSpPr txBox="1">
              <a:spLocks noChangeArrowheads="1"/>
            </p:cNvSpPr>
            <p:nvPr/>
          </p:nvSpPr>
          <p:spPr bwMode="auto">
            <a:xfrm>
              <a:off x="75" y="267"/>
              <a:ext cx="168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1" eaLnBrk="0" hangingPunct="0"/>
              <a:r>
                <a:rPr lang="ar-EG" sz="2400" b="1" dirty="0">
                  <a:solidFill>
                    <a:srgbClr val="062765"/>
                  </a:solidFill>
                </a:rPr>
                <a:t>الاستراتيجيات التسويقية </a:t>
              </a:r>
              <a:endParaRPr lang="en-US" sz="2400" b="1" dirty="0">
                <a:solidFill>
                  <a:srgbClr val="062765"/>
                </a:solidFill>
              </a:endParaRPr>
            </a:p>
          </p:txBody>
        </p:sp>
      </p:grpSp>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737719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inVertical)">
                                      <p:cBhvr>
                                        <p:cTn id="7" dur="500"/>
                                        <p:tgtEl>
                                          <p:spTgt spid="8195"/>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8203"/>
                                        </p:tgtEl>
                                        <p:attrNameLst>
                                          <p:attrName>style.visibility</p:attrName>
                                        </p:attrNameLst>
                                      </p:cBhvr>
                                      <p:to>
                                        <p:strVal val="visible"/>
                                      </p:to>
                                    </p:set>
                                    <p:animEffect transition="in" filter="barn(inVertical)">
                                      <p:cBhvr>
                                        <p:cTn id="10" dur="500"/>
                                        <p:tgtEl>
                                          <p:spTgt spid="820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204"/>
                                        </p:tgtEl>
                                        <p:attrNameLst>
                                          <p:attrName>style.visibility</p:attrName>
                                        </p:attrNameLst>
                                      </p:cBhvr>
                                      <p:to>
                                        <p:strVal val="visible"/>
                                      </p:to>
                                    </p:set>
                                    <p:animEffect transition="in" filter="barn(inVertical)">
                                      <p:cBhvr>
                                        <p:cTn id="13" dur="500"/>
                                        <p:tgtEl>
                                          <p:spTgt spid="820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barn(inVertical)">
                                      <p:cBhvr>
                                        <p:cTn id="18" dur="500"/>
                                        <p:tgtEl>
                                          <p:spTgt spid="8198"/>
                                        </p:tgtEl>
                                      </p:cBhvr>
                                    </p:animEffect>
                                  </p:childTnLst>
                                </p:cTn>
                              </p:par>
                              <p:par>
                                <p:cTn id="19" presetID="16" presetClass="entr" presetSubtype="21" fill="hold" grpId="0" nodeType="withEffect" nodePh="1">
                                  <p:stCondLst>
                                    <p:cond delay="0"/>
                                  </p:stCondLst>
                                  <p:endCondLst>
                                    <p:cond evt="begin" delay="0">
                                      <p:tn val="19"/>
                                    </p:cond>
                                  </p:endCondLst>
                                  <p:childTnLst>
                                    <p:set>
                                      <p:cBhvr>
                                        <p:cTn id="20" dur="1" fill="hold">
                                          <p:stCondLst>
                                            <p:cond delay="0"/>
                                          </p:stCondLst>
                                        </p:cTn>
                                        <p:tgtEl>
                                          <p:spTgt spid="8201"/>
                                        </p:tgtEl>
                                        <p:attrNameLst>
                                          <p:attrName>style.visibility</p:attrName>
                                        </p:attrNameLst>
                                      </p:cBhvr>
                                      <p:to>
                                        <p:strVal val="visible"/>
                                      </p:to>
                                    </p:set>
                                    <p:animEffect transition="in" filter="barn(inVertical)">
                                      <p:cBhvr>
                                        <p:cTn id="21" dur="500"/>
                                        <p:tgtEl>
                                          <p:spTgt spid="820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202"/>
                                        </p:tgtEl>
                                        <p:attrNameLst>
                                          <p:attrName>style.visibility</p:attrName>
                                        </p:attrNameLst>
                                      </p:cBhvr>
                                      <p:to>
                                        <p:strVal val="visible"/>
                                      </p:to>
                                    </p:set>
                                    <p:animEffect transition="in" filter="barn(inVertical)">
                                      <p:cBhvr>
                                        <p:cTn id="24" dur="5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p:bldP spid="8202" grpId="0" animBg="1"/>
      <p:bldP spid="8203" grpId="0"/>
      <p:bldP spid="820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rtl="1"/>
            <a:r>
              <a:rPr lang="ar-EG" sz="2800" b="1" dirty="0">
                <a:latin typeface="Simplified Arabic" pitchFamily="18" charset="-78"/>
                <a:ea typeface="+mn-ea"/>
                <a:cs typeface="Simplified Arabic" pitchFamily="18" charset="-78"/>
              </a:rPr>
              <a:t>بعض الاستراتيجيات التسويقية</a:t>
            </a:r>
            <a:endParaRPr lang="en-US" sz="2400" dirty="0">
              <a:solidFill>
                <a:schemeClr val="accent1"/>
              </a:solidFill>
            </a:endParaRPr>
          </a:p>
        </p:txBody>
      </p:sp>
      <p:grpSp>
        <p:nvGrpSpPr>
          <p:cNvPr id="8195" name="Group 3"/>
          <p:cNvGrpSpPr>
            <a:grpSpLocks/>
          </p:cNvGrpSpPr>
          <p:nvPr/>
        </p:nvGrpSpPr>
        <p:grpSpPr bwMode="auto">
          <a:xfrm>
            <a:off x="5562600" y="3276600"/>
            <a:ext cx="2286000" cy="2667000"/>
            <a:chOff x="0" y="0"/>
            <a:chExt cx="1440" cy="1680"/>
          </a:xfrm>
        </p:grpSpPr>
        <p:sp>
          <p:nvSpPr>
            <p:cNvPr id="8196" name="AutoShape 4"/>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a:latin typeface="Verdana" pitchFamily="34" charset="0"/>
              </a:endParaRPr>
            </a:p>
          </p:txBody>
        </p:sp>
        <p:sp>
          <p:nvSpPr>
            <p:cNvPr id="8197" name="Text Box 5"/>
            <p:cNvSpPr txBox="1">
              <a:spLocks noChangeArrowheads="1"/>
            </p:cNvSpPr>
            <p:nvPr/>
          </p:nvSpPr>
          <p:spPr bwMode="auto">
            <a:xfrm>
              <a:off x="48" y="48"/>
              <a:ext cx="129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استراتيجية الاتساع </a:t>
              </a:r>
              <a:endParaRPr lang="en-US" sz="1400" dirty="0">
                <a:solidFill>
                  <a:srgbClr val="C00000"/>
                </a:solidFill>
              </a:endParaRPr>
            </a:p>
          </p:txBody>
        </p:sp>
        <p:sp>
          <p:nvSpPr>
            <p:cNvPr id="24" name="Text Box 5"/>
            <p:cNvSpPr txBox="1">
              <a:spLocks noChangeArrowheads="1"/>
            </p:cNvSpPr>
            <p:nvPr/>
          </p:nvSpPr>
          <p:spPr bwMode="auto">
            <a:xfrm>
              <a:off x="48" y="514"/>
              <a:ext cx="1392"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b="1" dirty="0">
                  <a:solidFill>
                    <a:srgbClr val="062765"/>
                  </a:solidFill>
                </a:rPr>
                <a:t>وهى زيادة عدد خطوط المنتجات وعددها مثل انتاج  او استيراد العديد من السلع المختلفة </a:t>
              </a:r>
            </a:p>
          </p:txBody>
        </p:sp>
      </p:grpSp>
      <p:grpSp>
        <p:nvGrpSpPr>
          <p:cNvPr id="8198" name="Group 6"/>
          <p:cNvGrpSpPr>
            <a:grpSpLocks/>
          </p:cNvGrpSpPr>
          <p:nvPr/>
        </p:nvGrpSpPr>
        <p:grpSpPr bwMode="auto">
          <a:xfrm>
            <a:off x="1143000" y="3276600"/>
            <a:ext cx="2286000" cy="2667000"/>
            <a:chOff x="0" y="0"/>
            <a:chExt cx="1440" cy="1680"/>
          </a:xfrm>
        </p:grpSpPr>
        <p:sp>
          <p:nvSpPr>
            <p:cNvPr id="8199" name="AutoShape 7"/>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dirty="0">
                <a:latin typeface="Verdana" pitchFamily="34" charset="0"/>
              </a:endParaRPr>
            </a:p>
          </p:txBody>
        </p:sp>
        <p:sp>
          <p:nvSpPr>
            <p:cNvPr id="8200" name="Text Box 8"/>
            <p:cNvSpPr txBox="1">
              <a:spLocks noChangeArrowheads="1"/>
            </p:cNvSpPr>
            <p:nvPr/>
          </p:nvSpPr>
          <p:spPr bwMode="auto">
            <a:xfrm>
              <a:off x="60" y="82"/>
              <a:ext cx="1284"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استراتيجية </a:t>
              </a:r>
              <a:endParaRPr lang="ar-EG" sz="2000" b="1" dirty="0" smtClean="0">
                <a:solidFill>
                  <a:srgbClr val="C00000"/>
                </a:solidFill>
              </a:endParaRPr>
            </a:p>
            <a:p>
              <a:pPr algn="ctr" rtl="1" eaLnBrk="0" hangingPunct="0"/>
              <a:r>
                <a:rPr lang="ar-EG" sz="2000" b="1" dirty="0" smtClean="0">
                  <a:solidFill>
                    <a:srgbClr val="C00000"/>
                  </a:solidFill>
                </a:rPr>
                <a:t>تطوير </a:t>
              </a:r>
              <a:r>
                <a:rPr lang="ar-EG" sz="2000" b="1" dirty="0">
                  <a:solidFill>
                    <a:srgbClr val="C00000"/>
                  </a:solidFill>
                </a:rPr>
                <a:t>المنتجات </a:t>
              </a:r>
              <a:endParaRPr lang="en-US" sz="1400" dirty="0">
                <a:solidFill>
                  <a:srgbClr val="C00000"/>
                </a:solidFill>
              </a:endParaRPr>
            </a:p>
          </p:txBody>
        </p:sp>
        <p:sp>
          <p:nvSpPr>
            <p:cNvPr id="30" name="Text Box 8"/>
            <p:cNvSpPr txBox="1">
              <a:spLocks noChangeArrowheads="1"/>
            </p:cNvSpPr>
            <p:nvPr/>
          </p:nvSpPr>
          <p:spPr bwMode="auto">
            <a:xfrm>
              <a:off x="60" y="480"/>
              <a:ext cx="1284"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052B6D"/>
                  </a:solidFill>
                </a:rPr>
                <a:t>اختراق السوق </a:t>
              </a:r>
              <a:endParaRPr lang="ar-EG" sz="2000" b="1" dirty="0" smtClean="0">
                <a:solidFill>
                  <a:srgbClr val="052B6D"/>
                </a:solidFill>
              </a:endParaRPr>
            </a:p>
            <a:p>
              <a:pPr algn="ctr" rtl="1" eaLnBrk="0" hangingPunct="0"/>
              <a:r>
                <a:rPr lang="ar-EG" sz="2000" b="1" dirty="0">
                  <a:solidFill>
                    <a:srgbClr val="052B6D"/>
                  </a:solidFill>
                </a:rPr>
                <a:t>تنمية السوق </a:t>
              </a:r>
              <a:endParaRPr lang="ar-EG" sz="2000" b="1" dirty="0" smtClean="0">
                <a:solidFill>
                  <a:srgbClr val="052B6D"/>
                </a:solidFill>
              </a:endParaRPr>
            </a:p>
            <a:p>
              <a:pPr algn="ctr" rtl="1" eaLnBrk="0" hangingPunct="0"/>
              <a:r>
                <a:rPr lang="ar-EG" sz="2000" b="1" dirty="0">
                  <a:solidFill>
                    <a:srgbClr val="052B6D"/>
                  </a:solidFill>
                </a:rPr>
                <a:t>تطوير المنتجات </a:t>
              </a:r>
              <a:endParaRPr lang="ar-EG" sz="2000" b="1" dirty="0" smtClean="0">
                <a:solidFill>
                  <a:srgbClr val="052B6D"/>
                </a:solidFill>
              </a:endParaRPr>
            </a:p>
            <a:p>
              <a:pPr algn="ctr" rtl="1" eaLnBrk="0" hangingPunct="0"/>
              <a:r>
                <a:rPr lang="ar-EG" sz="2000" b="1" dirty="0">
                  <a:solidFill>
                    <a:srgbClr val="052B6D"/>
                  </a:solidFill>
                </a:rPr>
                <a:t>التنويع </a:t>
              </a:r>
            </a:p>
          </p:txBody>
        </p:sp>
      </p:grpSp>
      <p:sp>
        <p:nvSpPr>
          <p:cNvPr id="8201" name="AutoShape 9"/>
          <p:cNvSpPr>
            <a:spLocks noChangeAspect="1" noChangeArrowheads="1" noTextEdit="1"/>
          </p:cNvSpPr>
          <p:nvPr/>
        </p:nvSpPr>
        <p:spPr bwMode="auto">
          <a:xfrm>
            <a:off x="3222625" y="3176588"/>
            <a:ext cx="9096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2" name="Unknown Shape"/>
          <p:cNvSpPr>
            <a:spLocks/>
          </p:cNvSpPr>
          <p:nvPr/>
        </p:nvSpPr>
        <p:spPr bwMode="auto">
          <a:xfrm>
            <a:off x="3222625" y="3179763"/>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bg1"/>
              </a:gs>
              <a:gs pos="100000">
                <a:schemeClr val="bg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8203" name="AutoShape 11"/>
          <p:cNvSpPr>
            <a:spLocks noChangeAspect="1" noChangeArrowheads="1" noTextEdit="1"/>
          </p:cNvSpPr>
          <p:nvPr/>
        </p:nvSpPr>
        <p:spPr bwMode="auto">
          <a:xfrm flipH="1">
            <a:off x="4868863" y="3176588"/>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4" name="Unknown Shape"/>
          <p:cNvSpPr>
            <a:spLocks/>
          </p:cNvSpPr>
          <p:nvPr/>
        </p:nvSpPr>
        <p:spPr bwMode="auto">
          <a:xfrm flipH="1">
            <a:off x="4875213" y="3179763"/>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grpSp>
        <p:nvGrpSpPr>
          <p:cNvPr id="8205" name="Group 13"/>
          <p:cNvGrpSpPr>
            <a:grpSpLocks/>
          </p:cNvGrpSpPr>
          <p:nvPr/>
        </p:nvGrpSpPr>
        <p:grpSpPr bwMode="auto">
          <a:xfrm>
            <a:off x="3048000" y="1552575"/>
            <a:ext cx="2998788" cy="1601788"/>
            <a:chOff x="0" y="0"/>
            <a:chExt cx="1889" cy="1009"/>
          </a:xfrm>
        </p:grpSpPr>
        <p:grpSp>
          <p:nvGrpSpPr>
            <p:cNvPr id="8206" name="Group 14"/>
            <p:cNvGrpSpPr>
              <a:grpSpLocks/>
            </p:cNvGrpSpPr>
            <p:nvPr/>
          </p:nvGrpSpPr>
          <p:grpSpPr bwMode="auto">
            <a:xfrm>
              <a:off x="0" y="0"/>
              <a:ext cx="1889" cy="1009"/>
              <a:chOff x="0" y="0"/>
              <a:chExt cx="1889" cy="1009"/>
            </a:xfrm>
          </p:grpSpPr>
          <p:grpSp>
            <p:nvGrpSpPr>
              <p:cNvPr id="8207" name="Group 15"/>
              <p:cNvGrpSpPr>
                <a:grpSpLocks/>
              </p:cNvGrpSpPr>
              <p:nvPr/>
            </p:nvGrpSpPr>
            <p:grpSpPr bwMode="auto">
              <a:xfrm>
                <a:off x="0" y="90"/>
                <a:ext cx="1889" cy="919"/>
                <a:chOff x="0" y="0"/>
                <a:chExt cx="1926" cy="937"/>
              </a:xfrm>
            </p:grpSpPr>
            <p:sp>
              <p:nvSpPr>
                <p:cNvPr id="8208" name="Oval 16"/>
                <p:cNvSpPr>
                  <a:spLocks noChangeArrowheads="1"/>
                </p:cNvSpPr>
                <p:nvPr/>
              </p:nvSpPr>
              <p:spPr bwMode="auto">
                <a:xfrm>
                  <a:off x="21" y="30"/>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8209" name="Oval 17"/>
                <p:cNvSpPr>
                  <a:spLocks noChangeArrowheads="1"/>
                </p:cNvSpPr>
                <p:nvPr/>
              </p:nvSpPr>
              <p:spPr bwMode="auto">
                <a:xfrm>
                  <a:off x="0" y="0"/>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grpSp>
          <p:sp>
            <p:nvSpPr>
              <p:cNvPr id="8210" name="Oval 18"/>
              <p:cNvSpPr>
                <a:spLocks noChangeArrowheads="1"/>
              </p:cNvSpPr>
              <p:nvPr/>
            </p:nvSpPr>
            <p:spPr bwMode="auto">
              <a:xfrm>
                <a:off x="89" y="0"/>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1" name="Oval 19"/>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2" name="Oval 20"/>
              <p:cNvSpPr>
                <a:spLocks noChangeArrowheads="1"/>
              </p:cNvSpPr>
              <p:nvPr/>
            </p:nvSpPr>
            <p:spPr bwMode="auto">
              <a:xfrm>
                <a:off x="128" y="13"/>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3" name="Oval 21"/>
              <p:cNvSpPr>
                <a:spLocks noChangeArrowheads="1"/>
              </p:cNvSpPr>
              <p:nvPr/>
            </p:nvSpPr>
            <p:spPr bwMode="auto">
              <a:xfrm>
                <a:off x="211" y="30"/>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8214" name="Text Box 22"/>
            <p:cNvSpPr txBox="1">
              <a:spLocks noChangeArrowheads="1"/>
            </p:cNvSpPr>
            <p:nvPr/>
          </p:nvSpPr>
          <p:spPr bwMode="auto">
            <a:xfrm>
              <a:off x="75" y="267"/>
              <a:ext cx="168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1" eaLnBrk="0" hangingPunct="0"/>
              <a:r>
                <a:rPr lang="ar-EG" sz="2400" b="1" dirty="0">
                  <a:solidFill>
                    <a:srgbClr val="062765"/>
                  </a:solidFill>
                </a:rPr>
                <a:t>الاستراتيجيات التسويقية </a:t>
              </a:r>
              <a:endParaRPr lang="en-US" sz="2400" b="1" dirty="0">
                <a:solidFill>
                  <a:srgbClr val="062765"/>
                </a:solidFill>
              </a:endParaRPr>
            </a:p>
          </p:txBody>
        </p:sp>
      </p:grpSp>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1953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inVertical)">
                                      <p:cBhvr>
                                        <p:cTn id="7" dur="500"/>
                                        <p:tgtEl>
                                          <p:spTgt spid="8195"/>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8203"/>
                                        </p:tgtEl>
                                        <p:attrNameLst>
                                          <p:attrName>style.visibility</p:attrName>
                                        </p:attrNameLst>
                                      </p:cBhvr>
                                      <p:to>
                                        <p:strVal val="visible"/>
                                      </p:to>
                                    </p:set>
                                    <p:animEffect transition="in" filter="barn(inVertical)">
                                      <p:cBhvr>
                                        <p:cTn id="10" dur="500"/>
                                        <p:tgtEl>
                                          <p:spTgt spid="820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204"/>
                                        </p:tgtEl>
                                        <p:attrNameLst>
                                          <p:attrName>style.visibility</p:attrName>
                                        </p:attrNameLst>
                                      </p:cBhvr>
                                      <p:to>
                                        <p:strVal val="visible"/>
                                      </p:to>
                                    </p:set>
                                    <p:animEffect transition="in" filter="barn(inVertical)">
                                      <p:cBhvr>
                                        <p:cTn id="13" dur="500"/>
                                        <p:tgtEl>
                                          <p:spTgt spid="820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barn(inVertical)">
                                      <p:cBhvr>
                                        <p:cTn id="18" dur="500"/>
                                        <p:tgtEl>
                                          <p:spTgt spid="8198"/>
                                        </p:tgtEl>
                                      </p:cBhvr>
                                    </p:animEffect>
                                  </p:childTnLst>
                                </p:cTn>
                              </p:par>
                              <p:par>
                                <p:cTn id="19" presetID="16" presetClass="entr" presetSubtype="21" fill="hold" grpId="0" nodeType="withEffect" nodePh="1">
                                  <p:stCondLst>
                                    <p:cond delay="0"/>
                                  </p:stCondLst>
                                  <p:endCondLst>
                                    <p:cond evt="begin" delay="0">
                                      <p:tn val="19"/>
                                    </p:cond>
                                  </p:endCondLst>
                                  <p:childTnLst>
                                    <p:set>
                                      <p:cBhvr>
                                        <p:cTn id="20" dur="1" fill="hold">
                                          <p:stCondLst>
                                            <p:cond delay="0"/>
                                          </p:stCondLst>
                                        </p:cTn>
                                        <p:tgtEl>
                                          <p:spTgt spid="8201"/>
                                        </p:tgtEl>
                                        <p:attrNameLst>
                                          <p:attrName>style.visibility</p:attrName>
                                        </p:attrNameLst>
                                      </p:cBhvr>
                                      <p:to>
                                        <p:strVal val="visible"/>
                                      </p:to>
                                    </p:set>
                                    <p:animEffect transition="in" filter="barn(inVertical)">
                                      <p:cBhvr>
                                        <p:cTn id="21" dur="500"/>
                                        <p:tgtEl>
                                          <p:spTgt spid="820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202"/>
                                        </p:tgtEl>
                                        <p:attrNameLst>
                                          <p:attrName>style.visibility</p:attrName>
                                        </p:attrNameLst>
                                      </p:cBhvr>
                                      <p:to>
                                        <p:strVal val="visible"/>
                                      </p:to>
                                    </p:set>
                                    <p:animEffect transition="in" filter="barn(inVertical)">
                                      <p:cBhvr>
                                        <p:cTn id="24" dur="5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p:bldP spid="8202" grpId="0" animBg="1"/>
      <p:bldP spid="8203" grpId="0"/>
      <p:bldP spid="820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rtl="1"/>
            <a:r>
              <a:rPr lang="ar-EG" sz="2800" b="1" dirty="0">
                <a:latin typeface="Simplified Arabic" pitchFamily="18" charset="-78"/>
                <a:ea typeface="+mn-ea"/>
                <a:cs typeface="Simplified Arabic" pitchFamily="18" charset="-78"/>
              </a:rPr>
              <a:t>بعض الاستراتيجيات التسويقية</a:t>
            </a:r>
            <a:endParaRPr lang="en-US" sz="2400" dirty="0">
              <a:solidFill>
                <a:schemeClr val="accent1"/>
              </a:solidFill>
            </a:endParaRPr>
          </a:p>
        </p:txBody>
      </p:sp>
      <p:grpSp>
        <p:nvGrpSpPr>
          <p:cNvPr id="8195" name="Group 3"/>
          <p:cNvGrpSpPr>
            <a:grpSpLocks/>
          </p:cNvGrpSpPr>
          <p:nvPr/>
        </p:nvGrpSpPr>
        <p:grpSpPr bwMode="auto">
          <a:xfrm>
            <a:off x="5562600" y="3276600"/>
            <a:ext cx="2286000" cy="2667000"/>
            <a:chOff x="0" y="0"/>
            <a:chExt cx="1440" cy="1680"/>
          </a:xfrm>
        </p:grpSpPr>
        <p:sp>
          <p:nvSpPr>
            <p:cNvPr id="8196" name="AutoShape 4"/>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a:latin typeface="Verdana" pitchFamily="34" charset="0"/>
              </a:endParaRPr>
            </a:p>
          </p:txBody>
        </p:sp>
        <p:sp>
          <p:nvSpPr>
            <p:cNvPr id="8197" name="Text Box 5"/>
            <p:cNvSpPr txBox="1">
              <a:spLocks noChangeArrowheads="1"/>
            </p:cNvSpPr>
            <p:nvPr/>
          </p:nvSpPr>
          <p:spPr bwMode="auto">
            <a:xfrm>
              <a:off x="48" y="48"/>
              <a:ext cx="1296"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استراتيجية </a:t>
              </a:r>
              <a:endParaRPr lang="ar-EG" sz="2000" b="1" dirty="0" smtClean="0">
                <a:solidFill>
                  <a:srgbClr val="C00000"/>
                </a:solidFill>
              </a:endParaRPr>
            </a:p>
            <a:p>
              <a:pPr algn="ctr" rtl="1" eaLnBrk="0" hangingPunct="0"/>
              <a:r>
                <a:rPr lang="ar-EG" sz="2000" b="1" dirty="0" smtClean="0">
                  <a:solidFill>
                    <a:srgbClr val="C00000"/>
                  </a:solidFill>
                </a:rPr>
                <a:t>تعديل </a:t>
              </a:r>
              <a:r>
                <a:rPr lang="ar-EG" sz="2000" b="1" dirty="0">
                  <a:solidFill>
                    <a:srgbClr val="C00000"/>
                  </a:solidFill>
                </a:rPr>
                <a:t>المنتجات </a:t>
              </a:r>
              <a:endParaRPr lang="en-US" sz="1400" dirty="0">
                <a:solidFill>
                  <a:srgbClr val="C00000"/>
                </a:solidFill>
              </a:endParaRPr>
            </a:p>
          </p:txBody>
        </p:sp>
        <p:sp>
          <p:nvSpPr>
            <p:cNvPr id="24" name="Text Box 5"/>
            <p:cNvSpPr txBox="1">
              <a:spLocks noChangeArrowheads="1"/>
            </p:cNvSpPr>
            <p:nvPr/>
          </p:nvSpPr>
          <p:spPr bwMode="auto">
            <a:xfrm>
              <a:off x="48" y="514"/>
              <a:ext cx="1392" cy="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b="1" dirty="0">
                  <a:solidFill>
                    <a:srgbClr val="062765"/>
                  </a:solidFill>
                </a:rPr>
                <a:t>وهى مامعناه تغير عنصر او اكثر من خصائص المنتج وهى ضرورية فى مرحلة النضوج من دورة حياة المنتج والتعديل فى المنتج </a:t>
              </a:r>
            </a:p>
          </p:txBody>
        </p:sp>
      </p:grpSp>
      <p:grpSp>
        <p:nvGrpSpPr>
          <p:cNvPr id="8198" name="Group 6"/>
          <p:cNvGrpSpPr>
            <a:grpSpLocks/>
          </p:cNvGrpSpPr>
          <p:nvPr/>
        </p:nvGrpSpPr>
        <p:grpSpPr bwMode="auto">
          <a:xfrm>
            <a:off x="1143000" y="3276600"/>
            <a:ext cx="2286000" cy="2667000"/>
            <a:chOff x="0" y="0"/>
            <a:chExt cx="1440" cy="1680"/>
          </a:xfrm>
        </p:grpSpPr>
        <p:sp>
          <p:nvSpPr>
            <p:cNvPr id="8199" name="AutoShape 7"/>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dirty="0">
                <a:latin typeface="Verdana" pitchFamily="34" charset="0"/>
              </a:endParaRPr>
            </a:p>
          </p:txBody>
        </p:sp>
        <p:sp>
          <p:nvSpPr>
            <p:cNvPr id="8200" name="Text Box 8"/>
            <p:cNvSpPr txBox="1">
              <a:spLocks noChangeArrowheads="1"/>
            </p:cNvSpPr>
            <p:nvPr/>
          </p:nvSpPr>
          <p:spPr bwMode="auto">
            <a:xfrm>
              <a:off x="60" y="82"/>
              <a:ext cx="128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استراتيجية الاستثمار </a:t>
              </a:r>
              <a:endParaRPr lang="en-US" sz="1400" dirty="0">
                <a:solidFill>
                  <a:srgbClr val="C00000"/>
                </a:solidFill>
              </a:endParaRPr>
            </a:p>
          </p:txBody>
        </p:sp>
      </p:grpSp>
      <p:sp>
        <p:nvSpPr>
          <p:cNvPr id="8201" name="AutoShape 9"/>
          <p:cNvSpPr>
            <a:spLocks noChangeAspect="1" noChangeArrowheads="1" noTextEdit="1"/>
          </p:cNvSpPr>
          <p:nvPr/>
        </p:nvSpPr>
        <p:spPr bwMode="auto">
          <a:xfrm>
            <a:off x="3222625" y="3176588"/>
            <a:ext cx="9096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2" name="Unknown Shape"/>
          <p:cNvSpPr>
            <a:spLocks/>
          </p:cNvSpPr>
          <p:nvPr/>
        </p:nvSpPr>
        <p:spPr bwMode="auto">
          <a:xfrm>
            <a:off x="3222625" y="3179763"/>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bg1"/>
              </a:gs>
              <a:gs pos="100000">
                <a:schemeClr val="bg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8203" name="AutoShape 11"/>
          <p:cNvSpPr>
            <a:spLocks noChangeAspect="1" noChangeArrowheads="1" noTextEdit="1"/>
          </p:cNvSpPr>
          <p:nvPr/>
        </p:nvSpPr>
        <p:spPr bwMode="auto">
          <a:xfrm flipH="1">
            <a:off x="4868863" y="3176588"/>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4" name="Unknown Shape"/>
          <p:cNvSpPr>
            <a:spLocks/>
          </p:cNvSpPr>
          <p:nvPr/>
        </p:nvSpPr>
        <p:spPr bwMode="auto">
          <a:xfrm flipH="1">
            <a:off x="4875213" y="3179763"/>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grpSp>
        <p:nvGrpSpPr>
          <p:cNvPr id="8205" name="Group 13"/>
          <p:cNvGrpSpPr>
            <a:grpSpLocks/>
          </p:cNvGrpSpPr>
          <p:nvPr/>
        </p:nvGrpSpPr>
        <p:grpSpPr bwMode="auto">
          <a:xfrm>
            <a:off x="3048000" y="1552575"/>
            <a:ext cx="2998788" cy="1601788"/>
            <a:chOff x="0" y="0"/>
            <a:chExt cx="1889" cy="1009"/>
          </a:xfrm>
        </p:grpSpPr>
        <p:grpSp>
          <p:nvGrpSpPr>
            <p:cNvPr id="8206" name="Group 14"/>
            <p:cNvGrpSpPr>
              <a:grpSpLocks/>
            </p:cNvGrpSpPr>
            <p:nvPr/>
          </p:nvGrpSpPr>
          <p:grpSpPr bwMode="auto">
            <a:xfrm>
              <a:off x="0" y="0"/>
              <a:ext cx="1889" cy="1009"/>
              <a:chOff x="0" y="0"/>
              <a:chExt cx="1889" cy="1009"/>
            </a:xfrm>
          </p:grpSpPr>
          <p:grpSp>
            <p:nvGrpSpPr>
              <p:cNvPr id="8207" name="Group 15"/>
              <p:cNvGrpSpPr>
                <a:grpSpLocks/>
              </p:cNvGrpSpPr>
              <p:nvPr/>
            </p:nvGrpSpPr>
            <p:grpSpPr bwMode="auto">
              <a:xfrm>
                <a:off x="0" y="90"/>
                <a:ext cx="1889" cy="919"/>
                <a:chOff x="0" y="0"/>
                <a:chExt cx="1926" cy="937"/>
              </a:xfrm>
            </p:grpSpPr>
            <p:sp>
              <p:nvSpPr>
                <p:cNvPr id="8208" name="Oval 16"/>
                <p:cNvSpPr>
                  <a:spLocks noChangeArrowheads="1"/>
                </p:cNvSpPr>
                <p:nvPr/>
              </p:nvSpPr>
              <p:spPr bwMode="auto">
                <a:xfrm>
                  <a:off x="21" y="30"/>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8209" name="Oval 17"/>
                <p:cNvSpPr>
                  <a:spLocks noChangeArrowheads="1"/>
                </p:cNvSpPr>
                <p:nvPr/>
              </p:nvSpPr>
              <p:spPr bwMode="auto">
                <a:xfrm>
                  <a:off x="0" y="0"/>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grpSp>
          <p:sp>
            <p:nvSpPr>
              <p:cNvPr id="8210" name="Oval 18"/>
              <p:cNvSpPr>
                <a:spLocks noChangeArrowheads="1"/>
              </p:cNvSpPr>
              <p:nvPr/>
            </p:nvSpPr>
            <p:spPr bwMode="auto">
              <a:xfrm>
                <a:off x="89" y="0"/>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1" name="Oval 19"/>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2" name="Oval 20"/>
              <p:cNvSpPr>
                <a:spLocks noChangeArrowheads="1"/>
              </p:cNvSpPr>
              <p:nvPr/>
            </p:nvSpPr>
            <p:spPr bwMode="auto">
              <a:xfrm>
                <a:off x="128" y="13"/>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3" name="Oval 21"/>
              <p:cNvSpPr>
                <a:spLocks noChangeArrowheads="1"/>
              </p:cNvSpPr>
              <p:nvPr/>
            </p:nvSpPr>
            <p:spPr bwMode="auto">
              <a:xfrm>
                <a:off x="211" y="30"/>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8214" name="Text Box 22"/>
            <p:cNvSpPr txBox="1">
              <a:spLocks noChangeArrowheads="1"/>
            </p:cNvSpPr>
            <p:nvPr/>
          </p:nvSpPr>
          <p:spPr bwMode="auto">
            <a:xfrm>
              <a:off x="75" y="267"/>
              <a:ext cx="168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1" eaLnBrk="0" hangingPunct="0"/>
              <a:r>
                <a:rPr lang="ar-EG" sz="2400" b="1" dirty="0">
                  <a:solidFill>
                    <a:srgbClr val="062765"/>
                  </a:solidFill>
                </a:rPr>
                <a:t>الاستراتيجيات التسويقية </a:t>
              </a:r>
              <a:endParaRPr lang="en-US" sz="2400" b="1" dirty="0">
                <a:solidFill>
                  <a:srgbClr val="062765"/>
                </a:solidFill>
              </a:endParaRPr>
            </a:p>
          </p:txBody>
        </p:sp>
      </p:grpSp>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3606278"/>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inVertical)">
                                      <p:cBhvr>
                                        <p:cTn id="7" dur="500"/>
                                        <p:tgtEl>
                                          <p:spTgt spid="8195"/>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8203"/>
                                        </p:tgtEl>
                                        <p:attrNameLst>
                                          <p:attrName>style.visibility</p:attrName>
                                        </p:attrNameLst>
                                      </p:cBhvr>
                                      <p:to>
                                        <p:strVal val="visible"/>
                                      </p:to>
                                    </p:set>
                                    <p:animEffect transition="in" filter="barn(inVertical)">
                                      <p:cBhvr>
                                        <p:cTn id="10" dur="500"/>
                                        <p:tgtEl>
                                          <p:spTgt spid="820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204"/>
                                        </p:tgtEl>
                                        <p:attrNameLst>
                                          <p:attrName>style.visibility</p:attrName>
                                        </p:attrNameLst>
                                      </p:cBhvr>
                                      <p:to>
                                        <p:strVal val="visible"/>
                                      </p:to>
                                    </p:set>
                                    <p:animEffect transition="in" filter="barn(inVertical)">
                                      <p:cBhvr>
                                        <p:cTn id="13" dur="500"/>
                                        <p:tgtEl>
                                          <p:spTgt spid="820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barn(inVertical)">
                                      <p:cBhvr>
                                        <p:cTn id="18" dur="500"/>
                                        <p:tgtEl>
                                          <p:spTgt spid="8198"/>
                                        </p:tgtEl>
                                      </p:cBhvr>
                                    </p:animEffect>
                                  </p:childTnLst>
                                </p:cTn>
                              </p:par>
                              <p:par>
                                <p:cTn id="19" presetID="16" presetClass="entr" presetSubtype="21" fill="hold" grpId="0" nodeType="withEffect" nodePh="1">
                                  <p:stCondLst>
                                    <p:cond delay="0"/>
                                  </p:stCondLst>
                                  <p:endCondLst>
                                    <p:cond evt="begin" delay="0">
                                      <p:tn val="19"/>
                                    </p:cond>
                                  </p:endCondLst>
                                  <p:childTnLst>
                                    <p:set>
                                      <p:cBhvr>
                                        <p:cTn id="20" dur="1" fill="hold">
                                          <p:stCondLst>
                                            <p:cond delay="0"/>
                                          </p:stCondLst>
                                        </p:cTn>
                                        <p:tgtEl>
                                          <p:spTgt spid="8201"/>
                                        </p:tgtEl>
                                        <p:attrNameLst>
                                          <p:attrName>style.visibility</p:attrName>
                                        </p:attrNameLst>
                                      </p:cBhvr>
                                      <p:to>
                                        <p:strVal val="visible"/>
                                      </p:to>
                                    </p:set>
                                    <p:animEffect transition="in" filter="barn(inVertical)">
                                      <p:cBhvr>
                                        <p:cTn id="21" dur="500"/>
                                        <p:tgtEl>
                                          <p:spTgt spid="820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202"/>
                                        </p:tgtEl>
                                        <p:attrNameLst>
                                          <p:attrName>style.visibility</p:attrName>
                                        </p:attrNameLst>
                                      </p:cBhvr>
                                      <p:to>
                                        <p:strVal val="visible"/>
                                      </p:to>
                                    </p:set>
                                    <p:animEffect transition="in" filter="barn(inVertical)">
                                      <p:cBhvr>
                                        <p:cTn id="24" dur="5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p:bldP spid="8202" grpId="0" animBg="1"/>
      <p:bldP spid="8203" grpId="0"/>
      <p:bldP spid="820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rtl="1"/>
            <a:r>
              <a:rPr lang="ar-EG" sz="2800" b="1" dirty="0">
                <a:latin typeface="Simplified Arabic" pitchFamily="18" charset="-78"/>
                <a:ea typeface="+mn-ea"/>
                <a:cs typeface="Simplified Arabic" pitchFamily="18" charset="-78"/>
              </a:rPr>
              <a:t>بعض الاستراتيجيات التسويقية</a:t>
            </a:r>
            <a:endParaRPr lang="en-US" sz="2400" dirty="0">
              <a:solidFill>
                <a:schemeClr val="accent1"/>
              </a:solidFill>
            </a:endParaRPr>
          </a:p>
        </p:txBody>
      </p:sp>
      <p:grpSp>
        <p:nvGrpSpPr>
          <p:cNvPr id="8195" name="Group 3"/>
          <p:cNvGrpSpPr>
            <a:grpSpLocks/>
          </p:cNvGrpSpPr>
          <p:nvPr/>
        </p:nvGrpSpPr>
        <p:grpSpPr bwMode="auto">
          <a:xfrm>
            <a:off x="5562600" y="3276600"/>
            <a:ext cx="2286000" cy="2667000"/>
            <a:chOff x="0" y="0"/>
            <a:chExt cx="1440" cy="1680"/>
          </a:xfrm>
        </p:grpSpPr>
        <p:sp>
          <p:nvSpPr>
            <p:cNvPr id="8196" name="AutoShape 4"/>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a:latin typeface="Verdana" pitchFamily="34" charset="0"/>
              </a:endParaRPr>
            </a:p>
          </p:txBody>
        </p:sp>
        <p:sp>
          <p:nvSpPr>
            <p:cNvPr id="8197" name="Text Box 5"/>
            <p:cNvSpPr txBox="1">
              <a:spLocks noChangeArrowheads="1"/>
            </p:cNvSpPr>
            <p:nvPr/>
          </p:nvSpPr>
          <p:spPr bwMode="auto">
            <a:xfrm>
              <a:off x="48" y="48"/>
              <a:ext cx="129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استراتيجية الحماية </a:t>
              </a:r>
              <a:endParaRPr lang="en-US" sz="1400" dirty="0">
                <a:solidFill>
                  <a:srgbClr val="C00000"/>
                </a:solidFill>
              </a:endParaRPr>
            </a:p>
          </p:txBody>
        </p:sp>
        <p:sp>
          <p:nvSpPr>
            <p:cNvPr id="24" name="Text Box 5"/>
            <p:cNvSpPr txBox="1">
              <a:spLocks noChangeArrowheads="1"/>
            </p:cNvSpPr>
            <p:nvPr/>
          </p:nvSpPr>
          <p:spPr bwMode="auto">
            <a:xfrm>
              <a:off x="48" y="514"/>
              <a:ext cx="1392"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b="1" dirty="0">
                  <a:solidFill>
                    <a:srgbClr val="062765"/>
                  </a:solidFill>
                </a:rPr>
                <a:t>تخصيص موارد معينة للدفاع الى حد ما للحصول على مركز سوقى </a:t>
              </a:r>
            </a:p>
          </p:txBody>
        </p:sp>
      </p:grpSp>
      <p:grpSp>
        <p:nvGrpSpPr>
          <p:cNvPr id="8198" name="Group 6"/>
          <p:cNvGrpSpPr>
            <a:grpSpLocks/>
          </p:cNvGrpSpPr>
          <p:nvPr/>
        </p:nvGrpSpPr>
        <p:grpSpPr bwMode="auto">
          <a:xfrm>
            <a:off x="1143000" y="3276600"/>
            <a:ext cx="2286000" cy="2700338"/>
            <a:chOff x="0" y="0"/>
            <a:chExt cx="1440" cy="1701"/>
          </a:xfrm>
        </p:grpSpPr>
        <p:sp>
          <p:nvSpPr>
            <p:cNvPr id="8199" name="AutoShape 7"/>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dirty="0">
                <a:latin typeface="Verdana" pitchFamily="34" charset="0"/>
              </a:endParaRPr>
            </a:p>
          </p:txBody>
        </p:sp>
        <p:sp>
          <p:nvSpPr>
            <p:cNvPr id="8200" name="Text Box 8"/>
            <p:cNvSpPr txBox="1">
              <a:spLocks noChangeArrowheads="1"/>
            </p:cNvSpPr>
            <p:nvPr/>
          </p:nvSpPr>
          <p:spPr bwMode="auto">
            <a:xfrm>
              <a:off x="60" y="82"/>
              <a:ext cx="128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استراتيجة الحصاد </a:t>
              </a:r>
              <a:endParaRPr lang="en-US" sz="1400" dirty="0">
                <a:solidFill>
                  <a:srgbClr val="C00000"/>
                </a:solidFill>
              </a:endParaRPr>
            </a:p>
          </p:txBody>
        </p:sp>
        <p:sp>
          <p:nvSpPr>
            <p:cNvPr id="30" name="Text Box 8"/>
            <p:cNvSpPr txBox="1">
              <a:spLocks noChangeArrowheads="1"/>
            </p:cNvSpPr>
            <p:nvPr/>
          </p:nvSpPr>
          <p:spPr bwMode="auto">
            <a:xfrm>
              <a:off x="60" y="480"/>
              <a:ext cx="1284" cy="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052B6D"/>
                  </a:solidFill>
                </a:rPr>
                <a:t>وهو توجيه الموارد الى الوحدات الاعلى ربحية وفقا لظروق السوق. اى التركيز على المنتجات ذات العائد </a:t>
              </a:r>
              <a:r>
                <a:rPr lang="ar-EG" sz="2000" b="1" dirty="0" smtClean="0">
                  <a:solidFill>
                    <a:srgbClr val="052B6D"/>
                  </a:solidFill>
                </a:rPr>
                <a:t>الربحى</a:t>
              </a:r>
              <a:endParaRPr lang="ar-EG" sz="2000" b="1" dirty="0">
                <a:solidFill>
                  <a:srgbClr val="052B6D"/>
                </a:solidFill>
              </a:endParaRPr>
            </a:p>
          </p:txBody>
        </p:sp>
      </p:grpSp>
      <p:sp>
        <p:nvSpPr>
          <p:cNvPr id="8201" name="AutoShape 9"/>
          <p:cNvSpPr>
            <a:spLocks noChangeAspect="1" noChangeArrowheads="1" noTextEdit="1"/>
          </p:cNvSpPr>
          <p:nvPr/>
        </p:nvSpPr>
        <p:spPr bwMode="auto">
          <a:xfrm>
            <a:off x="3222625" y="3176588"/>
            <a:ext cx="9096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2" name="Unknown Shape"/>
          <p:cNvSpPr>
            <a:spLocks/>
          </p:cNvSpPr>
          <p:nvPr/>
        </p:nvSpPr>
        <p:spPr bwMode="auto">
          <a:xfrm>
            <a:off x="3222625" y="3179763"/>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bg1"/>
              </a:gs>
              <a:gs pos="100000">
                <a:schemeClr val="bg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8203" name="AutoShape 11"/>
          <p:cNvSpPr>
            <a:spLocks noChangeAspect="1" noChangeArrowheads="1" noTextEdit="1"/>
          </p:cNvSpPr>
          <p:nvPr/>
        </p:nvSpPr>
        <p:spPr bwMode="auto">
          <a:xfrm flipH="1">
            <a:off x="4868863" y="3176588"/>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4" name="Unknown Shape"/>
          <p:cNvSpPr>
            <a:spLocks/>
          </p:cNvSpPr>
          <p:nvPr/>
        </p:nvSpPr>
        <p:spPr bwMode="auto">
          <a:xfrm flipH="1">
            <a:off x="4875213" y="3179763"/>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grpSp>
        <p:nvGrpSpPr>
          <p:cNvPr id="8205" name="Group 13"/>
          <p:cNvGrpSpPr>
            <a:grpSpLocks/>
          </p:cNvGrpSpPr>
          <p:nvPr/>
        </p:nvGrpSpPr>
        <p:grpSpPr bwMode="auto">
          <a:xfrm>
            <a:off x="3048000" y="1552575"/>
            <a:ext cx="2998788" cy="1601788"/>
            <a:chOff x="0" y="0"/>
            <a:chExt cx="1889" cy="1009"/>
          </a:xfrm>
        </p:grpSpPr>
        <p:grpSp>
          <p:nvGrpSpPr>
            <p:cNvPr id="8206" name="Group 14"/>
            <p:cNvGrpSpPr>
              <a:grpSpLocks/>
            </p:cNvGrpSpPr>
            <p:nvPr/>
          </p:nvGrpSpPr>
          <p:grpSpPr bwMode="auto">
            <a:xfrm>
              <a:off x="0" y="0"/>
              <a:ext cx="1889" cy="1009"/>
              <a:chOff x="0" y="0"/>
              <a:chExt cx="1889" cy="1009"/>
            </a:xfrm>
          </p:grpSpPr>
          <p:grpSp>
            <p:nvGrpSpPr>
              <p:cNvPr id="8207" name="Group 15"/>
              <p:cNvGrpSpPr>
                <a:grpSpLocks/>
              </p:cNvGrpSpPr>
              <p:nvPr/>
            </p:nvGrpSpPr>
            <p:grpSpPr bwMode="auto">
              <a:xfrm>
                <a:off x="0" y="90"/>
                <a:ext cx="1889" cy="919"/>
                <a:chOff x="0" y="0"/>
                <a:chExt cx="1926" cy="937"/>
              </a:xfrm>
            </p:grpSpPr>
            <p:sp>
              <p:nvSpPr>
                <p:cNvPr id="8208" name="Oval 16"/>
                <p:cNvSpPr>
                  <a:spLocks noChangeArrowheads="1"/>
                </p:cNvSpPr>
                <p:nvPr/>
              </p:nvSpPr>
              <p:spPr bwMode="auto">
                <a:xfrm>
                  <a:off x="21" y="30"/>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8209" name="Oval 17"/>
                <p:cNvSpPr>
                  <a:spLocks noChangeArrowheads="1"/>
                </p:cNvSpPr>
                <p:nvPr/>
              </p:nvSpPr>
              <p:spPr bwMode="auto">
                <a:xfrm>
                  <a:off x="0" y="0"/>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grpSp>
          <p:sp>
            <p:nvSpPr>
              <p:cNvPr id="8210" name="Oval 18"/>
              <p:cNvSpPr>
                <a:spLocks noChangeArrowheads="1"/>
              </p:cNvSpPr>
              <p:nvPr/>
            </p:nvSpPr>
            <p:spPr bwMode="auto">
              <a:xfrm>
                <a:off x="89" y="0"/>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1" name="Oval 19"/>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2" name="Oval 20"/>
              <p:cNvSpPr>
                <a:spLocks noChangeArrowheads="1"/>
              </p:cNvSpPr>
              <p:nvPr/>
            </p:nvSpPr>
            <p:spPr bwMode="auto">
              <a:xfrm>
                <a:off x="128" y="13"/>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3" name="Oval 21"/>
              <p:cNvSpPr>
                <a:spLocks noChangeArrowheads="1"/>
              </p:cNvSpPr>
              <p:nvPr/>
            </p:nvSpPr>
            <p:spPr bwMode="auto">
              <a:xfrm>
                <a:off x="211" y="30"/>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8214" name="Text Box 22"/>
            <p:cNvSpPr txBox="1">
              <a:spLocks noChangeArrowheads="1"/>
            </p:cNvSpPr>
            <p:nvPr/>
          </p:nvSpPr>
          <p:spPr bwMode="auto">
            <a:xfrm>
              <a:off x="75" y="267"/>
              <a:ext cx="168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1" eaLnBrk="0" hangingPunct="0"/>
              <a:r>
                <a:rPr lang="ar-EG" sz="2400" b="1" dirty="0">
                  <a:solidFill>
                    <a:srgbClr val="062765"/>
                  </a:solidFill>
                </a:rPr>
                <a:t>الاستراتيجيات التسويقية </a:t>
              </a:r>
              <a:endParaRPr lang="en-US" sz="2400" b="1" dirty="0">
                <a:solidFill>
                  <a:srgbClr val="062765"/>
                </a:solidFill>
              </a:endParaRPr>
            </a:p>
          </p:txBody>
        </p:sp>
      </p:grpSp>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8792090"/>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inVertical)">
                                      <p:cBhvr>
                                        <p:cTn id="7" dur="500"/>
                                        <p:tgtEl>
                                          <p:spTgt spid="8195"/>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8203"/>
                                        </p:tgtEl>
                                        <p:attrNameLst>
                                          <p:attrName>style.visibility</p:attrName>
                                        </p:attrNameLst>
                                      </p:cBhvr>
                                      <p:to>
                                        <p:strVal val="visible"/>
                                      </p:to>
                                    </p:set>
                                    <p:animEffect transition="in" filter="barn(inVertical)">
                                      <p:cBhvr>
                                        <p:cTn id="10" dur="500"/>
                                        <p:tgtEl>
                                          <p:spTgt spid="820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204"/>
                                        </p:tgtEl>
                                        <p:attrNameLst>
                                          <p:attrName>style.visibility</p:attrName>
                                        </p:attrNameLst>
                                      </p:cBhvr>
                                      <p:to>
                                        <p:strVal val="visible"/>
                                      </p:to>
                                    </p:set>
                                    <p:animEffect transition="in" filter="barn(inVertical)">
                                      <p:cBhvr>
                                        <p:cTn id="13" dur="500"/>
                                        <p:tgtEl>
                                          <p:spTgt spid="820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barn(inVertical)">
                                      <p:cBhvr>
                                        <p:cTn id="18" dur="500"/>
                                        <p:tgtEl>
                                          <p:spTgt spid="8198"/>
                                        </p:tgtEl>
                                      </p:cBhvr>
                                    </p:animEffect>
                                  </p:childTnLst>
                                </p:cTn>
                              </p:par>
                              <p:par>
                                <p:cTn id="19" presetID="16" presetClass="entr" presetSubtype="21" fill="hold" grpId="0" nodeType="withEffect" nodePh="1">
                                  <p:stCondLst>
                                    <p:cond delay="0"/>
                                  </p:stCondLst>
                                  <p:endCondLst>
                                    <p:cond evt="begin" delay="0">
                                      <p:tn val="19"/>
                                    </p:cond>
                                  </p:endCondLst>
                                  <p:childTnLst>
                                    <p:set>
                                      <p:cBhvr>
                                        <p:cTn id="20" dur="1" fill="hold">
                                          <p:stCondLst>
                                            <p:cond delay="0"/>
                                          </p:stCondLst>
                                        </p:cTn>
                                        <p:tgtEl>
                                          <p:spTgt spid="8201"/>
                                        </p:tgtEl>
                                        <p:attrNameLst>
                                          <p:attrName>style.visibility</p:attrName>
                                        </p:attrNameLst>
                                      </p:cBhvr>
                                      <p:to>
                                        <p:strVal val="visible"/>
                                      </p:to>
                                    </p:set>
                                    <p:animEffect transition="in" filter="barn(inVertical)">
                                      <p:cBhvr>
                                        <p:cTn id="21" dur="500"/>
                                        <p:tgtEl>
                                          <p:spTgt spid="820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202"/>
                                        </p:tgtEl>
                                        <p:attrNameLst>
                                          <p:attrName>style.visibility</p:attrName>
                                        </p:attrNameLst>
                                      </p:cBhvr>
                                      <p:to>
                                        <p:strVal val="visible"/>
                                      </p:to>
                                    </p:set>
                                    <p:animEffect transition="in" filter="barn(inVertical)">
                                      <p:cBhvr>
                                        <p:cTn id="24" dur="5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p:bldP spid="8202" grpId="0" animBg="1"/>
      <p:bldP spid="8203" grpId="0"/>
      <p:bldP spid="820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rtl="1"/>
            <a:r>
              <a:rPr lang="ar-EG" sz="2800" b="1" dirty="0">
                <a:latin typeface="Simplified Arabic" pitchFamily="18" charset="-78"/>
                <a:ea typeface="+mn-ea"/>
                <a:cs typeface="Simplified Arabic" pitchFamily="18" charset="-78"/>
              </a:rPr>
              <a:t>بعض الاستراتيجيات التسويقية</a:t>
            </a:r>
            <a:endParaRPr lang="en-US" sz="2400" dirty="0">
              <a:solidFill>
                <a:schemeClr val="accent1"/>
              </a:solidFill>
            </a:endParaRPr>
          </a:p>
        </p:txBody>
      </p:sp>
      <p:grpSp>
        <p:nvGrpSpPr>
          <p:cNvPr id="8195" name="Group 3"/>
          <p:cNvGrpSpPr>
            <a:grpSpLocks/>
          </p:cNvGrpSpPr>
          <p:nvPr/>
        </p:nvGrpSpPr>
        <p:grpSpPr bwMode="auto">
          <a:xfrm>
            <a:off x="5562600" y="3276600"/>
            <a:ext cx="2286000" cy="2667000"/>
            <a:chOff x="0" y="0"/>
            <a:chExt cx="1440" cy="1680"/>
          </a:xfrm>
        </p:grpSpPr>
        <p:sp>
          <p:nvSpPr>
            <p:cNvPr id="8196" name="AutoShape 4"/>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a:latin typeface="Verdana" pitchFamily="34" charset="0"/>
              </a:endParaRPr>
            </a:p>
          </p:txBody>
        </p:sp>
        <p:sp>
          <p:nvSpPr>
            <p:cNvPr id="8197" name="Text Box 5"/>
            <p:cNvSpPr txBox="1">
              <a:spLocks noChangeArrowheads="1"/>
            </p:cNvSpPr>
            <p:nvPr/>
          </p:nvSpPr>
          <p:spPr bwMode="auto">
            <a:xfrm>
              <a:off x="48" y="48"/>
              <a:ext cx="129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استراتيجية التعبئة </a:t>
              </a:r>
              <a:endParaRPr lang="en-US" sz="1400" dirty="0">
                <a:solidFill>
                  <a:srgbClr val="C00000"/>
                </a:solidFill>
              </a:endParaRPr>
            </a:p>
          </p:txBody>
        </p:sp>
        <p:sp>
          <p:nvSpPr>
            <p:cNvPr id="24" name="Text Box 5"/>
            <p:cNvSpPr txBox="1">
              <a:spLocks noChangeArrowheads="1"/>
            </p:cNvSpPr>
            <p:nvPr/>
          </p:nvSpPr>
          <p:spPr bwMode="auto">
            <a:xfrm>
              <a:off x="48" y="514"/>
              <a:ext cx="1392"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b="1" dirty="0">
                  <a:solidFill>
                    <a:srgbClr val="062765"/>
                  </a:solidFill>
                </a:rPr>
                <a:t>وهى امتداد لتكوين المنتجات</a:t>
              </a:r>
            </a:p>
          </p:txBody>
        </p:sp>
      </p:grpSp>
      <p:grpSp>
        <p:nvGrpSpPr>
          <p:cNvPr id="8198" name="Group 6"/>
          <p:cNvGrpSpPr>
            <a:grpSpLocks/>
          </p:cNvGrpSpPr>
          <p:nvPr/>
        </p:nvGrpSpPr>
        <p:grpSpPr bwMode="auto">
          <a:xfrm>
            <a:off x="1143000" y="3276600"/>
            <a:ext cx="2286000" cy="2667000"/>
            <a:chOff x="0" y="0"/>
            <a:chExt cx="1440" cy="1680"/>
          </a:xfrm>
        </p:grpSpPr>
        <p:sp>
          <p:nvSpPr>
            <p:cNvPr id="8199" name="AutoShape 7"/>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dirty="0">
                <a:latin typeface="Verdana" pitchFamily="34" charset="0"/>
              </a:endParaRPr>
            </a:p>
          </p:txBody>
        </p:sp>
        <p:sp>
          <p:nvSpPr>
            <p:cNvPr id="8200" name="Text Box 8"/>
            <p:cNvSpPr txBox="1">
              <a:spLocks noChangeArrowheads="1"/>
            </p:cNvSpPr>
            <p:nvPr/>
          </p:nvSpPr>
          <p:spPr bwMode="auto">
            <a:xfrm>
              <a:off x="60" y="82"/>
              <a:ext cx="128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استراتيجية التميز</a:t>
              </a:r>
              <a:endParaRPr lang="en-US" sz="1400" dirty="0">
                <a:solidFill>
                  <a:srgbClr val="C00000"/>
                </a:solidFill>
              </a:endParaRPr>
            </a:p>
          </p:txBody>
        </p:sp>
        <p:sp>
          <p:nvSpPr>
            <p:cNvPr id="30" name="Text Box 8"/>
            <p:cNvSpPr txBox="1">
              <a:spLocks noChangeArrowheads="1"/>
            </p:cNvSpPr>
            <p:nvPr/>
          </p:nvSpPr>
          <p:spPr bwMode="auto">
            <a:xfrm>
              <a:off x="60" y="480"/>
              <a:ext cx="1284" cy="1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052B6D"/>
                  </a:solidFill>
                </a:rPr>
                <a:t>من خلال اسم الصنف (الماركة ) </a:t>
              </a:r>
              <a:r>
                <a:rPr lang="en-US" sz="2000" b="1" dirty="0">
                  <a:solidFill>
                    <a:srgbClr val="052B6D"/>
                  </a:solidFill>
                </a:rPr>
                <a:t>Brand Name – </a:t>
              </a:r>
              <a:r>
                <a:rPr lang="ar-EG" sz="2000" b="1" dirty="0">
                  <a:solidFill>
                    <a:srgbClr val="052B6D"/>
                  </a:solidFill>
                </a:rPr>
                <a:t>الاسم التجارى </a:t>
              </a:r>
              <a:r>
                <a:rPr lang="en-US" sz="2000" b="1" dirty="0">
                  <a:solidFill>
                    <a:srgbClr val="052B6D"/>
                  </a:solidFill>
                </a:rPr>
                <a:t>Trade Name </a:t>
              </a:r>
              <a:endParaRPr lang="ar-EG" sz="2000" b="1" dirty="0">
                <a:solidFill>
                  <a:srgbClr val="052B6D"/>
                </a:solidFill>
              </a:endParaRPr>
            </a:p>
          </p:txBody>
        </p:sp>
      </p:grpSp>
      <p:sp>
        <p:nvSpPr>
          <p:cNvPr id="8201" name="AutoShape 9"/>
          <p:cNvSpPr>
            <a:spLocks noChangeAspect="1" noChangeArrowheads="1" noTextEdit="1"/>
          </p:cNvSpPr>
          <p:nvPr/>
        </p:nvSpPr>
        <p:spPr bwMode="auto">
          <a:xfrm>
            <a:off x="3222625" y="3176588"/>
            <a:ext cx="9096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2" name="Unknown Shape"/>
          <p:cNvSpPr>
            <a:spLocks/>
          </p:cNvSpPr>
          <p:nvPr/>
        </p:nvSpPr>
        <p:spPr bwMode="auto">
          <a:xfrm>
            <a:off x="3222625" y="3179763"/>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bg1"/>
              </a:gs>
              <a:gs pos="100000">
                <a:schemeClr val="bg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8203" name="AutoShape 11"/>
          <p:cNvSpPr>
            <a:spLocks noChangeAspect="1" noChangeArrowheads="1" noTextEdit="1"/>
          </p:cNvSpPr>
          <p:nvPr/>
        </p:nvSpPr>
        <p:spPr bwMode="auto">
          <a:xfrm flipH="1">
            <a:off x="4868863" y="3176588"/>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4" name="Unknown Shape"/>
          <p:cNvSpPr>
            <a:spLocks/>
          </p:cNvSpPr>
          <p:nvPr/>
        </p:nvSpPr>
        <p:spPr bwMode="auto">
          <a:xfrm flipH="1">
            <a:off x="4875213" y="3179763"/>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grpSp>
        <p:nvGrpSpPr>
          <p:cNvPr id="8205" name="Group 13"/>
          <p:cNvGrpSpPr>
            <a:grpSpLocks/>
          </p:cNvGrpSpPr>
          <p:nvPr/>
        </p:nvGrpSpPr>
        <p:grpSpPr bwMode="auto">
          <a:xfrm>
            <a:off x="3048000" y="1552575"/>
            <a:ext cx="2998788" cy="1601788"/>
            <a:chOff x="0" y="0"/>
            <a:chExt cx="1889" cy="1009"/>
          </a:xfrm>
        </p:grpSpPr>
        <p:grpSp>
          <p:nvGrpSpPr>
            <p:cNvPr id="8206" name="Group 14"/>
            <p:cNvGrpSpPr>
              <a:grpSpLocks/>
            </p:cNvGrpSpPr>
            <p:nvPr/>
          </p:nvGrpSpPr>
          <p:grpSpPr bwMode="auto">
            <a:xfrm>
              <a:off x="0" y="0"/>
              <a:ext cx="1889" cy="1009"/>
              <a:chOff x="0" y="0"/>
              <a:chExt cx="1889" cy="1009"/>
            </a:xfrm>
          </p:grpSpPr>
          <p:grpSp>
            <p:nvGrpSpPr>
              <p:cNvPr id="8207" name="Group 15"/>
              <p:cNvGrpSpPr>
                <a:grpSpLocks/>
              </p:cNvGrpSpPr>
              <p:nvPr/>
            </p:nvGrpSpPr>
            <p:grpSpPr bwMode="auto">
              <a:xfrm>
                <a:off x="0" y="90"/>
                <a:ext cx="1889" cy="919"/>
                <a:chOff x="0" y="0"/>
                <a:chExt cx="1926" cy="937"/>
              </a:xfrm>
            </p:grpSpPr>
            <p:sp>
              <p:nvSpPr>
                <p:cNvPr id="8208" name="Oval 16"/>
                <p:cNvSpPr>
                  <a:spLocks noChangeArrowheads="1"/>
                </p:cNvSpPr>
                <p:nvPr/>
              </p:nvSpPr>
              <p:spPr bwMode="auto">
                <a:xfrm>
                  <a:off x="21" y="30"/>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8209" name="Oval 17"/>
                <p:cNvSpPr>
                  <a:spLocks noChangeArrowheads="1"/>
                </p:cNvSpPr>
                <p:nvPr/>
              </p:nvSpPr>
              <p:spPr bwMode="auto">
                <a:xfrm>
                  <a:off x="0" y="0"/>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grpSp>
          <p:sp>
            <p:nvSpPr>
              <p:cNvPr id="8210" name="Oval 18"/>
              <p:cNvSpPr>
                <a:spLocks noChangeArrowheads="1"/>
              </p:cNvSpPr>
              <p:nvPr/>
            </p:nvSpPr>
            <p:spPr bwMode="auto">
              <a:xfrm>
                <a:off x="89" y="0"/>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1" name="Oval 19"/>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2" name="Oval 20"/>
              <p:cNvSpPr>
                <a:spLocks noChangeArrowheads="1"/>
              </p:cNvSpPr>
              <p:nvPr/>
            </p:nvSpPr>
            <p:spPr bwMode="auto">
              <a:xfrm>
                <a:off x="128" y="13"/>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3" name="Oval 21"/>
              <p:cNvSpPr>
                <a:spLocks noChangeArrowheads="1"/>
              </p:cNvSpPr>
              <p:nvPr/>
            </p:nvSpPr>
            <p:spPr bwMode="auto">
              <a:xfrm>
                <a:off x="211" y="30"/>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8214" name="Text Box 22"/>
            <p:cNvSpPr txBox="1">
              <a:spLocks noChangeArrowheads="1"/>
            </p:cNvSpPr>
            <p:nvPr/>
          </p:nvSpPr>
          <p:spPr bwMode="auto">
            <a:xfrm>
              <a:off x="75" y="267"/>
              <a:ext cx="168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1" eaLnBrk="0" hangingPunct="0"/>
              <a:r>
                <a:rPr lang="ar-EG" sz="2400" b="1" dirty="0">
                  <a:solidFill>
                    <a:srgbClr val="062765"/>
                  </a:solidFill>
                </a:rPr>
                <a:t>الاستراتيجيات التسويقية </a:t>
              </a:r>
              <a:endParaRPr lang="en-US" sz="2400" b="1" dirty="0">
                <a:solidFill>
                  <a:srgbClr val="062765"/>
                </a:solidFill>
              </a:endParaRPr>
            </a:p>
          </p:txBody>
        </p:sp>
      </p:grpSp>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68925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inVertical)">
                                      <p:cBhvr>
                                        <p:cTn id="7" dur="500"/>
                                        <p:tgtEl>
                                          <p:spTgt spid="8195"/>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8203"/>
                                        </p:tgtEl>
                                        <p:attrNameLst>
                                          <p:attrName>style.visibility</p:attrName>
                                        </p:attrNameLst>
                                      </p:cBhvr>
                                      <p:to>
                                        <p:strVal val="visible"/>
                                      </p:to>
                                    </p:set>
                                    <p:animEffect transition="in" filter="barn(inVertical)">
                                      <p:cBhvr>
                                        <p:cTn id="10" dur="500"/>
                                        <p:tgtEl>
                                          <p:spTgt spid="820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204"/>
                                        </p:tgtEl>
                                        <p:attrNameLst>
                                          <p:attrName>style.visibility</p:attrName>
                                        </p:attrNameLst>
                                      </p:cBhvr>
                                      <p:to>
                                        <p:strVal val="visible"/>
                                      </p:to>
                                    </p:set>
                                    <p:animEffect transition="in" filter="barn(inVertical)">
                                      <p:cBhvr>
                                        <p:cTn id="13" dur="500"/>
                                        <p:tgtEl>
                                          <p:spTgt spid="820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barn(inVertical)">
                                      <p:cBhvr>
                                        <p:cTn id="18" dur="500"/>
                                        <p:tgtEl>
                                          <p:spTgt spid="8198"/>
                                        </p:tgtEl>
                                      </p:cBhvr>
                                    </p:animEffect>
                                  </p:childTnLst>
                                </p:cTn>
                              </p:par>
                              <p:par>
                                <p:cTn id="19" presetID="16" presetClass="entr" presetSubtype="21" fill="hold" grpId="0" nodeType="withEffect" nodePh="1">
                                  <p:stCondLst>
                                    <p:cond delay="0"/>
                                  </p:stCondLst>
                                  <p:endCondLst>
                                    <p:cond evt="begin" delay="0">
                                      <p:tn val="19"/>
                                    </p:cond>
                                  </p:endCondLst>
                                  <p:childTnLst>
                                    <p:set>
                                      <p:cBhvr>
                                        <p:cTn id="20" dur="1" fill="hold">
                                          <p:stCondLst>
                                            <p:cond delay="0"/>
                                          </p:stCondLst>
                                        </p:cTn>
                                        <p:tgtEl>
                                          <p:spTgt spid="8201"/>
                                        </p:tgtEl>
                                        <p:attrNameLst>
                                          <p:attrName>style.visibility</p:attrName>
                                        </p:attrNameLst>
                                      </p:cBhvr>
                                      <p:to>
                                        <p:strVal val="visible"/>
                                      </p:to>
                                    </p:set>
                                    <p:animEffect transition="in" filter="barn(inVertical)">
                                      <p:cBhvr>
                                        <p:cTn id="21" dur="500"/>
                                        <p:tgtEl>
                                          <p:spTgt spid="820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202"/>
                                        </p:tgtEl>
                                        <p:attrNameLst>
                                          <p:attrName>style.visibility</p:attrName>
                                        </p:attrNameLst>
                                      </p:cBhvr>
                                      <p:to>
                                        <p:strVal val="visible"/>
                                      </p:to>
                                    </p:set>
                                    <p:animEffect transition="in" filter="barn(inVertical)">
                                      <p:cBhvr>
                                        <p:cTn id="24" dur="5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p:bldP spid="8202" grpId="0" animBg="1"/>
      <p:bldP spid="8203" grpId="0"/>
      <p:bldP spid="820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rtl="1"/>
            <a:r>
              <a:rPr lang="ar-EG" sz="2800" b="1" dirty="0">
                <a:latin typeface="Simplified Arabic" pitchFamily="18" charset="-78"/>
                <a:ea typeface="+mn-ea"/>
                <a:cs typeface="Simplified Arabic" pitchFamily="18" charset="-78"/>
              </a:rPr>
              <a:t>بعض الاستراتيجيات التسويقية</a:t>
            </a:r>
            <a:endParaRPr lang="en-US" sz="2400" dirty="0">
              <a:solidFill>
                <a:schemeClr val="accent1"/>
              </a:solidFill>
            </a:endParaRPr>
          </a:p>
        </p:txBody>
      </p:sp>
      <p:grpSp>
        <p:nvGrpSpPr>
          <p:cNvPr id="8195" name="Group 3"/>
          <p:cNvGrpSpPr>
            <a:grpSpLocks/>
          </p:cNvGrpSpPr>
          <p:nvPr/>
        </p:nvGrpSpPr>
        <p:grpSpPr bwMode="auto">
          <a:xfrm>
            <a:off x="5562600" y="3276600"/>
            <a:ext cx="2286000" cy="2667000"/>
            <a:chOff x="0" y="0"/>
            <a:chExt cx="1440" cy="1680"/>
          </a:xfrm>
        </p:grpSpPr>
        <p:sp>
          <p:nvSpPr>
            <p:cNvPr id="8196" name="AutoShape 4"/>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a:latin typeface="Verdana" pitchFamily="34" charset="0"/>
              </a:endParaRPr>
            </a:p>
          </p:txBody>
        </p:sp>
        <p:sp>
          <p:nvSpPr>
            <p:cNvPr id="8197" name="Text Box 5"/>
            <p:cNvSpPr txBox="1">
              <a:spLocks noChangeArrowheads="1"/>
            </p:cNvSpPr>
            <p:nvPr/>
          </p:nvSpPr>
          <p:spPr bwMode="auto">
            <a:xfrm>
              <a:off x="48" y="48"/>
              <a:ext cx="1296"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استراتيجية الخدمات المساندة للمنتج </a:t>
              </a:r>
              <a:endParaRPr lang="en-US" sz="1400" dirty="0">
                <a:solidFill>
                  <a:srgbClr val="C00000"/>
                </a:solidFill>
              </a:endParaRPr>
            </a:p>
          </p:txBody>
        </p:sp>
        <p:sp>
          <p:nvSpPr>
            <p:cNvPr id="24" name="Text Box 5"/>
            <p:cNvSpPr txBox="1">
              <a:spLocks noChangeArrowheads="1"/>
            </p:cNvSpPr>
            <p:nvPr/>
          </p:nvSpPr>
          <p:spPr bwMode="auto">
            <a:xfrm>
              <a:off x="48" y="514"/>
              <a:ext cx="1392"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b="1" dirty="0">
                  <a:solidFill>
                    <a:srgbClr val="062765"/>
                  </a:solidFill>
                </a:rPr>
                <a:t>وتتمثل فى تقديم مايلى – الضمان – الخدمة – حد ائتمان</a:t>
              </a:r>
            </a:p>
          </p:txBody>
        </p:sp>
      </p:grpSp>
      <p:grpSp>
        <p:nvGrpSpPr>
          <p:cNvPr id="8198" name="Group 6"/>
          <p:cNvGrpSpPr>
            <a:grpSpLocks/>
          </p:cNvGrpSpPr>
          <p:nvPr/>
        </p:nvGrpSpPr>
        <p:grpSpPr bwMode="auto">
          <a:xfrm>
            <a:off x="1143000" y="3276600"/>
            <a:ext cx="2286000" cy="2700338"/>
            <a:chOff x="0" y="0"/>
            <a:chExt cx="1440" cy="1701"/>
          </a:xfrm>
        </p:grpSpPr>
        <p:sp>
          <p:nvSpPr>
            <p:cNvPr id="8199" name="AutoShape 7"/>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dirty="0">
                <a:latin typeface="Verdana" pitchFamily="34" charset="0"/>
              </a:endParaRPr>
            </a:p>
          </p:txBody>
        </p:sp>
        <p:sp>
          <p:nvSpPr>
            <p:cNvPr id="8200" name="Text Box 8"/>
            <p:cNvSpPr txBox="1">
              <a:spLocks noChangeArrowheads="1"/>
            </p:cNvSpPr>
            <p:nvPr/>
          </p:nvSpPr>
          <p:spPr bwMode="auto">
            <a:xfrm>
              <a:off x="60" y="82"/>
              <a:ext cx="128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استراتيجية الضغط </a:t>
              </a:r>
              <a:endParaRPr lang="en-US" sz="1400" dirty="0">
                <a:solidFill>
                  <a:srgbClr val="C00000"/>
                </a:solidFill>
              </a:endParaRPr>
            </a:p>
          </p:txBody>
        </p:sp>
        <p:sp>
          <p:nvSpPr>
            <p:cNvPr id="30" name="Text Box 8"/>
            <p:cNvSpPr txBox="1">
              <a:spLocks noChangeArrowheads="1"/>
            </p:cNvSpPr>
            <p:nvPr/>
          </p:nvSpPr>
          <p:spPr bwMode="auto">
            <a:xfrm>
              <a:off x="0" y="480"/>
              <a:ext cx="1411" cy="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000" b="1" dirty="0">
                  <a:solidFill>
                    <a:srgbClr val="052B6D"/>
                  </a:solidFill>
                </a:rPr>
                <a:t>وهى استراتيجية تستخدم فى الغالب فى عمليات البيع اكثر من عمليات الترويج وهى تعتمد على ان الاسلوب العدائى القوى فى الاقناع </a:t>
              </a:r>
            </a:p>
          </p:txBody>
        </p:sp>
      </p:grpSp>
      <p:sp>
        <p:nvSpPr>
          <p:cNvPr id="8201" name="AutoShape 9"/>
          <p:cNvSpPr>
            <a:spLocks noChangeAspect="1" noChangeArrowheads="1" noTextEdit="1"/>
          </p:cNvSpPr>
          <p:nvPr/>
        </p:nvSpPr>
        <p:spPr bwMode="auto">
          <a:xfrm>
            <a:off x="3222625" y="3176588"/>
            <a:ext cx="9096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2" name="Unknown Shape"/>
          <p:cNvSpPr>
            <a:spLocks/>
          </p:cNvSpPr>
          <p:nvPr/>
        </p:nvSpPr>
        <p:spPr bwMode="auto">
          <a:xfrm>
            <a:off x="3222625" y="3179763"/>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bg1"/>
              </a:gs>
              <a:gs pos="100000">
                <a:schemeClr val="bg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8203" name="AutoShape 11"/>
          <p:cNvSpPr>
            <a:spLocks noChangeAspect="1" noChangeArrowheads="1" noTextEdit="1"/>
          </p:cNvSpPr>
          <p:nvPr/>
        </p:nvSpPr>
        <p:spPr bwMode="auto">
          <a:xfrm flipH="1">
            <a:off x="4868863" y="3176588"/>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4" name="Unknown Shape"/>
          <p:cNvSpPr>
            <a:spLocks/>
          </p:cNvSpPr>
          <p:nvPr/>
        </p:nvSpPr>
        <p:spPr bwMode="auto">
          <a:xfrm flipH="1">
            <a:off x="4875213" y="3179763"/>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grpSp>
        <p:nvGrpSpPr>
          <p:cNvPr id="8205" name="Group 13"/>
          <p:cNvGrpSpPr>
            <a:grpSpLocks/>
          </p:cNvGrpSpPr>
          <p:nvPr/>
        </p:nvGrpSpPr>
        <p:grpSpPr bwMode="auto">
          <a:xfrm>
            <a:off x="3048000" y="1552575"/>
            <a:ext cx="2998788" cy="1601788"/>
            <a:chOff x="0" y="0"/>
            <a:chExt cx="1889" cy="1009"/>
          </a:xfrm>
        </p:grpSpPr>
        <p:grpSp>
          <p:nvGrpSpPr>
            <p:cNvPr id="8206" name="Group 14"/>
            <p:cNvGrpSpPr>
              <a:grpSpLocks/>
            </p:cNvGrpSpPr>
            <p:nvPr/>
          </p:nvGrpSpPr>
          <p:grpSpPr bwMode="auto">
            <a:xfrm>
              <a:off x="0" y="0"/>
              <a:ext cx="1889" cy="1009"/>
              <a:chOff x="0" y="0"/>
              <a:chExt cx="1889" cy="1009"/>
            </a:xfrm>
          </p:grpSpPr>
          <p:grpSp>
            <p:nvGrpSpPr>
              <p:cNvPr id="8207" name="Group 15"/>
              <p:cNvGrpSpPr>
                <a:grpSpLocks/>
              </p:cNvGrpSpPr>
              <p:nvPr/>
            </p:nvGrpSpPr>
            <p:grpSpPr bwMode="auto">
              <a:xfrm>
                <a:off x="0" y="90"/>
                <a:ext cx="1889" cy="919"/>
                <a:chOff x="0" y="0"/>
                <a:chExt cx="1926" cy="937"/>
              </a:xfrm>
            </p:grpSpPr>
            <p:sp>
              <p:nvSpPr>
                <p:cNvPr id="8208" name="Oval 16"/>
                <p:cNvSpPr>
                  <a:spLocks noChangeArrowheads="1"/>
                </p:cNvSpPr>
                <p:nvPr/>
              </p:nvSpPr>
              <p:spPr bwMode="auto">
                <a:xfrm>
                  <a:off x="21" y="30"/>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8209" name="Oval 17"/>
                <p:cNvSpPr>
                  <a:spLocks noChangeArrowheads="1"/>
                </p:cNvSpPr>
                <p:nvPr/>
              </p:nvSpPr>
              <p:spPr bwMode="auto">
                <a:xfrm>
                  <a:off x="0" y="0"/>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grpSp>
          <p:sp>
            <p:nvSpPr>
              <p:cNvPr id="8210" name="Oval 18"/>
              <p:cNvSpPr>
                <a:spLocks noChangeArrowheads="1"/>
              </p:cNvSpPr>
              <p:nvPr/>
            </p:nvSpPr>
            <p:spPr bwMode="auto">
              <a:xfrm>
                <a:off x="89" y="0"/>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1" name="Oval 19"/>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2" name="Oval 20"/>
              <p:cNvSpPr>
                <a:spLocks noChangeArrowheads="1"/>
              </p:cNvSpPr>
              <p:nvPr/>
            </p:nvSpPr>
            <p:spPr bwMode="auto">
              <a:xfrm>
                <a:off x="128" y="13"/>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3" name="Oval 21"/>
              <p:cNvSpPr>
                <a:spLocks noChangeArrowheads="1"/>
              </p:cNvSpPr>
              <p:nvPr/>
            </p:nvSpPr>
            <p:spPr bwMode="auto">
              <a:xfrm>
                <a:off x="211" y="30"/>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8214" name="Text Box 22"/>
            <p:cNvSpPr txBox="1">
              <a:spLocks noChangeArrowheads="1"/>
            </p:cNvSpPr>
            <p:nvPr/>
          </p:nvSpPr>
          <p:spPr bwMode="auto">
            <a:xfrm>
              <a:off x="75" y="267"/>
              <a:ext cx="168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1" eaLnBrk="0" hangingPunct="0"/>
              <a:r>
                <a:rPr lang="ar-EG" sz="2400" b="1" dirty="0">
                  <a:solidFill>
                    <a:srgbClr val="062765"/>
                  </a:solidFill>
                </a:rPr>
                <a:t>الاستراتيجيات التسويقية </a:t>
              </a:r>
              <a:endParaRPr lang="en-US" sz="2400" b="1" dirty="0">
                <a:solidFill>
                  <a:srgbClr val="062765"/>
                </a:solidFill>
              </a:endParaRPr>
            </a:p>
          </p:txBody>
        </p:sp>
      </p:grpSp>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3614825"/>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inVertical)">
                                      <p:cBhvr>
                                        <p:cTn id="7" dur="500"/>
                                        <p:tgtEl>
                                          <p:spTgt spid="8195"/>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8203"/>
                                        </p:tgtEl>
                                        <p:attrNameLst>
                                          <p:attrName>style.visibility</p:attrName>
                                        </p:attrNameLst>
                                      </p:cBhvr>
                                      <p:to>
                                        <p:strVal val="visible"/>
                                      </p:to>
                                    </p:set>
                                    <p:animEffect transition="in" filter="barn(inVertical)">
                                      <p:cBhvr>
                                        <p:cTn id="10" dur="500"/>
                                        <p:tgtEl>
                                          <p:spTgt spid="820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204"/>
                                        </p:tgtEl>
                                        <p:attrNameLst>
                                          <p:attrName>style.visibility</p:attrName>
                                        </p:attrNameLst>
                                      </p:cBhvr>
                                      <p:to>
                                        <p:strVal val="visible"/>
                                      </p:to>
                                    </p:set>
                                    <p:animEffect transition="in" filter="barn(inVertical)">
                                      <p:cBhvr>
                                        <p:cTn id="13" dur="500"/>
                                        <p:tgtEl>
                                          <p:spTgt spid="820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barn(inVertical)">
                                      <p:cBhvr>
                                        <p:cTn id="18" dur="500"/>
                                        <p:tgtEl>
                                          <p:spTgt spid="8198"/>
                                        </p:tgtEl>
                                      </p:cBhvr>
                                    </p:animEffect>
                                  </p:childTnLst>
                                </p:cTn>
                              </p:par>
                              <p:par>
                                <p:cTn id="19" presetID="16" presetClass="entr" presetSubtype="21" fill="hold" grpId="0" nodeType="withEffect" nodePh="1">
                                  <p:stCondLst>
                                    <p:cond delay="0"/>
                                  </p:stCondLst>
                                  <p:endCondLst>
                                    <p:cond evt="begin" delay="0">
                                      <p:tn val="19"/>
                                    </p:cond>
                                  </p:endCondLst>
                                  <p:childTnLst>
                                    <p:set>
                                      <p:cBhvr>
                                        <p:cTn id="20" dur="1" fill="hold">
                                          <p:stCondLst>
                                            <p:cond delay="0"/>
                                          </p:stCondLst>
                                        </p:cTn>
                                        <p:tgtEl>
                                          <p:spTgt spid="8201"/>
                                        </p:tgtEl>
                                        <p:attrNameLst>
                                          <p:attrName>style.visibility</p:attrName>
                                        </p:attrNameLst>
                                      </p:cBhvr>
                                      <p:to>
                                        <p:strVal val="visible"/>
                                      </p:to>
                                    </p:set>
                                    <p:animEffect transition="in" filter="barn(inVertical)">
                                      <p:cBhvr>
                                        <p:cTn id="21" dur="500"/>
                                        <p:tgtEl>
                                          <p:spTgt spid="820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202"/>
                                        </p:tgtEl>
                                        <p:attrNameLst>
                                          <p:attrName>style.visibility</p:attrName>
                                        </p:attrNameLst>
                                      </p:cBhvr>
                                      <p:to>
                                        <p:strVal val="visible"/>
                                      </p:to>
                                    </p:set>
                                    <p:animEffect transition="in" filter="barn(inVertical)">
                                      <p:cBhvr>
                                        <p:cTn id="24" dur="5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p:bldP spid="8202" grpId="0" animBg="1"/>
      <p:bldP spid="8203" grpId="0"/>
      <p:bldP spid="820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rtl="1"/>
            <a:r>
              <a:rPr lang="ar-EG" sz="2800" b="1" dirty="0">
                <a:latin typeface="Simplified Arabic" pitchFamily="18" charset="-78"/>
                <a:ea typeface="+mn-ea"/>
                <a:cs typeface="Simplified Arabic" pitchFamily="18" charset="-78"/>
              </a:rPr>
              <a:t>بعض الاستراتيجيات التسويقية</a:t>
            </a:r>
            <a:endParaRPr lang="en-US" sz="2400" dirty="0">
              <a:solidFill>
                <a:schemeClr val="accent1"/>
              </a:solidFill>
            </a:endParaRPr>
          </a:p>
        </p:txBody>
      </p:sp>
      <p:grpSp>
        <p:nvGrpSpPr>
          <p:cNvPr id="8195" name="Group 3"/>
          <p:cNvGrpSpPr>
            <a:grpSpLocks/>
          </p:cNvGrpSpPr>
          <p:nvPr/>
        </p:nvGrpSpPr>
        <p:grpSpPr bwMode="auto">
          <a:xfrm>
            <a:off x="5562600" y="3276600"/>
            <a:ext cx="2286000" cy="2667000"/>
            <a:chOff x="0" y="0"/>
            <a:chExt cx="1440" cy="1680"/>
          </a:xfrm>
        </p:grpSpPr>
        <p:sp>
          <p:nvSpPr>
            <p:cNvPr id="8196" name="AutoShape 4"/>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a:latin typeface="Verdana" pitchFamily="34" charset="0"/>
              </a:endParaRPr>
            </a:p>
          </p:txBody>
        </p:sp>
        <p:sp>
          <p:nvSpPr>
            <p:cNvPr id="8197" name="Text Box 5"/>
            <p:cNvSpPr txBox="1">
              <a:spLocks noChangeArrowheads="1"/>
            </p:cNvSpPr>
            <p:nvPr/>
          </p:nvSpPr>
          <p:spPr bwMode="auto">
            <a:xfrm>
              <a:off x="48" y="48"/>
              <a:ext cx="129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استراتيحية الايحاء </a:t>
              </a:r>
              <a:endParaRPr lang="en-US" sz="1400" dirty="0">
                <a:solidFill>
                  <a:srgbClr val="C00000"/>
                </a:solidFill>
              </a:endParaRPr>
            </a:p>
          </p:txBody>
        </p:sp>
        <p:sp>
          <p:nvSpPr>
            <p:cNvPr id="24" name="Text Box 5"/>
            <p:cNvSpPr txBox="1">
              <a:spLocks noChangeArrowheads="1"/>
            </p:cNvSpPr>
            <p:nvPr/>
          </p:nvSpPr>
          <p:spPr bwMode="auto">
            <a:xfrm>
              <a:off x="48" y="514"/>
              <a:ext cx="1392" cy="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b="1" dirty="0">
                  <a:solidFill>
                    <a:srgbClr val="062765"/>
                  </a:solidFill>
                </a:rPr>
                <a:t>هى عبارة عن اسلوب اقناع مبسط قائم على الوقائع ويعتمد على المنطقة الرمادية فى اذهان المستهلكين وجذبهم بلغة الحوار طويل </a:t>
              </a:r>
              <a:r>
                <a:rPr lang="ar-EG" b="1" dirty="0" smtClean="0">
                  <a:solidFill>
                    <a:srgbClr val="062765"/>
                  </a:solidFill>
                </a:rPr>
                <a:t>الاجل</a:t>
              </a:r>
              <a:endParaRPr lang="ar-EG" b="1" dirty="0">
                <a:solidFill>
                  <a:srgbClr val="062765"/>
                </a:solidFill>
              </a:endParaRPr>
            </a:p>
          </p:txBody>
        </p:sp>
      </p:grpSp>
      <p:grpSp>
        <p:nvGrpSpPr>
          <p:cNvPr id="8198" name="Group 6"/>
          <p:cNvGrpSpPr>
            <a:grpSpLocks/>
          </p:cNvGrpSpPr>
          <p:nvPr/>
        </p:nvGrpSpPr>
        <p:grpSpPr bwMode="auto">
          <a:xfrm>
            <a:off x="1143000" y="3276600"/>
            <a:ext cx="2286000" cy="2700338"/>
            <a:chOff x="0" y="0"/>
            <a:chExt cx="1440" cy="1701"/>
          </a:xfrm>
        </p:grpSpPr>
        <p:sp>
          <p:nvSpPr>
            <p:cNvPr id="8199" name="AutoShape 7"/>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dirty="0">
                <a:latin typeface="Verdana" pitchFamily="34" charset="0"/>
              </a:endParaRPr>
            </a:p>
          </p:txBody>
        </p:sp>
        <p:sp>
          <p:nvSpPr>
            <p:cNvPr id="8200" name="Text Box 8"/>
            <p:cNvSpPr txBox="1">
              <a:spLocks noChangeArrowheads="1"/>
            </p:cNvSpPr>
            <p:nvPr/>
          </p:nvSpPr>
          <p:spPr bwMode="auto">
            <a:xfrm>
              <a:off x="60" y="82"/>
              <a:ext cx="128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استراتيحية الدفع </a:t>
              </a:r>
              <a:endParaRPr lang="en-US" sz="1400" dirty="0">
                <a:solidFill>
                  <a:srgbClr val="C00000"/>
                </a:solidFill>
              </a:endParaRPr>
            </a:p>
          </p:txBody>
        </p:sp>
        <p:sp>
          <p:nvSpPr>
            <p:cNvPr id="30" name="Text Box 8"/>
            <p:cNvSpPr txBox="1">
              <a:spLocks noChangeArrowheads="1"/>
            </p:cNvSpPr>
            <p:nvPr/>
          </p:nvSpPr>
          <p:spPr bwMode="auto">
            <a:xfrm>
              <a:off x="0" y="480"/>
              <a:ext cx="1411" cy="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000" b="1" dirty="0">
                  <a:solidFill>
                    <a:srgbClr val="052B6D"/>
                  </a:solidFill>
                </a:rPr>
                <a:t>هى التركيز على البيع الشخصى والاعلان ووسائل الترويج الاخرى وتوجيه كافة جهود الترويج الى منافذ التوزيع تجار الجملة </a:t>
              </a:r>
            </a:p>
          </p:txBody>
        </p:sp>
      </p:grpSp>
      <p:sp>
        <p:nvSpPr>
          <p:cNvPr id="8201" name="AutoShape 9"/>
          <p:cNvSpPr>
            <a:spLocks noChangeAspect="1" noChangeArrowheads="1" noTextEdit="1"/>
          </p:cNvSpPr>
          <p:nvPr/>
        </p:nvSpPr>
        <p:spPr bwMode="auto">
          <a:xfrm>
            <a:off x="3222625" y="3176588"/>
            <a:ext cx="9096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2" name="Unknown Shape"/>
          <p:cNvSpPr>
            <a:spLocks/>
          </p:cNvSpPr>
          <p:nvPr/>
        </p:nvSpPr>
        <p:spPr bwMode="auto">
          <a:xfrm>
            <a:off x="3222625" y="3179763"/>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bg1"/>
              </a:gs>
              <a:gs pos="100000">
                <a:schemeClr val="bg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8203" name="AutoShape 11"/>
          <p:cNvSpPr>
            <a:spLocks noChangeAspect="1" noChangeArrowheads="1" noTextEdit="1"/>
          </p:cNvSpPr>
          <p:nvPr/>
        </p:nvSpPr>
        <p:spPr bwMode="auto">
          <a:xfrm flipH="1">
            <a:off x="4868863" y="3176588"/>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4" name="Unknown Shape"/>
          <p:cNvSpPr>
            <a:spLocks/>
          </p:cNvSpPr>
          <p:nvPr/>
        </p:nvSpPr>
        <p:spPr bwMode="auto">
          <a:xfrm flipH="1">
            <a:off x="4875213" y="3179763"/>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grpSp>
        <p:nvGrpSpPr>
          <p:cNvPr id="8205" name="Group 13"/>
          <p:cNvGrpSpPr>
            <a:grpSpLocks/>
          </p:cNvGrpSpPr>
          <p:nvPr/>
        </p:nvGrpSpPr>
        <p:grpSpPr bwMode="auto">
          <a:xfrm>
            <a:off x="3048000" y="1552575"/>
            <a:ext cx="2998788" cy="1601788"/>
            <a:chOff x="0" y="0"/>
            <a:chExt cx="1889" cy="1009"/>
          </a:xfrm>
        </p:grpSpPr>
        <p:grpSp>
          <p:nvGrpSpPr>
            <p:cNvPr id="8206" name="Group 14"/>
            <p:cNvGrpSpPr>
              <a:grpSpLocks/>
            </p:cNvGrpSpPr>
            <p:nvPr/>
          </p:nvGrpSpPr>
          <p:grpSpPr bwMode="auto">
            <a:xfrm>
              <a:off x="0" y="0"/>
              <a:ext cx="1889" cy="1009"/>
              <a:chOff x="0" y="0"/>
              <a:chExt cx="1889" cy="1009"/>
            </a:xfrm>
          </p:grpSpPr>
          <p:grpSp>
            <p:nvGrpSpPr>
              <p:cNvPr id="8207" name="Group 15"/>
              <p:cNvGrpSpPr>
                <a:grpSpLocks/>
              </p:cNvGrpSpPr>
              <p:nvPr/>
            </p:nvGrpSpPr>
            <p:grpSpPr bwMode="auto">
              <a:xfrm>
                <a:off x="0" y="90"/>
                <a:ext cx="1889" cy="919"/>
                <a:chOff x="0" y="0"/>
                <a:chExt cx="1926" cy="937"/>
              </a:xfrm>
            </p:grpSpPr>
            <p:sp>
              <p:nvSpPr>
                <p:cNvPr id="8208" name="Oval 16"/>
                <p:cNvSpPr>
                  <a:spLocks noChangeArrowheads="1"/>
                </p:cNvSpPr>
                <p:nvPr/>
              </p:nvSpPr>
              <p:spPr bwMode="auto">
                <a:xfrm>
                  <a:off x="21" y="30"/>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8209" name="Oval 17"/>
                <p:cNvSpPr>
                  <a:spLocks noChangeArrowheads="1"/>
                </p:cNvSpPr>
                <p:nvPr/>
              </p:nvSpPr>
              <p:spPr bwMode="auto">
                <a:xfrm>
                  <a:off x="0" y="0"/>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grpSp>
          <p:sp>
            <p:nvSpPr>
              <p:cNvPr id="8210" name="Oval 18"/>
              <p:cNvSpPr>
                <a:spLocks noChangeArrowheads="1"/>
              </p:cNvSpPr>
              <p:nvPr/>
            </p:nvSpPr>
            <p:spPr bwMode="auto">
              <a:xfrm>
                <a:off x="89" y="0"/>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1" name="Oval 19"/>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2" name="Oval 20"/>
              <p:cNvSpPr>
                <a:spLocks noChangeArrowheads="1"/>
              </p:cNvSpPr>
              <p:nvPr/>
            </p:nvSpPr>
            <p:spPr bwMode="auto">
              <a:xfrm>
                <a:off x="128" y="13"/>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3" name="Oval 21"/>
              <p:cNvSpPr>
                <a:spLocks noChangeArrowheads="1"/>
              </p:cNvSpPr>
              <p:nvPr/>
            </p:nvSpPr>
            <p:spPr bwMode="auto">
              <a:xfrm>
                <a:off x="211" y="30"/>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8214" name="Text Box 22"/>
            <p:cNvSpPr txBox="1">
              <a:spLocks noChangeArrowheads="1"/>
            </p:cNvSpPr>
            <p:nvPr/>
          </p:nvSpPr>
          <p:spPr bwMode="auto">
            <a:xfrm>
              <a:off x="75" y="267"/>
              <a:ext cx="168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1" eaLnBrk="0" hangingPunct="0"/>
              <a:r>
                <a:rPr lang="ar-EG" sz="2400" b="1" dirty="0">
                  <a:solidFill>
                    <a:srgbClr val="062765"/>
                  </a:solidFill>
                </a:rPr>
                <a:t>الاستراتيجيات التسويقية </a:t>
              </a:r>
              <a:endParaRPr lang="en-US" sz="2400" b="1" dirty="0">
                <a:solidFill>
                  <a:srgbClr val="062765"/>
                </a:solidFill>
              </a:endParaRPr>
            </a:p>
          </p:txBody>
        </p:sp>
      </p:grpSp>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242004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inVertical)">
                                      <p:cBhvr>
                                        <p:cTn id="7" dur="500"/>
                                        <p:tgtEl>
                                          <p:spTgt spid="8195"/>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8203"/>
                                        </p:tgtEl>
                                        <p:attrNameLst>
                                          <p:attrName>style.visibility</p:attrName>
                                        </p:attrNameLst>
                                      </p:cBhvr>
                                      <p:to>
                                        <p:strVal val="visible"/>
                                      </p:to>
                                    </p:set>
                                    <p:animEffect transition="in" filter="barn(inVertical)">
                                      <p:cBhvr>
                                        <p:cTn id="10" dur="500"/>
                                        <p:tgtEl>
                                          <p:spTgt spid="820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204"/>
                                        </p:tgtEl>
                                        <p:attrNameLst>
                                          <p:attrName>style.visibility</p:attrName>
                                        </p:attrNameLst>
                                      </p:cBhvr>
                                      <p:to>
                                        <p:strVal val="visible"/>
                                      </p:to>
                                    </p:set>
                                    <p:animEffect transition="in" filter="barn(inVertical)">
                                      <p:cBhvr>
                                        <p:cTn id="13" dur="500"/>
                                        <p:tgtEl>
                                          <p:spTgt spid="820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barn(inVertical)">
                                      <p:cBhvr>
                                        <p:cTn id="18" dur="500"/>
                                        <p:tgtEl>
                                          <p:spTgt spid="8198"/>
                                        </p:tgtEl>
                                      </p:cBhvr>
                                    </p:animEffect>
                                  </p:childTnLst>
                                </p:cTn>
                              </p:par>
                              <p:par>
                                <p:cTn id="19" presetID="16" presetClass="entr" presetSubtype="21" fill="hold" grpId="0" nodeType="withEffect" nodePh="1">
                                  <p:stCondLst>
                                    <p:cond delay="0"/>
                                  </p:stCondLst>
                                  <p:endCondLst>
                                    <p:cond evt="begin" delay="0">
                                      <p:tn val="19"/>
                                    </p:cond>
                                  </p:endCondLst>
                                  <p:childTnLst>
                                    <p:set>
                                      <p:cBhvr>
                                        <p:cTn id="20" dur="1" fill="hold">
                                          <p:stCondLst>
                                            <p:cond delay="0"/>
                                          </p:stCondLst>
                                        </p:cTn>
                                        <p:tgtEl>
                                          <p:spTgt spid="8201"/>
                                        </p:tgtEl>
                                        <p:attrNameLst>
                                          <p:attrName>style.visibility</p:attrName>
                                        </p:attrNameLst>
                                      </p:cBhvr>
                                      <p:to>
                                        <p:strVal val="visible"/>
                                      </p:to>
                                    </p:set>
                                    <p:animEffect transition="in" filter="barn(inVertical)">
                                      <p:cBhvr>
                                        <p:cTn id="21" dur="500"/>
                                        <p:tgtEl>
                                          <p:spTgt spid="820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202"/>
                                        </p:tgtEl>
                                        <p:attrNameLst>
                                          <p:attrName>style.visibility</p:attrName>
                                        </p:attrNameLst>
                                      </p:cBhvr>
                                      <p:to>
                                        <p:strVal val="visible"/>
                                      </p:to>
                                    </p:set>
                                    <p:animEffect transition="in" filter="barn(inVertical)">
                                      <p:cBhvr>
                                        <p:cTn id="24" dur="5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p:bldP spid="8202" grpId="0" animBg="1"/>
      <p:bldP spid="8203" grpId="0"/>
      <p:bldP spid="820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
            <a:ext cx="1356320"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2286000" y="228600"/>
            <a:ext cx="4572000" cy="722334"/>
          </a:xfrm>
          <a:prstGeom prst="roundRect">
            <a:avLst/>
          </a:prstGeom>
          <a:solidFill>
            <a:srgbClr val="CC6600"/>
          </a:solidFill>
          <a:ln/>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5000" dirty="0">
                <a:solidFill>
                  <a:schemeClr val="tx2">
                    <a:lumMod val="50000"/>
                  </a:schemeClr>
                </a:solidFill>
              </a:rPr>
              <a:t>محاور الدورة</a:t>
            </a:r>
          </a:p>
        </p:txBody>
      </p:sp>
      <p:graphicFrame>
        <p:nvGraphicFramePr>
          <p:cNvPr id="14" name="Diagram 13"/>
          <p:cNvGraphicFramePr/>
          <p:nvPr>
            <p:extLst>
              <p:ext uri="{D42A27DB-BD31-4B8C-83A1-F6EECF244321}">
                <p14:modId xmlns:p14="http://schemas.microsoft.com/office/powerpoint/2010/main" val="3216647146"/>
              </p:ext>
            </p:extLst>
          </p:nvPr>
        </p:nvGraphicFramePr>
        <p:xfrm>
          <a:off x="1066696" y="381080"/>
          <a:ext cx="74676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bwMode="auto">
          <a:xfrm>
            <a:off x="7696118" y="6400722"/>
            <a:ext cx="1447882" cy="457188"/>
          </a:xfrm>
          <a:prstGeom prst="rect">
            <a:avLst/>
          </a:prstGeom>
          <a:gradFill flip="none" rotWithShape="1">
            <a:gsLst>
              <a:gs pos="0">
                <a:srgbClr val="CC6600">
                  <a:shade val="30000"/>
                  <a:satMod val="115000"/>
                </a:srgbClr>
              </a:gs>
              <a:gs pos="50000">
                <a:srgbClr val="CC6600">
                  <a:shade val="67500"/>
                  <a:satMod val="115000"/>
                </a:srgbClr>
              </a:gs>
              <a:gs pos="100000">
                <a:srgbClr val="CC6600">
                  <a:shade val="100000"/>
                  <a:satMod val="115000"/>
                </a:srgbClr>
              </a:gs>
            </a:gsLst>
            <a:path path="circle">
              <a:fillToRect t="100000" r="100000"/>
            </a:path>
            <a:tileRect l="-100000" b="-100000"/>
          </a:gra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1" i="0" u="none" strike="noStrike" cap="none" normalizeH="0" baseline="0" dirty="0" smtClean="0">
                <a:ln>
                  <a:noFill/>
                </a:ln>
                <a:solidFill>
                  <a:schemeClr val="accent2">
                    <a:lumMod val="10000"/>
                  </a:schemeClr>
                </a:solidFill>
                <a:effectLst/>
                <a:latin typeface="Arial" pitchFamily="34" charset="0"/>
              </a:rPr>
              <a:t>2</a:t>
            </a:r>
          </a:p>
        </p:txBody>
      </p:sp>
    </p:spTree>
    <p:extLst>
      <p:ext uri="{BB962C8B-B14F-4D97-AF65-F5344CB8AC3E}">
        <p14:creationId xmlns:p14="http://schemas.microsoft.com/office/powerpoint/2010/main" val="2906376080"/>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rtl="1"/>
            <a:r>
              <a:rPr lang="ar-EG" sz="2800" b="1" dirty="0">
                <a:latin typeface="Simplified Arabic" pitchFamily="18" charset="-78"/>
                <a:ea typeface="+mn-ea"/>
                <a:cs typeface="Simplified Arabic" pitchFamily="18" charset="-78"/>
              </a:rPr>
              <a:t>بعض الاستراتيجيات التسويقية</a:t>
            </a:r>
            <a:endParaRPr lang="en-US" sz="2400" dirty="0">
              <a:solidFill>
                <a:schemeClr val="accent1"/>
              </a:solidFill>
            </a:endParaRPr>
          </a:p>
        </p:txBody>
      </p:sp>
      <p:grpSp>
        <p:nvGrpSpPr>
          <p:cNvPr id="8195" name="Group 3"/>
          <p:cNvGrpSpPr>
            <a:grpSpLocks/>
          </p:cNvGrpSpPr>
          <p:nvPr/>
        </p:nvGrpSpPr>
        <p:grpSpPr bwMode="auto">
          <a:xfrm>
            <a:off x="5562600" y="3276600"/>
            <a:ext cx="2286000" cy="2667000"/>
            <a:chOff x="0" y="0"/>
            <a:chExt cx="1440" cy="1680"/>
          </a:xfrm>
        </p:grpSpPr>
        <p:sp>
          <p:nvSpPr>
            <p:cNvPr id="8196" name="AutoShape 4"/>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a:latin typeface="Verdana" pitchFamily="34" charset="0"/>
              </a:endParaRPr>
            </a:p>
          </p:txBody>
        </p:sp>
        <p:sp>
          <p:nvSpPr>
            <p:cNvPr id="8197" name="Text Box 5"/>
            <p:cNvSpPr txBox="1">
              <a:spLocks noChangeArrowheads="1"/>
            </p:cNvSpPr>
            <p:nvPr/>
          </p:nvSpPr>
          <p:spPr bwMode="auto">
            <a:xfrm>
              <a:off x="48" y="48"/>
              <a:ext cx="129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استراتيحية الجذب </a:t>
              </a:r>
              <a:endParaRPr lang="en-US" sz="1400" dirty="0">
                <a:solidFill>
                  <a:srgbClr val="C00000"/>
                </a:solidFill>
              </a:endParaRPr>
            </a:p>
          </p:txBody>
        </p:sp>
        <p:sp>
          <p:nvSpPr>
            <p:cNvPr id="24" name="Text Box 5"/>
            <p:cNvSpPr txBox="1">
              <a:spLocks noChangeArrowheads="1"/>
            </p:cNvSpPr>
            <p:nvPr/>
          </p:nvSpPr>
          <p:spPr bwMode="auto">
            <a:xfrm>
              <a:off x="48" y="514"/>
              <a:ext cx="1392" cy="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b="1" dirty="0">
                  <a:solidFill>
                    <a:srgbClr val="062765"/>
                  </a:solidFill>
                </a:rPr>
                <a:t>هى وجود طلب على المنتج من خلال المستهلك اى خلق المنتج لطلب مباشر من المستهلك عن طريق جهود الترويج </a:t>
              </a:r>
            </a:p>
          </p:txBody>
        </p:sp>
      </p:grpSp>
      <p:grpSp>
        <p:nvGrpSpPr>
          <p:cNvPr id="8198" name="Group 6"/>
          <p:cNvGrpSpPr>
            <a:grpSpLocks/>
          </p:cNvGrpSpPr>
          <p:nvPr/>
        </p:nvGrpSpPr>
        <p:grpSpPr bwMode="auto">
          <a:xfrm>
            <a:off x="1143000" y="3276600"/>
            <a:ext cx="2286000" cy="2700338"/>
            <a:chOff x="0" y="0"/>
            <a:chExt cx="1440" cy="1701"/>
          </a:xfrm>
        </p:grpSpPr>
        <p:sp>
          <p:nvSpPr>
            <p:cNvPr id="8199" name="AutoShape 7"/>
            <p:cNvSpPr>
              <a:spLocks noChangeArrowheads="1"/>
            </p:cNvSpPr>
            <p:nvPr/>
          </p:nvSpPr>
          <p:spPr bwMode="auto">
            <a:xfrm>
              <a:off x="0" y="0"/>
              <a:ext cx="1440" cy="1680"/>
            </a:xfrm>
            <a:prstGeom prst="roundRect">
              <a:avLst>
                <a:gd name="adj" fmla="val 16667"/>
              </a:avLst>
            </a:prstGeom>
            <a:gradFill rotWithShape="1">
              <a:gsLst>
                <a:gs pos="0">
                  <a:srgbClr val="99CCFF"/>
                </a:gs>
                <a:gs pos="100000">
                  <a:srgbClr val="99CCFF">
                    <a:gamma/>
                    <a:tint val="27451"/>
                    <a:invGamma/>
                  </a:srgbClr>
                </a:gs>
              </a:gsLst>
              <a:lin ang="5400000" scaled="1"/>
            </a:gradFill>
            <a:ln w="38100"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ar-EG" dirty="0">
                <a:latin typeface="Verdana" pitchFamily="34" charset="0"/>
              </a:endParaRPr>
            </a:p>
          </p:txBody>
        </p:sp>
        <p:sp>
          <p:nvSpPr>
            <p:cNvPr id="8200" name="Text Box 8"/>
            <p:cNvSpPr txBox="1">
              <a:spLocks noChangeArrowheads="1"/>
            </p:cNvSpPr>
            <p:nvPr/>
          </p:nvSpPr>
          <p:spPr bwMode="auto">
            <a:xfrm>
              <a:off x="60" y="82"/>
              <a:ext cx="128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000" b="1" dirty="0">
                  <a:solidFill>
                    <a:srgbClr val="C00000"/>
                  </a:solidFill>
                </a:rPr>
                <a:t>استراتيجية الضغط </a:t>
              </a:r>
              <a:endParaRPr lang="en-US" sz="1400" dirty="0">
                <a:solidFill>
                  <a:srgbClr val="C00000"/>
                </a:solidFill>
              </a:endParaRPr>
            </a:p>
          </p:txBody>
        </p:sp>
        <p:sp>
          <p:nvSpPr>
            <p:cNvPr id="30" name="Text Box 8"/>
            <p:cNvSpPr txBox="1">
              <a:spLocks noChangeArrowheads="1"/>
            </p:cNvSpPr>
            <p:nvPr/>
          </p:nvSpPr>
          <p:spPr bwMode="auto">
            <a:xfrm>
              <a:off x="0" y="480"/>
              <a:ext cx="1411" cy="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000" b="1" dirty="0">
                  <a:solidFill>
                    <a:srgbClr val="052B6D"/>
                  </a:solidFill>
                </a:rPr>
                <a:t>وهى استراتيجية تستخدم فى الغالب فى عمليات البيع اكثر من عمليات الترويج وهى تعتمد على ان الاسلوب العدائى القوى فى الاقناع</a:t>
              </a:r>
            </a:p>
          </p:txBody>
        </p:sp>
      </p:grpSp>
      <p:sp>
        <p:nvSpPr>
          <p:cNvPr id="8201" name="AutoShape 9"/>
          <p:cNvSpPr>
            <a:spLocks noChangeAspect="1" noChangeArrowheads="1" noTextEdit="1"/>
          </p:cNvSpPr>
          <p:nvPr/>
        </p:nvSpPr>
        <p:spPr bwMode="auto">
          <a:xfrm>
            <a:off x="3222625" y="3176588"/>
            <a:ext cx="9096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2" name="Unknown Shape"/>
          <p:cNvSpPr>
            <a:spLocks/>
          </p:cNvSpPr>
          <p:nvPr/>
        </p:nvSpPr>
        <p:spPr bwMode="auto">
          <a:xfrm>
            <a:off x="3222625" y="3179763"/>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bg1"/>
              </a:gs>
              <a:gs pos="100000">
                <a:schemeClr val="bg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sp>
        <p:nvSpPr>
          <p:cNvPr id="8203" name="AutoShape 11"/>
          <p:cNvSpPr>
            <a:spLocks noChangeAspect="1" noChangeArrowheads="1" noTextEdit="1"/>
          </p:cNvSpPr>
          <p:nvPr/>
        </p:nvSpPr>
        <p:spPr bwMode="auto">
          <a:xfrm flipH="1">
            <a:off x="4868863" y="3176588"/>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EG"/>
          </a:p>
        </p:txBody>
      </p:sp>
      <p:sp>
        <p:nvSpPr>
          <p:cNvPr id="8204" name="Unknown Shape"/>
          <p:cNvSpPr>
            <a:spLocks/>
          </p:cNvSpPr>
          <p:nvPr/>
        </p:nvSpPr>
        <p:spPr bwMode="auto">
          <a:xfrm flipH="1">
            <a:off x="4875213" y="3179763"/>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1"/>
              </a:gs>
              <a:gs pos="100000">
                <a:schemeClr val="accent1">
                  <a:gamma/>
                  <a:tint val="31765"/>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p>
        </p:txBody>
      </p:sp>
      <p:grpSp>
        <p:nvGrpSpPr>
          <p:cNvPr id="8205" name="Group 13"/>
          <p:cNvGrpSpPr>
            <a:grpSpLocks/>
          </p:cNvGrpSpPr>
          <p:nvPr/>
        </p:nvGrpSpPr>
        <p:grpSpPr bwMode="auto">
          <a:xfrm>
            <a:off x="3048000" y="1552575"/>
            <a:ext cx="2998788" cy="1601788"/>
            <a:chOff x="0" y="0"/>
            <a:chExt cx="1889" cy="1009"/>
          </a:xfrm>
        </p:grpSpPr>
        <p:grpSp>
          <p:nvGrpSpPr>
            <p:cNvPr id="8206" name="Group 14"/>
            <p:cNvGrpSpPr>
              <a:grpSpLocks/>
            </p:cNvGrpSpPr>
            <p:nvPr/>
          </p:nvGrpSpPr>
          <p:grpSpPr bwMode="auto">
            <a:xfrm>
              <a:off x="0" y="0"/>
              <a:ext cx="1889" cy="1009"/>
              <a:chOff x="0" y="0"/>
              <a:chExt cx="1889" cy="1009"/>
            </a:xfrm>
          </p:grpSpPr>
          <p:grpSp>
            <p:nvGrpSpPr>
              <p:cNvPr id="8207" name="Group 15"/>
              <p:cNvGrpSpPr>
                <a:grpSpLocks/>
              </p:cNvGrpSpPr>
              <p:nvPr/>
            </p:nvGrpSpPr>
            <p:grpSpPr bwMode="auto">
              <a:xfrm>
                <a:off x="0" y="90"/>
                <a:ext cx="1889" cy="919"/>
                <a:chOff x="0" y="0"/>
                <a:chExt cx="1926" cy="937"/>
              </a:xfrm>
            </p:grpSpPr>
            <p:sp>
              <p:nvSpPr>
                <p:cNvPr id="8208" name="Oval 16"/>
                <p:cNvSpPr>
                  <a:spLocks noChangeArrowheads="1"/>
                </p:cNvSpPr>
                <p:nvPr/>
              </p:nvSpPr>
              <p:spPr bwMode="auto">
                <a:xfrm>
                  <a:off x="21" y="30"/>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8209" name="Oval 17"/>
                <p:cNvSpPr>
                  <a:spLocks noChangeArrowheads="1"/>
                </p:cNvSpPr>
                <p:nvPr/>
              </p:nvSpPr>
              <p:spPr bwMode="auto">
                <a:xfrm>
                  <a:off x="0" y="0"/>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grpSp>
          <p:sp>
            <p:nvSpPr>
              <p:cNvPr id="8210" name="Oval 18"/>
              <p:cNvSpPr>
                <a:spLocks noChangeArrowheads="1"/>
              </p:cNvSpPr>
              <p:nvPr/>
            </p:nvSpPr>
            <p:spPr bwMode="auto">
              <a:xfrm>
                <a:off x="89" y="0"/>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1" name="Oval 19"/>
              <p:cNvSpPr>
                <a:spLocks noChangeArrowheads="1"/>
              </p:cNvSpPr>
              <p:nvPr/>
            </p:nvSpPr>
            <p:spPr bwMode="auto">
              <a:xfrm>
                <a:off x="111" y="5"/>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2" name="Oval 20"/>
              <p:cNvSpPr>
                <a:spLocks noChangeArrowheads="1"/>
              </p:cNvSpPr>
              <p:nvPr/>
            </p:nvSpPr>
            <p:spPr bwMode="auto">
              <a:xfrm>
                <a:off x="128" y="13"/>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8213" name="Oval 21"/>
              <p:cNvSpPr>
                <a:spLocks noChangeArrowheads="1"/>
              </p:cNvSpPr>
              <p:nvPr/>
            </p:nvSpPr>
            <p:spPr bwMode="auto">
              <a:xfrm>
                <a:off x="211" y="30"/>
                <a:ext cx="1382" cy="624"/>
              </a:xfrm>
              <a:prstGeom prst="ellipse">
                <a:avLst/>
              </a:prstGeom>
              <a:gradFill rotWithShape="1">
                <a:gsLst>
                  <a:gs pos="0">
                    <a:schemeClr val="accent1">
                      <a:gamma/>
                      <a:tint val="0"/>
                      <a:invGamma/>
                    </a:schemeClr>
                  </a:gs>
                  <a:gs pos="100000">
                    <a:schemeClr val="accent1">
                      <a:alpha val="37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8214" name="Text Box 22"/>
            <p:cNvSpPr txBox="1">
              <a:spLocks noChangeArrowheads="1"/>
            </p:cNvSpPr>
            <p:nvPr/>
          </p:nvSpPr>
          <p:spPr bwMode="auto">
            <a:xfrm>
              <a:off x="75" y="267"/>
              <a:ext cx="168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rtl="1" eaLnBrk="0" hangingPunct="0"/>
              <a:r>
                <a:rPr lang="ar-EG" sz="2400" b="1" dirty="0">
                  <a:solidFill>
                    <a:srgbClr val="062765"/>
                  </a:solidFill>
                </a:rPr>
                <a:t>الاستراتيجيات التسويقية </a:t>
              </a:r>
              <a:endParaRPr lang="en-US" sz="2400" b="1" dirty="0">
                <a:solidFill>
                  <a:srgbClr val="062765"/>
                </a:solidFill>
              </a:endParaRPr>
            </a:p>
          </p:txBody>
        </p:sp>
      </p:grpSp>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623811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arn(inVertical)">
                                      <p:cBhvr>
                                        <p:cTn id="7" dur="500"/>
                                        <p:tgtEl>
                                          <p:spTgt spid="8195"/>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8203"/>
                                        </p:tgtEl>
                                        <p:attrNameLst>
                                          <p:attrName>style.visibility</p:attrName>
                                        </p:attrNameLst>
                                      </p:cBhvr>
                                      <p:to>
                                        <p:strVal val="visible"/>
                                      </p:to>
                                    </p:set>
                                    <p:animEffect transition="in" filter="barn(inVertical)">
                                      <p:cBhvr>
                                        <p:cTn id="10" dur="500"/>
                                        <p:tgtEl>
                                          <p:spTgt spid="820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204"/>
                                        </p:tgtEl>
                                        <p:attrNameLst>
                                          <p:attrName>style.visibility</p:attrName>
                                        </p:attrNameLst>
                                      </p:cBhvr>
                                      <p:to>
                                        <p:strVal val="visible"/>
                                      </p:to>
                                    </p:set>
                                    <p:animEffect transition="in" filter="barn(inVertical)">
                                      <p:cBhvr>
                                        <p:cTn id="13" dur="500"/>
                                        <p:tgtEl>
                                          <p:spTgt spid="820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barn(inVertical)">
                                      <p:cBhvr>
                                        <p:cTn id="18" dur="500"/>
                                        <p:tgtEl>
                                          <p:spTgt spid="8198"/>
                                        </p:tgtEl>
                                      </p:cBhvr>
                                    </p:animEffect>
                                  </p:childTnLst>
                                </p:cTn>
                              </p:par>
                              <p:par>
                                <p:cTn id="19" presetID="16" presetClass="entr" presetSubtype="21" fill="hold" grpId="0" nodeType="withEffect" nodePh="1">
                                  <p:stCondLst>
                                    <p:cond delay="0"/>
                                  </p:stCondLst>
                                  <p:endCondLst>
                                    <p:cond evt="begin" delay="0">
                                      <p:tn val="19"/>
                                    </p:cond>
                                  </p:endCondLst>
                                  <p:childTnLst>
                                    <p:set>
                                      <p:cBhvr>
                                        <p:cTn id="20" dur="1" fill="hold">
                                          <p:stCondLst>
                                            <p:cond delay="0"/>
                                          </p:stCondLst>
                                        </p:cTn>
                                        <p:tgtEl>
                                          <p:spTgt spid="8201"/>
                                        </p:tgtEl>
                                        <p:attrNameLst>
                                          <p:attrName>style.visibility</p:attrName>
                                        </p:attrNameLst>
                                      </p:cBhvr>
                                      <p:to>
                                        <p:strVal val="visible"/>
                                      </p:to>
                                    </p:set>
                                    <p:animEffect transition="in" filter="barn(inVertical)">
                                      <p:cBhvr>
                                        <p:cTn id="21" dur="500"/>
                                        <p:tgtEl>
                                          <p:spTgt spid="820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202"/>
                                        </p:tgtEl>
                                        <p:attrNameLst>
                                          <p:attrName>style.visibility</p:attrName>
                                        </p:attrNameLst>
                                      </p:cBhvr>
                                      <p:to>
                                        <p:strVal val="visible"/>
                                      </p:to>
                                    </p:set>
                                    <p:animEffect transition="in" filter="barn(inVertical)">
                                      <p:cBhvr>
                                        <p:cTn id="24" dur="5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p:bldP spid="8202" grpId="0" animBg="1"/>
      <p:bldP spid="8203" grpId="0"/>
      <p:bldP spid="820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6" name="AutoShape 3" descr="D8FCD644EF414d608FD23FABDBB2453F# #AutoShape 3"/>
          <p:cNvSpPr>
            <a:spLocks noChangeArrowheads="1"/>
          </p:cNvSpPr>
          <p:nvPr/>
        </p:nvSpPr>
        <p:spPr bwMode="auto">
          <a:xfrm>
            <a:off x="2133664" y="1714501"/>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r>
              <a:rPr lang="ar-EG" altLang="zh-CN" sz="5000" b="1" dirty="0">
                <a:solidFill>
                  <a:srgbClr val="FFFFFF"/>
                </a:solidFill>
                <a:ea typeface="Microsoft YaHei" pitchFamily="34" charset="-122"/>
              </a:rPr>
              <a:t>تحديد احتياجات العملاء</a:t>
            </a: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35965642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rtl="1"/>
            <a:r>
              <a:rPr lang="ar-EG" b="1" dirty="0">
                <a:latin typeface="Simplified Arabic" pitchFamily="18" charset="-78"/>
                <a:ea typeface="+mn-ea"/>
                <a:cs typeface="Simplified Arabic" pitchFamily="18" charset="-78"/>
              </a:rPr>
              <a:t>تحديد احتياجات العملاء</a:t>
            </a:r>
            <a:endParaRPr lang="en-US" b="1" dirty="0">
              <a:latin typeface="Simplified Arabic" pitchFamily="18" charset="-78"/>
              <a:ea typeface="+mn-ea"/>
              <a:cs typeface="Simplified Arabic" pitchFamily="18" charset="-78"/>
            </a:endParaRPr>
          </a:p>
        </p:txBody>
      </p:sp>
      <p:sp>
        <p:nvSpPr>
          <p:cNvPr id="7171" name="Rectangle 3"/>
          <p:cNvSpPr>
            <a:spLocks noGrp="1" noChangeArrowheads="1"/>
          </p:cNvSpPr>
          <p:nvPr>
            <p:ph type="body" idx="1"/>
          </p:nvPr>
        </p:nvSpPr>
        <p:spPr>
          <a:xfrm>
            <a:off x="3505228" y="1905040"/>
            <a:ext cx="5105372" cy="1523960"/>
          </a:xfrm>
        </p:spPr>
        <p:txBody>
          <a:bodyPr/>
          <a:lstStyle/>
          <a:p>
            <a:pPr marL="0" indent="0" algn="justLow" rtl="1">
              <a:lnSpc>
                <a:spcPct val="80000"/>
              </a:lnSpc>
              <a:buNone/>
            </a:pPr>
            <a:r>
              <a:rPr lang="ar-EG" b="1" dirty="0">
                <a:latin typeface="Simplified Arabic" pitchFamily="18" charset="-78"/>
                <a:cs typeface="Simplified Arabic" pitchFamily="18" charset="-78"/>
              </a:rPr>
              <a:t>بعد تحديد من هو العميل ومعرفتنا به يجب علينا تحديد احتياجاته ورغباته وهذا يتأتى بعمل بحوث ودراسات تسويقية الهدف منها معرفة ماذا يرغبه العميل وتحقيق حاجيات ورغبات العميل يعطي الشركة أفضلية ويجعلها في وضع تنافسي أفضل </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886188"/>
            <a:ext cx="3462487" cy="2505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077019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2800" dirty="0"/>
              <a:t>الطرق المتبعه لتحديد احتياجات العملاء </a:t>
            </a:r>
            <a:endParaRPr lang="en-US" sz="2800" dirty="0"/>
          </a:p>
        </p:txBody>
      </p:sp>
      <p:grpSp>
        <p:nvGrpSpPr>
          <p:cNvPr id="6147" name="Group 3"/>
          <p:cNvGrpSpPr>
            <a:grpSpLocks/>
          </p:cNvGrpSpPr>
          <p:nvPr/>
        </p:nvGrpSpPr>
        <p:grpSpPr bwMode="auto">
          <a:xfrm flipH="1">
            <a:off x="1935976" y="2771775"/>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chemeClr val="tx2"/>
                  </a:solidFill>
                </a:rPr>
                <a:t>دراسات </a:t>
              </a:r>
              <a:r>
                <a:rPr lang="ar-EG" sz="2400" b="1" dirty="0">
                  <a:solidFill>
                    <a:schemeClr val="tx2"/>
                  </a:solidFill>
                </a:rPr>
                <a:t>اتجاهات العملاء</a:t>
              </a:r>
              <a:endParaRPr lang="en-US" sz="2400" b="1" dirty="0">
                <a:solidFill>
                  <a:schemeClr val="tx2"/>
                </a:solidFill>
              </a:endParaRPr>
            </a:p>
          </p:txBody>
        </p:sp>
        <p:sp>
          <p:nvSpPr>
            <p:cNvPr id="6160" name="Text Box 16"/>
            <p:cNvSpPr txBox="1">
              <a:spLocks noChangeArrowheads="1"/>
            </p:cNvSpPr>
            <p:nvPr/>
          </p:nvSpPr>
          <p:spPr bwMode="auto">
            <a:xfrm>
              <a:off x="81" y="5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t>2</a:t>
              </a: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6173" name="Text Box 29"/>
            <p:cNvSpPr txBox="1">
              <a:spLocks noChangeArrowheads="1"/>
            </p:cNvSpPr>
            <p:nvPr/>
          </p:nvSpPr>
          <p:spPr bwMode="auto">
            <a:xfrm>
              <a:off x="453" y="22"/>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chemeClr val="tx2"/>
                  </a:solidFill>
                </a:rPr>
                <a:t>المقابلات </a:t>
              </a:r>
              <a:r>
                <a:rPr lang="ar-EG" sz="2400" b="1" dirty="0">
                  <a:solidFill>
                    <a:schemeClr val="tx2"/>
                  </a:solidFill>
                </a:rPr>
                <a:t>الشخصية</a:t>
              </a:r>
              <a:endParaRPr lang="en-US" sz="2400" b="1" dirty="0">
                <a:solidFill>
                  <a:schemeClr val="tx2"/>
                </a:solidFill>
              </a:endParaRPr>
            </a:p>
          </p:txBody>
        </p:sp>
        <p:sp>
          <p:nvSpPr>
            <p:cNvPr id="6174" name="Text Box 30"/>
            <p:cNvSpPr txBox="1">
              <a:spLocks noChangeArrowheads="1"/>
            </p:cNvSpPr>
            <p:nvPr/>
          </p:nvSpPr>
          <p:spPr bwMode="auto">
            <a:xfrm>
              <a:off x="87" y="4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t>4</a:t>
              </a: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chemeClr val="tx2"/>
                  </a:solidFill>
                </a:rPr>
                <a:t>الاتصال </a:t>
              </a:r>
              <a:r>
                <a:rPr lang="ar-EG" sz="2400" b="1" dirty="0">
                  <a:solidFill>
                    <a:schemeClr val="tx2"/>
                  </a:solidFill>
                </a:rPr>
                <a:t>المباشر مع العملاء</a:t>
              </a:r>
              <a:endParaRPr lang="en-US" sz="2400" b="1" dirty="0">
                <a:solidFill>
                  <a:schemeClr val="tx2"/>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6190" name="Text Box 4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t>1</a:t>
                </a: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chemeClr val="tx2"/>
                  </a:solidFill>
                </a:rPr>
                <a:t>القيام </a:t>
              </a:r>
              <a:r>
                <a:rPr lang="ar-EG" sz="2400" b="1" dirty="0">
                  <a:solidFill>
                    <a:schemeClr val="tx2"/>
                  </a:solidFill>
                </a:rPr>
                <a:t>ببحوث التسويق</a:t>
              </a:r>
              <a:endParaRPr lang="en-US" sz="2400" b="1" dirty="0">
                <a:solidFill>
                  <a:schemeClr val="tx2"/>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p>
              </p:txBody>
            </p:sp>
          </p:grpSp>
          <p:sp>
            <p:nvSpPr>
              <p:cNvPr id="6206" name="Text Box 6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t>3</a:t>
                </a: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11125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6" name="AutoShape 3" descr="D8FCD644EF414d608FD23FABDBB2453F# #AutoShape 3"/>
          <p:cNvSpPr>
            <a:spLocks noChangeArrowheads="1"/>
          </p:cNvSpPr>
          <p:nvPr/>
        </p:nvSpPr>
        <p:spPr bwMode="auto">
          <a:xfrm>
            <a:off x="2133664" y="1714501"/>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r>
              <a:rPr lang="ar-EG" altLang="zh-CN" sz="5000" b="1">
                <a:solidFill>
                  <a:srgbClr val="FFFFFF"/>
                </a:solidFill>
                <a:ea typeface="Microsoft YaHei" pitchFamily="34" charset="-122"/>
              </a:rPr>
              <a:t>كيف تحافظ على عملائك </a:t>
            </a:r>
            <a:endParaRPr lang="ar-EG" altLang="zh-CN" sz="5000" b="1" smtClean="0">
              <a:solidFill>
                <a:srgbClr val="FFFFFF"/>
              </a:solidFill>
              <a:ea typeface="Microsoft YaHei" pitchFamily="34" charset="-122"/>
            </a:endParaRPr>
          </a:p>
          <a:p>
            <a:pPr algn="ctr" rtl="1" eaLnBrk="0" hangingPunct="0"/>
            <a:r>
              <a:rPr lang="ar-EG" altLang="zh-CN" sz="5000" b="1" smtClean="0">
                <a:solidFill>
                  <a:srgbClr val="FFFFFF"/>
                </a:solidFill>
                <a:ea typeface="Microsoft YaHei" pitchFamily="34" charset="-122"/>
              </a:rPr>
              <a:t>وتجذب </a:t>
            </a:r>
            <a:r>
              <a:rPr lang="ar-EG" altLang="zh-CN" sz="5000" b="1">
                <a:solidFill>
                  <a:srgbClr val="FFFFFF"/>
                </a:solidFill>
                <a:ea typeface="Microsoft YaHei" pitchFamily="34" charset="-122"/>
              </a:rPr>
              <a:t>عملاء اخرين</a:t>
            </a:r>
            <a:endParaRPr lang="ar-EG" altLang="zh-CN" sz="5000" b="1" dirty="0">
              <a:solidFill>
                <a:srgbClr val="FFFFFF"/>
              </a:solidFill>
              <a:ea typeface="Microsoft YaHei" pitchFamily="34" charset="-122"/>
            </a:endParaRP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42089520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الاعتناء بموقع الشركه</a:t>
            </a:r>
            <a:endParaRPr lang="en-US" sz="3200" b="1" dirty="0"/>
          </a:p>
        </p:txBody>
      </p:sp>
      <p:grpSp>
        <p:nvGrpSpPr>
          <p:cNvPr id="6147" name="Group 3"/>
          <p:cNvGrpSpPr>
            <a:grpSpLocks/>
          </p:cNvGrpSpPr>
          <p:nvPr/>
        </p:nvGrpSpPr>
        <p:grpSpPr bwMode="auto">
          <a:xfrm flipH="1">
            <a:off x="1935976" y="2771775"/>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لوحات </a:t>
              </a:r>
              <a:r>
                <a:rPr lang="ar-EG" sz="2400" b="1" dirty="0">
                  <a:solidFill>
                    <a:srgbClr val="FFFFFF"/>
                  </a:solidFill>
                </a:rPr>
                <a:t>ارشاديه</a:t>
              </a:r>
              <a:endParaRPr lang="en-US" sz="2400" b="1" dirty="0">
                <a:solidFill>
                  <a:srgbClr val="FFFFFF"/>
                </a:solidFill>
              </a:endParaRPr>
            </a:p>
          </p:txBody>
        </p:sp>
        <p:sp>
          <p:nvSpPr>
            <p:cNvPr id="6160" name="Text Box 16"/>
            <p:cNvSpPr txBox="1">
              <a:spLocks noChangeArrowheads="1"/>
            </p:cNvSpPr>
            <p:nvPr/>
          </p:nvSpPr>
          <p:spPr bwMode="auto">
            <a:xfrm>
              <a:off x="81" y="5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2</a:t>
              </a: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تبسيط </a:t>
              </a:r>
              <a:r>
                <a:rPr lang="ar-EG" sz="2400" b="1" dirty="0">
                  <a:solidFill>
                    <a:srgbClr val="FFFFFF"/>
                  </a:solidFill>
                </a:rPr>
                <a:t>اجراءت الامن</a:t>
              </a:r>
              <a:endParaRPr lang="en-US" sz="2400" b="1" dirty="0">
                <a:solidFill>
                  <a:srgbClr val="FFFFFF"/>
                </a:solidFill>
              </a:endParaRPr>
            </a:p>
          </p:txBody>
        </p:sp>
        <p:sp>
          <p:nvSpPr>
            <p:cNvPr id="6174" name="Text Box 30"/>
            <p:cNvSpPr txBox="1">
              <a:spLocks noChangeArrowheads="1"/>
            </p:cNvSpPr>
            <p:nvPr/>
          </p:nvSpPr>
          <p:spPr bwMode="auto">
            <a:xfrm>
              <a:off x="87" y="4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4</a:t>
              </a: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اختيار </a:t>
              </a:r>
              <a:r>
                <a:rPr lang="ar-EG" sz="2400" b="1" dirty="0">
                  <a:solidFill>
                    <a:srgbClr val="FFFFFF"/>
                  </a:solidFill>
                </a:rPr>
                <a:t>الموقع</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1</a:t>
                </a: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المظهر </a:t>
              </a:r>
              <a:r>
                <a:rPr lang="ar-EG" sz="2400" b="1" dirty="0">
                  <a:solidFill>
                    <a:srgbClr val="FFFFFF"/>
                  </a:solidFill>
                </a:rPr>
                <a:t>الخارجي للشركه</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672497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الاعتناء بمظهر العاملين ومحيط العمل</a:t>
            </a:r>
            <a:endParaRPr lang="en-US" sz="3200" b="1" dirty="0"/>
          </a:p>
        </p:txBody>
      </p:sp>
      <p:grpSp>
        <p:nvGrpSpPr>
          <p:cNvPr id="6147" name="Group 3"/>
          <p:cNvGrpSpPr>
            <a:grpSpLocks/>
          </p:cNvGrpSpPr>
          <p:nvPr/>
        </p:nvGrpSpPr>
        <p:grpSpPr bwMode="auto">
          <a:xfrm flipH="1">
            <a:off x="1935976" y="2771775"/>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توحيد </a:t>
              </a:r>
              <a:r>
                <a:rPr lang="ar-EG" sz="2400" b="1" dirty="0">
                  <a:solidFill>
                    <a:srgbClr val="FFFFFF"/>
                  </a:solidFill>
                </a:rPr>
                <a:t>الملابس</a:t>
              </a:r>
              <a:endParaRPr lang="en-US" sz="2400" b="1" dirty="0">
                <a:solidFill>
                  <a:srgbClr val="FFFFFF"/>
                </a:solidFill>
              </a:endParaRPr>
            </a:p>
          </p:txBody>
        </p:sp>
        <p:sp>
          <p:nvSpPr>
            <p:cNvPr id="6160" name="Text Box 16"/>
            <p:cNvSpPr txBox="1">
              <a:spLocks noChangeArrowheads="1"/>
            </p:cNvSpPr>
            <p:nvPr/>
          </p:nvSpPr>
          <p:spPr bwMode="auto">
            <a:xfrm>
              <a:off x="81" y="5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2</a:t>
              </a: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عدم </a:t>
              </a:r>
              <a:r>
                <a:rPr lang="ar-EG" sz="2400" b="1" dirty="0">
                  <a:solidFill>
                    <a:srgbClr val="FFFFFF"/>
                  </a:solidFill>
                </a:rPr>
                <a:t>مضع العلك او التدخين امام العملاء</a:t>
              </a:r>
              <a:endParaRPr lang="en-US" sz="2400" b="1" dirty="0">
                <a:solidFill>
                  <a:srgbClr val="FFFFFF"/>
                </a:solidFill>
              </a:endParaRPr>
            </a:p>
          </p:txBody>
        </p:sp>
        <p:sp>
          <p:nvSpPr>
            <p:cNvPr id="6174" name="Text Box 30"/>
            <p:cNvSpPr txBox="1">
              <a:spLocks noChangeArrowheads="1"/>
            </p:cNvSpPr>
            <p:nvPr/>
          </p:nvSpPr>
          <p:spPr bwMode="auto">
            <a:xfrm>
              <a:off x="87" y="4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4</a:t>
              </a: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اهتمام </a:t>
              </a:r>
              <a:r>
                <a:rPr lang="ar-EG" sz="2400" b="1" dirty="0">
                  <a:solidFill>
                    <a:srgbClr val="FFFFFF"/>
                  </a:solidFill>
                </a:rPr>
                <a:t>العاملين بمظهرهم الخارجي </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1</a:t>
                </a: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سلامة </a:t>
              </a:r>
              <a:r>
                <a:rPr lang="ar-EG" sz="2400" b="1" dirty="0">
                  <a:solidFill>
                    <a:srgbClr val="FFFFFF"/>
                  </a:solidFill>
                </a:rPr>
                <a:t>ونظافة السيارات والمعدات</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7101359"/>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متابعة اخبار العملاء</a:t>
            </a:r>
            <a:endParaRPr lang="en-US" sz="3200" b="1" dirty="0"/>
          </a:p>
        </p:txBody>
      </p:sp>
      <p:grpSp>
        <p:nvGrpSpPr>
          <p:cNvPr id="6147" name="Group 3"/>
          <p:cNvGrpSpPr>
            <a:grpSpLocks/>
          </p:cNvGrpSpPr>
          <p:nvPr/>
        </p:nvGrpSpPr>
        <p:grpSpPr bwMode="auto">
          <a:xfrm flipH="1">
            <a:off x="1935976" y="2771775"/>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الاتصال </a:t>
              </a:r>
              <a:r>
                <a:rPr lang="ar-EG" sz="2400" b="1" dirty="0">
                  <a:solidFill>
                    <a:srgbClr val="FFFFFF"/>
                  </a:solidFill>
                </a:rPr>
                <a:t>على العملاء من وقت الى اخر</a:t>
              </a:r>
              <a:endParaRPr lang="en-US" sz="2400" b="1" dirty="0">
                <a:solidFill>
                  <a:srgbClr val="FFFFFF"/>
                </a:solidFill>
              </a:endParaRPr>
            </a:p>
          </p:txBody>
        </p:sp>
        <p:sp>
          <p:nvSpPr>
            <p:cNvPr id="6160" name="Text Box 16"/>
            <p:cNvSpPr txBox="1">
              <a:spLocks noChangeArrowheads="1"/>
            </p:cNvSpPr>
            <p:nvPr/>
          </p:nvSpPr>
          <p:spPr bwMode="auto">
            <a:xfrm>
              <a:off x="81" y="5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2</a:t>
              </a: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عدم </a:t>
              </a:r>
              <a:r>
                <a:rPr lang="ar-EG" sz="2400" b="1" dirty="0">
                  <a:solidFill>
                    <a:srgbClr val="FFFFFF"/>
                  </a:solidFill>
                </a:rPr>
                <a:t>احراج العملاء</a:t>
              </a:r>
              <a:endParaRPr lang="en-US" sz="2400" b="1" dirty="0">
                <a:solidFill>
                  <a:srgbClr val="FFFFFF"/>
                </a:solidFill>
              </a:endParaRPr>
            </a:p>
          </p:txBody>
        </p:sp>
        <p:sp>
          <p:nvSpPr>
            <p:cNvPr id="6174" name="Text Box 30"/>
            <p:cNvSpPr txBox="1">
              <a:spLocks noChangeArrowheads="1"/>
            </p:cNvSpPr>
            <p:nvPr/>
          </p:nvSpPr>
          <p:spPr bwMode="auto">
            <a:xfrm>
              <a:off x="87" y="4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4</a:t>
              </a: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الحصول </a:t>
              </a:r>
              <a:r>
                <a:rPr lang="ar-EG" sz="2400" b="1" dirty="0">
                  <a:solidFill>
                    <a:srgbClr val="FFFFFF"/>
                  </a:solidFill>
                </a:rPr>
                <a:t>على معلومات عن العملاء</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1</a:t>
                </a: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القيام </a:t>
              </a:r>
              <a:r>
                <a:rPr lang="ar-EG" sz="2400" b="1" dirty="0">
                  <a:solidFill>
                    <a:srgbClr val="FFFFFF"/>
                  </a:solidFill>
                </a:rPr>
                <a:t>بجولات ميدانيه</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963425"/>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اعلام العملاء باخبار الشركه</a:t>
            </a:r>
            <a:endParaRPr lang="en-US" sz="3200" b="1" dirty="0"/>
          </a:p>
        </p:txBody>
      </p:sp>
      <p:grpSp>
        <p:nvGrpSpPr>
          <p:cNvPr id="6147" name="Group 3"/>
          <p:cNvGrpSpPr>
            <a:grpSpLocks/>
          </p:cNvGrpSpPr>
          <p:nvPr/>
        </p:nvGrpSpPr>
        <p:grpSpPr bwMode="auto">
          <a:xfrm flipH="1">
            <a:off x="1935976" y="3400385"/>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استخدام </a:t>
              </a:r>
              <a:r>
                <a:rPr lang="ar-EG" sz="2400" b="1" dirty="0">
                  <a:solidFill>
                    <a:srgbClr val="FFFFFF"/>
                  </a:solidFill>
                </a:rPr>
                <a:t>وسائل الاعلام المناسبه</a:t>
              </a:r>
              <a:endParaRPr lang="en-US" sz="2400" b="1" dirty="0">
                <a:solidFill>
                  <a:srgbClr val="FFFFFF"/>
                </a:solidFill>
              </a:endParaRPr>
            </a:p>
          </p:txBody>
        </p:sp>
        <p:sp>
          <p:nvSpPr>
            <p:cNvPr id="6160" name="Text Box 16"/>
            <p:cNvSpPr txBox="1">
              <a:spLocks noChangeArrowheads="1"/>
            </p:cNvSpPr>
            <p:nvPr/>
          </p:nvSpPr>
          <p:spPr bwMode="auto">
            <a:xfrm>
              <a:off x="81" y="5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2</a:t>
              </a:r>
            </a:p>
          </p:txBody>
        </p:sp>
      </p:grpSp>
      <p:grpSp>
        <p:nvGrpSpPr>
          <p:cNvPr id="6175" name="Group 31"/>
          <p:cNvGrpSpPr>
            <a:grpSpLocks/>
          </p:cNvGrpSpPr>
          <p:nvPr/>
        </p:nvGrpSpPr>
        <p:grpSpPr bwMode="auto">
          <a:xfrm flipH="1">
            <a:off x="1888136" y="251456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اعلام </a:t>
              </a:r>
              <a:r>
                <a:rPr lang="ar-EG" sz="2400" b="1" dirty="0">
                  <a:solidFill>
                    <a:srgbClr val="FFFFFF"/>
                  </a:solidFill>
                </a:rPr>
                <a:t>العملاء اول باول بالمستجدات والتغيرات</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1</a:t>
                </a:r>
              </a:p>
            </p:txBody>
          </p:sp>
        </p:grpSp>
      </p:grpSp>
      <p:grpSp>
        <p:nvGrpSpPr>
          <p:cNvPr id="6191" name="Group 47"/>
          <p:cNvGrpSpPr>
            <a:grpSpLocks/>
          </p:cNvGrpSpPr>
          <p:nvPr/>
        </p:nvGrpSpPr>
        <p:grpSpPr bwMode="auto">
          <a:xfrm flipH="1">
            <a:off x="1888136" y="432113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اعلام </a:t>
              </a:r>
              <a:r>
                <a:rPr lang="ar-EG" sz="2400" b="1" dirty="0">
                  <a:solidFill>
                    <a:srgbClr val="FFFFFF"/>
                  </a:solidFill>
                </a:rPr>
                <a:t>العملاء بالخطط المستقبليه</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630607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تنمية العلاقات الشخصيه بالعملاء</a:t>
            </a:r>
            <a:endParaRPr lang="en-US" sz="3200" b="1" dirty="0"/>
          </a:p>
        </p:txBody>
      </p:sp>
      <p:grpSp>
        <p:nvGrpSpPr>
          <p:cNvPr id="6147" name="Group 3"/>
          <p:cNvGrpSpPr>
            <a:grpSpLocks/>
          </p:cNvGrpSpPr>
          <p:nvPr/>
        </p:nvGrpSpPr>
        <p:grpSpPr bwMode="auto">
          <a:xfrm flipH="1">
            <a:off x="1935976" y="2771775"/>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القيام </a:t>
              </a:r>
              <a:r>
                <a:rPr lang="ar-EG" sz="2400" b="1" dirty="0">
                  <a:solidFill>
                    <a:srgbClr val="FFFFFF"/>
                  </a:solidFill>
                </a:rPr>
                <a:t>بنشاطات اجتماعيه وترفيهيه</a:t>
              </a:r>
              <a:endParaRPr lang="en-US" sz="2400" b="1" dirty="0">
                <a:solidFill>
                  <a:srgbClr val="FFFFFF"/>
                </a:solidFill>
              </a:endParaRPr>
            </a:p>
          </p:txBody>
        </p:sp>
        <p:sp>
          <p:nvSpPr>
            <p:cNvPr id="6160" name="Text Box 16"/>
            <p:cNvSpPr txBox="1">
              <a:spLocks noChangeArrowheads="1"/>
            </p:cNvSpPr>
            <p:nvPr/>
          </p:nvSpPr>
          <p:spPr bwMode="auto">
            <a:xfrm>
              <a:off x="81" y="5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2</a:t>
              </a: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الترحيب </a:t>
              </a:r>
              <a:r>
                <a:rPr lang="ar-EG" sz="2400" b="1" dirty="0">
                  <a:solidFill>
                    <a:srgbClr val="FFFFFF"/>
                  </a:solidFill>
                </a:rPr>
                <a:t>بالعملاء بحراره ولكن بدون تملق</a:t>
              </a:r>
              <a:endParaRPr lang="en-US" sz="2400" b="1" dirty="0">
                <a:solidFill>
                  <a:srgbClr val="FFFFFF"/>
                </a:solidFill>
              </a:endParaRPr>
            </a:p>
          </p:txBody>
        </p:sp>
        <p:sp>
          <p:nvSpPr>
            <p:cNvPr id="6174" name="Text Box 30"/>
            <p:cNvSpPr txBox="1">
              <a:spLocks noChangeArrowheads="1"/>
            </p:cNvSpPr>
            <p:nvPr/>
          </p:nvSpPr>
          <p:spPr bwMode="auto">
            <a:xfrm>
              <a:off x="87" y="4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4</a:t>
              </a: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دعوة </a:t>
              </a:r>
              <a:r>
                <a:rPr lang="ar-EG" sz="2400" b="1" dirty="0">
                  <a:solidFill>
                    <a:srgbClr val="FFFFFF"/>
                  </a:solidFill>
                </a:rPr>
                <a:t>العملاء لحضور معارض الشركه</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1</a:t>
                </a: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ارسال </a:t>
              </a:r>
              <a:r>
                <a:rPr lang="ar-EG" sz="2400" b="1" dirty="0">
                  <a:solidFill>
                    <a:srgbClr val="FFFFFF"/>
                  </a:solidFill>
                </a:rPr>
                <a:t>بطاقات تهنئه او هدايا</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5564821"/>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
            <a:ext cx="1356320"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2286000" y="228600"/>
            <a:ext cx="4572000" cy="722334"/>
          </a:xfrm>
          <a:prstGeom prst="roundRect">
            <a:avLst/>
          </a:prstGeom>
          <a:solidFill>
            <a:srgbClr val="CC6600"/>
          </a:solidFill>
          <a:ln/>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5000" dirty="0">
                <a:solidFill>
                  <a:schemeClr val="tx2">
                    <a:lumMod val="50000"/>
                  </a:schemeClr>
                </a:solidFill>
              </a:rPr>
              <a:t>محاور الدورة</a:t>
            </a:r>
          </a:p>
        </p:txBody>
      </p:sp>
      <p:graphicFrame>
        <p:nvGraphicFramePr>
          <p:cNvPr id="14" name="Diagram 13"/>
          <p:cNvGraphicFramePr/>
          <p:nvPr>
            <p:extLst>
              <p:ext uri="{D42A27DB-BD31-4B8C-83A1-F6EECF244321}">
                <p14:modId xmlns:p14="http://schemas.microsoft.com/office/powerpoint/2010/main" val="786694728"/>
              </p:ext>
            </p:extLst>
          </p:nvPr>
        </p:nvGraphicFramePr>
        <p:xfrm>
          <a:off x="1066696" y="381080"/>
          <a:ext cx="74676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bwMode="auto">
          <a:xfrm>
            <a:off x="7696118" y="6400722"/>
            <a:ext cx="1447882" cy="457188"/>
          </a:xfrm>
          <a:prstGeom prst="rect">
            <a:avLst/>
          </a:prstGeom>
          <a:gradFill flip="none" rotWithShape="1">
            <a:gsLst>
              <a:gs pos="0">
                <a:srgbClr val="CC6600">
                  <a:shade val="30000"/>
                  <a:satMod val="115000"/>
                </a:srgbClr>
              </a:gs>
              <a:gs pos="50000">
                <a:srgbClr val="CC6600">
                  <a:shade val="67500"/>
                  <a:satMod val="115000"/>
                </a:srgbClr>
              </a:gs>
              <a:gs pos="100000">
                <a:srgbClr val="CC6600">
                  <a:shade val="100000"/>
                  <a:satMod val="115000"/>
                </a:srgbClr>
              </a:gs>
            </a:gsLst>
            <a:path path="circle">
              <a:fillToRect t="100000" r="100000"/>
            </a:path>
            <a:tileRect l="-100000" b="-100000"/>
          </a:gra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1" i="0" u="none" strike="noStrike" cap="none" normalizeH="0" baseline="0" dirty="0" smtClean="0">
                <a:ln>
                  <a:noFill/>
                </a:ln>
                <a:solidFill>
                  <a:schemeClr val="accent2">
                    <a:lumMod val="10000"/>
                  </a:schemeClr>
                </a:solidFill>
                <a:effectLst/>
                <a:latin typeface="Arial" pitchFamily="34" charset="0"/>
              </a:rPr>
              <a:t>3</a:t>
            </a:r>
          </a:p>
        </p:txBody>
      </p:sp>
    </p:spTree>
    <p:extLst>
      <p:ext uri="{BB962C8B-B14F-4D97-AF65-F5344CB8AC3E}">
        <p14:creationId xmlns:p14="http://schemas.microsoft.com/office/powerpoint/2010/main" val="376245588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التعامل مع العملاء</a:t>
            </a:r>
            <a:endParaRPr lang="en-US" sz="3200" b="1" dirty="0"/>
          </a:p>
        </p:txBody>
      </p:sp>
      <p:grpSp>
        <p:nvGrpSpPr>
          <p:cNvPr id="6147" name="Group 3"/>
          <p:cNvGrpSpPr>
            <a:grpSpLocks/>
          </p:cNvGrpSpPr>
          <p:nvPr/>
        </p:nvGrpSpPr>
        <p:grpSpPr bwMode="auto">
          <a:xfrm flipH="1">
            <a:off x="1935976" y="2771775"/>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اللياقه </a:t>
              </a:r>
              <a:r>
                <a:rPr lang="ar-EG" sz="2400" b="1" dirty="0">
                  <a:solidFill>
                    <a:srgbClr val="FFFFFF"/>
                  </a:solidFill>
                </a:rPr>
                <a:t>واللباقه في التعامل مع العملاء</a:t>
              </a:r>
              <a:endParaRPr lang="en-US" sz="2400" b="1" dirty="0">
                <a:solidFill>
                  <a:srgbClr val="FFFFFF"/>
                </a:solidFill>
              </a:endParaRPr>
            </a:p>
          </p:txBody>
        </p:sp>
        <p:sp>
          <p:nvSpPr>
            <p:cNvPr id="6160" name="Text Box 16"/>
            <p:cNvSpPr txBox="1">
              <a:spLocks noChangeArrowheads="1"/>
            </p:cNvSpPr>
            <p:nvPr/>
          </p:nvSpPr>
          <p:spPr bwMode="auto">
            <a:xfrm>
              <a:off x="81" y="5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2</a:t>
              </a: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عدم </a:t>
              </a:r>
              <a:r>
                <a:rPr lang="ar-EG" sz="2400" b="1" dirty="0">
                  <a:solidFill>
                    <a:srgbClr val="FFFFFF"/>
                  </a:solidFill>
                </a:rPr>
                <a:t>اظهار الغضب او الملل</a:t>
              </a:r>
              <a:endParaRPr lang="en-US" sz="2400" b="1" dirty="0">
                <a:solidFill>
                  <a:srgbClr val="FFFFFF"/>
                </a:solidFill>
              </a:endParaRPr>
            </a:p>
          </p:txBody>
        </p:sp>
        <p:sp>
          <p:nvSpPr>
            <p:cNvPr id="6174" name="Text Box 30"/>
            <p:cNvSpPr txBox="1">
              <a:spLocks noChangeArrowheads="1"/>
            </p:cNvSpPr>
            <p:nvPr/>
          </p:nvSpPr>
          <p:spPr bwMode="auto">
            <a:xfrm>
              <a:off x="87" y="4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4</a:t>
              </a: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تنمية </a:t>
              </a:r>
              <a:r>
                <a:rPr lang="ar-EG" sz="2400" b="1" dirty="0">
                  <a:solidFill>
                    <a:srgbClr val="FFFFFF"/>
                  </a:solidFill>
                </a:rPr>
                <a:t>مهارات الاتصال</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1</a:t>
                </a: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التحلي </a:t>
              </a:r>
              <a:r>
                <a:rPr lang="ar-EG" sz="2400" b="1" dirty="0">
                  <a:solidFill>
                    <a:srgbClr val="FFFFFF"/>
                  </a:solidFill>
                </a:rPr>
                <a:t>بالصبر في كل الظروف</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280674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اجراء الاتصالات الهاتفيه بالعملاء</a:t>
            </a:r>
            <a:endParaRPr lang="en-US" sz="3200" b="1" dirty="0"/>
          </a:p>
        </p:txBody>
      </p:sp>
      <p:grpSp>
        <p:nvGrpSpPr>
          <p:cNvPr id="6147" name="Group 3"/>
          <p:cNvGrpSpPr>
            <a:grpSpLocks/>
          </p:cNvGrpSpPr>
          <p:nvPr/>
        </p:nvGrpSpPr>
        <p:grpSpPr bwMode="auto">
          <a:xfrm flipH="1">
            <a:off x="1935976" y="2771775"/>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التعريف </a:t>
              </a:r>
              <a:r>
                <a:rPr lang="ar-EG" sz="2400" b="1" dirty="0">
                  <a:solidFill>
                    <a:srgbClr val="FFFFFF"/>
                  </a:solidFill>
                </a:rPr>
                <a:t>باسمك واسم الشركه</a:t>
              </a:r>
              <a:endParaRPr lang="en-US" sz="2400" b="1" dirty="0">
                <a:solidFill>
                  <a:srgbClr val="FFFFFF"/>
                </a:solidFill>
              </a:endParaRPr>
            </a:p>
          </p:txBody>
        </p:sp>
        <p:sp>
          <p:nvSpPr>
            <p:cNvPr id="6160" name="Text Box 16"/>
            <p:cNvSpPr txBox="1">
              <a:spLocks noChangeArrowheads="1"/>
            </p:cNvSpPr>
            <p:nvPr/>
          </p:nvSpPr>
          <p:spPr bwMode="auto">
            <a:xfrm>
              <a:off x="81" y="5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2</a:t>
              </a: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شكر </a:t>
              </a:r>
              <a:r>
                <a:rPr lang="ar-EG" sz="2400" b="1" dirty="0">
                  <a:solidFill>
                    <a:srgbClr val="FFFFFF"/>
                  </a:solidFill>
                </a:rPr>
                <a:t>العميل بعد انتهاء المكالمه</a:t>
              </a:r>
              <a:endParaRPr lang="en-US" sz="2400" b="1" dirty="0">
                <a:solidFill>
                  <a:srgbClr val="FFFFFF"/>
                </a:solidFill>
              </a:endParaRPr>
            </a:p>
          </p:txBody>
        </p:sp>
        <p:sp>
          <p:nvSpPr>
            <p:cNvPr id="6174" name="Text Box 30"/>
            <p:cNvSpPr txBox="1">
              <a:spLocks noChangeArrowheads="1"/>
            </p:cNvSpPr>
            <p:nvPr/>
          </p:nvSpPr>
          <p:spPr bwMode="auto">
            <a:xfrm>
              <a:off x="87" y="4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4</a:t>
              </a: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لاتدع </a:t>
              </a:r>
              <a:r>
                <a:rPr lang="ar-EG" sz="2400" b="1" dirty="0">
                  <a:solidFill>
                    <a:srgbClr val="FFFFFF"/>
                  </a:solidFill>
                </a:rPr>
                <a:t>العميل ينتظر على الهاتف</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1</a:t>
                </a: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تحديد </a:t>
              </a:r>
              <a:r>
                <a:rPr lang="ar-EG" sz="2400" b="1" dirty="0">
                  <a:solidFill>
                    <a:srgbClr val="FFFFFF"/>
                  </a:solidFill>
                </a:rPr>
                <a:t>هدف وموضوع المكالمه</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2298411"/>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استقبال الاتصالات الهاتفيه من العملاء</a:t>
            </a:r>
            <a:endParaRPr lang="en-US" sz="3200" b="1" dirty="0"/>
          </a:p>
        </p:txBody>
      </p:sp>
      <p:grpSp>
        <p:nvGrpSpPr>
          <p:cNvPr id="6147" name="Group 3"/>
          <p:cNvGrpSpPr>
            <a:grpSpLocks/>
          </p:cNvGrpSpPr>
          <p:nvPr/>
        </p:nvGrpSpPr>
        <p:grpSpPr bwMode="auto">
          <a:xfrm flipH="1">
            <a:off x="1935976" y="2771775"/>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الاجابه </a:t>
              </a:r>
              <a:r>
                <a:rPr lang="ar-EG" sz="2400" b="1" dirty="0">
                  <a:solidFill>
                    <a:srgbClr val="FFFFFF"/>
                  </a:solidFill>
                </a:rPr>
                <a:t>على الهاتف بسرعه</a:t>
              </a:r>
              <a:endParaRPr lang="en-US" sz="2400" b="1" dirty="0">
                <a:solidFill>
                  <a:srgbClr val="FFFFFF"/>
                </a:solidFill>
              </a:endParaRPr>
            </a:p>
          </p:txBody>
        </p:sp>
        <p:sp>
          <p:nvSpPr>
            <p:cNvPr id="6160" name="Text Box 16"/>
            <p:cNvSpPr txBox="1">
              <a:spLocks noChangeArrowheads="1"/>
            </p:cNvSpPr>
            <p:nvPr/>
          </p:nvSpPr>
          <p:spPr bwMode="auto">
            <a:xfrm>
              <a:off x="81" y="5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2</a:t>
              </a:r>
            </a:p>
          </p:txBody>
        </p:sp>
      </p:grpSp>
      <p:grpSp>
        <p:nvGrpSpPr>
          <p:cNvPr id="6161" name="Group 17"/>
          <p:cNvGrpSpPr>
            <a:grpSpLocks/>
          </p:cNvGrpSpPr>
          <p:nvPr/>
        </p:nvGrpSpPr>
        <p:grpSpPr bwMode="auto">
          <a:xfrm flipH="1">
            <a:off x="1936273" y="4572000"/>
            <a:ext cx="6064637" cy="609600"/>
            <a:chOff x="0" y="0"/>
            <a:chExt cx="3354"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90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عدم </a:t>
              </a:r>
              <a:r>
                <a:rPr lang="ar-EG" sz="2400" b="1" dirty="0">
                  <a:solidFill>
                    <a:srgbClr val="FFFFFF"/>
                  </a:solidFill>
                </a:rPr>
                <a:t>التحدث مع طرف ثالث اثناء الرد على الهاتف</a:t>
              </a:r>
              <a:endParaRPr lang="en-US" sz="2400" b="1" dirty="0">
                <a:solidFill>
                  <a:srgbClr val="FFFFFF"/>
                </a:solidFill>
              </a:endParaRPr>
            </a:p>
          </p:txBody>
        </p:sp>
        <p:sp>
          <p:nvSpPr>
            <p:cNvPr id="6174" name="Text Box 30"/>
            <p:cNvSpPr txBox="1">
              <a:spLocks noChangeArrowheads="1"/>
            </p:cNvSpPr>
            <p:nvPr/>
          </p:nvSpPr>
          <p:spPr bwMode="auto">
            <a:xfrm>
              <a:off x="87" y="4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4</a:t>
              </a: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اختيار </a:t>
              </a:r>
              <a:r>
                <a:rPr lang="ar-EG" sz="2400" b="1" dirty="0">
                  <a:solidFill>
                    <a:srgbClr val="FFFFFF"/>
                  </a:solidFill>
                </a:rPr>
                <a:t>ارقام يسهل حفظها واعلن دائما عنها</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1</a:t>
                </a: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الاجابه </a:t>
              </a:r>
              <a:r>
                <a:rPr lang="ar-EG" sz="2400" b="1" dirty="0">
                  <a:solidFill>
                    <a:srgbClr val="FFFFFF"/>
                  </a:solidFill>
                </a:rPr>
                <a:t>وفقا لصيغه نمطيه محدده</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870376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الاتصال الكتابي بالعملاء</a:t>
            </a:r>
            <a:endParaRPr lang="en-US" sz="3200" b="1" dirty="0"/>
          </a:p>
        </p:txBody>
      </p:sp>
      <p:grpSp>
        <p:nvGrpSpPr>
          <p:cNvPr id="6147" name="Group 3"/>
          <p:cNvGrpSpPr>
            <a:grpSpLocks/>
          </p:cNvGrpSpPr>
          <p:nvPr/>
        </p:nvGrpSpPr>
        <p:grpSpPr bwMode="auto">
          <a:xfrm flipH="1">
            <a:off x="1935976" y="2771775"/>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تحديد </a:t>
              </a:r>
              <a:r>
                <a:rPr lang="ar-EG" sz="2400" b="1" dirty="0">
                  <a:solidFill>
                    <a:srgbClr val="FFFFFF"/>
                  </a:solidFill>
                </a:rPr>
                <a:t>هدف أي رساله</a:t>
              </a:r>
              <a:endParaRPr lang="en-US" sz="2400" b="1" dirty="0">
                <a:solidFill>
                  <a:srgbClr val="FFFFFF"/>
                </a:solidFill>
              </a:endParaRPr>
            </a:p>
          </p:txBody>
        </p:sp>
        <p:sp>
          <p:nvSpPr>
            <p:cNvPr id="6160" name="Text Box 16"/>
            <p:cNvSpPr txBox="1">
              <a:spLocks noChangeArrowheads="1"/>
            </p:cNvSpPr>
            <p:nvPr/>
          </p:nvSpPr>
          <p:spPr bwMode="auto">
            <a:xfrm>
              <a:off x="81" y="5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2</a:t>
              </a: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309" y="22"/>
              <a:ext cx="302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نسخ </a:t>
              </a:r>
              <a:r>
                <a:rPr lang="ar-EG" sz="2400" b="1" dirty="0">
                  <a:solidFill>
                    <a:srgbClr val="FFFFFF"/>
                  </a:solidFill>
                </a:rPr>
                <a:t>جميع الرسائل الصادره والوارده في ملف خاص</a:t>
              </a:r>
              <a:endParaRPr lang="en-US" sz="2400" b="1" dirty="0">
                <a:solidFill>
                  <a:srgbClr val="FFFFFF"/>
                </a:solidFill>
              </a:endParaRPr>
            </a:p>
          </p:txBody>
        </p:sp>
        <p:sp>
          <p:nvSpPr>
            <p:cNvPr id="6174" name="Text Box 30"/>
            <p:cNvSpPr txBox="1">
              <a:spLocks noChangeArrowheads="1"/>
            </p:cNvSpPr>
            <p:nvPr/>
          </p:nvSpPr>
          <p:spPr bwMode="auto">
            <a:xfrm>
              <a:off x="87" y="4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4</a:t>
              </a: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الاجابه </a:t>
              </a:r>
              <a:r>
                <a:rPr lang="ar-EG" sz="2400" b="1" dirty="0">
                  <a:solidFill>
                    <a:srgbClr val="FFFFFF"/>
                  </a:solidFill>
                </a:rPr>
                <a:t>على الرسائل الوارده بشكل سليم وسريع</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1</a:t>
                </a: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خلوه </a:t>
              </a:r>
              <a:r>
                <a:rPr lang="ar-EG" sz="2400" b="1" dirty="0">
                  <a:solidFill>
                    <a:srgbClr val="FFFFFF"/>
                  </a:solidFill>
                </a:rPr>
                <a:t>من الاخطاء</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6204440"/>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زيارة العملاء</a:t>
            </a:r>
            <a:endParaRPr lang="en-US" sz="3200" b="1" dirty="0"/>
          </a:p>
        </p:txBody>
      </p:sp>
      <p:grpSp>
        <p:nvGrpSpPr>
          <p:cNvPr id="6147" name="Group 3"/>
          <p:cNvGrpSpPr>
            <a:grpSpLocks/>
          </p:cNvGrpSpPr>
          <p:nvPr/>
        </p:nvGrpSpPr>
        <p:grpSpPr bwMode="auto">
          <a:xfrm flipH="1">
            <a:off x="1935976" y="2771775"/>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تحديد </a:t>
              </a:r>
              <a:r>
                <a:rPr lang="ar-EG" sz="2400" b="1" dirty="0">
                  <a:solidFill>
                    <a:srgbClr val="FFFFFF"/>
                  </a:solidFill>
                </a:rPr>
                <a:t>الهدف من الزياره</a:t>
              </a:r>
              <a:endParaRPr lang="en-US" sz="2400" b="1" dirty="0">
                <a:solidFill>
                  <a:srgbClr val="FFFFFF"/>
                </a:solidFill>
              </a:endParaRPr>
            </a:p>
          </p:txBody>
        </p:sp>
        <p:sp>
          <p:nvSpPr>
            <p:cNvPr id="6160" name="Text Box 16"/>
            <p:cNvSpPr txBox="1">
              <a:spLocks noChangeArrowheads="1"/>
            </p:cNvSpPr>
            <p:nvPr/>
          </p:nvSpPr>
          <p:spPr bwMode="auto">
            <a:xfrm>
              <a:off x="81" y="5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2</a:t>
              </a: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الانتهاء </a:t>
              </a:r>
              <a:r>
                <a:rPr lang="ar-EG" sz="2400" b="1" dirty="0">
                  <a:solidFill>
                    <a:srgbClr val="FFFFFF"/>
                  </a:solidFill>
                </a:rPr>
                <a:t>من الزياره في الوقت المحدد</a:t>
              </a:r>
              <a:endParaRPr lang="en-US" sz="2400" b="1" dirty="0">
                <a:solidFill>
                  <a:srgbClr val="FFFFFF"/>
                </a:solidFill>
              </a:endParaRPr>
            </a:p>
          </p:txBody>
        </p:sp>
        <p:sp>
          <p:nvSpPr>
            <p:cNvPr id="6174" name="Text Box 30"/>
            <p:cNvSpPr txBox="1">
              <a:spLocks noChangeArrowheads="1"/>
            </p:cNvSpPr>
            <p:nvPr/>
          </p:nvSpPr>
          <p:spPr bwMode="auto">
            <a:xfrm>
              <a:off x="87" y="4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4</a:t>
              </a: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زيارات </a:t>
              </a:r>
              <a:r>
                <a:rPr lang="ar-EG" sz="2400" b="1" dirty="0">
                  <a:solidFill>
                    <a:srgbClr val="FFFFFF"/>
                  </a:solidFill>
                </a:rPr>
                <a:t>دوريه للعملاء</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1</a:t>
                </a: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تحديد </a:t>
              </a:r>
              <a:r>
                <a:rPr lang="ar-EG" sz="2400" b="1" dirty="0">
                  <a:solidFill>
                    <a:srgbClr val="FFFFFF"/>
                  </a:solidFill>
                </a:rPr>
                <a:t>موعد مسبق</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374340"/>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استقبال العملاء</a:t>
            </a:r>
            <a:endParaRPr lang="en-US" sz="3200" b="1" dirty="0"/>
          </a:p>
        </p:txBody>
      </p:sp>
      <p:grpSp>
        <p:nvGrpSpPr>
          <p:cNvPr id="6147" name="Group 3"/>
          <p:cNvGrpSpPr>
            <a:grpSpLocks/>
          </p:cNvGrpSpPr>
          <p:nvPr/>
        </p:nvGrpSpPr>
        <p:grpSpPr bwMode="auto">
          <a:xfrm flipH="1">
            <a:off x="1935976" y="2771775"/>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حسن </a:t>
              </a:r>
              <a:r>
                <a:rPr lang="ar-EG" sz="2400" b="1" dirty="0">
                  <a:solidFill>
                    <a:srgbClr val="FFFFFF"/>
                  </a:solidFill>
                </a:rPr>
                <a:t>الاستقبال</a:t>
              </a:r>
              <a:endParaRPr lang="en-US" sz="2400" b="1" dirty="0">
                <a:solidFill>
                  <a:srgbClr val="FFFFFF"/>
                </a:solidFill>
              </a:endParaRPr>
            </a:p>
          </p:txBody>
        </p:sp>
        <p:sp>
          <p:nvSpPr>
            <p:cNvPr id="6160" name="Text Box 16"/>
            <p:cNvSpPr txBox="1">
              <a:spLocks noChangeArrowheads="1"/>
            </p:cNvSpPr>
            <p:nvPr/>
          </p:nvSpPr>
          <p:spPr bwMode="auto">
            <a:xfrm>
              <a:off x="81" y="5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2</a:t>
              </a:r>
            </a:p>
          </p:txBody>
        </p:sp>
      </p:grpSp>
      <p:grpSp>
        <p:nvGrpSpPr>
          <p:cNvPr id="6161" name="Group 17"/>
          <p:cNvGrpSpPr>
            <a:grpSpLocks/>
          </p:cNvGrpSpPr>
          <p:nvPr/>
        </p:nvGrpSpPr>
        <p:grpSpPr bwMode="auto">
          <a:xfrm flipH="1">
            <a:off x="1887452" y="4572000"/>
            <a:ext cx="6113458" cy="609600"/>
            <a:chOff x="0" y="0"/>
            <a:chExt cx="3381"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92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عدم </a:t>
              </a:r>
              <a:r>
                <a:rPr lang="ar-EG" sz="2400" b="1" dirty="0">
                  <a:solidFill>
                    <a:srgbClr val="FFFFFF"/>
                  </a:solidFill>
                </a:rPr>
                <a:t>مقاطعة المشؤلين اثناء اجتماعهم مع العملاء</a:t>
              </a:r>
              <a:endParaRPr lang="en-US" sz="2400" b="1" dirty="0">
                <a:solidFill>
                  <a:srgbClr val="FFFFFF"/>
                </a:solidFill>
              </a:endParaRPr>
            </a:p>
          </p:txBody>
        </p:sp>
        <p:sp>
          <p:nvSpPr>
            <p:cNvPr id="6174" name="Text Box 30"/>
            <p:cNvSpPr txBox="1">
              <a:spLocks noChangeArrowheads="1"/>
            </p:cNvSpPr>
            <p:nvPr/>
          </p:nvSpPr>
          <p:spPr bwMode="auto">
            <a:xfrm>
              <a:off x="87" y="4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4</a:t>
              </a: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معرفة </a:t>
              </a:r>
              <a:r>
                <a:rPr lang="ar-EG" sz="2400" b="1" dirty="0">
                  <a:solidFill>
                    <a:srgbClr val="FFFFFF"/>
                  </a:solidFill>
                </a:rPr>
                <a:t>مواعيد زيارة العملاء</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1</a:t>
                </a: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الاستقبال </a:t>
              </a:r>
              <a:r>
                <a:rPr lang="ar-EG" sz="2400" b="1" dirty="0">
                  <a:solidFill>
                    <a:srgbClr val="FFFFFF"/>
                  </a:solidFill>
                </a:rPr>
                <a:t>على مدخل الشركه</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3280630"/>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فهم متطلبات العملاء</a:t>
            </a:r>
            <a:endParaRPr lang="en-US" sz="3200" b="1" dirty="0"/>
          </a:p>
        </p:txBody>
      </p:sp>
      <p:grpSp>
        <p:nvGrpSpPr>
          <p:cNvPr id="6147" name="Group 3"/>
          <p:cNvGrpSpPr>
            <a:grpSpLocks/>
          </p:cNvGrpSpPr>
          <p:nvPr/>
        </p:nvGrpSpPr>
        <p:grpSpPr bwMode="auto">
          <a:xfrm flipH="1">
            <a:off x="1935976" y="2771775"/>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ابحاث </a:t>
              </a:r>
              <a:r>
                <a:rPr lang="ar-EG" sz="2400" b="1" dirty="0">
                  <a:solidFill>
                    <a:srgbClr val="FFFFFF"/>
                  </a:solidFill>
                </a:rPr>
                <a:t>التسويق ودراسات السوق</a:t>
              </a:r>
              <a:endParaRPr lang="en-US" sz="2400" b="1" dirty="0">
                <a:solidFill>
                  <a:srgbClr val="FFFFFF"/>
                </a:solidFill>
              </a:endParaRPr>
            </a:p>
          </p:txBody>
        </p:sp>
        <p:sp>
          <p:nvSpPr>
            <p:cNvPr id="6160" name="Text Box 16"/>
            <p:cNvSpPr txBox="1">
              <a:spLocks noChangeArrowheads="1"/>
            </p:cNvSpPr>
            <p:nvPr/>
          </p:nvSpPr>
          <p:spPr bwMode="auto">
            <a:xfrm>
              <a:off x="81" y="5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2</a:t>
              </a: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تحليل </a:t>
              </a:r>
              <a:r>
                <a:rPr lang="ar-EG" sz="2400" b="1" dirty="0">
                  <a:solidFill>
                    <a:srgbClr val="FFFFFF"/>
                  </a:solidFill>
                </a:rPr>
                <a:t>الشكاوي</a:t>
              </a:r>
              <a:endParaRPr lang="en-US" sz="2400" b="1" dirty="0">
                <a:solidFill>
                  <a:srgbClr val="FFFFFF"/>
                </a:solidFill>
              </a:endParaRPr>
            </a:p>
          </p:txBody>
        </p:sp>
        <p:sp>
          <p:nvSpPr>
            <p:cNvPr id="6174" name="Text Box 30"/>
            <p:cNvSpPr txBox="1">
              <a:spLocks noChangeArrowheads="1"/>
            </p:cNvSpPr>
            <p:nvPr/>
          </p:nvSpPr>
          <p:spPr bwMode="auto">
            <a:xfrm>
              <a:off x="87" y="4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4</a:t>
              </a: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مجموعات </a:t>
              </a:r>
              <a:r>
                <a:rPr lang="ar-EG" sz="2400" b="1" dirty="0">
                  <a:solidFill>
                    <a:srgbClr val="FFFFFF"/>
                  </a:solidFill>
                </a:rPr>
                <a:t>عمل لمعرفة متطلبات العميل</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1</a:t>
                </a: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الطلب </a:t>
              </a:r>
              <a:r>
                <a:rPr lang="ar-EG" sz="2400" b="1" dirty="0">
                  <a:solidFill>
                    <a:srgbClr val="FFFFFF"/>
                  </a:solidFill>
                </a:rPr>
                <a:t>من العملاء عل تقديم افكارهم ومقترحاتهم</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853969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تقديم المنتجات والخدمات المناسبه</a:t>
            </a:r>
            <a:endParaRPr lang="en-US" sz="3200" b="1" dirty="0"/>
          </a:p>
        </p:txBody>
      </p:sp>
      <p:grpSp>
        <p:nvGrpSpPr>
          <p:cNvPr id="6147" name="Group 3"/>
          <p:cNvGrpSpPr>
            <a:grpSpLocks/>
          </p:cNvGrpSpPr>
          <p:nvPr/>
        </p:nvGrpSpPr>
        <p:grpSpPr bwMode="auto">
          <a:xfrm flipH="1">
            <a:off x="1935976" y="3400385"/>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الالتزام </a:t>
              </a:r>
              <a:r>
                <a:rPr lang="ar-EG" sz="2400" b="1" dirty="0">
                  <a:solidFill>
                    <a:srgbClr val="FFFFFF"/>
                  </a:solidFill>
                </a:rPr>
                <a:t>بمعايير الجوده</a:t>
              </a:r>
              <a:endParaRPr lang="en-US" sz="2400" b="1" dirty="0">
                <a:solidFill>
                  <a:srgbClr val="FFFFFF"/>
                </a:solidFill>
              </a:endParaRPr>
            </a:p>
          </p:txBody>
        </p:sp>
        <p:sp>
          <p:nvSpPr>
            <p:cNvPr id="6160" name="Text Box 16"/>
            <p:cNvSpPr txBox="1">
              <a:spLocks noChangeArrowheads="1"/>
            </p:cNvSpPr>
            <p:nvPr/>
          </p:nvSpPr>
          <p:spPr bwMode="auto">
            <a:xfrm>
              <a:off x="81" y="5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2</a:t>
              </a:r>
            </a:p>
          </p:txBody>
        </p:sp>
      </p:grpSp>
      <p:grpSp>
        <p:nvGrpSpPr>
          <p:cNvPr id="6175" name="Group 31"/>
          <p:cNvGrpSpPr>
            <a:grpSpLocks/>
          </p:cNvGrpSpPr>
          <p:nvPr/>
        </p:nvGrpSpPr>
        <p:grpSpPr bwMode="auto">
          <a:xfrm flipH="1">
            <a:off x="1888136" y="251456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تبلية </a:t>
              </a:r>
              <a:r>
                <a:rPr lang="ar-EG" sz="2400" b="1" dirty="0">
                  <a:solidFill>
                    <a:srgbClr val="FFFFFF"/>
                  </a:solidFill>
                </a:rPr>
                <a:t>حاجات العملاء</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1</a:t>
                </a:r>
              </a:p>
            </p:txBody>
          </p:sp>
        </p:grpSp>
      </p:grpSp>
      <p:grpSp>
        <p:nvGrpSpPr>
          <p:cNvPr id="6191" name="Group 47"/>
          <p:cNvGrpSpPr>
            <a:grpSpLocks/>
          </p:cNvGrpSpPr>
          <p:nvPr/>
        </p:nvGrpSpPr>
        <p:grpSpPr bwMode="auto">
          <a:xfrm flipH="1">
            <a:off x="1888136" y="432113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88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ساعد </a:t>
              </a:r>
              <a:r>
                <a:rPr lang="ar-EG" sz="2400" b="1" dirty="0">
                  <a:solidFill>
                    <a:srgbClr val="FFFFFF"/>
                  </a:solidFill>
                </a:rPr>
                <a:t>العملاء على الاستفاده القصوى من منتجاتك</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0050475"/>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تقديم اسعار وتسهيلات تنافسيه</a:t>
            </a:r>
            <a:endParaRPr lang="en-US" sz="3200" b="1" dirty="0"/>
          </a:p>
        </p:txBody>
      </p:sp>
      <p:grpSp>
        <p:nvGrpSpPr>
          <p:cNvPr id="6147" name="Group 3"/>
          <p:cNvGrpSpPr>
            <a:grpSpLocks/>
          </p:cNvGrpSpPr>
          <p:nvPr/>
        </p:nvGrpSpPr>
        <p:grpSpPr bwMode="auto">
          <a:xfrm flipH="1">
            <a:off x="1935976" y="2771775"/>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سياسة </a:t>
              </a:r>
              <a:r>
                <a:rPr lang="ar-EG" sz="2400" b="1" dirty="0">
                  <a:solidFill>
                    <a:srgbClr val="FFFFFF"/>
                  </a:solidFill>
                </a:rPr>
                <a:t>خصومات فعاله</a:t>
              </a:r>
              <a:endParaRPr lang="en-US" sz="2400" b="1" dirty="0">
                <a:solidFill>
                  <a:srgbClr val="FFFFFF"/>
                </a:solidFill>
              </a:endParaRPr>
            </a:p>
          </p:txBody>
        </p:sp>
        <p:sp>
          <p:nvSpPr>
            <p:cNvPr id="6160" name="Text Box 16"/>
            <p:cNvSpPr txBox="1">
              <a:spLocks noChangeArrowheads="1"/>
            </p:cNvSpPr>
            <p:nvPr/>
          </p:nvSpPr>
          <p:spPr bwMode="auto">
            <a:xfrm>
              <a:off x="81" y="5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2</a:t>
              </a: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تقديم </a:t>
              </a:r>
              <a:r>
                <a:rPr lang="ar-EG" sz="2400" b="1" dirty="0">
                  <a:solidFill>
                    <a:srgbClr val="FFFFFF"/>
                  </a:solidFill>
                </a:rPr>
                <a:t>تسهيلات لاتقدمها المنافسه</a:t>
              </a:r>
              <a:endParaRPr lang="en-US" sz="2400" b="1" dirty="0">
                <a:solidFill>
                  <a:srgbClr val="FFFFFF"/>
                </a:solidFill>
              </a:endParaRPr>
            </a:p>
          </p:txBody>
        </p:sp>
        <p:sp>
          <p:nvSpPr>
            <p:cNvPr id="6174" name="Text Box 30"/>
            <p:cNvSpPr txBox="1">
              <a:spLocks noChangeArrowheads="1"/>
            </p:cNvSpPr>
            <p:nvPr/>
          </p:nvSpPr>
          <p:spPr bwMode="auto">
            <a:xfrm>
              <a:off x="87" y="4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4</a:t>
              </a: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اسعار </a:t>
              </a:r>
              <a:r>
                <a:rPr lang="ar-EG" sz="2400" b="1" dirty="0">
                  <a:solidFill>
                    <a:srgbClr val="FFFFFF"/>
                  </a:solidFill>
                </a:rPr>
                <a:t>مماثله للسوق</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1</a:t>
                </a: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سياسات </a:t>
              </a:r>
              <a:r>
                <a:rPr lang="ar-EG" sz="2400" b="1" dirty="0">
                  <a:solidFill>
                    <a:srgbClr val="FFFFFF"/>
                  </a:solidFill>
                </a:rPr>
                <a:t>تسعير ثابته وواضحه</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4889820"/>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متابعة تنفيذ طلبيات العملاء</a:t>
            </a:r>
            <a:endParaRPr lang="en-US" sz="3200" b="1" dirty="0"/>
          </a:p>
        </p:txBody>
      </p:sp>
      <p:grpSp>
        <p:nvGrpSpPr>
          <p:cNvPr id="6147" name="Group 3"/>
          <p:cNvGrpSpPr>
            <a:grpSpLocks/>
          </p:cNvGrpSpPr>
          <p:nvPr/>
        </p:nvGrpSpPr>
        <p:grpSpPr bwMode="auto">
          <a:xfrm flipH="1">
            <a:off x="1935976" y="3781439"/>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تبسيط </a:t>
              </a:r>
              <a:r>
                <a:rPr lang="ar-EG" sz="2400" b="1" dirty="0">
                  <a:solidFill>
                    <a:srgbClr val="FFFFFF"/>
                  </a:solidFill>
                </a:rPr>
                <a:t>الاجراءت</a:t>
              </a:r>
              <a:endParaRPr lang="en-US" sz="2400" b="1" dirty="0">
                <a:solidFill>
                  <a:srgbClr val="FFFFFF"/>
                </a:solidFill>
              </a:endParaRPr>
            </a:p>
          </p:txBody>
        </p:sp>
        <p:sp>
          <p:nvSpPr>
            <p:cNvPr id="6160" name="Text Box 16"/>
            <p:cNvSpPr txBox="1">
              <a:spLocks noChangeArrowheads="1"/>
            </p:cNvSpPr>
            <p:nvPr/>
          </p:nvSpPr>
          <p:spPr bwMode="auto">
            <a:xfrm>
              <a:off x="81" y="5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2</a:t>
              </a:r>
            </a:p>
          </p:txBody>
        </p:sp>
      </p:grpSp>
      <p:grpSp>
        <p:nvGrpSpPr>
          <p:cNvPr id="6175" name="Group 31"/>
          <p:cNvGrpSpPr>
            <a:grpSpLocks/>
          </p:cNvGrpSpPr>
          <p:nvPr/>
        </p:nvGrpSpPr>
        <p:grpSpPr bwMode="auto">
          <a:xfrm flipH="1">
            <a:off x="1888136" y="2895614"/>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سرعة </a:t>
              </a:r>
              <a:r>
                <a:rPr lang="ar-EG" sz="2400" b="1" dirty="0">
                  <a:solidFill>
                    <a:srgbClr val="FFFFFF"/>
                  </a:solidFill>
                </a:rPr>
                <a:t>تسليم الطلبات بتحضير كافة المستندات</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1</a:t>
                </a: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8497691"/>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
            <a:ext cx="1356320"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2286000" y="228600"/>
            <a:ext cx="4572000" cy="722334"/>
          </a:xfrm>
          <a:prstGeom prst="roundRect">
            <a:avLst/>
          </a:prstGeom>
          <a:solidFill>
            <a:srgbClr val="CC6600"/>
          </a:solidFill>
          <a:ln/>
        </p:spPr>
        <p:style>
          <a:lnRef idx="3">
            <a:schemeClr val="lt1"/>
          </a:lnRef>
          <a:fillRef idx="1">
            <a:schemeClr val="accent6"/>
          </a:fillRef>
          <a:effectRef idx="1">
            <a:schemeClr val="accent6"/>
          </a:effectRef>
          <a:fontRef idx="minor">
            <a:schemeClr val="lt1"/>
          </a:fontRef>
        </p:style>
        <p:txBody>
          <a:bodyPr rtlCol="1" anchor="ctr"/>
          <a:lstStyle/>
          <a:p>
            <a:pPr algn="ctr" rtl="1"/>
            <a:r>
              <a:rPr lang="ar-EG" sz="5000" dirty="0">
                <a:solidFill>
                  <a:schemeClr val="tx2">
                    <a:lumMod val="50000"/>
                  </a:schemeClr>
                </a:solidFill>
              </a:rPr>
              <a:t>محاور الدورة</a:t>
            </a:r>
          </a:p>
        </p:txBody>
      </p:sp>
      <p:graphicFrame>
        <p:nvGraphicFramePr>
          <p:cNvPr id="14" name="Diagram 13"/>
          <p:cNvGraphicFramePr/>
          <p:nvPr>
            <p:extLst>
              <p:ext uri="{D42A27DB-BD31-4B8C-83A1-F6EECF244321}">
                <p14:modId xmlns:p14="http://schemas.microsoft.com/office/powerpoint/2010/main" val="2592582971"/>
              </p:ext>
            </p:extLst>
          </p:nvPr>
        </p:nvGraphicFramePr>
        <p:xfrm>
          <a:off x="1066696" y="381080"/>
          <a:ext cx="74676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bwMode="auto">
          <a:xfrm>
            <a:off x="7696118" y="6400722"/>
            <a:ext cx="1447882" cy="457188"/>
          </a:xfrm>
          <a:prstGeom prst="rect">
            <a:avLst/>
          </a:prstGeom>
          <a:gradFill flip="none" rotWithShape="1">
            <a:gsLst>
              <a:gs pos="0">
                <a:srgbClr val="CC6600">
                  <a:shade val="30000"/>
                  <a:satMod val="115000"/>
                </a:srgbClr>
              </a:gs>
              <a:gs pos="50000">
                <a:srgbClr val="CC6600">
                  <a:shade val="67500"/>
                  <a:satMod val="115000"/>
                </a:srgbClr>
              </a:gs>
              <a:gs pos="100000">
                <a:srgbClr val="CC6600">
                  <a:shade val="100000"/>
                  <a:satMod val="115000"/>
                </a:srgbClr>
              </a:gs>
            </a:gsLst>
            <a:path path="circle">
              <a:fillToRect t="100000" r="100000"/>
            </a:path>
            <a:tileRect l="-100000" b="-100000"/>
          </a:gra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ar-EG" sz="3200" b="1" i="0" u="none" strike="noStrike" cap="none" normalizeH="0" baseline="0" dirty="0" smtClean="0">
                <a:ln>
                  <a:noFill/>
                </a:ln>
                <a:solidFill>
                  <a:schemeClr val="accent2">
                    <a:lumMod val="10000"/>
                  </a:schemeClr>
                </a:solidFill>
                <a:effectLst/>
                <a:latin typeface="Arial" pitchFamily="34" charset="0"/>
              </a:rPr>
              <a:t>4</a:t>
            </a:r>
          </a:p>
        </p:txBody>
      </p:sp>
    </p:spTree>
    <p:extLst>
      <p:ext uri="{BB962C8B-B14F-4D97-AF65-F5344CB8AC3E}">
        <p14:creationId xmlns:p14="http://schemas.microsoft.com/office/powerpoint/2010/main" val="19660403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تقديم خدمات مابعد البيع</a:t>
            </a:r>
            <a:endParaRPr lang="en-US" sz="3200" b="1" dirty="0"/>
          </a:p>
        </p:txBody>
      </p:sp>
      <p:grpSp>
        <p:nvGrpSpPr>
          <p:cNvPr id="6147" name="Group 3"/>
          <p:cNvGrpSpPr>
            <a:grpSpLocks/>
          </p:cNvGrpSpPr>
          <p:nvPr/>
        </p:nvGrpSpPr>
        <p:grpSpPr bwMode="auto">
          <a:xfrm flipH="1">
            <a:off x="1935976" y="2771775"/>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تقديم </a:t>
              </a:r>
              <a:r>
                <a:rPr lang="ar-EG" sz="2400" b="1" dirty="0">
                  <a:solidFill>
                    <a:srgbClr val="FFFFFF"/>
                  </a:solidFill>
                </a:rPr>
                <a:t>المعونه الفنيه</a:t>
              </a:r>
              <a:endParaRPr lang="en-US" sz="2400" b="1" dirty="0">
                <a:solidFill>
                  <a:srgbClr val="FFFFFF"/>
                </a:solidFill>
              </a:endParaRPr>
            </a:p>
          </p:txBody>
        </p:sp>
        <p:sp>
          <p:nvSpPr>
            <p:cNvPr id="6160" name="Text Box 16"/>
            <p:cNvSpPr txBox="1">
              <a:spLocks noChangeArrowheads="1"/>
            </p:cNvSpPr>
            <p:nvPr/>
          </p:nvSpPr>
          <p:spPr bwMode="auto">
            <a:xfrm>
              <a:off x="81" y="5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2</a:t>
              </a: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الجوده </a:t>
              </a:r>
              <a:r>
                <a:rPr lang="ar-EG" sz="2400" b="1" dirty="0">
                  <a:solidFill>
                    <a:srgbClr val="FFFFFF"/>
                  </a:solidFill>
                </a:rPr>
                <a:t>اللازمه لخدمات مابعد البيع</a:t>
              </a:r>
              <a:endParaRPr lang="en-US" sz="2400" b="1" dirty="0">
                <a:solidFill>
                  <a:srgbClr val="FFFFFF"/>
                </a:solidFill>
              </a:endParaRPr>
            </a:p>
          </p:txBody>
        </p:sp>
        <p:sp>
          <p:nvSpPr>
            <p:cNvPr id="6174" name="Text Box 30"/>
            <p:cNvSpPr txBox="1">
              <a:spLocks noChangeArrowheads="1"/>
            </p:cNvSpPr>
            <p:nvPr/>
          </p:nvSpPr>
          <p:spPr bwMode="auto">
            <a:xfrm>
              <a:off x="87" y="4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4</a:t>
              </a: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تقديم </a:t>
              </a:r>
              <a:r>
                <a:rPr lang="ar-EG" sz="2400" b="1" dirty="0">
                  <a:solidFill>
                    <a:srgbClr val="FFFFFF"/>
                  </a:solidFill>
                </a:rPr>
                <a:t>الكفالات اللازمه</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1</a:t>
                </a: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توفير </a:t>
              </a:r>
              <a:r>
                <a:rPr lang="ar-EG" sz="2400" b="1" dirty="0">
                  <a:solidFill>
                    <a:srgbClr val="FFFFFF"/>
                  </a:solidFill>
                </a:rPr>
                <a:t>كافة المعدات اللازمه</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0372205"/>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الرد على اسئلة واستفسارات العملاء</a:t>
            </a:r>
            <a:endParaRPr lang="en-US" sz="3200" b="1" dirty="0"/>
          </a:p>
        </p:txBody>
      </p:sp>
      <p:grpSp>
        <p:nvGrpSpPr>
          <p:cNvPr id="6147" name="Group 3"/>
          <p:cNvGrpSpPr>
            <a:grpSpLocks/>
          </p:cNvGrpSpPr>
          <p:nvPr/>
        </p:nvGrpSpPr>
        <p:grpSpPr bwMode="auto">
          <a:xfrm flipH="1">
            <a:off x="1935976" y="3781439"/>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الاجابه </a:t>
              </a:r>
              <a:r>
                <a:rPr lang="ar-EG" sz="2400" b="1" dirty="0">
                  <a:solidFill>
                    <a:srgbClr val="FFFFFF"/>
                  </a:solidFill>
                </a:rPr>
                <a:t>على جميع الاستفسارات</a:t>
              </a:r>
              <a:endParaRPr lang="en-US" sz="2400" b="1" dirty="0">
                <a:solidFill>
                  <a:srgbClr val="FFFFFF"/>
                </a:solidFill>
              </a:endParaRPr>
            </a:p>
          </p:txBody>
        </p:sp>
        <p:sp>
          <p:nvSpPr>
            <p:cNvPr id="6160" name="Text Box 16"/>
            <p:cNvSpPr txBox="1">
              <a:spLocks noChangeArrowheads="1"/>
            </p:cNvSpPr>
            <p:nvPr/>
          </p:nvSpPr>
          <p:spPr bwMode="auto">
            <a:xfrm>
              <a:off x="81" y="5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2</a:t>
              </a:r>
            </a:p>
          </p:txBody>
        </p:sp>
      </p:grpSp>
      <p:grpSp>
        <p:nvGrpSpPr>
          <p:cNvPr id="6175" name="Group 31"/>
          <p:cNvGrpSpPr>
            <a:grpSpLocks/>
          </p:cNvGrpSpPr>
          <p:nvPr/>
        </p:nvGrpSpPr>
        <p:grpSpPr bwMode="auto">
          <a:xfrm flipH="1">
            <a:off x="1888136" y="2895614"/>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تقديم </a:t>
              </a:r>
              <a:r>
                <a:rPr lang="ar-EG" sz="2400" b="1" dirty="0">
                  <a:solidFill>
                    <a:srgbClr val="FFFFFF"/>
                  </a:solidFill>
                </a:rPr>
                <a:t>كافة المعلومات للعميل</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1</a:t>
                </a: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778484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التعامل مع ملاحظات وانتقادات العملاء</a:t>
            </a:r>
            <a:endParaRPr lang="en-US" sz="3200" b="1" dirty="0"/>
          </a:p>
        </p:txBody>
      </p:sp>
      <p:grpSp>
        <p:nvGrpSpPr>
          <p:cNvPr id="6147" name="Group 3"/>
          <p:cNvGrpSpPr>
            <a:grpSpLocks/>
          </p:cNvGrpSpPr>
          <p:nvPr/>
        </p:nvGrpSpPr>
        <p:grpSpPr bwMode="auto">
          <a:xfrm flipH="1">
            <a:off x="1935976" y="2771775"/>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الترحيب </a:t>
              </a:r>
              <a:r>
                <a:rPr lang="ar-EG" sz="2400" b="1" dirty="0">
                  <a:solidFill>
                    <a:srgbClr val="FFFFFF"/>
                  </a:solidFill>
                </a:rPr>
                <a:t>باتنقادات العملاء</a:t>
              </a:r>
              <a:endParaRPr lang="en-US" sz="2400" b="1" dirty="0">
                <a:solidFill>
                  <a:srgbClr val="FFFFFF"/>
                </a:solidFill>
              </a:endParaRPr>
            </a:p>
          </p:txBody>
        </p:sp>
        <p:sp>
          <p:nvSpPr>
            <p:cNvPr id="6160" name="Text Box 16"/>
            <p:cNvSpPr txBox="1">
              <a:spLocks noChangeArrowheads="1"/>
            </p:cNvSpPr>
            <p:nvPr/>
          </p:nvSpPr>
          <p:spPr bwMode="auto">
            <a:xfrm>
              <a:off x="81" y="5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2</a:t>
              </a: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اشرك </a:t>
              </a:r>
              <a:r>
                <a:rPr lang="ar-EG" sz="2400" b="1" dirty="0">
                  <a:solidFill>
                    <a:srgbClr val="FFFFFF"/>
                  </a:solidFill>
                </a:rPr>
                <a:t>العملاء في حل مشكلاتهم</a:t>
              </a:r>
              <a:endParaRPr lang="en-US" sz="2400" b="1" dirty="0">
                <a:solidFill>
                  <a:srgbClr val="FFFFFF"/>
                </a:solidFill>
              </a:endParaRPr>
            </a:p>
          </p:txBody>
        </p:sp>
        <p:sp>
          <p:nvSpPr>
            <p:cNvPr id="6174" name="Text Box 30"/>
            <p:cNvSpPr txBox="1">
              <a:spLocks noChangeArrowheads="1"/>
            </p:cNvSpPr>
            <p:nvPr/>
          </p:nvSpPr>
          <p:spPr bwMode="auto">
            <a:xfrm>
              <a:off x="87" y="4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4</a:t>
              </a: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الاستماع </a:t>
              </a:r>
              <a:r>
                <a:rPr lang="ar-EG" sz="2400" b="1" dirty="0">
                  <a:solidFill>
                    <a:srgbClr val="FFFFFF"/>
                  </a:solidFill>
                </a:rPr>
                <a:t>الى العميل</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1</a:t>
                </a: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تقبل </a:t>
              </a:r>
              <a:r>
                <a:rPr lang="ar-EG" sz="2400" b="1" dirty="0">
                  <a:solidFill>
                    <a:srgbClr val="FFFFFF"/>
                  </a:solidFill>
                </a:rPr>
                <a:t>الانتقادات بصدر رحب</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1227560"/>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معالجة شكاوي ومشاكل العملاء</a:t>
            </a:r>
            <a:endParaRPr lang="en-US" sz="3200" b="1" dirty="0"/>
          </a:p>
        </p:txBody>
      </p:sp>
      <p:grpSp>
        <p:nvGrpSpPr>
          <p:cNvPr id="6147" name="Group 3"/>
          <p:cNvGrpSpPr>
            <a:grpSpLocks/>
          </p:cNvGrpSpPr>
          <p:nvPr/>
        </p:nvGrpSpPr>
        <p:grpSpPr bwMode="auto">
          <a:xfrm flipH="1">
            <a:off x="1935976" y="2771775"/>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فهم </a:t>
              </a:r>
              <a:r>
                <a:rPr lang="ar-EG" sz="2400" b="1" dirty="0">
                  <a:solidFill>
                    <a:srgbClr val="FFFFFF"/>
                  </a:solidFill>
                </a:rPr>
                <a:t>اسباب المشكله</a:t>
              </a:r>
              <a:endParaRPr lang="en-US" sz="2400" b="1" dirty="0">
                <a:solidFill>
                  <a:srgbClr val="FFFFFF"/>
                </a:solidFill>
              </a:endParaRPr>
            </a:p>
          </p:txBody>
        </p:sp>
        <p:sp>
          <p:nvSpPr>
            <p:cNvPr id="6160" name="Text Box 16"/>
            <p:cNvSpPr txBox="1">
              <a:spLocks noChangeArrowheads="1"/>
            </p:cNvSpPr>
            <p:nvPr/>
          </p:nvSpPr>
          <p:spPr bwMode="auto">
            <a:xfrm>
              <a:off x="81" y="5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2</a:t>
              </a: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الاهتمام </a:t>
              </a:r>
              <a:r>
                <a:rPr lang="ar-EG" sz="2400" b="1" dirty="0">
                  <a:solidFill>
                    <a:srgbClr val="FFFFFF"/>
                  </a:solidFill>
                </a:rPr>
                <a:t>بافكار ومقترحات العملاء</a:t>
              </a:r>
              <a:endParaRPr lang="en-US" sz="2400" b="1" dirty="0">
                <a:solidFill>
                  <a:srgbClr val="FFFFFF"/>
                </a:solidFill>
              </a:endParaRPr>
            </a:p>
          </p:txBody>
        </p:sp>
        <p:sp>
          <p:nvSpPr>
            <p:cNvPr id="6174" name="Text Box 30"/>
            <p:cNvSpPr txBox="1">
              <a:spLocks noChangeArrowheads="1"/>
            </p:cNvSpPr>
            <p:nvPr/>
          </p:nvSpPr>
          <p:spPr bwMode="auto">
            <a:xfrm>
              <a:off x="87" y="4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4</a:t>
              </a: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تقديم </a:t>
              </a:r>
              <a:r>
                <a:rPr lang="ar-EG" sz="2400" b="1" dirty="0">
                  <a:solidFill>
                    <a:srgbClr val="FFFFFF"/>
                  </a:solidFill>
                </a:rPr>
                <a:t>الاعتذار المناسب</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1</a:t>
                </a: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الاستفادة </a:t>
              </a:r>
              <a:r>
                <a:rPr lang="ar-EG" sz="2400" b="1" dirty="0">
                  <a:solidFill>
                    <a:srgbClr val="FFFFFF"/>
                  </a:solidFill>
                </a:rPr>
                <a:t>من افكار واقتراحات العملاء</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949279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التميز في خدمة العملاء (دائرة البلدية والتخطيط - عجمان)‬ - YouTube.mp4">
            <a:hlinkClick r:id="" action="ppaction://media"/>
          </p:cNvPr>
          <p:cNvPicPr>
            <a:picLocks noGrp="1" noChangeAspect="1"/>
          </p:cNvPicPr>
          <p:nvPr>
            <p:ph idx="1"/>
            <a:videoFile r:link="rId1"/>
            <p:extLst>
              <p:ext uri="{DAA4B4D4-6D71-4841-9C94-3DE7FCFB9230}">
                <p14:media xmlns:p14="http://schemas.microsoft.com/office/powerpoint/2010/main" r:embed="rId2">
                  <p14:trim st="2508" end="10590"/>
                </p14:media>
              </p:ext>
            </p:extLst>
          </p:nvPr>
        </p:nvPicPr>
        <p:blipFill>
          <a:blip r:embed="rId4"/>
          <a:stretch>
            <a:fillRect/>
          </a:stretch>
        </p:blipFill>
        <p:spPr>
          <a:xfrm>
            <a:off x="1588" y="1"/>
            <a:ext cx="9142412" cy="6858000"/>
          </a:xfrm>
        </p:spPr>
      </p:pic>
    </p:spTree>
    <p:extLst>
      <p:ext uri="{BB962C8B-B14F-4D97-AF65-F5344CB8AC3E}">
        <p14:creationId xmlns:p14="http://schemas.microsoft.com/office/powerpoint/2010/main" val="102956426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6" name="AutoShape 3" descr="D8FCD644EF414d608FD23FABDBB2453F# #AutoShape 3"/>
          <p:cNvSpPr>
            <a:spLocks noChangeArrowheads="1"/>
          </p:cNvSpPr>
          <p:nvPr/>
        </p:nvSpPr>
        <p:spPr bwMode="auto">
          <a:xfrm>
            <a:off x="2133664" y="1714501"/>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r>
              <a:rPr lang="ar-EG" altLang="zh-CN" sz="5000" b="1" dirty="0">
                <a:solidFill>
                  <a:srgbClr val="FFFFFF"/>
                </a:solidFill>
                <a:ea typeface="Microsoft YaHei" pitchFamily="34" charset="-122"/>
              </a:rPr>
              <a:t>العنايه بالعملاء </a:t>
            </a: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848576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0" scaled="1"/>
        </a:gradFill>
        <a:effectLst/>
      </p:bgPr>
    </p:bg>
    <p:spTree>
      <p:nvGrpSpPr>
        <p:cNvPr id="1" name=""/>
        <p:cNvGrpSpPr/>
        <p:nvPr/>
      </p:nvGrpSpPr>
      <p:grpSpPr>
        <a:xfrm>
          <a:off x="0" y="0"/>
          <a:ext cx="0" cy="0"/>
          <a:chOff x="0" y="0"/>
          <a:chExt cx="0" cy="0"/>
        </a:xfrm>
      </p:grpSpPr>
      <p:pic>
        <p:nvPicPr>
          <p:cNvPr id="1026" name="Picture 2" descr="http://4photos.net/photo/29small_1205323008.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219258"/>
            <a:ext cx="9144000" cy="53498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18686" y="1905040"/>
            <a:ext cx="7234620" cy="4031873"/>
          </a:xfrm>
          <a:prstGeom prst="rect">
            <a:avLst/>
          </a:prstGeom>
        </p:spPr>
        <p:txBody>
          <a:bodyPr wrap="square">
            <a:spAutoFit/>
          </a:bodyPr>
          <a:lstStyle/>
          <a:p>
            <a:pPr algn="ctr" rtl="1"/>
            <a:r>
              <a:rPr lang="ar-EG" sz="3200" b="1" dirty="0">
                <a:solidFill>
                  <a:srgbClr val="C00000"/>
                </a:solidFill>
                <a:latin typeface="Rod" pitchFamily="49" charset="-79"/>
              </a:rPr>
              <a:t>العميل أهم زائر للشركة </a:t>
            </a:r>
            <a:endParaRPr lang="ar-EG" sz="3200" b="1" dirty="0" smtClean="0">
              <a:solidFill>
                <a:srgbClr val="C00000"/>
              </a:solidFill>
              <a:latin typeface="Rod" pitchFamily="49" charset="-79"/>
            </a:endParaRPr>
          </a:p>
          <a:p>
            <a:pPr algn="ctr" rtl="1"/>
            <a:endParaRPr lang="ar-EG" sz="3200" b="1" dirty="0">
              <a:solidFill>
                <a:srgbClr val="C00000"/>
              </a:solidFill>
              <a:latin typeface="Rod" pitchFamily="49" charset="-79"/>
            </a:endParaRPr>
          </a:p>
          <a:p>
            <a:pPr algn="ctr" rtl="1"/>
            <a:r>
              <a:rPr lang="ar-SA" sz="3200" b="1" dirty="0">
                <a:solidFill>
                  <a:srgbClr val="C00000"/>
                </a:solidFill>
                <a:latin typeface="Rod" pitchFamily="49" charset="-79"/>
              </a:rPr>
              <a:t>العميل لا يعتمد علينا بل نحن المعتمدون عليه </a:t>
            </a:r>
            <a:endParaRPr lang="ar-EG" sz="3200" b="1" dirty="0" smtClean="0">
              <a:solidFill>
                <a:srgbClr val="C00000"/>
              </a:solidFill>
              <a:latin typeface="Rod" pitchFamily="49" charset="-79"/>
            </a:endParaRPr>
          </a:p>
          <a:p>
            <a:pPr algn="ctr" rtl="1"/>
            <a:endParaRPr lang="ar-EG" sz="3200" b="1" dirty="0">
              <a:solidFill>
                <a:srgbClr val="C00000"/>
              </a:solidFill>
              <a:latin typeface="Rod" pitchFamily="49" charset="-79"/>
            </a:endParaRPr>
          </a:p>
          <a:p>
            <a:pPr algn="ctr" rtl="1"/>
            <a:r>
              <a:rPr lang="ar-SA" sz="3200" b="1" dirty="0">
                <a:solidFill>
                  <a:srgbClr val="C00000"/>
                </a:solidFill>
                <a:latin typeface="Rod" pitchFamily="49" charset="-79"/>
              </a:rPr>
              <a:t>العميل ليس معطلا لأعمالنا بل هو مسببها </a:t>
            </a:r>
            <a:endParaRPr lang="ar-EG" sz="3200" b="1" dirty="0" smtClean="0">
              <a:solidFill>
                <a:srgbClr val="C00000"/>
              </a:solidFill>
              <a:latin typeface="Rod" pitchFamily="49" charset="-79"/>
            </a:endParaRPr>
          </a:p>
          <a:p>
            <a:pPr algn="ctr" rtl="1"/>
            <a:endParaRPr lang="ar-EG" sz="3200" b="1" dirty="0">
              <a:solidFill>
                <a:srgbClr val="C00000"/>
              </a:solidFill>
              <a:latin typeface="Rod" pitchFamily="49" charset="-79"/>
            </a:endParaRPr>
          </a:p>
          <a:p>
            <a:pPr algn="ctr" rtl="1"/>
            <a:r>
              <a:rPr lang="ar-SA" sz="3200" b="1" dirty="0">
                <a:solidFill>
                  <a:srgbClr val="C00000"/>
                </a:solidFill>
                <a:latin typeface="Rod" pitchFamily="49" charset="-79"/>
              </a:rPr>
              <a:t>نحن لا نعمل جميلا عندما نخدم العميل بل هو الذي يصنع الجميل باعطائنا فرصة لخدمته </a:t>
            </a:r>
            <a:endParaRPr lang="ar-EG" sz="3200" b="1" dirty="0">
              <a:solidFill>
                <a:srgbClr val="C00000"/>
              </a:solidFill>
              <a:latin typeface="Rod" pitchFamily="49" charset="-79"/>
            </a:endParaRP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2870788"/>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بعض النقاط  للتأكد من تطبيق خدمة العناية </a:t>
            </a:r>
            <a:r>
              <a:rPr lang="ar-EG" sz="3200" b="1" dirty="0" smtClean="0"/>
              <a:t>بالعملاء</a:t>
            </a:r>
            <a:endParaRPr lang="en-US" sz="3200" b="1" dirty="0"/>
          </a:p>
        </p:txBody>
      </p:sp>
      <p:grpSp>
        <p:nvGrpSpPr>
          <p:cNvPr id="6147" name="Group 3"/>
          <p:cNvGrpSpPr>
            <a:grpSpLocks/>
          </p:cNvGrpSpPr>
          <p:nvPr/>
        </p:nvGrpSpPr>
        <p:grpSpPr bwMode="auto">
          <a:xfrm flipH="1">
            <a:off x="1935976" y="2771775"/>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خمس ثوان للرد على المكالمات التلفونية</a:t>
              </a:r>
              <a:endParaRPr lang="en-US" sz="2400" b="1" dirty="0">
                <a:solidFill>
                  <a:srgbClr val="FFFFFF"/>
                </a:solidFill>
              </a:endParaRPr>
            </a:p>
          </p:txBody>
        </p:sp>
        <p:sp>
          <p:nvSpPr>
            <p:cNvPr id="6160" name="Text Box 16"/>
            <p:cNvSpPr txBox="1">
              <a:spLocks noChangeArrowheads="1"/>
            </p:cNvSpPr>
            <p:nvPr/>
          </p:nvSpPr>
          <p:spPr bwMode="auto">
            <a:xfrm>
              <a:off x="81" y="5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2</a:t>
              </a: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المجاملة </a:t>
              </a:r>
              <a:endParaRPr lang="en-US" sz="2400" b="1" dirty="0">
                <a:solidFill>
                  <a:srgbClr val="FFFFFF"/>
                </a:solidFill>
              </a:endParaRPr>
            </a:p>
          </p:txBody>
        </p:sp>
        <p:sp>
          <p:nvSpPr>
            <p:cNvPr id="6174" name="Text Box 30"/>
            <p:cNvSpPr txBox="1">
              <a:spLocks noChangeArrowheads="1"/>
            </p:cNvSpPr>
            <p:nvPr/>
          </p:nvSpPr>
          <p:spPr bwMode="auto">
            <a:xfrm>
              <a:off x="87" y="4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4</a:t>
              </a: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المحافظة على الوعود </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1</a:t>
                </a: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خمس دقائق الحد الأعلى للانتظار </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7869269"/>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بعض النقاط  للتأكد من تطبيق خدمة العناية </a:t>
            </a:r>
            <a:r>
              <a:rPr lang="ar-EG" sz="3200" b="1" dirty="0" smtClean="0"/>
              <a:t>بالعملاء</a:t>
            </a:r>
            <a:endParaRPr lang="en-US" sz="3200" b="1" dirty="0"/>
          </a:p>
        </p:txBody>
      </p:sp>
      <p:grpSp>
        <p:nvGrpSpPr>
          <p:cNvPr id="6147" name="Group 3"/>
          <p:cNvGrpSpPr>
            <a:grpSpLocks/>
          </p:cNvGrpSpPr>
          <p:nvPr/>
        </p:nvGrpSpPr>
        <p:grpSpPr bwMode="auto">
          <a:xfrm flipH="1">
            <a:off x="1935976" y="2771775"/>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الاتصال المسبق</a:t>
              </a:r>
              <a:endParaRPr lang="en-US" sz="2400" b="1" dirty="0">
                <a:solidFill>
                  <a:srgbClr val="FFFFFF"/>
                </a:solidFill>
              </a:endParaRPr>
            </a:p>
          </p:txBody>
        </p:sp>
        <p:sp>
          <p:nvSpPr>
            <p:cNvPr id="6160" name="Text Box 16"/>
            <p:cNvSpPr txBox="1">
              <a:spLocks noChangeArrowheads="1"/>
            </p:cNvSpPr>
            <p:nvPr/>
          </p:nvSpPr>
          <p:spPr bwMode="auto">
            <a:xfrm>
              <a:off x="94"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6</a:t>
              </a:r>
              <a:endParaRPr lang="en-US" sz="2400" b="1" dirty="0">
                <a:solidFill>
                  <a:srgbClr val="FFFFFF"/>
                </a:solidFill>
              </a:endParaRP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المعرفة</a:t>
              </a:r>
              <a:endParaRPr lang="en-US" sz="2400" b="1" dirty="0">
                <a:solidFill>
                  <a:srgbClr val="FFFFFF"/>
                </a:solidFill>
              </a:endParaRPr>
            </a:p>
          </p:txBody>
        </p:sp>
        <p:sp>
          <p:nvSpPr>
            <p:cNvPr id="6174" name="Text Box 30"/>
            <p:cNvSpPr txBox="1">
              <a:spLocks noChangeArrowheads="1"/>
            </p:cNvSpPr>
            <p:nvPr/>
          </p:nvSpPr>
          <p:spPr bwMode="auto">
            <a:xfrm>
              <a:off x="100"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8</a:t>
              </a:r>
              <a:endParaRPr lang="en-US" sz="2400" b="1" dirty="0">
                <a:solidFill>
                  <a:srgbClr val="FFFFFF"/>
                </a:solidFill>
              </a:endParaRP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موقف الموظف الإيجابي من خدمة العملاء</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5</a:t>
                </a:r>
                <a:endParaRPr lang="en-US" sz="2400" b="1" dirty="0">
                  <a:solidFill>
                    <a:srgbClr val="FFFFFF"/>
                  </a:solidFill>
                </a:endParaRP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الصدق والصراحة</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7</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602477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بعض النقاط  للتأكد من تطبيق خدمة العناية </a:t>
            </a:r>
            <a:r>
              <a:rPr lang="ar-EG" sz="3200" b="1" dirty="0" smtClean="0"/>
              <a:t>بالعملاء</a:t>
            </a:r>
            <a:endParaRPr lang="en-US" sz="3200" b="1" dirty="0"/>
          </a:p>
        </p:txBody>
      </p:sp>
      <p:grpSp>
        <p:nvGrpSpPr>
          <p:cNvPr id="6147" name="Group 3"/>
          <p:cNvGrpSpPr>
            <a:grpSpLocks/>
          </p:cNvGrpSpPr>
          <p:nvPr/>
        </p:nvGrpSpPr>
        <p:grpSpPr bwMode="auto">
          <a:xfrm flipH="1">
            <a:off x="1935976" y="3248053"/>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موظفي المواجه</a:t>
              </a:r>
              <a:endParaRPr lang="en-US" sz="2400" b="1" dirty="0">
                <a:solidFill>
                  <a:srgbClr val="FFFFFF"/>
                </a:solidFill>
              </a:endParaRPr>
            </a:p>
          </p:txBody>
        </p:sp>
        <p:sp>
          <p:nvSpPr>
            <p:cNvPr id="6160" name="Text Box 16"/>
            <p:cNvSpPr txBox="1">
              <a:spLocks noChangeArrowheads="1"/>
            </p:cNvSpPr>
            <p:nvPr/>
          </p:nvSpPr>
          <p:spPr bwMode="auto">
            <a:xfrm>
              <a:off x="47" y="53"/>
              <a:ext cx="29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10</a:t>
              </a:r>
              <a:endParaRPr lang="en-US" sz="2400" b="1" dirty="0">
                <a:solidFill>
                  <a:srgbClr val="FFFFFF"/>
                </a:solidFill>
              </a:endParaRPr>
            </a:p>
          </p:txBody>
        </p:sp>
      </p:grpSp>
      <p:grpSp>
        <p:nvGrpSpPr>
          <p:cNvPr id="6175" name="Group 31"/>
          <p:cNvGrpSpPr>
            <a:grpSpLocks/>
          </p:cNvGrpSpPr>
          <p:nvPr/>
        </p:nvGrpSpPr>
        <p:grpSpPr bwMode="auto">
          <a:xfrm flipH="1">
            <a:off x="1888136" y="2362228"/>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المعرفة</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9</a:t>
                </a:r>
                <a:endParaRPr lang="en-US" sz="2400" b="1" dirty="0">
                  <a:solidFill>
                    <a:srgbClr val="FFFFFF"/>
                  </a:solidFill>
                </a:endParaRPr>
              </a:p>
            </p:txBody>
          </p:sp>
        </p:grpSp>
      </p:grpSp>
      <p:grpSp>
        <p:nvGrpSpPr>
          <p:cNvPr id="6191" name="Group 47"/>
          <p:cNvGrpSpPr>
            <a:grpSpLocks/>
          </p:cNvGrpSpPr>
          <p:nvPr/>
        </p:nvGrpSpPr>
        <p:grpSpPr bwMode="auto">
          <a:xfrm flipH="1">
            <a:off x="1888136" y="4168803"/>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الاهتمام بالمظهر </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48" y="48"/>
                <a:ext cx="28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11</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8538470"/>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74304" y="116632"/>
            <a:ext cx="6934200" cy="715963"/>
          </a:xfrm>
        </p:spPr>
        <p:txBody>
          <a:bodyPr/>
          <a:lstStyle/>
          <a:p>
            <a:pPr algn="r"/>
            <a:r>
              <a:rPr lang="ar-EG" sz="4000" b="1" dirty="0">
                <a:solidFill>
                  <a:schemeClr val="accent2">
                    <a:lumMod val="50000"/>
                  </a:schemeClr>
                </a:solidFill>
              </a:rPr>
              <a:t>الهدف العام للبرنامج التدريبي </a:t>
            </a:r>
            <a:endParaRPr lang="en-US" sz="4000" b="1" dirty="0" smtClean="0">
              <a:solidFill>
                <a:schemeClr val="accent2">
                  <a:lumMod val="50000"/>
                </a:schemeClr>
              </a:solidFill>
            </a:endParaRPr>
          </a:p>
        </p:txBody>
      </p:sp>
      <p:sp>
        <p:nvSpPr>
          <p:cNvPr id="2" name="Rectangle 1"/>
          <p:cNvSpPr/>
          <p:nvPr/>
        </p:nvSpPr>
        <p:spPr>
          <a:xfrm>
            <a:off x="2771800" y="1196752"/>
            <a:ext cx="6012160" cy="1200329"/>
          </a:xfrm>
          <a:prstGeom prst="rect">
            <a:avLst/>
          </a:prstGeom>
        </p:spPr>
        <p:txBody>
          <a:bodyPr wrap="square">
            <a:spAutoFit/>
          </a:bodyPr>
          <a:lstStyle/>
          <a:p>
            <a:pPr algn="justLow" rtl="1"/>
            <a:r>
              <a:rPr lang="ar-EG" sz="2400" b="1" dirty="0">
                <a:solidFill>
                  <a:srgbClr val="C00000"/>
                </a:solidFill>
              </a:rPr>
              <a:t>صمم هذا البرنامج التدريبي خصيصاً لرجال التسويق والمبيعات ونتوقع بنهاية هذا البرنامج التدريبي أن المشاركون قد حققوا النتائج الآتية ( بمشيئة الله ) </a:t>
            </a:r>
          </a:p>
        </p:txBody>
      </p:sp>
      <p:sp>
        <p:nvSpPr>
          <p:cNvPr id="4" name="Folded Corner 3"/>
          <p:cNvSpPr/>
          <p:nvPr/>
        </p:nvSpPr>
        <p:spPr bwMode="auto">
          <a:xfrm>
            <a:off x="2195736" y="3212976"/>
            <a:ext cx="6588224" cy="2520280"/>
          </a:xfrm>
          <a:prstGeom prst="foldedCorner">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ar-EG" sz="2400" b="0" i="0" u="none" strike="noStrike" cap="none" normalizeH="0" baseline="0" dirty="0" smtClean="0">
              <a:ln>
                <a:noFill/>
              </a:ln>
              <a:solidFill>
                <a:schemeClr val="tx1"/>
              </a:solidFill>
              <a:effectLst/>
              <a:latin typeface="Arial" charset="0"/>
            </a:endParaRPr>
          </a:p>
        </p:txBody>
      </p:sp>
      <p:sp>
        <p:nvSpPr>
          <p:cNvPr id="5" name="Rectangle 4"/>
          <p:cNvSpPr/>
          <p:nvPr/>
        </p:nvSpPr>
        <p:spPr>
          <a:xfrm>
            <a:off x="2483768" y="3429000"/>
            <a:ext cx="6156176" cy="1785104"/>
          </a:xfrm>
          <a:prstGeom prst="rect">
            <a:avLst/>
          </a:prstGeom>
        </p:spPr>
        <p:txBody>
          <a:bodyPr wrap="square">
            <a:spAutoFit/>
          </a:bodyPr>
          <a:lstStyle/>
          <a:p>
            <a:pPr algn="justLow" rtl="1"/>
            <a:r>
              <a:rPr lang="ar-SA" sz="2200" b="1" dirty="0">
                <a:solidFill>
                  <a:schemeClr val="accent2">
                    <a:lumMod val="50000"/>
                  </a:schemeClr>
                </a:solidFill>
              </a:rPr>
              <a:t>تهدف هذه الدورة إلى إكساب المتدربين بالمعارف </a:t>
            </a:r>
            <a:r>
              <a:rPr lang="ar-EG" sz="2200" b="1" dirty="0" smtClean="0">
                <a:solidFill>
                  <a:schemeClr val="accent2">
                    <a:lumMod val="50000"/>
                  </a:schemeClr>
                </a:solidFill>
              </a:rPr>
              <a:t/>
            </a:r>
            <a:br>
              <a:rPr lang="ar-EG" sz="2200" b="1" dirty="0" smtClean="0">
                <a:solidFill>
                  <a:schemeClr val="accent2">
                    <a:lumMod val="50000"/>
                  </a:schemeClr>
                </a:solidFill>
              </a:rPr>
            </a:br>
            <a:r>
              <a:rPr lang="ar-SA" sz="2200" b="1" dirty="0" smtClean="0">
                <a:solidFill>
                  <a:schemeClr val="accent2">
                    <a:lumMod val="50000"/>
                  </a:schemeClr>
                </a:solidFill>
              </a:rPr>
              <a:t>والمهارات </a:t>
            </a:r>
            <a:r>
              <a:rPr lang="ar-SA" sz="2200" b="1" dirty="0">
                <a:solidFill>
                  <a:schemeClr val="accent2">
                    <a:lumMod val="50000"/>
                  </a:schemeClr>
                </a:solidFill>
              </a:rPr>
              <a:t>والسلوكيات الرئيسة الواجب توافرها لدى العاملين بهذا القطاع, وتدريبهم على مهارات عالية ومتخصصة لممارسة العمل في مجال التسويق والبيع التطبيقي، وفق برامج حديثة ومناهج علمية وعملية </a:t>
            </a:r>
            <a:endParaRPr lang="ar-EG" sz="2200" b="1" dirty="0">
              <a:solidFill>
                <a:schemeClr val="accent2">
                  <a:lumMod val="50000"/>
                </a:schemeClr>
              </a:solidFill>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
            <a:ext cx="205746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78167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2800" b="1" dirty="0"/>
              <a:t>أمثلة على الأشياء الصغيرة </a:t>
            </a:r>
            <a:r>
              <a:rPr lang="ar-EG" sz="2800" b="1" dirty="0" smtClean="0"/>
              <a:t>والأثر </a:t>
            </a:r>
            <a:r>
              <a:rPr lang="ar-EG" sz="2800" b="1" dirty="0"/>
              <a:t>الكبير في خدمة العملاء </a:t>
            </a:r>
            <a:endParaRPr lang="en-US" sz="2800" b="1" dirty="0"/>
          </a:p>
        </p:txBody>
      </p:sp>
      <p:grpSp>
        <p:nvGrpSpPr>
          <p:cNvPr id="6147" name="Group 3"/>
          <p:cNvGrpSpPr>
            <a:grpSpLocks/>
          </p:cNvGrpSpPr>
          <p:nvPr/>
        </p:nvGrpSpPr>
        <p:grpSpPr bwMode="auto">
          <a:xfrm flipH="1">
            <a:off x="1935976" y="2771775"/>
            <a:ext cx="6048364" cy="609600"/>
            <a:chOff x="0" y="0"/>
            <a:chExt cx="3345"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465" y="18"/>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أرسل بطاقات تهنئة بعيد الفطر والأضحى لعملائك </a:t>
              </a:r>
              <a:endParaRPr lang="en-US" sz="2400" b="1" dirty="0">
                <a:solidFill>
                  <a:srgbClr val="FFFFFF"/>
                </a:solidFill>
              </a:endParaRPr>
            </a:p>
          </p:txBody>
        </p:sp>
        <p:sp>
          <p:nvSpPr>
            <p:cNvPr id="6160" name="Text Box 16"/>
            <p:cNvSpPr txBox="1">
              <a:spLocks noChangeArrowheads="1"/>
            </p:cNvSpPr>
            <p:nvPr/>
          </p:nvSpPr>
          <p:spPr bwMode="auto">
            <a:xfrm>
              <a:off x="81" y="5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2</a:t>
              </a: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ضع لوحات إرشادية سهلة الفهم والاستخدام </a:t>
              </a:r>
              <a:endParaRPr lang="en-US" sz="2400" b="1" dirty="0">
                <a:solidFill>
                  <a:srgbClr val="FFFFFF"/>
                </a:solidFill>
              </a:endParaRPr>
            </a:p>
          </p:txBody>
        </p:sp>
        <p:sp>
          <p:nvSpPr>
            <p:cNvPr id="6174" name="Text Box 30"/>
            <p:cNvSpPr txBox="1">
              <a:spLocks noChangeArrowheads="1"/>
            </p:cNvSpPr>
            <p:nvPr/>
          </p:nvSpPr>
          <p:spPr bwMode="auto">
            <a:xfrm>
              <a:off x="87" y="4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4</a:t>
              </a: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منادات العملاء بأسمائهم </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1</a:t>
                </a: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رحب بهم الترحيب اللائق </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6906105"/>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2800" b="1" dirty="0"/>
              <a:t>أمثلة على الأشياء الصغيرة </a:t>
            </a:r>
            <a:r>
              <a:rPr lang="ar-EG" sz="2800" b="1" dirty="0" smtClean="0"/>
              <a:t>والأثر </a:t>
            </a:r>
            <a:r>
              <a:rPr lang="ar-EG" sz="2800" b="1" dirty="0"/>
              <a:t>الكبير في خدمة العملاء </a:t>
            </a:r>
            <a:endParaRPr lang="en-US" sz="2800" b="1" dirty="0"/>
          </a:p>
        </p:txBody>
      </p:sp>
      <p:grpSp>
        <p:nvGrpSpPr>
          <p:cNvPr id="6147" name="Group 3"/>
          <p:cNvGrpSpPr>
            <a:grpSpLocks/>
          </p:cNvGrpSpPr>
          <p:nvPr/>
        </p:nvGrpSpPr>
        <p:grpSpPr bwMode="auto">
          <a:xfrm flipH="1">
            <a:off x="1888963" y="2771775"/>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أجعل أوراق وطلبات الشركة سهلة ومفهومة للعملاء </a:t>
              </a:r>
              <a:endParaRPr lang="en-US" sz="2400" b="1" dirty="0">
                <a:solidFill>
                  <a:srgbClr val="FFFFFF"/>
                </a:solidFill>
              </a:endParaRPr>
            </a:p>
          </p:txBody>
        </p:sp>
        <p:sp>
          <p:nvSpPr>
            <p:cNvPr id="6160" name="Text Box 16"/>
            <p:cNvSpPr txBox="1">
              <a:spLocks noChangeArrowheads="1"/>
            </p:cNvSpPr>
            <p:nvPr/>
          </p:nvSpPr>
          <p:spPr bwMode="auto">
            <a:xfrm>
              <a:off x="94"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6</a:t>
              </a:r>
              <a:endParaRPr lang="en-US" sz="2400" b="1" dirty="0">
                <a:solidFill>
                  <a:srgbClr val="FFFFFF"/>
                </a:solidFill>
              </a:endParaRP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تكلم مع أطفال العملاء </a:t>
              </a:r>
              <a:endParaRPr lang="en-US" sz="2400" b="1" dirty="0">
                <a:solidFill>
                  <a:srgbClr val="FFFFFF"/>
                </a:solidFill>
              </a:endParaRPr>
            </a:p>
          </p:txBody>
        </p:sp>
        <p:sp>
          <p:nvSpPr>
            <p:cNvPr id="6174" name="Text Box 30"/>
            <p:cNvSpPr txBox="1">
              <a:spLocks noChangeArrowheads="1"/>
            </p:cNvSpPr>
            <p:nvPr/>
          </p:nvSpPr>
          <p:spPr bwMode="auto">
            <a:xfrm>
              <a:off x="100"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8</a:t>
              </a:r>
              <a:endParaRPr lang="en-US" sz="2400" b="1" dirty="0">
                <a:solidFill>
                  <a:srgbClr val="FFFFFF"/>
                </a:solidFill>
              </a:endParaRP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أهتم بالنظافة وشجع العاملين عليها </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5</a:t>
                </a:r>
                <a:endParaRPr lang="en-US" sz="2400" b="1" dirty="0">
                  <a:solidFill>
                    <a:srgbClr val="FFFFFF"/>
                  </a:solidFill>
                </a:endParaRP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ساعد عملائك على الحصول على الخدمة </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7</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958060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2800" b="1" dirty="0"/>
              <a:t>أمثلة على الأشياء الصغيرة </a:t>
            </a:r>
            <a:r>
              <a:rPr lang="ar-EG" sz="2800" b="1" dirty="0" smtClean="0"/>
              <a:t>والأثر </a:t>
            </a:r>
            <a:r>
              <a:rPr lang="ar-EG" sz="2800" b="1" dirty="0"/>
              <a:t>الكبير في خدمة العملاء </a:t>
            </a:r>
            <a:endParaRPr lang="en-US" sz="2800" b="1" dirty="0"/>
          </a:p>
        </p:txBody>
      </p:sp>
      <p:grpSp>
        <p:nvGrpSpPr>
          <p:cNvPr id="6147" name="Group 3"/>
          <p:cNvGrpSpPr>
            <a:grpSpLocks/>
          </p:cNvGrpSpPr>
          <p:nvPr/>
        </p:nvGrpSpPr>
        <p:grpSpPr bwMode="auto">
          <a:xfrm flipH="1">
            <a:off x="1888963" y="2771775"/>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ضع لوحات ترحيبيه للعملاء </a:t>
              </a:r>
              <a:endParaRPr lang="en-US" sz="2400" b="1" dirty="0">
                <a:solidFill>
                  <a:srgbClr val="FFFFFF"/>
                </a:solidFill>
              </a:endParaRPr>
            </a:p>
          </p:txBody>
        </p:sp>
        <p:sp>
          <p:nvSpPr>
            <p:cNvPr id="6160" name="Text Box 16"/>
            <p:cNvSpPr txBox="1">
              <a:spLocks noChangeArrowheads="1"/>
            </p:cNvSpPr>
            <p:nvPr/>
          </p:nvSpPr>
          <p:spPr bwMode="auto">
            <a:xfrm>
              <a:off x="47" y="53"/>
              <a:ext cx="29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10</a:t>
              </a:r>
              <a:endParaRPr lang="en-US" sz="2400" b="1" dirty="0">
                <a:solidFill>
                  <a:srgbClr val="FFFFFF"/>
                </a:solidFill>
              </a:endParaRP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دائماً كن قبل الموعد المحدد بدقائق </a:t>
              </a:r>
              <a:endParaRPr lang="en-US" sz="2400" b="1" dirty="0">
                <a:solidFill>
                  <a:srgbClr val="FFFFFF"/>
                </a:solidFill>
              </a:endParaRPr>
            </a:p>
          </p:txBody>
        </p:sp>
        <p:sp>
          <p:nvSpPr>
            <p:cNvPr id="6174" name="Text Box 30"/>
            <p:cNvSpPr txBox="1">
              <a:spLocks noChangeArrowheads="1"/>
            </p:cNvSpPr>
            <p:nvPr/>
          </p:nvSpPr>
          <p:spPr bwMode="auto">
            <a:xfrm>
              <a:off x="53" y="43"/>
              <a:ext cx="29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12</a:t>
              </a:r>
              <a:endParaRPr lang="en-US" sz="2400" b="1" dirty="0">
                <a:solidFill>
                  <a:srgbClr val="FFFFFF"/>
                </a:solidFill>
              </a:endParaRP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غلف جميع الهدايا </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9</a:t>
                </a:r>
                <a:endParaRPr lang="en-US" sz="2400" b="1" dirty="0">
                  <a:solidFill>
                    <a:srgbClr val="FFFFFF"/>
                  </a:solidFill>
                </a:endParaRP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دائماً قل الحقيقة </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48" y="48"/>
                <a:ext cx="28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11</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728293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6" name="AutoShape 3" descr="D8FCD644EF414d608FD23FABDBB2453F# #AutoShape 3"/>
          <p:cNvSpPr>
            <a:spLocks noChangeArrowheads="1"/>
          </p:cNvSpPr>
          <p:nvPr/>
        </p:nvSpPr>
        <p:spPr bwMode="auto">
          <a:xfrm>
            <a:off x="2133664" y="1714501"/>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r>
              <a:rPr lang="ar-EG" altLang="zh-CN" sz="5000" b="1" dirty="0">
                <a:solidFill>
                  <a:srgbClr val="FFFFFF"/>
                </a:solidFill>
                <a:ea typeface="Microsoft YaHei" pitchFamily="34" charset="-122"/>
              </a:rPr>
              <a:t>قاعده </a:t>
            </a:r>
            <a:r>
              <a:rPr lang="ar-EG" altLang="zh-CN" sz="5000" b="1" dirty="0" smtClean="0">
                <a:solidFill>
                  <a:srgbClr val="FFFFFF"/>
                </a:solidFill>
                <a:ea typeface="Microsoft YaHei" pitchFamily="34" charset="-122"/>
              </a:rPr>
              <a:t>ذهبيه</a:t>
            </a:r>
          </a:p>
          <a:p>
            <a:pPr algn="ctr" rtl="1" eaLnBrk="0" hangingPunct="0"/>
            <a:r>
              <a:rPr lang="ar-EG" altLang="zh-CN" sz="5000" b="1" dirty="0" smtClean="0">
                <a:solidFill>
                  <a:srgbClr val="FFFFFF"/>
                </a:solidFill>
                <a:ea typeface="Microsoft YaHei" pitchFamily="34" charset="-122"/>
              </a:rPr>
              <a:t>نحن </a:t>
            </a:r>
            <a:r>
              <a:rPr lang="ar-EG" altLang="zh-CN" sz="5000" b="1" dirty="0">
                <a:solidFill>
                  <a:srgbClr val="FFFFFF"/>
                </a:solidFill>
                <a:ea typeface="Microsoft YaHei" pitchFamily="34" charset="-122"/>
              </a:rPr>
              <a:t>أعظم من أنا</a:t>
            </a: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20204068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rtl="1"/>
            <a:r>
              <a:rPr lang="ar-EG" b="1" dirty="0">
                <a:latin typeface="Simplified Arabic" pitchFamily="18" charset="-78"/>
                <a:ea typeface="+mn-ea"/>
                <a:cs typeface="Simplified Arabic" pitchFamily="18" charset="-78"/>
              </a:rPr>
              <a:t>نحن أعظم من أنا</a:t>
            </a:r>
          </a:p>
        </p:txBody>
      </p:sp>
      <p:sp>
        <p:nvSpPr>
          <p:cNvPr id="7171" name="Rectangle 3"/>
          <p:cNvSpPr>
            <a:spLocks noGrp="1" noChangeArrowheads="1"/>
          </p:cNvSpPr>
          <p:nvPr>
            <p:ph type="body" idx="1"/>
          </p:nvPr>
        </p:nvSpPr>
        <p:spPr>
          <a:xfrm>
            <a:off x="381110" y="1905040"/>
            <a:ext cx="8229490" cy="1523960"/>
          </a:xfrm>
        </p:spPr>
        <p:txBody>
          <a:bodyPr/>
          <a:lstStyle/>
          <a:p>
            <a:pPr marL="0" indent="0" algn="justLow" rtl="1">
              <a:lnSpc>
                <a:spcPct val="80000"/>
              </a:lnSpc>
              <a:buNone/>
            </a:pPr>
            <a:r>
              <a:rPr lang="ar-EG" b="1" dirty="0">
                <a:latin typeface="Simplified Arabic" pitchFamily="18" charset="-78"/>
                <a:cs typeface="Simplified Arabic" pitchFamily="18" charset="-78"/>
              </a:rPr>
              <a:t>عندما يتعامل مع أي موظف فهو لا يتعامل بصفة شخصية مع هذا الموظف ولكن هذا الموظف يمثل الشركة ولذلك تنتفي صفة العميل الشخصي وتبقى صفة عميل الشركة فاذا شجعت الشركة على أن هذا عميل الموظف الفلاني وهذا عميل فلان فان ذلك يخلق حواجز من الموظفين مما يجعلهم لا يهتمون بالعملاء ولذلك يجب أن تبث الشركة روح الفريق الواحد وجعل الجميع يعمل من أجل عملاء الشركة وتقديم أفضل ما يمكن تقديمه من خدمات وعناية خاصة ولذلك يجب على جميع العاملين بالشركة العمل من أجل خدمة العميل سواءا داخليا </a:t>
            </a:r>
          </a:p>
          <a:p>
            <a:pPr marL="0" indent="0" algn="justLow" rtl="1">
              <a:lnSpc>
                <a:spcPct val="80000"/>
              </a:lnSpc>
              <a:buNone/>
            </a:pPr>
            <a:r>
              <a:rPr lang="ar-EG" b="1" dirty="0">
                <a:latin typeface="Simplified Arabic" pitchFamily="18" charset="-78"/>
                <a:cs typeface="Simplified Arabic" pitchFamily="18" charset="-78"/>
              </a:rPr>
              <a:t>أو خارجيا </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988264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6" name="AutoShape 3" descr="D8FCD644EF414d608FD23FABDBB2453F# #AutoShape 3"/>
          <p:cNvSpPr>
            <a:spLocks noChangeArrowheads="1"/>
          </p:cNvSpPr>
          <p:nvPr/>
        </p:nvSpPr>
        <p:spPr bwMode="auto">
          <a:xfrm>
            <a:off x="2133664" y="1714501"/>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r>
              <a:rPr lang="ar-EG" altLang="zh-CN" sz="5000" b="1" dirty="0">
                <a:solidFill>
                  <a:srgbClr val="FFFFFF"/>
                </a:solidFill>
                <a:ea typeface="Microsoft YaHei" pitchFamily="34" charset="-122"/>
              </a:rPr>
              <a:t>سلم خطوات البيع</a:t>
            </a: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15964951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rtl="1"/>
            <a:r>
              <a:rPr lang="ar-EG" b="1" dirty="0">
                <a:latin typeface="Simplified Arabic" pitchFamily="18" charset="-78"/>
                <a:ea typeface="+mn-ea"/>
                <a:cs typeface="Simplified Arabic" pitchFamily="18" charset="-78"/>
              </a:rPr>
              <a:t>سلم خطوات البيع</a:t>
            </a:r>
          </a:p>
        </p:txBody>
      </p:sp>
      <p:sp>
        <p:nvSpPr>
          <p:cNvPr id="12297" name="Unknown Shape"/>
          <p:cNvSpPr>
            <a:spLocks/>
          </p:cNvSpPr>
          <p:nvPr/>
        </p:nvSpPr>
        <p:spPr bwMode="auto">
          <a:xfrm>
            <a:off x="3881439" y="5181554"/>
            <a:ext cx="614363" cy="981075"/>
          </a:xfrm>
          <a:custGeom>
            <a:avLst/>
            <a:gdLst>
              <a:gd name="T0" fmla="*/ 308 w 308"/>
              <a:gd name="T1" fmla="*/ 122 h 444"/>
              <a:gd name="T2" fmla="*/ 0 w 308"/>
              <a:gd name="T3" fmla="*/ 444 h 444"/>
              <a:gd name="T4" fmla="*/ 0 w 308"/>
              <a:gd name="T5" fmla="*/ 286 h 444"/>
              <a:gd name="T6" fmla="*/ 308 w 308"/>
              <a:gd name="T7" fmla="*/ 0 h 444"/>
              <a:gd name="T8" fmla="*/ 308 w 308"/>
              <a:gd name="T9" fmla="*/ 122 h 444"/>
            </a:gdLst>
            <a:ahLst/>
            <a:cxnLst>
              <a:cxn ang="0">
                <a:pos x="T0" y="T1"/>
              </a:cxn>
              <a:cxn ang="0">
                <a:pos x="T2" y="T3"/>
              </a:cxn>
              <a:cxn ang="0">
                <a:pos x="T4" y="T5"/>
              </a:cxn>
              <a:cxn ang="0">
                <a:pos x="T6" y="T7"/>
              </a:cxn>
              <a:cxn ang="0">
                <a:pos x="T8" y="T9"/>
              </a:cxn>
            </a:cxnLst>
            <a:rect l="0" t="0" r="r" b="b"/>
            <a:pathLst>
              <a:path w="308" h="444">
                <a:moveTo>
                  <a:pt x="308" y="122"/>
                </a:moveTo>
                <a:lnTo>
                  <a:pt x="0" y="444"/>
                </a:lnTo>
                <a:lnTo>
                  <a:pt x="0" y="286"/>
                </a:lnTo>
                <a:lnTo>
                  <a:pt x="308" y="0"/>
                </a:lnTo>
                <a:lnTo>
                  <a:pt x="308" y="122"/>
                </a:lnTo>
                <a:close/>
              </a:path>
            </a:pathLst>
          </a:custGeom>
          <a:gradFill rotWithShape="1">
            <a:gsLst>
              <a:gs pos="0">
                <a:srgbClr val="906B0E">
                  <a:gamma/>
                  <a:shade val="46275"/>
                  <a:invGamma/>
                </a:srgbClr>
              </a:gs>
              <a:gs pos="50000">
                <a:srgbClr val="906B0E"/>
              </a:gs>
              <a:gs pos="100000">
                <a:srgbClr val="906B0E">
                  <a:gamma/>
                  <a:shade val="46275"/>
                  <a:invGamma/>
                </a:srgb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solidFill>
                <a:srgbClr val="FFFFFF"/>
              </a:solidFill>
            </a:endParaRPr>
          </a:p>
        </p:txBody>
      </p:sp>
      <p:sp>
        <p:nvSpPr>
          <p:cNvPr id="12298" name="Unknown Shape"/>
          <p:cNvSpPr>
            <a:spLocks/>
          </p:cNvSpPr>
          <p:nvPr/>
        </p:nvSpPr>
        <p:spPr bwMode="auto">
          <a:xfrm>
            <a:off x="152516" y="5181554"/>
            <a:ext cx="4346575" cy="627063"/>
          </a:xfrm>
          <a:custGeom>
            <a:avLst/>
            <a:gdLst>
              <a:gd name="T0" fmla="*/ 1872 w 2180"/>
              <a:gd name="T1" fmla="*/ 284 h 284"/>
              <a:gd name="T2" fmla="*/ 0 w 2180"/>
              <a:gd name="T3" fmla="*/ 284 h 284"/>
              <a:gd name="T4" fmla="*/ 446 w 2180"/>
              <a:gd name="T5" fmla="*/ 0 h 284"/>
              <a:gd name="T6" fmla="*/ 2180 w 2180"/>
              <a:gd name="T7" fmla="*/ 0 h 284"/>
              <a:gd name="T8" fmla="*/ 1872 w 2180"/>
              <a:gd name="T9" fmla="*/ 284 h 284"/>
            </a:gdLst>
            <a:ahLst/>
            <a:cxnLst>
              <a:cxn ang="0">
                <a:pos x="T0" y="T1"/>
              </a:cxn>
              <a:cxn ang="0">
                <a:pos x="T2" y="T3"/>
              </a:cxn>
              <a:cxn ang="0">
                <a:pos x="T4" y="T5"/>
              </a:cxn>
              <a:cxn ang="0">
                <a:pos x="T6" y="T7"/>
              </a:cxn>
              <a:cxn ang="0">
                <a:pos x="T8" y="T9"/>
              </a:cxn>
            </a:cxnLst>
            <a:rect l="0" t="0" r="r" b="b"/>
            <a:pathLst>
              <a:path w="2180" h="284">
                <a:moveTo>
                  <a:pt x="1872" y="284"/>
                </a:moveTo>
                <a:lnTo>
                  <a:pt x="0" y="284"/>
                </a:lnTo>
                <a:lnTo>
                  <a:pt x="446" y="0"/>
                </a:lnTo>
                <a:lnTo>
                  <a:pt x="2180" y="0"/>
                </a:lnTo>
                <a:lnTo>
                  <a:pt x="1872" y="284"/>
                </a:lnTo>
                <a:close/>
              </a:path>
            </a:pathLst>
          </a:custGeom>
          <a:solidFill>
            <a:srgbClr val="F2E1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solidFill>
                <a:srgbClr val="FFFFFF"/>
              </a:solidFill>
            </a:endParaRPr>
          </a:p>
        </p:txBody>
      </p:sp>
      <p:sp>
        <p:nvSpPr>
          <p:cNvPr id="12308" name="Unknown Shape"/>
          <p:cNvSpPr>
            <a:spLocks/>
          </p:cNvSpPr>
          <p:nvPr/>
        </p:nvSpPr>
        <p:spPr bwMode="auto">
          <a:xfrm>
            <a:off x="338128" y="2876616"/>
            <a:ext cx="3279751" cy="2978218"/>
          </a:xfrm>
          <a:custGeom>
            <a:avLst/>
            <a:gdLst>
              <a:gd name="T0" fmla="*/ 12 w 1824"/>
              <a:gd name="T1" fmla="*/ 2464 h 2648"/>
              <a:gd name="T2" fmla="*/ 56 w 1824"/>
              <a:gd name="T3" fmla="*/ 2120 h 2648"/>
              <a:gd name="T4" fmla="*/ 124 w 1824"/>
              <a:gd name="T5" fmla="*/ 1808 h 2648"/>
              <a:gd name="T6" fmla="*/ 212 w 1824"/>
              <a:gd name="T7" fmla="*/ 1524 h 2648"/>
              <a:gd name="T8" fmla="*/ 316 w 1824"/>
              <a:gd name="T9" fmla="*/ 1270 h 2648"/>
              <a:gd name="T10" fmla="*/ 430 w 1824"/>
              <a:gd name="T11" fmla="*/ 1044 h 2648"/>
              <a:gd name="T12" fmla="*/ 550 w 1824"/>
              <a:gd name="T13" fmla="*/ 846 h 2648"/>
              <a:gd name="T14" fmla="*/ 672 w 1824"/>
              <a:gd name="T15" fmla="*/ 674 h 2648"/>
              <a:gd name="T16" fmla="*/ 792 w 1824"/>
              <a:gd name="T17" fmla="*/ 528 h 2648"/>
              <a:gd name="T18" fmla="*/ 906 w 1824"/>
              <a:gd name="T19" fmla="*/ 408 h 2648"/>
              <a:gd name="T20" fmla="*/ 1010 w 1824"/>
              <a:gd name="T21" fmla="*/ 310 h 2648"/>
              <a:gd name="T22" fmla="*/ 1096 w 1824"/>
              <a:gd name="T23" fmla="*/ 236 h 2648"/>
              <a:gd name="T24" fmla="*/ 1164 w 1824"/>
              <a:gd name="T25" fmla="*/ 184 h 2648"/>
              <a:gd name="T26" fmla="*/ 1208 w 1824"/>
              <a:gd name="T27" fmla="*/ 154 h 2648"/>
              <a:gd name="T28" fmla="*/ 1224 w 1824"/>
              <a:gd name="T29" fmla="*/ 144 h 2648"/>
              <a:gd name="T30" fmla="*/ 1728 w 1824"/>
              <a:gd name="T31" fmla="*/ 56 h 2648"/>
              <a:gd name="T32" fmla="*/ 1568 w 1824"/>
              <a:gd name="T33" fmla="*/ 328 h 2648"/>
              <a:gd name="T34" fmla="*/ 1554 w 1824"/>
              <a:gd name="T35" fmla="*/ 332 h 2648"/>
              <a:gd name="T36" fmla="*/ 1514 w 1824"/>
              <a:gd name="T37" fmla="*/ 346 h 2648"/>
              <a:gd name="T38" fmla="*/ 1452 w 1824"/>
              <a:gd name="T39" fmla="*/ 370 h 2648"/>
              <a:gd name="T40" fmla="*/ 1370 w 1824"/>
              <a:gd name="T41" fmla="*/ 410 h 2648"/>
              <a:gd name="T42" fmla="*/ 1270 w 1824"/>
              <a:gd name="T43" fmla="*/ 466 h 2648"/>
              <a:gd name="T44" fmla="*/ 1158 w 1824"/>
              <a:gd name="T45" fmla="*/ 540 h 2648"/>
              <a:gd name="T46" fmla="*/ 1034 w 1824"/>
              <a:gd name="T47" fmla="*/ 636 h 2648"/>
              <a:gd name="T48" fmla="*/ 904 w 1824"/>
              <a:gd name="T49" fmla="*/ 756 h 2648"/>
              <a:gd name="T50" fmla="*/ 770 w 1824"/>
              <a:gd name="T51" fmla="*/ 900 h 2648"/>
              <a:gd name="T52" fmla="*/ 632 w 1824"/>
              <a:gd name="T53" fmla="*/ 1076 h 2648"/>
              <a:gd name="T54" fmla="*/ 498 w 1824"/>
              <a:gd name="T55" fmla="*/ 1280 h 2648"/>
              <a:gd name="T56" fmla="*/ 370 w 1824"/>
              <a:gd name="T57" fmla="*/ 1518 h 2648"/>
              <a:gd name="T58" fmla="*/ 248 w 1824"/>
              <a:gd name="T59" fmla="*/ 1792 h 2648"/>
              <a:gd name="T60" fmla="*/ 138 w 1824"/>
              <a:gd name="T61" fmla="*/ 2104 h 2648"/>
              <a:gd name="T62" fmla="*/ 42 w 1824"/>
              <a:gd name="T63" fmla="*/ 2456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24" h="2648">
                <a:moveTo>
                  <a:pt x="0" y="2648"/>
                </a:moveTo>
                <a:lnTo>
                  <a:pt x="12" y="2464"/>
                </a:lnTo>
                <a:lnTo>
                  <a:pt x="32" y="2288"/>
                </a:lnTo>
                <a:lnTo>
                  <a:pt x="56" y="2120"/>
                </a:lnTo>
                <a:lnTo>
                  <a:pt x="88" y="1960"/>
                </a:lnTo>
                <a:lnTo>
                  <a:pt x="124" y="1808"/>
                </a:lnTo>
                <a:lnTo>
                  <a:pt x="166" y="1662"/>
                </a:lnTo>
                <a:lnTo>
                  <a:pt x="212" y="1524"/>
                </a:lnTo>
                <a:lnTo>
                  <a:pt x="262" y="1394"/>
                </a:lnTo>
                <a:lnTo>
                  <a:pt x="316" y="1270"/>
                </a:lnTo>
                <a:lnTo>
                  <a:pt x="372" y="1154"/>
                </a:lnTo>
                <a:lnTo>
                  <a:pt x="430" y="1044"/>
                </a:lnTo>
                <a:lnTo>
                  <a:pt x="490" y="942"/>
                </a:lnTo>
                <a:lnTo>
                  <a:pt x="550" y="846"/>
                </a:lnTo>
                <a:lnTo>
                  <a:pt x="612" y="758"/>
                </a:lnTo>
                <a:lnTo>
                  <a:pt x="672" y="674"/>
                </a:lnTo>
                <a:lnTo>
                  <a:pt x="734" y="598"/>
                </a:lnTo>
                <a:lnTo>
                  <a:pt x="792" y="528"/>
                </a:lnTo>
                <a:lnTo>
                  <a:pt x="850" y="464"/>
                </a:lnTo>
                <a:lnTo>
                  <a:pt x="906" y="408"/>
                </a:lnTo>
                <a:lnTo>
                  <a:pt x="960" y="356"/>
                </a:lnTo>
                <a:lnTo>
                  <a:pt x="1010" y="310"/>
                </a:lnTo>
                <a:lnTo>
                  <a:pt x="1056" y="270"/>
                </a:lnTo>
                <a:lnTo>
                  <a:pt x="1096" y="236"/>
                </a:lnTo>
                <a:lnTo>
                  <a:pt x="1134" y="208"/>
                </a:lnTo>
                <a:lnTo>
                  <a:pt x="1164" y="184"/>
                </a:lnTo>
                <a:lnTo>
                  <a:pt x="1190" y="166"/>
                </a:lnTo>
                <a:lnTo>
                  <a:pt x="1208" y="154"/>
                </a:lnTo>
                <a:lnTo>
                  <a:pt x="1220" y="146"/>
                </a:lnTo>
                <a:lnTo>
                  <a:pt x="1224" y="144"/>
                </a:lnTo>
                <a:lnTo>
                  <a:pt x="848" y="0"/>
                </a:lnTo>
                <a:lnTo>
                  <a:pt x="1728" y="56"/>
                </a:lnTo>
                <a:lnTo>
                  <a:pt x="1824" y="480"/>
                </a:lnTo>
                <a:lnTo>
                  <a:pt x="1568" y="328"/>
                </a:lnTo>
                <a:lnTo>
                  <a:pt x="1564" y="328"/>
                </a:lnTo>
                <a:lnTo>
                  <a:pt x="1554" y="332"/>
                </a:lnTo>
                <a:lnTo>
                  <a:pt x="1538" y="338"/>
                </a:lnTo>
                <a:lnTo>
                  <a:pt x="1514" y="346"/>
                </a:lnTo>
                <a:lnTo>
                  <a:pt x="1486" y="356"/>
                </a:lnTo>
                <a:lnTo>
                  <a:pt x="1452" y="370"/>
                </a:lnTo>
                <a:lnTo>
                  <a:pt x="1412" y="388"/>
                </a:lnTo>
                <a:lnTo>
                  <a:pt x="1370" y="410"/>
                </a:lnTo>
                <a:lnTo>
                  <a:pt x="1322" y="436"/>
                </a:lnTo>
                <a:lnTo>
                  <a:pt x="1270" y="466"/>
                </a:lnTo>
                <a:lnTo>
                  <a:pt x="1216" y="500"/>
                </a:lnTo>
                <a:lnTo>
                  <a:pt x="1158" y="540"/>
                </a:lnTo>
                <a:lnTo>
                  <a:pt x="1098" y="584"/>
                </a:lnTo>
                <a:lnTo>
                  <a:pt x="1034" y="636"/>
                </a:lnTo>
                <a:lnTo>
                  <a:pt x="970" y="692"/>
                </a:lnTo>
                <a:lnTo>
                  <a:pt x="904" y="756"/>
                </a:lnTo>
                <a:lnTo>
                  <a:pt x="836" y="824"/>
                </a:lnTo>
                <a:lnTo>
                  <a:pt x="770" y="900"/>
                </a:lnTo>
                <a:lnTo>
                  <a:pt x="700" y="984"/>
                </a:lnTo>
                <a:lnTo>
                  <a:pt x="632" y="1076"/>
                </a:lnTo>
                <a:lnTo>
                  <a:pt x="566" y="1174"/>
                </a:lnTo>
                <a:lnTo>
                  <a:pt x="498" y="1280"/>
                </a:lnTo>
                <a:lnTo>
                  <a:pt x="434" y="1394"/>
                </a:lnTo>
                <a:lnTo>
                  <a:pt x="370" y="1518"/>
                </a:lnTo>
                <a:lnTo>
                  <a:pt x="308" y="1650"/>
                </a:lnTo>
                <a:lnTo>
                  <a:pt x="248" y="1792"/>
                </a:lnTo>
                <a:lnTo>
                  <a:pt x="192" y="1944"/>
                </a:lnTo>
                <a:lnTo>
                  <a:pt x="138" y="2104"/>
                </a:lnTo>
                <a:lnTo>
                  <a:pt x="88" y="2274"/>
                </a:lnTo>
                <a:lnTo>
                  <a:pt x="42" y="2456"/>
                </a:lnTo>
                <a:lnTo>
                  <a:pt x="0" y="2648"/>
                </a:lnTo>
                <a:close/>
              </a:path>
            </a:pathLst>
          </a:custGeom>
          <a:gradFill rotWithShape="1">
            <a:gsLst>
              <a:gs pos="0">
                <a:srgbClr val="D11364"/>
              </a:gs>
              <a:gs pos="100000">
                <a:srgbClr val="D11364">
                  <a:gamma/>
                  <a:shade val="46275"/>
                  <a:invGamma/>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ar-EG">
              <a:solidFill>
                <a:srgbClr val="FFFFFF"/>
              </a:solidFill>
            </a:endParaRPr>
          </a:p>
        </p:txBody>
      </p:sp>
      <p:sp>
        <p:nvSpPr>
          <p:cNvPr id="12313" name="Rectangle 25"/>
          <p:cNvSpPr>
            <a:spLocks noChangeArrowheads="1"/>
          </p:cNvSpPr>
          <p:nvPr/>
        </p:nvSpPr>
        <p:spPr bwMode="auto">
          <a:xfrm>
            <a:off x="152516" y="5800025"/>
            <a:ext cx="3741738" cy="344488"/>
          </a:xfrm>
          <a:prstGeom prst="rect">
            <a:avLst/>
          </a:prstGeom>
          <a:gradFill rotWithShape="1">
            <a:gsLst>
              <a:gs pos="0">
                <a:srgbClr val="D0A11C">
                  <a:gamma/>
                  <a:shade val="72549"/>
                  <a:invGamma/>
                </a:srgbClr>
              </a:gs>
              <a:gs pos="50000">
                <a:srgbClr val="D0A11C"/>
              </a:gs>
              <a:gs pos="100000">
                <a:srgbClr val="D0A11C">
                  <a:gamma/>
                  <a:shade val="72549"/>
                  <a:invGamma/>
                </a:srgb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eaLnBrk="0" hangingPunct="0"/>
            <a:r>
              <a:rPr lang="ar-EG" sz="2400" b="1" dirty="0">
                <a:solidFill>
                  <a:srgbClr val="FFFFFF"/>
                </a:solidFill>
                <a:latin typeface="Verdana" pitchFamily="34" charset="0"/>
              </a:rPr>
              <a:t>البحث عن الزبون </a:t>
            </a:r>
            <a:endParaRPr lang="en-US" sz="2400" b="1" dirty="0">
              <a:solidFill>
                <a:srgbClr val="FFFFFF"/>
              </a:solidFill>
              <a:latin typeface="Verdana" pitchFamily="34" charset="0"/>
            </a:endParaRPr>
          </a:p>
        </p:txBody>
      </p:sp>
      <p:pic>
        <p:nvPicPr>
          <p:cNvPr id="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Unknown Shape"/>
          <p:cNvSpPr>
            <a:spLocks/>
          </p:cNvSpPr>
          <p:nvPr/>
        </p:nvSpPr>
        <p:spPr bwMode="auto">
          <a:xfrm>
            <a:off x="4262429" y="4800564"/>
            <a:ext cx="614363" cy="981075"/>
          </a:xfrm>
          <a:custGeom>
            <a:avLst/>
            <a:gdLst>
              <a:gd name="T0" fmla="*/ 308 w 308"/>
              <a:gd name="T1" fmla="*/ 122 h 444"/>
              <a:gd name="T2" fmla="*/ 0 w 308"/>
              <a:gd name="T3" fmla="*/ 444 h 444"/>
              <a:gd name="T4" fmla="*/ 0 w 308"/>
              <a:gd name="T5" fmla="*/ 286 h 444"/>
              <a:gd name="T6" fmla="*/ 308 w 308"/>
              <a:gd name="T7" fmla="*/ 0 h 444"/>
              <a:gd name="T8" fmla="*/ 308 w 308"/>
              <a:gd name="T9" fmla="*/ 122 h 444"/>
            </a:gdLst>
            <a:ahLst/>
            <a:cxnLst>
              <a:cxn ang="0">
                <a:pos x="T0" y="T1"/>
              </a:cxn>
              <a:cxn ang="0">
                <a:pos x="T2" y="T3"/>
              </a:cxn>
              <a:cxn ang="0">
                <a:pos x="T4" y="T5"/>
              </a:cxn>
              <a:cxn ang="0">
                <a:pos x="T6" y="T7"/>
              </a:cxn>
              <a:cxn ang="0">
                <a:pos x="T8" y="T9"/>
              </a:cxn>
            </a:cxnLst>
            <a:rect l="0" t="0" r="r" b="b"/>
            <a:pathLst>
              <a:path w="308" h="444">
                <a:moveTo>
                  <a:pt x="308" y="122"/>
                </a:moveTo>
                <a:lnTo>
                  <a:pt x="0" y="444"/>
                </a:lnTo>
                <a:lnTo>
                  <a:pt x="0" y="286"/>
                </a:lnTo>
                <a:lnTo>
                  <a:pt x="308" y="0"/>
                </a:lnTo>
                <a:lnTo>
                  <a:pt x="308" y="122"/>
                </a:lnTo>
                <a:close/>
              </a:path>
            </a:pathLst>
          </a:custGeom>
          <a:ln/>
          <a:extLst/>
        </p:spPr>
        <p:style>
          <a:lnRef idx="1">
            <a:schemeClr val="accent6"/>
          </a:lnRef>
          <a:fillRef idx="3">
            <a:schemeClr val="accent6"/>
          </a:fillRef>
          <a:effectRef idx="2">
            <a:schemeClr val="accent6"/>
          </a:effectRef>
          <a:fontRef idx="minor">
            <a:schemeClr val="lt1"/>
          </a:fontRef>
        </p:style>
        <p:txBody>
          <a:bodyPr/>
          <a:lstStyle/>
          <a:p>
            <a:endParaRPr lang="ar-EG">
              <a:solidFill>
                <a:srgbClr val="FFFFFF"/>
              </a:solidFill>
            </a:endParaRPr>
          </a:p>
        </p:txBody>
      </p:sp>
      <p:sp>
        <p:nvSpPr>
          <p:cNvPr id="32" name="Unknown Shape"/>
          <p:cNvSpPr>
            <a:spLocks/>
          </p:cNvSpPr>
          <p:nvPr/>
        </p:nvSpPr>
        <p:spPr bwMode="auto">
          <a:xfrm>
            <a:off x="533506" y="4800564"/>
            <a:ext cx="4346575" cy="627063"/>
          </a:xfrm>
          <a:custGeom>
            <a:avLst/>
            <a:gdLst>
              <a:gd name="T0" fmla="*/ 1872 w 2180"/>
              <a:gd name="T1" fmla="*/ 284 h 284"/>
              <a:gd name="T2" fmla="*/ 0 w 2180"/>
              <a:gd name="T3" fmla="*/ 284 h 284"/>
              <a:gd name="T4" fmla="*/ 446 w 2180"/>
              <a:gd name="T5" fmla="*/ 0 h 284"/>
              <a:gd name="T6" fmla="*/ 2180 w 2180"/>
              <a:gd name="T7" fmla="*/ 0 h 284"/>
              <a:gd name="T8" fmla="*/ 1872 w 2180"/>
              <a:gd name="T9" fmla="*/ 284 h 284"/>
            </a:gdLst>
            <a:ahLst/>
            <a:cxnLst>
              <a:cxn ang="0">
                <a:pos x="T0" y="T1"/>
              </a:cxn>
              <a:cxn ang="0">
                <a:pos x="T2" y="T3"/>
              </a:cxn>
              <a:cxn ang="0">
                <a:pos x="T4" y="T5"/>
              </a:cxn>
              <a:cxn ang="0">
                <a:pos x="T6" y="T7"/>
              </a:cxn>
              <a:cxn ang="0">
                <a:pos x="T8" y="T9"/>
              </a:cxn>
            </a:cxnLst>
            <a:rect l="0" t="0" r="r" b="b"/>
            <a:pathLst>
              <a:path w="2180" h="284">
                <a:moveTo>
                  <a:pt x="1872" y="284"/>
                </a:moveTo>
                <a:lnTo>
                  <a:pt x="0" y="284"/>
                </a:lnTo>
                <a:lnTo>
                  <a:pt x="446" y="0"/>
                </a:lnTo>
                <a:lnTo>
                  <a:pt x="2180" y="0"/>
                </a:lnTo>
                <a:lnTo>
                  <a:pt x="1872" y="284"/>
                </a:lnTo>
                <a:close/>
              </a:path>
            </a:pathLst>
          </a:custGeom>
          <a:ln/>
          <a:extLst/>
        </p:spPr>
        <p:style>
          <a:lnRef idx="1">
            <a:schemeClr val="accent6"/>
          </a:lnRef>
          <a:fillRef idx="3">
            <a:schemeClr val="accent6"/>
          </a:fillRef>
          <a:effectRef idx="2">
            <a:schemeClr val="accent6"/>
          </a:effectRef>
          <a:fontRef idx="minor">
            <a:schemeClr val="lt1"/>
          </a:fontRef>
        </p:style>
        <p:txBody>
          <a:bodyPr/>
          <a:lstStyle/>
          <a:p>
            <a:endParaRPr lang="ar-EG">
              <a:solidFill>
                <a:srgbClr val="FFFFFF"/>
              </a:solidFill>
            </a:endParaRPr>
          </a:p>
        </p:txBody>
      </p:sp>
      <p:sp>
        <p:nvSpPr>
          <p:cNvPr id="33" name="Rectangle 25"/>
          <p:cNvSpPr>
            <a:spLocks noChangeArrowheads="1"/>
          </p:cNvSpPr>
          <p:nvPr/>
        </p:nvSpPr>
        <p:spPr bwMode="auto">
          <a:xfrm>
            <a:off x="533506" y="5419035"/>
            <a:ext cx="3741738" cy="344488"/>
          </a:xfrm>
          <a:prstGeom prst="rect">
            <a:avLst/>
          </a:prstGeom>
          <a:ln/>
          <a:extLst/>
        </p:spPr>
        <p:style>
          <a:lnRef idx="1">
            <a:schemeClr val="accent6"/>
          </a:lnRef>
          <a:fillRef idx="3">
            <a:schemeClr val="accent6"/>
          </a:fillRef>
          <a:effectRef idx="2">
            <a:schemeClr val="accent6"/>
          </a:effectRef>
          <a:fontRef idx="minor">
            <a:schemeClr val="lt1"/>
          </a:fontRef>
        </p:style>
        <p:txBody>
          <a:bodyPr wrap="none" anchor="ctr"/>
          <a:lstStyle/>
          <a:p>
            <a:pPr algn="ctr" rtl="1" eaLnBrk="0" hangingPunct="0"/>
            <a:r>
              <a:rPr lang="ar-EG" sz="2400" b="1" dirty="0">
                <a:solidFill>
                  <a:srgbClr val="FFFFFF"/>
                </a:solidFill>
                <a:latin typeface="Verdana" pitchFamily="34" charset="0"/>
              </a:rPr>
              <a:t>إيجاد الزبون </a:t>
            </a:r>
            <a:endParaRPr lang="en-US" sz="2400" b="1" dirty="0">
              <a:solidFill>
                <a:srgbClr val="FFFFFF"/>
              </a:solidFill>
              <a:latin typeface="Verdana" pitchFamily="34" charset="0"/>
            </a:endParaRPr>
          </a:p>
        </p:txBody>
      </p:sp>
      <p:sp>
        <p:nvSpPr>
          <p:cNvPr id="34" name="Unknown Shape"/>
          <p:cNvSpPr>
            <a:spLocks/>
          </p:cNvSpPr>
          <p:nvPr/>
        </p:nvSpPr>
        <p:spPr bwMode="auto">
          <a:xfrm>
            <a:off x="4643419" y="4419574"/>
            <a:ext cx="614363" cy="981075"/>
          </a:xfrm>
          <a:custGeom>
            <a:avLst/>
            <a:gdLst>
              <a:gd name="T0" fmla="*/ 308 w 308"/>
              <a:gd name="T1" fmla="*/ 122 h 444"/>
              <a:gd name="T2" fmla="*/ 0 w 308"/>
              <a:gd name="T3" fmla="*/ 444 h 444"/>
              <a:gd name="T4" fmla="*/ 0 w 308"/>
              <a:gd name="T5" fmla="*/ 286 h 444"/>
              <a:gd name="T6" fmla="*/ 308 w 308"/>
              <a:gd name="T7" fmla="*/ 0 h 444"/>
              <a:gd name="T8" fmla="*/ 308 w 308"/>
              <a:gd name="T9" fmla="*/ 122 h 444"/>
            </a:gdLst>
            <a:ahLst/>
            <a:cxnLst>
              <a:cxn ang="0">
                <a:pos x="T0" y="T1"/>
              </a:cxn>
              <a:cxn ang="0">
                <a:pos x="T2" y="T3"/>
              </a:cxn>
              <a:cxn ang="0">
                <a:pos x="T4" y="T5"/>
              </a:cxn>
              <a:cxn ang="0">
                <a:pos x="T6" y="T7"/>
              </a:cxn>
              <a:cxn ang="0">
                <a:pos x="T8" y="T9"/>
              </a:cxn>
            </a:cxnLst>
            <a:rect l="0" t="0" r="r" b="b"/>
            <a:pathLst>
              <a:path w="308" h="444">
                <a:moveTo>
                  <a:pt x="308" y="122"/>
                </a:moveTo>
                <a:lnTo>
                  <a:pt x="0" y="444"/>
                </a:lnTo>
                <a:lnTo>
                  <a:pt x="0" y="286"/>
                </a:lnTo>
                <a:lnTo>
                  <a:pt x="308" y="0"/>
                </a:lnTo>
                <a:lnTo>
                  <a:pt x="308" y="122"/>
                </a:lnTo>
                <a:close/>
              </a:path>
            </a:pathLst>
          </a:custGeom>
          <a:ln/>
          <a:extLst/>
        </p:spPr>
        <p:style>
          <a:lnRef idx="1">
            <a:schemeClr val="accent1"/>
          </a:lnRef>
          <a:fillRef idx="3">
            <a:schemeClr val="accent1"/>
          </a:fillRef>
          <a:effectRef idx="2">
            <a:schemeClr val="accent1"/>
          </a:effectRef>
          <a:fontRef idx="minor">
            <a:schemeClr val="lt1"/>
          </a:fontRef>
        </p:style>
        <p:txBody>
          <a:bodyPr/>
          <a:lstStyle/>
          <a:p>
            <a:endParaRPr lang="ar-EG">
              <a:solidFill>
                <a:srgbClr val="FFFFFF"/>
              </a:solidFill>
            </a:endParaRPr>
          </a:p>
        </p:txBody>
      </p:sp>
      <p:sp>
        <p:nvSpPr>
          <p:cNvPr id="35" name="Unknown Shape"/>
          <p:cNvSpPr>
            <a:spLocks/>
          </p:cNvSpPr>
          <p:nvPr/>
        </p:nvSpPr>
        <p:spPr bwMode="auto">
          <a:xfrm>
            <a:off x="914496" y="4419574"/>
            <a:ext cx="4346575" cy="627063"/>
          </a:xfrm>
          <a:custGeom>
            <a:avLst/>
            <a:gdLst>
              <a:gd name="T0" fmla="*/ 1872 w 2180"/>
              <a:gd name="T1" fmla="*/ 284 h 284"/>
              <a:gd name="T2" fmla="*/ 0 w 2180"/>
              <a:gd name="T3" fmla="*/ 284 h 284"/>
              <a:gd name="T4" fmla="*/ 446 w 2180"/>
              <a:gd name="T5" fmla="*/ 0 h 284"/>
              <a:gd name="T6" fmla="*/ 2180 w 2180"/>
              <a:gd name="T7" fmla="*/ 0 h 284"/>
              <a:gd name="T8" fmla="*/ 1872 w 2180"/>
              <a:gd name="T9" fmla="*/ 284 h 284"/>
            </a:gdLst>
            <a:ahLst/>
            <a:cxnLst>
              <a:cxn ang="0">
                <a:pos x="T0" y="T1"/>
              </a:cxn>
              <a:cxn ang="0">
                <a:pos x="T2" y="T3"/>
              </a:cxn>
              <a:cxn ang="0">
                <a:pos x="T4" y="T5"/>
              </a:cxn>
              <a:cxn ang="0">
                <a:pos x="T6" y="T7"/>
              </a:cxn>
              <a:cxn ang="0">
                <a:pos x="T8" y="T9"/>
              </a:cxn>
            </a:cxnLst>
            <a:rect l="0" t="0" r="r" b="b"/>
            <a:pathLst>
              <a:path w="2180" h="284">
                <a:moveTo>
                  <a:pt x="1872" y="284"/>
                </a:moveTo>
                <a:lnTo>
                  <a:pt x="0" y="284"/>
                </a:lnTo>
                <a:lnTo>
                  <a:pt x="446" y="0"/>
                </a:lnTo>
                <a:lnTo>
                  <a:pt x="2180" y="0"/>
                </a:lnTo>
                <a:lnTo>
                  <a:pt x="1872" y="284"/>
                </a:lnTo>
                <a:close/>
              </a:path>
            </a:pathLst>
          </a:custGeom>
          <a:ln/>
          <a:extLst/>
        </p:spPr>
        <p:style>
          <a:lnRef idx="1">
            <a:schemeClr val="accent1"/>
          </a:lnRef>
          <a:fillRef idx="3">
            <a:schemeClr val="accent1"/>
          </a:fillRef>
          <a:effectRef idx="2">
            <a:schemeClr val="accent1"/>
          </a:effectRef>
          <a:fontRef idx="minor">
            <a:schemeClr val="lt1"/>
          </a:fontRef>
        </p:style>
        <p:txBody>
          <a:bodyPr/>
          <a:lstStyle/>
          <a:p>
            <a:endParaRPr lang="ar-EG">
              <a:solidFill>
                <a:srgbClr val="FFFFFF"/>
              </a:solidFill>
            </a:endParaRPr>
          </a:p>
        </p:txBody>
      </p:sp>
      <p:sp>
        <p:nvSpPr>
          <p:cNvPr id="36" name="Rectangle 25"/>
          <p:cNvSpPr>
            <a:spLocks noChangeArrowheads="1"/>
          </p:cNvSpPr>
          <p:nvPr/>
        </p:nvSpPr>
        <p:spPr bwMode="auto">
          <a:xfrm>
            <a:off x="914496" y="5038045"/>
            <a:ext cx="3741738" cy="344488"/>
          </a:xfrm>
          <a:prstGeom prst="rect">
            <a:avLst/>
          </a:prstGeom>
          <a:ln/>
          <a:extLst/>
        </p:spPr>
        <p:style>
          <a:lnRef idx="1">
            <a:schemeClr val="accent1"/>
          </a:lnRef>
          <a:fillRef idx="3">
            <a:schemeClr val="accent1"/>
          </a:fillRef>
          <a:effectRef idx="2">
            <a:schemeClr val="accent1"/>
          </a:effectRef>
          <a:fontRef idx="minor">
            <a:schemeClr val="lt1"/>
          </a:fontRef>
        </p:style>
        <p:txBody>
          <a:bodyPr wrap="none" anchor="ctr"/>
          <a:lstStyle/>
          <a:p>
            <a:pPr algn="ctr" rtl="1" eaLnBrk="0" hangingPunct="0"/>
            <a:r>
              <a:rPr lang="ar-EG" sz="2400" b="1" dirty="0">
                <a:solidFill>
                  <a:srgbClr val="FFFFFF"/>
                </a:solidFill>
                <a:latin typeface="Verdana" pitchFamily="34" charset="0"/>
              </a:rPr>
              <a:t>التحضير للزيارة </a:t>
            </a:r>
            <a:endParaRPr lang="en-US" sz="2400" b="1" dirty="0">
              <a:solidFill>
                <a:srgbClr val="FFFFFF"/>
              </a:solidFill>
              <a:latin typeface="Verdana" pitchFamily="34" charset="0"/>
            </a:endParaRPr>
          </a:p>
        </p:txBody>
      </p:sp>
      <p:sp>
        <p:nvSpPr>
          <p:cNvPr id="38" name="Unknown Shape"/>
          <p:cNvSpPr>
            <a:spLocks/>
          </p:cNvSpPr>
          <p:nvPr/>
        </p:nvSpPr>
        <p:spPr bwMode="auto">
          <a:xfrm>
            <a:off x="5173516" y="4048083"/>
            <a:ext cx="614363" cy="981075"/>
          </a:xfrm>
          <a:custGeom>
            <a:avLst/>
            <a:gdLst>
              <a:gd name="T0" fmla="*/ 308 w 308"/>
              <a:gd name="T1" fmla="*/ 122 h 444"/>
              <a:gd name="T2" fmla="*/ 0 w 308"/>
              <a:gd name="T3" fmla="*/ 444 h 444"/>
              <a:gd name="T4" fmla="*/ 0 w 308"/>
              <a:gd name="T5" fmla="*/ 286 h 444"/>
              <a:gd name="T6" fmla="*/ 308 w 308"/>
              <a:gd name="T7" fmla="*/ 0 h 444"/>
              <a:gd name="T8" fmla="*/ 308 w 308"/>
              <a:gd name="T9" fmla="*/ 122 h 444"/>
            </a:gdLst>
            <a:ahLst/>
            <a:cxnLst>
              <a:cxn ang="0">
                <a:pos x="T0" y="T1"/>
              </a:cxn>
              <a:cxn ang="0">
                <a:pos x="T2" y="T3"/>
              </a:cxn>
              <a:cxn ang="0">
                <a:pos x="T4" y="T5"/>
              </a:cxn>
              <a:cxn ang="0">
                <a:pos x="T6" y="T7"/>
              </a:cxn>
              <a:cxn ang="0">
                <a:pos x="T8" y="T9"/>
              </a:cxn>
            </a:cxnLst>
            <a:rect l="0" t="0" r="r" b="b"/>
            <a:pathLst>
              <a:path w="308" h="444">
                <a:moveTo>
                  <a:pt x="308" y="122"/>
                </a:moveTo>
                <a:lnTo>
                  <a:pt x="0" y="444"/>
                </a:lnTo>
                <a:lnTo>
                  <a:pt x="0" y="286"/>
                </a:lnTo>
                <a:lnTo>
                  <a:pt x="308" y="0"/>
                </a:lnTo>
                <a:lnTo>
                  <a:pt x="308" y="122"/>
                </a:lnTo>
                <a:close/>
              </a:path>
            </a:pathLst>
          </a:custGeom>
          <a:ln/>
          <a:extLst/>
        </p:spPr>
        <p:style>
          <a:lnRef idx="0">
            <a:schemeClr val="accent3"/>
          </a:lnRef>
          <a:fillRef idx="3">
            <a:schemeClr val="accent3"/>
          </a:fillRef>
          <a:effectRef idx="3">
            <a:schemeClr val="accent3"/>
          </a:effectRef>
          <a:fontRef idx="minor">
            <a:schemeClr val="lt1"/>
          </a:fontRef>
        </p:style>
        <p:txBody>
          <a:bodyPr/>
          <a:lstStyle/>
          <a:p>
            <a:endParaRPr lang="ar-EG">
              <a:solidFill>
                <a:srgbClr val="FFFFFF"/>
              </a:solidFill>
            </a:endParaRPr>
          </a:p>
        </p:txBody>
      </p:sp>
      <p:sp>
        <p:nvSpPr>
          <p:cNvPr id="39" name="Unknown Shape"/>
          <p:cNvSpPr>
            <a:spLocks/>
          </p:cNvSpPr>
          <p:nvPr/>
        </p:nvSpPr>
        <p:spPr bwMode="auto">
          <a:xfrm>
            <a:off x="1444593" y="4048083"/>
            <a:ext cx="4346575" cy="627063"/>
          </a:xfrm>
          <a:custGeom>
            <a:avLst/>
            <a:gdLst>
              <a:gd name="T0" fmla="*/ 1872 w 2180"/>
              <a:gd name="T1" fmla="*/ 284 h 284"/>
              <a:gd name="T2" fmla="*/ 0 w 2180"/>
              <a:gd name="T3" fmla="*/ 284 h 284"/>
              <a:gd name="T4" fmla="*/ 446 w 2180"/>
              <a:gd name="T5" fmla="*/ 0 h 284"/>
              <a:gd name="T6" fmla="*/ 2180 w 2180"/>
              <a:gd name="T7" fmla="*/ 0 h 284"/>
              <a:gd name="T8" fmla="*/ 1872 w 2180"/>
              <a:gd name="T9" fmla="*/ 284 h 284"/>
            </a:gdLst>
            <a:ahLst/>
            <a:cxnLst>
              <a:cxn ang="0">
                <a:pos x="T0" y="T1"/>
              </a:cxn>
              <a:cxn ang="0">
                <a:pos x="T2" y="T3"/>
              </a:cxn>
              <a:cxn ang="0">
                <a:pos x="T4" y="T5"/>
              </a:cxn>
              <a:cxn ang="0">
                <a:pos x="T6" y="T7"/>
              </a:cxn>
              <a:cxn ang="0">
                <a:pos x="T8" y="T9"/>
              </a:cxn>
            </a:cxnLst>
            <a:rect l="0" t="0" r="r" b="b"/>
            <a:pathLst>
              <a:path w="2180" h="284">
                <a:moveTo>
                  <a:pt x="1872" y="284"/>
                </a:moveTo>
                <a:lnTo>
                  <a:pt x="0" y="284"/>
                </a:lnTo>
                <a:lnTo>
                  <a:pt x="446" y="0"/>
                </a:lnTo>
                <a:lnTo>
                  <a:pt x="2180" y="0"/>
                </a:lnTo>
                <a:lnTo>
                  <a:pt x="1872" y="284"/>
                </a:lnTo>
                <a:close/>
              </a:path>
            </a:pathLst>
          </a:custGeom>
          <a:ln/>
          <a:extLst/>
        </p:spPr>
        <p:style>
          <a:lnRef idx="0">
            <a:schemeClr val="accent3"/>
          </a:lnRef>
          <a:fillRef idx="3">
            <a:schemeClr val="accent3"/>
          </a:fillRef>
          <a:effectRef idx="3">
            <a:schemeClr val="accent3"/>
          </a:effectRef>
          <a:fontRef idx="minor">
            <a:schemeClr val="lt1"/>
          </a:fontRef>
        </p:style>
        <p:txBody>
          <a:bodyPr/>
          <a:lstStyle/>
          <a:p>
            <a:endParaRPr lang="ar-EG">
              <a:solidFill>
                <a:srgbClr val="FFFFFF"/>
              </a:solidFill>
            </a:endParaRPr>
          </a:p>
        </p:txBody>
      </p:sp>
      <p:sp>
        <p:nvSpPr>
          <p:cNvPr id="40" name="Rectangle 25"/>
          <p:cNvSpPr>
            <a:spLocks noChangeArrowheads="1"/>
          </p:cNvSpPr>
          <p:nvPr/>
        </p:nvSpPr>
        <p:spPr bwMode="auto">
          <a:xfrm>
            <a:off x="1444593" y="4666554"/>
            <a:ext cx="3741738" cy="344488"/>
          </a:xfrm>
          <a:prstGeom prst="rect">
            <a:avLst/>
          </a:prstGeom>
          <a:ln/>
          <a:extLst/>
        </p:spPr>
        <p:style>
          <a:lnRef idx="0">
            <a:schemeClr val="accent3"/>
          </a:lnRef>
          <a:fillRef idx="3">
            <a:schemeClr val="accent3"/>
          </a:fillRef>
          <a:effectRef idx="3">
            <a:schemeClr val="accent3"/>
          </a:effectRef>
          <a:fontRef idx="minor">
            <a:schemeClr val="lt1"/>
          </a:fontRef>
        </p:style>
        <p:txBody>
          <a:bodyPr wrap="none" anchor="ctr"/>
          <a:lstStyle/>
          <a:p>
            <a:pPr algn="ctr" rtl="1" eaLnBrk="0" hangingPunct="0"/>
            <a:r>
              <a:rPr lang="ar-EG" sz="2400" b="1" dirty="0">
                <a:solidFill>
                  <a:srgbClr val="FFFFFF"/>
                </a:solidFill>
                <a:latin typeface="Verdana" pitchFamily="34" charset="0"/>
              </a:rPr>
              <a:t>اكسر الحاجز النفسي مع الزبون </a:t>
            </a:r>
            <a:endParaRPr lang="en-US" sz="2400" b="1" dirty="0">
              <a:solidFill>
                <a:srgbClr val="FFFFFF"/>
              </a:solidFill>
              <a:latin typeface="Verdana" pitchFamily="34" charset="0"/>
            </a:endParaRPr>
          </a:p>
        </p:txBody>
      </p:sp>
      <p:sp>
        <p:nvSpPr>
          <p:cNvPr id="41" name="Unknown Shape"/>
          <p:cNvSpPr>
            <a:spLocks/>
          </p:cNvSpPr>
          <p:nvPr/>
        </p:nvSpPr>
        <p:spPr bwMode="auto">
          <a:xfrm>
            <a:off x="5783100" y="3657594"/>
            <a:ext cx="614363" cy="981075"/>
          </a:xfrm>
          <a:custGeom>
            <a:avLst/>
            <a:gdLst>
              <a:gd name="T0" fmla="*/ 308 w 308"/>
              <a:gd name="T1" fmla="*/ 122 h 444"/>
              <a:gd name="T2" fmla="*/ 0 w 308"/>
              <a:gd name="T3" fmla="*/ 444 h 444"/>
              <a:gd name="T4" fmla="*/ 0 w 308"/>
              <a:gd name="T5" fmla="*/ 286 h 444"/>
              <a:gd name="T6" fmla="*/ 308 w 308"/>
              <a:gd name="T7" fmla="*/ 0 h 444"/>
              <a:gd name="T8" fmla="*/ 308 w 308"/>
              <a:gd name="T9" fmla="*/ 122 h 444"/>
            </a:gdLst>
            <a:ahLst/>
            <a:cxnLst>
              <a:cxn ang="0">
                <a:pos x="T0" y="T1"/>
              </a:cxn>
              <a:cxn ang="0">
                <a:pos x="T2" y="T3"/>
              </a:cxn>
              <a:cxn ang="0">
                <a:pos x="T4" y="T5"/>
              </a:cxn>
              <a:cxn ang="0">
                <a:pos x="T6" y="T7"/>
              </a:cxn>
              <a:cxn ang="0">
                <a:pos x="T8" y="T9"/>
              </a:cxn>
            </a:cxnLst>
            <a:rect l="0" t="0" r="r" b="b"/>
            <a:pathLst>
              <a:path w="308" h="444">
                <a:moveTo>
                  <a:pt x="308" y="122"/>
                </a:moveTo>
                <a:lnTo>
                  <a:pt x="0" y="444"/>
                </a:lnTo>
                <a:lnTo>
                  <a:pt x="0" y="286"/>
                </a:lnTo>
                <a:lnTo>
                  <a:pt x="308" y="0"/>
                </a:lnTo>
                <a:lnTo>
                  <a:pt x="308" y="122"/>
                </a:lnTo>
                <a:close/>
              </a:path>
            </a:pathLst>
          </a:custGeom>
          <a:ln/>
          <a:extLst/>
        </p:spPr>
        <p:style>
          <a:lnRef idx="0">
            <a:schemeClr val="accent6"/>
          </a:lnRef>
          <a:fillRef idx="3">
            <a:schemeClr val="accent6"/>
          </a:fillRef>
          <a:effectRef idx="3">
            <a:schemeClr val="accent6"/>
          </a:effectRef>
          <a:fontRef idx="minor">
            <a:schemeClr val="lt1"/>
          </a:fontRef>
        </p:style>
        <p:txBody>
          <a:bodyPr/>
          <a:lstStyle/>
          <a:p>
            <a:endParaRPr lang="ar-EG">
              <a:solidFill>
                <a:srgbClr val="FFFFFF"/>
              </a:solidFill>
            </a:endParaRPr>
          </a:p>
        </p:txBody>
      </p:sp>
      <p:sp>
        <p:nvSpPr>
          <p:cNvPr id="42" name="Unknown Shape"/>
          <p:cNvSpPr>
            <a:spLocks/>
          </p:cNvSpPr>
          <p:nvPr/>
        </p:nvSpPr>
        <p:spPr bwMode="auto">
          <a:xfrm>
            <a:off x="2054177" y="3657594"/>
            <a:ext cx="4346575" cy="627063"/>
          </a:xfrm>
          <a:custGeom>
            <a:avLst/>
            <a:gdLst>
              <a:gd name="T0" fmla="*/ 1872 w 2180"/>
              <a:gd name="T1" fmla="*/ 284 h 284"/>
              <a:gd name="T2" fmla="*/ 0 w 2180"/>
              <a:gd name="T3" fmla="*/ 284 h 284"/>
              <a:gd name="T4" fmla="*/ 446 w 2180"/>
              <a:gd name="T5" fmla="*/ 0 h 284"/>
              <a:gd name="T6" fmla="*/ 2180 w 2180"/>
              <a:gd name="T7" fmla="*/ 0 h 284"/>
              <a:gd name="T8" fmla="*/ 1872 w 2180"/>
              <a:gd name="T9" fmla="*/ 284 h 284"/>
            </a:gdLst>
            <a:ahLst/>
            <a:cxnLst>
              <a:cxn ang="0">
                <a:pos x="T0" y="T1"/>
              </a:cxn>
              <a:cxn ang="0">
                <a:pos x="T2" y="T3"/>
              </a:cxn>
              <a:cxn ang="0">
                <a:pos x="T4" y="T5"/>
              </a:cxn>
              <a:cxn ang="0">
                <a:pos x="T6" y="T7"/>
              </a:cxn>
              <a:cxn ang="0">
                <a:pos x="T8" y="T9"/>
              </a:cxn>
            </a:cxnLst>
            <a:rect l="0" t="0" r="r" b="b"/>
            <a:pathLst>
              <a:path w="2180" h="284">
                <a:moveTo>
                  <a:pt x="1872" y="284"/>
                </a:moveTo>
                <a:lnTo>
                  <a:pt x="0" y="284"/>
                </a:lnTo>
                <a:lnTo>
                  <a:pt x="446" y="0"/>
                </a:lnTo>
                <a:lnTo>
                  <a:pt x="2180" y="0"/>
                </a:lnTo>
                <a:lnTo>
                  <a:pt x="1872" y="284"/>
                </a:lnTo>
                <a:close/>
              </a:path>
            </a:pathLst>
          </a:custGeom>
          <a:ln/>
          <a:extLst/>
        </p:spPr>
        <p:style>
          <a:lnRef idx="0">
            <a:schemeClr val="accent6"/>
          </a:lnRef>
          <a:fillRef idx="3">
            <a:schemeClr val="accent6"/>
          </a:fillRef>
          <a:effectRef idx="3">
            <a:schemeClr val="accent6"/>
          </a:effectRef>
          <a:fontRef idx="minor">
            <a:schemeClr val="lt1"/>
          </a:fontRef>
        </p:style>
        <p:txBody>
          <a:bodyPr/>
          <a:lstStyle/>
          <a:p>
            <a:endParaRPr lang="ar-EG">
              <a:solidFill>
                <a:srgbClr val="FFFFFF"/>
              </a:solidFill>
            </a:endParaRPr>
          </a:p>
        </p:txBody>
      </p:sp>
      <p:sp>
        <p:nvSpPr>
          <p:cNvPr id="43" name="Rectangle 25"/>
          <p:cNvSpPr>
            <a:spLocks noChangeArrowheads="1"/>
          </p:cNvSpPr>
          <p:nvPr/>
        </p:nvSpPr>
        <p:spPr bwMode="auto">
          <a:xfrm>
            <a:off x="2054177" y="4276065"/>
            <a:ext cx="3741738" cy="344488"/>
          </a:xfrm>
          <a:prstGeom prst="rect">
            <a:avLst/>
          </a:prstGeom>
          <a:ln/>
          <a:extLst/>
        </p:spPr>
        <p:style>
          <a:lnRef idx="0">
            <a:schemeClr val="accent6"/>
          </a:lnRef>
          <a:fillRef idx="3">
            <a:schemeClr val="accent6"/>
          </a:fillRef>
          <a:effectRef idx="3">
            <a:schemeClr val="accent6"/>
          </a:effectRef>
          <a:fontRef idx="minor">
            <a:schemeClr val="lt1"/>
          </a:fontRef>
        </p:style>
        <p:txBody>
          <a:bodyPr wrap="none" anchor="ctr"/>
          <a:lstStyle/>
          <a:p>
            <a:pPr algn="ctr" rtl="1" eaLnBrk="0" hangingPunct="0"/>
            <a:r>
              <a:rPr lang="ar-EG" sz="2400" b="1" dirty="0">
                <a:solidFill>
                  <a:srgbClr val="FFFFFF"/>
                </a:solidFill>
                <a:latin typeface="Verdana" pitchFamily="34" charset="0"/>
              </a:rPr>
              <a:t>معرفة احتياجات الزبون </a:t>
            </a:r>
            <a:endParaRPr lang="en-US" sz="2400" b="1" dirty="0">
              <a:solidFill>
                <a:srgbClr val="FFFFFF"/>
              </a:solidFill>
              <a:latin typeface="Verdana" pitchFamily="34" charset="0"/>
            </a:endParaRPr>
          </a:p>
        </p:txBody>
      </p:sp>
      <p:sp>
        <p:nvSpPr>
          <p:cNvPr id="44" name="Unknown Shape"/>
          <p:cNvSpPr>
            <a:spLocks/>
          </p:cNvSpPr>
          <p:nvPr/>
        </p:nvSpPr>
        <p:spPr bwMode="auto">
          <a:xfrm>
            <a:off x="6392684" y="3267105"/>
            <a:ext cx="614363" cy="981075"/>
          </a:xfrm>
          <a:custGeom>
            <a:avLst/>
            <a:gdLst>
              <a:gd name="T0" fmla="*/ 308 w 308"/>
              <a:gd name="T1" fmla="*/ 122 h 444"/>
              <a:gd name="T2" fmla="*/ 0 w 308"/>
              <a:gd name="T3" fmla="*/ 444 h 444"/>
              <a:gd name="T4" fmla="*/ 0 w 308"/>
              <a:gd name="T5" fmla="*/ 286 h 444"/>
              <a:gd name="T6" fmla="*/ 308 w 308"/>
              <a:gd name="T7" fmla="*/ 0 h 444"/>
              <a:gd name="T8" fmla="*/ 308 w 308"/>
              <a:gd name="T9" fmla="*/ 122 h 444"/>
            </a:gdLst>
            <a:ahLst/>
            <a:cxnLst>
              <a:cxn ang="0">
                <a:pos x="T0" y="T1"/>
              </a:cxn>
              <a:cxn ang="0">
                <a:pos x="T2" y="T3"/>
              </a:cxn>
              <a:cxn ang="0">
                <a:pos x="T4" y="T5"/>
              </a:cxn>
              <a:cxn ang="0">
                <a:pos x="T6" y="T7"/>
              </a:cxn>
              <a:cxn ang="0">
                <a:pos x="T8" y="T9"/>
              </a:cxn>
            </a:cxnLst>
            <a:rect l="0" t="0" r="r" b="b"/>
            <a:pathLst>
              <a:path w="308" h="444">
                <a:moveTo>
                  <a:pt x="308" y="122"/>
                </a:moveTo>
                <a:lnTo>
                  <a:pt x="0" y="444"/>
                </a:lnTo>
                <a:lnTo>
                  <a:pt x="0" y="286"/>
                </a:lnTo>
                <a:lnTo>
                  <a:pt x="308" y="0"/>
                </a:lnTo>
                <a:lnTo>
                  <a:pt x="308" y="122"/>
                </a:lnTo>
                <a:close/>
              </a:path>
            </a:pathLst>
          </a:custGeom>
          <a:ln/>
          <a:extLst/>
        </p:spPr>
        <p:style>
          <a:lnRef idx="0">
            <a:schemeClr val="dk1"/>
          </a:lnRef>
          <a:fillRef idx="3">
            <a:schemeClr val="dk1"/>
          </a:fillRef>
          <a:effectRef idx="3">
            <a:schemeClr val="dk1"/>
          </a:effectRef>
          <a:fontRef idx="minor">
            <a:schemeClr val="lt1"/>
          </a:fontRef>
        </p:style>
        <p:txBody>
          <a:bodyPr/>
          <a:lstStyle/>
          <a:p>
            <a:endParaRPr lang="ar-EG">
              <a:solidFill>
                <a:srgbClr val="FFFFFF"/>
              </a:solidFill>
            </a:endParaRPr>
          </a:p>
        </p:txBody>
      </p:sp>
      <p:sp>
        <p:nvSpPr>
          <p:cNvPr id="45" name="Unknown Shape"/>
          <p:cNvSpPr>
            <a:spLocks/>
          </p:cNvSpPr>
          <p:nvPr/>
        </p:nvSpPr>
        <p:spPr bwMode="auto">
          <a:xfrm>
            <a:off x="2663761" y="3267105"/>
            <a:ext cx="4346575" cy="627063"/>
          </a:xfrm>
          <a:custGeom>
            <a:avLst/>
            <a:gdLst>
              <a:gd name="T0" fmla="*/ 1872 w 2180"/>
              <a:gd name="T1" fmla="*/ 284 h 284"/>
              <a:gd name="T2" fmla="*/ 0 w 2180"/>
              <a:gd name="T3" fmla="*/ 284 h 284"/>
              <a:gd name="T4" fmla="*/ 446 w 2180"/>
              <a:gd name="T5" fmla="*/ 0 h 284"/>
              <a:gd name="T6" fmla="*/ 2180 w 2180"/>
              <a:gd name="T7" fmla="*/ 0 h 284"/>
              <a:gd name="T8" fmla="*/ 1872 w 2180"/>
              <a:gd name="T9" fmla="*/ 284 h 284"/>
            </a:gdLst>
            <a:ahLst/>
            <a:cxnLst>
              <a:cxn ang="0">
                <a:pos x="T0" y="T1"/>
              </a:cxn>
              <a:cxn ang="0">
                <a:pos x="T2" y="T3"/>
              </a:cxn>
              <a:cxn ang="0">
                <a:pos x="T4" y="T5"/>
              </a:cxn>
              <a:cxn ang="0">
                <a:pos x="T6" y="T7"/>
              </a:cxn>
              <a:cxn ang="0">
                <a:pos x="T8" y="T9"/>
              </a:cxn>
            </a:cxnLst>
            <a:rect l="0" t="0" r="r" b="b"/>
            <a:pathLst>
              <a:path w="2180" h="284">
                <a:moveTo>
                  <a:pt x="1872" y="284"/>
                </a:moveTo>
                <a:lnTo>
                  <a:pt x="0" y="284"/>
                </a:lnTo>
                <a:lnTo>
                  <a:pt x="446" y="0"/>
                </a:lnTo>
                <a:lnTo>
                  <a:pt x="2180" y="0"/>
                </a:lnTo>
                <a:lnTo>
                  <a:pt x="1872" y="284"/>
                </a:lnTo>
                <a:close/>
              </a:path>
            </a:pathLst>
          </a:custGeom>
          <a:ln/>
          <a:extLst/>
        </p:spPr>
        <p:style>
          <a:lnRef idx="0">
            <a:schemeClr val="dk1"/>
          </a:lnRef>
          <a:fillRef idx="3">
            <a:schemeClr val="dk1"/>
          </a:fillRef>
          <a:effectRef idx="3">
            <a:schemeClr val="dk1"/>
          </a:effectRef>
          <a:fontRef idx="minor">
            <a:schemeClr val="lt1"/>
          </a:fontRef>
        </p:style>
        <p:txBody>
          <a:bodyPr/>
          <a:lstStyle/>
          <a:p>
            <a:endParaRPr lang="ar-EG">
              <a:solidFill>
                <a:srgbClr val="FFFFFF"/>
              </a:solidFill>
            </a:endParaRPr>
          </a:p>
        </p:txBody>
      </p:sp>
      <p:sp>
        <p:nvSpPr>
          <p:cNvPr id="46" name="Rectangle 25"/>
          <p:cNvSpPr>
            <a:spLocks noChangeArrowheads="1"/>
          </p:cNvSpPr>
          <p:nvPr/>
        </p:nvSpPr>
        <p:spPr bwMode="auto">
          <a:xfrm>
            <a:off x="2663761" y="3885576"/>
            <a:ext cx="3741738" cy="344488"/>
          </a:xfrm>
          <a:prstGeom prst="rect">
            <a:avLst/>
          </a:prstGeom>
          <a:ln/>
          <a:extLst/>
        </p:spPr>
        <p:style>
          <a:lnRef idx="0">
            <a:schemeClr val="dk1"/>
          </a:lnRef>
          <a:fillRef idx="3">
            <a:schemeClr val="dk1"/>
          </a:fillRef>
          <a:effectRef idx="3">
            <a:schemeClr val="dk1"/>
          </a:effectRef>
          <a:fontRef idx="minor">
            <a:schemeClr val="lt1"/>
          </a:fontRef>
        </p:style>
        <p:txBody>
          <a:bodyPr wrap="none" anchor="ctr"/>
          <a:lstStyle/>
          <a:p>
            <a:pPr algn="ctr" rtl="1" eaLnBrk="0" hangingPunct="0"/>
            <a:r>
              <a:rPr lang="ar-EG" sz="2400" b="1" dirty="0">
                <a:solidFill>
                  <a:srgbClr val="FFFFFF"/>
                </a:solidFill>
                <a:latin typeface="Verdana" pitchFamily="34" charset="0"/>
              </a:rPr>
              <a:t>الإصغاء الفعال </a:t>
            </a:r>
            <a:endParaRPr lang="en-US" sz="2400" b="1" dirty="0">
              <a:solidFill>
                <a:srgbClr val="FFFFFF"/>
              </a:solidFill>
              <a:latin typeface="Verdana" pitchFamily="34" charset="0"/>
            </a:endParaRPr>
          </a:p>
        </p:txBody>
      </p:sp>
      <p:sp>
        <p:nvSpPr>
          <p:cNvPr id="47" name="Unknown Shape"/>
          <p:cNvSpPr>
            <a:spLocks/>
          </p:cNvSpPr>
          <p:nvPr/>
        </p:nvSpPr>
        <p:spPr bwMode="auto">
          <a:xfrm>
            <a:off x="7002268" y="2876616"/>
            <a:ext cx="614363" cy="981075"/>
          </a:xfrm>
          <a:custGeom>
            <a:avLst/>
            <a:gdLst>
              <a:gd name="T0" fmla="*/ 308 w 308"/>
              <a:gd name="T1" fmla="*/ 122 h 444"/>
              <a:gd name="T2" fmla="*/ 0 w 308"/>
              <a:gd name="T3" fmla="*/ 444 h 444"/>
              <a:gd name="T4" fmla="*/ 0 w 308"/>
              <a:gd name="T5" fmla="*/ 286 h 444"/>
              <a:gd name="T6" fmla="*/ 308 w 308"/>
              <a:gd name="T7" fmla="*/ 0 h 444"/>
              <a:gd name="T8" fmla="*/ 308 w 308"/>
              <a:gd name="T9" fmla="*/ 122 h 444"/>
            </a:gdLst>
            <a:ahLst/>
            <a:cxnLst>
              <a:cxn ang="0">
                <a:pos x="T0" y="T1"/>
              </a:cxn>
              <a:cxn ang="0">
                <a:pos x="T2" y="T3"/>
              </a:cxn>
              <a:cxn ang="0">
                <a:pos x="T4" y="T5"/>
              </a:cxn>
              <a:cxn ang="0">
                <a:pos x="T6" y="T7"/>
              </a:cxn>
              <a:cxn ang="0">
                <a:pos x="T8" y="T9"/>
              </a:cxn>
            </a:cxnLst>
            <a:rect l="0" t="0" r="r" b="b"/>
            <a:pathLst>
              <a:path w="308" h="444">
                <a:moveTo>
                  <a:pt x="308" y="122"/>
                </a:moveTo>
                <a:lnTo>
                  <a:pt x="0" y="444"/>
                </a:lnTo>
                <a:lnTo>
                  <a:pt x="0" y="286"/>
                </a:lnTo>
                <a:lnTo>
                  <a:pt x="308" y="0"/>
                </a:lnTo>
                <a:lnTo>
                  <a:pt x="308" y="122"/>
                </a:lnTo>
                <a:close/>
              </a:path>
            </a:pathLst>
          </a:custGeom>
          <a:ln/>
          <a:extLst/>
        </p:spPr>
        <p:style>
          <a:lnRef idx="0">
            <a:schemeClr val="accent1"/>
          </a:lnRef>
          <a:fillRef idx="3">
            <a:schemeClr val="accent1"/>
          </a:fillRef>
          <a:effectRef idx="3">
            <a:schemeClr val="accent1"/>
          </a:effectRef>
          <a:fontRef idx="minor">
            <a:schemeClr val="lt1"/>
          </a:fontRef>
        </p:style>
        <p:txBody>
          <a:bodyPr/>
          <a:lstStyle/>
          <a:p>
            <a:endParaRPr lang="ar-EG">
              <a:solidFill>
                <a:srgbClr val="FFFFFF"/>
              </a:solidFill>
            </a:endParaRPr>
          </a:p>
        </p:txBody>
      </p:sp>
      <p:sp>
        <p:nvSpPr>
          <p:cNvPr id="48" name="Unknown Shape"/>
          <p:cNvSpPr>
            <a:spLocks/>
          </p:cNvSpPr>
          <p:nvPr/>
        </p:nvSpPr>
        <p:spPr bwMode="auto">
          <a:xfrm>
            <a:off x="3273345" y="2876616"/>
            <a:ext cx="4346575" cy="627063"/>
          </a:xfrm>
          <a:custGeom>
            <a:avLst/>
            <a:gdLst>
              <a:gd name="T0" fmla="*/ 1872 w 2180"/>
              <a:gd name="T1" fmla="*/ 284 h 284"/>
              <a:gd name="T2" fmla="*/ 0 w 2180"/>
              <a:gd name="T3" fmla="*/ 284 h 284"/>
              <a:gd name="T4" fmla="*/ 446 w 2180"/>
              <a:gd name="T5" fmla="*/ 0 h 284"/>
              <a:gd name="T6" fmla="*/ 2180 w 2180"/>
              <a:gd name="T7" fmla="*/ 0 h 284"/>
              <a:gd name="T8" fmla="*/ 1872 w 2180"/>
              <a:gd name="T9" fmla="*/ 284 h 284"/>
            </a:gdLst>
            <a:ahLst/>
            <a:cxnLst>
              <a:cxn ang="0">
                <a:pos x="T0" y="T1"/>
              </a:cxn>
              <a:cxn ang="0">
                <a:pos x="T2" y="T3"/>
              </a:cxn>
              <a:cxn ang="0">
                <a:pos x="T4" y="T5"/>
              </a:cxn>
              <a:cxn ang="0">
                <a:pos x="T6" y="T7"/>
              </a:cxn>
              <a:cxn ang="0">
                <a:pos x="T8" y="T9"/>
              </a:cxn>
            </a:cxnLst>
            <a:rect l="0" t="0" r="r" b="b"/>
            <a:pathLst>
              <a:path w="2180" h="284">
                <a:moveTo>
                  <a:pt x="1872" y="284"/>
                </a:moveTo>
                <a:lnTo>
                  <a:pt x="0" y="284"/>
                </a:lnTo>
                <a:lnTo>
                  <a:pt x="446" y="0"/>
                </a:lnTo>
                <a:lnTo>
                  <a:pt x="2180" y="0"/>
                </a:lnTo>
                <a:lnTo>
                  <a:pt x="1872" y="284"/>
                </a:lnTo>
                <a:close/>
              </a:path>
            </a:pathLst>
          </a:custGeom>
          <a:ln/>
          <a:extLst/>
        </p:spPr>
        <p:style>
          <a:lnRef idx="0">
            <a:schemeClr val="accent1"/>
          </a:lnRef>
          <a:fillRef idx="3">
            <a:schemeClr val="accent1"/>
          </a:fillRef>
          <a:effectRef idx="3">
            <a:schemeClr val="accent1"/>
          </a:effectRef>
          <a:fontRef idx="minor">
            <a:schemeClr val="lt1"/>
          </a:fontRef>
        </p:style>
        <p:txBody>
          <a:bodyPr/>
          <a:lstStyle/>
          <a:p>
            <a:endParaRPr lang="ar-EG">
              <a:solidFill>
                <a:srgbClr val="FFFFFF"/>
              </a:solidFill>
            </a:endParaRPr>
          </a:p>
        </p:txBody>
      </p:sp>
      <p:sp>
        <p:nvSpPr>
          <p:cNvPr id="49" name="Rectangle 25"/>
          <p:cNvSpPr>
            <a:spLocks noChangeArrowheads="1"/>
          </p:cNvSpPr>
          <p:nvPr/>
        </p:nvSpPr>
        <p:spPr bwMode="auto">
          <a:xfrm>
            <a:off x="3273345" y="3495087"/>
            <a:ext cx="3741738" cy="344488"/>
          </a:xfrm>
          <a:prstGeom prst="rect">
            <a:avLst/>
          </a:prstGeom>
          <a:ln/>
          <a:extLst/>
        </p:spPr>
        <p:style>
          <a:lnRef idx="0">
            <a:schemeClr val="accent1"/>
          </a:lnRef>
          <a:fillRef idx="3">
            <a:schemeClr val="accent1"/>
          </a:fillRef>
          <a:effectRef idx="3">
            <a:schemeClr val="accent1"/>
          </a:effectRef>
          <a:fontRef idx="minor">
            <a:schemeClr val="lt1"/>
          </a:fontRef>
        </p:style>
        <p:txBody>
          <a:bodyPr wrap="none" anchor="ctr"/>
          <a:lstStyle/>
          <a:p>
            <a:pPr algn="ctr" rtl="1" eaLnBrk="0" hangingPunct="0"/>
            <a:r>
              <a:rPr lang="ar-EG" sz="2400" b="1" dirty="0">
                <a:solidFill>
                  <a:srgbClr val="FFFFFF"/>
                </a:solidFill>
                <a:latin typeface="Verdana" pitchFamily="34" charset="0"/>
              </a:rPr>
              <a:t>الرد على الاعتراضات </a:t>
            </a:r>
            <a:endParaRPr lang="en-US" sz="2400" b="1" dirty="0">
              <a:solidFill>
                <a:srgbClr val="FFFFFF"/>
              </a:solidFill>
              <a:latin typeface="Verdana" pitchFamily="34" charset="0"/>
            </a:endParaRPr>
          </a:p>
        </p:txBody>
      </p:sp>
      <p:sp>
        <p:nvSpPr>
          <p:cNvPr id="50" name="Unknown Shape"/>
          <p:cNvSpPr>
            <a:spLocks/>
          </p:cNvSpPr>
          <p:nvPr/>
        </p:nvSpPr>
        <p:spPr bwMode="auto">
          <a:xfrm>
            <a:off x="7535654" y="2514624"/>
            <a:ext cx="614363" cy="981075"/>
          </a:xfrm>
          <a:custGeom>
            <a:avLst/>
            <a:gdLst>
              <a:gd name="T0" fmla="*/ 308 w 308"/>
              <a:gd name="T1" fmla="*/ 122 h 444"/>
              <a:gd name="T2" fmla="*/ 0 w 308"/>
              <a:gd name="T3" fmla="*/ 444 h 444"/>
              <a:gd name="T4" fmla="*/ 0 w 308"/>
              <a:gd name="T5" fmla="*/ 286 h 444"/>
              <a:gd name="T6" fmla="*/ 308 w 308"/>
              <a:gd name="T7" fmla="*/ 0 h 444"/>
              <a:gd name="T8" fmla="*/ 308 w 308"/>
              <a:gd name="T9" fmla="*/ 122 h 444"/>
            </a:gdLst>
            <a:ahLst/>
            <a:cxnLst>
              <a:cxn ang="0">
                <a:pos x="T0" y="T1"/>
              </a:cxn>
              <a:cxn ang="0">
                <a:pos x="T2" y="T3"/>
              </a:cxn>
              <a:cxn ang="0">
                <a:pos x="T4" y="T5"/>
              </a:cxn>
              <a:cxn ang="0">
                <a:pos x="T6" y="T7"/>
              </a:cxn>
              <a:cxn ang="0">
                <a:pos x="T8" y="T9"/>
              </a:cxn>
            </a:cxnLst>
            <a:rect l="0" t="0" r="r" b="b"/>
            <a:pathLst>
              <a:path w="308" h="444">
                <a:moveTo>
                  <a:pt x="308" y="122"/>
                </a:moveTo>
                <a:lnTo>
                  <a:pt x="0" y="444"/>
                </a:lnTo>
                <a:lnTo>
                  <a:pt x="0" y="286"/>
                </a:lnTo>
                <a:lnTo>
                  <a:pt x="308" y="0"/>
                </a:lnTo>
                <a:lnTo>
                  <a:pt x="308" y="122"/>
                </a:lnTo>
                <a:close/>
              </a:path>
            </a:pathLst>
          </a:custGeom>
          <a:ln/>
          <a:extLst/>
        </p:spPr>
        <p:style>
          <a:lnRef idx="0">
            <a:schemeClr val="accent6"/>
          </a:lnRef>
          <a:fillRef idx="3">
            <a:schemeClr val="accent6"/>
          </a:fillRef>
          <a:effectRef idx="3">
            <a:schemeClr val="accent6"/>
          </a:effectRef>
          <a:fontRef idx="minor">
            <a:schemeClr val="lt1"/>
          </a:fontRef>
        </p:style>
        <p:txBody>
          <a:bodyPr/>
          <a:lstStyle/>
          <a:p>
            <a:endParaRPr lang="ar-EG">
              <a:solidFill>
                <a:srgbClr val="FFFFFF"/>
              </a:solidFill>
            </a:endParaRPr>
          </a:p>
        </p:txBody>
      </p:sp>
      <p:sp>
        <p:nvSpPr>
          <p:cNvPr id="51" name="Unknown Shape"/>
          <p:cNvSpPr>
            <a:spLocks/>
          </p:cNvSpPr>
          <p:nvPr/>
        </p:nvSpPr>
        <p:spPr bwMode="auto">
          <a:xfrm>
            <a:off x="3806731" y="2514624"/>
            <a:ext cx="4346575" cy="627063"/>
          </a:xfrm>
          <a:custGeom>
            <a:avLst/>
            <a:gdLst>
              <a:gd name="T0" fmla="*/ 1872 w 2180"/>
              <a:gd name="T1" fmla="*/ 284 h 284"/>
              <a:gd name="T2" fmla="*/ 0 w 2180"/>
              <a:gd name="T3" fmla="*/ 284 h 284"/>
              <a:gd name="T4" fmla="*/ 446 w 2180"/>
              <a:gd name="T5" fmla="*/ 0 h 284"/>
              <a:gd name="T6" fmla="*/ 2180 w 2180"/>
              <a:gd name="T7" fmla="*/ 0 h 284"/>
              <a:gd name="T8" fmla="*/ 1872 w 2180"/>
              <a:gd name="T9" fmla="*/ 284 h 284"/>
            </a:gdLst>
            <a:ahLst/>
            <a:cxnLst>
              <a:cxn ang="0">
                <a:pos x="T0" y="T1"/>
              </a:cxn>
              <a:cxn ang="0">
                <a:pos x="T2" y="T3"/>
              </a:cxn>
              <a:cxn ang="0">
                <a:pos x="T4" y="T5"/>
              </a:cxn>
              <a:cxn ang="0">
                <a:pos x="T6" y="T7"/>
              </a:cxn>
              <a:cxn ang="0">
                <a:pos x="T8" y="T9"/>
              </a:cxn>
            </a:cxnLst>
            <a:rect l="0" t="0" r="r" b="b"/>
            <a:pathLst>
              <a:path w="2180" h="284">
                <a:moveTo>
                  <a:pt x="1872" y="284"/>
                </a:moveTo>
                <a:lnTo>
                  <a:pt x="0" y="284"/>
                </a:lnTo>
                <a:lnTo>
                  <a:pt x="446" y="0"/>
                </a:lnTo>
                <a:lnTo>
                  <a:pt x="2180" y="0"/>
                </a:lnTo>
                <a:lnTo>
                  <a:pt x="1872" y="284"/>
                </a:lnTo>
                <a:close/>
              </a:path>
            </a:pathLst>
          </a:custGeom>
          <a:ln/>
          <a:extLst/>
        </p:spPr>
        <p:style>
          <a:lnRef idx="0">
            <a:schemeClr val="accent6"/>
          </a:lnRef>
          <a:fillRef idx="3">
            <a:schemeClr val="accent6"/>
          </a:fillRef>
          <a:effectRef idx="3">
            <a:schemeClr val="accent6"/>
          </a:effectRef>
          <a:fontRef idx="minor">
            <a:schemeClr val="lt1"/>
          </a:fontRef>
        </p:style>
        <p:txBody>
          <a:bodyPr/>
          <a:lstStyle/>
          <a:p>
            <a:endParaRPr lang="ar-EG">
              <a:solidFill>
                <a:srgbClr val="FFFFFF"/>
              </a:solidFill>
            </a:endParaRPr>
          </a:p>
        </p:txBody>
      </p:sp>
      <p:sp>
        <p:nvSpPr>
          <p:cNvPr id="52" name="Rectangle 25"/>
          <p:cNvSpPr>
            <a:spLocks noChangeArrowheads="1"/>
          </p:cNvSpPr>
          <p:nvPr/>
        </p:nvSpPr>
        <p:spPr bwMode="auto">
          <a:xfrm>
            <a:off x="3806731" y="3133095"/>
            <a:ext cx="3741738" cy="344488"/>
          </a:xfrm>
          <a:prstGeom prst="rect">
            <a:avLst/>
          </a:prstGeom>
          <a:ln/>
          <a:extLst/>
        </p:spPr>
        <p:style>
          <a:lnRef idx="0">
            <a:schemeClr val="accent6"/>
          </a:lnRef>
          <a:fillRef idx="3">
            <a:schemeClr val="accent6"/>
          </a:fillRef>
          <a:effectRef idx="3">
            <a:schemeClr val="accent6"/>
          </a:effectRef>
          <a:fontRef idx="minor">
            <a:schemeClr val="lt1"/>
          </a:fontRef>
        </p:style>
        <p:txBody>
          <a:bodyPr wrap="none" anchor="ctr"/>
          <a:lstStyle/>
          <a:p>
            <a:pPr algn="ctr" rtl="1" eaLnBrk="0" hangingPunct="0"/>
            <a:r>
              <a:rPr lang="ar-EG" sz="2400" b="1" dirty="0">
                <a:solidFill>
                  <a:srgbClr val="FFFFFF"/>
                </a:solidFill>
                <a:latin typeface="Verdana" pitchFamily="34" charset="0"/>
              </a:rPr>
              <a:t>إغلاق البيع </a:t>
            </a:r>
            <a:endParaRPr lang="en-US" sz="2400" b="1" dirty="0">
              <a:solidFill>
                <a:srgbClr val="FFFFFF"/>
              </a:solidFill>
              <a:latin typeface="Verdana" pitchFamily="34" charset="0"/>
            </a:endParaRPr>
          </a:p>
        </p:txBody>
      </p:sp>
    </p:spTree>
    <p:extLst>
      <p:ext uri="{BB962C8B-B14F-4D97-AF65-F5344CB8AC3E}">
        <p14:creationId xmlns:p14="http://schemas.microsoft.com/office/powerpoint/2010/main" val="848015575"/>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313"/>
                                        </p:tgtEl>
                                        <p:attrNameLst>
                                          <p:attrName>style.visibility</p:attrName>
                                        </p:attrNameLst>
                                      </p:cBhvr>
                                      <p:to>
                                        <p:strVal val="visible"/>
                                      </p:to>
                                    </p:set>
                                    <p:animEffect transition="in" filter="barn(inVertical)">
                                      <p:cBhvr>
                                        <p:cTn id="7" dur="500"/>
                                        <p:tgtEl>
                                          <p:spTgt spid="123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298"/>
                                        </p:tgtEl>
                                        <p:attrNameLst>
                                          <p:attrName>style.visibility</p:attrName>
                                        </p:attrNameLst>
                                      </p:cBhvr>
                                      <p:to>
                                        <p:strVal val="visible"/>
                                      </p:to>
                                    </p:set>
                                    <p:animEffect transition="in" filter="barn(inVertical)">
                                      <p:cBhvr>
                                        <p:cTn id="10" dur="500"/>
                                        <p:tgtEl>
                                          <p:spTgt spid="122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297"/>
                                        </p:tgtEl>
                                        <p:attrNameLst>
                                          <p:attrName>style.visibility</p:attrName>
                                        </p:attrNameLst>
                                      </p:cBhvr>
                                      <p:to>
                                        <p:strVal val="visible"/>
                                      </p:to>
                                    </p:set>
                                    <p:animEffect transition="in" filter="barn(inVertical)">
                                      <p:cBhvr>
                                        <p:cTn id="13" dur="500"/>
                                        <p:tgtEl>
                                          <p:spTgt spid="1229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arn(inVertical)">
                                      <p:cBhvr>
                                        <p:cTn id="29" dur="500"/>
                                        <p:tgtEl>
                                          <p:spTgt spid="3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barn(inVertical)">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barn(inVertical)">
                                      <p:cBhvr>
                                        <p:cTn id="43" dur="500"/>
                                        <p:tgtEl>
                                          <p:spTgt spid="3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barn(inVertical)">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barn(inVertical)">
                                      <p:cBhvr>
                                        <p:cTn id="51" dur="500"/>
                                        <p:tgtEl>
                                          <p:spTgt spid="42"/>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barn(inVertical)">
                                      <p:cBhvr>
                                        <p:cTn id="54" dur="500"/>
                                        <p:tgtEl>
                                          <p:spTgt spid="41"/>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barn(inVertical)">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barn(inVertical)">
                                      <p:cBhvr>
                                        <p:cTn id="62" dur="500"/>
                                        <p:tgtEl>
                                          <p:spTgt spid="46"/>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barn(inVertical)">
                                      <p:cBhvr>
                                        <p:cTn id="65" dur="500"/>
                                        <p:tgtEl>
                                          <p:spTgt spid="45"/>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barn(inVertical)">
                                      <p:cBhvr>
                                        <p:cTn id="68" dur="500"/>
                                        <p:tgtEl>
                                          <p:spTgt spid="44"/>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barn(inVertical)">
                                      <p:cBhvr>
                                        <p:cTn id="73" dur="500"/>
                                        <p:tgtEl>
                                          <p:spTgt spid="49"/>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barn(inVertical)">
                                      <p:cBhvr>
                                        <p:cTn id="76" dur="500"/>
                                        <p:tgtEl>
                                          <p:spTgt spid="48"/>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barn(inVertical)">
                                      <p:cBhvr>
                                        <p:cTn id="79" dur="500"/>
                                        <p:tgtEl>
                                          <p:spTgt spid="47"/>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barn(inVertical)">
                                      <p:cBhvr>
                                        <p:cTn id="84" dur="500"/>
                                        <p:tgtEl>
                                          <p:spTgt spid="52"/>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50"/>
                                        </p:tgtEl>
                                        <p:attrNameLst>
                                          <p:attrName>style.visibility</p:attrName>
                                        </p:attrNameLst>
                                      </p:cBhvr>
                                      <p:to>
                                        <p:strVal val="visible"/>
                                      </p:to>
                                    </p:set>
                                    <p:animEffect transition="in" filter="barn(inVertical)">
                                      <p:cBhvr>
                                        <p:cTn id="87" dur="500"/>
                                        <p:tgtEl>
                                          <p:spTgt spid="50"/>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51"/>
                                        </p:tgtEl>
                                        <p:attrNameLst>
                                          <p:attrName>style.visibility</p:attrName>
                                        </p:attrNameLst>
                                      </p:cBhvr>
                                      <p:to>
                                        <p:strVal val="visible"/>
                                      </p:to>
                                    </p:set>
                                    <p:animEffect transition="in" filter="barn(inVertical)">
                                      <p:cBhvr>
                                        <p:cTn id="9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7" grpId="0" animBg="1"/>
      <p:bldP spid="12298" grpId="0" animBg="1"/>
      <p:bldP spid="12313" grpId="0" animBg="1"/>
      <p:bldP spid="31" grpId="0" animBg="1"/>
      <p:bldP spid="32" grpId="0" animBg="1"/>
      <p:bldP spid="33" grpId="0" animBg="1"/>
      <p:bldP spid="34" grpId="0" animBg="1"/>
      <p:bldP spid="35" grpId="0" animBg="1"/>
      <p:bldP spid="36"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تسلسل خطوات البيع </a:t>
            </a:r>
            <a:endParaRPr lang="en-US" sz="3200" b="1" dirty="0"/>
          </a:p>
        </p:txBody>
      </p:sp>
      <p:grpSp>
        <p:nvGrpSpPr>
          <p:cNvPr id="6147" name="Group 3"/>
          <p:cNvGrpSpPr>
            <a:grpSpLocks/>
          </p:cNvGrpSpPr>
          <p:nvPr/>
        </p:nvGrpSpPr>
        <p:grpSpPr bwMode="auto">
          <a:xfrm flipH="1">
            <a:off x="1888963" y="3381313"/>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أين </a:t>
              </a:r>
              <a:r>
                <a:rPr lang="ar-EG" sz="2400" b="1" dirty="0">
                  <a:solidFill>
                    <a:srgbClr val="FFFFFF"/>
                  </a:solidFill>
                </a:rPr>
                <a:t>أجد العملاء المحتملين؟</a:t>
              </a:r>
              <a:endParaRPr lang="en-US" sz="2400" b="1" dirty="0">
                <a:solidFill>
                  <a:srgbClr val="FFFFFF"/>
                </a:solidFill>
              </a:endParaRP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2</a:t>
              </a:r>
              <a:endParaRPr lang="en-US" sz="2400" b="1" dirty="0">
                <a:solidFill>
                  <a:srgbClr val="FFFFFF"/>
                </a:solidFill>
              </a:endParaRPr>
            </a:p>
          </p:txBody>
        </p:sp>
      </p:grpSp>
      <p:grpSp>
        <p:nvGrpSpPr>
          <p:cNvPr id="6161" name="Group 17"/>
          <p:cNvGrpSpPr>
            <a:grpSpLocks/>
          </p:cNvGrpSpPr>
          <p:nvPr/>
        </p:nvGrpSpPr>
        <p:grpSpPr bwMode="auto">
          <a:xfrm flipH="1">
            <a:off x="1974245" y="5181538"/>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ما </a:t>
              </a:r>
              <a:r>
                <a:rPr lang="ar-EG" sz="2400" b="1" dirty="0">
                  <a:solidFill>
                    <a:srgbClr val="FFFFFF"/>
                  </a:solidFill>
                </a:rPr>
                <a:t>هي احتياجاتهم من خدماتي؟</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4</a:t>
              </a:r>
              <a:endParaRPr lang="en-US" sz="2400" b="1" dirty="0">
                <a:solidFill>
                  <a:srgbClr val="FFFFFF"/>
                </a:solidFill>
              </a:endParaRPr>
            </a:p>
          </p:txBody>
        </p:sp>
      </p:grpSp>
      <p:grpSp>
        <p:nvGrpSpPr>
          <p:cNvPr id="6175" name="Group 31"/>
          <p:cNvGrpSpPr>
            <a:grpSpLocks/>
          </p:cNvGrpSpPr>
          <p:nvPr/>
        </p:nvGrpSpPr>
        <p:grpSpPr bwMode="auto">
          <a:xfrm flipH="1">
            <a:off x="1888136" y="2495488"/>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من </a:t>
              </a:r>
              <a:r>
                <a:rPr lang="ar-EG" sz="2400" b="1" dirty="0">
                  <a:solidFill>
                    <a:srgbClr val="FFFFFF"/>
                  </a:solidFill>
                </a:rPr>
                <a:t>هو العميل؟</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a:t>
                </a:r>
                <a:endParaRPr lang="en-US" sz="2400" b="1" dirty="0">
                  <a:solidFill>
                    <a:srgbClr val="FFFFFF"/>
                  </a:solidFill>
                </a:endParaRPr>
              </a:p>
            </p:txBody>
          </p:sp>
        </p:grpSp>
      </p:grpSp>
      <p:grpSp>
        <p:nvGrpSpPr>
          <p:cNvPr id="6191" name="Group 47"/>
          <p:cNvGrpSpPr>
            <a:grpSpLocks/>
          </p:cNvGrpSpPr>
          <p:nvPr/>
        </p:nvGrpSpPr>
        <p:grpSpPr bwMode="auto">
          <a:xfrm flipH="1">
            <a:off x="1888136" y="4302063"/>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من </a:t>
              </a:r>
              <a:r>
                <a:rPr lang="ar-EG" sz="2400" b="1" dirty="0">
                  <a:solidFill>
                    <a:srgbClr val="FFFFFF"/>
                  </a:solidFill>
                </a:rPr>
                <a:t>هو صاحب القرار؟</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3</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7608534" y="1447852"/>
            <a:ext cx="1535465" cy="685782"/>
          </a:xfrm>
          <a:prstGeom prst="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r" rtl="1"/>
            <a:r>
              <a:rPr lang="ar-EG" sz="2800" b="1" dirty="0" smtClean="0">
                <a:solidFill>
                  <a:schemeClr val="tx1"/>
                </a:solidFill>
                <a:effectLst>
                  <a:outerShdw blurRad="38100" dist="38100" dir="2700000" algn="tl">
                    <a:srgbClr val="000000">
                      <a:alpha val="43137"/>
                    </a:srgbClr>
                  </a:outerShdw>
                </a:effectLst>
                <a:latin typeface="Arial" pitchFamily="34" charset="0"/>
              </a:rPr>
              <a:t>1- التنقيب </a:t>
            </a:r>
            <a:endParaRPr kumimoji="0" lang="ar-EG"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233897481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تسلسل خطوات البيع </a:t>
            </a:r>
            <a:endParaRPr lang="en-US" sz="3200" b="1" dirty="0"/>
          </a:p>
        </p:txBody>
      </p:sp>
      <p:grpSp>
        <p:nvGrpSpPr>
          <p:cNvPr id="6147" name="Group 3"/>
          <p:cNvGrpSpPr>
            <a:grpSpLocks/>
          </p:cNvGrpSpPr>
          <p:nvPr/>
        </p:nvGrpSpPr>
        <p:grpSpPr bwMode="auto">
          <a:xfrm flipH="1">
            <a:off x="1888963" y="3381313"/>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هاتف </a:t>
              </a:r>
              <a:r>
                <a:rPr lang="ar-EG" sz="2400" b="1" dirty="0">
                  <a:solidFill>
                    <a:srgbClr val="FFFFFF"/>
                  </a:solidFill>
                </a:rPr>
                <a:t>العميل</a:t>
              </a:r>
              <a:endParaRPr lang="en-US" sz="2400" b="1" dirty="0">
                <a:solidFill>
                  <a:srgbClr val="FFFFFF"/>
                </a:solidFill>
              </a:endParaRP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2</a:t>
              </a:r>
              <a:endParaRPr lang="en-US" sz="2400" b="1" dirty="0">
                <a:solidFill>
                  <a:srgbClr val="FFFFFF"/>
                </a:solidFill>
              </a:endParaRPr>
            </a:p>
          </p:txBody>
        </p:sp>
      </p:grpSp>
      <p:grpSp>
        <p:nvGrpSpPr>
          <p:cNvPr id="6161" name="Group 17"/>
          <p:cNvGrpSpPr>
            <a:grpSpLocks/>
          </p:cNvGrpSpPr>
          <p:nvPr/>
        </p:nvGrpSpPr>
        <p:grpSpPr bwMode="auto">
          <a:xfrm flipH="1">
            <a:off x="1974245" y="5181538"/>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التأكد </a:t>
              </a:r>
              <a:r>
                <a:rPr lang="ar-EG" sz="2400" b="1" dirty="0">
                  <a:solidFill>
                    <a:srgbClr val="FFFFFF"/>
                  </a:solidFill>
                </a:rPr>
                <a:t>من وجود أصحاب القرار بالموعد</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4</a:t>
              </a:r>
              <a:endParaRPr lang="en-US" sz="2400" b="1" dirty="0">
                <a:solidFill>
                  <a:srgbClr val="FFFFFF"/>
                </a:solidFill>
              </a:endParaRPr>
            </a:p>
          </p:txBody>
        </p:sp>
      </p:grpSp>
      <p:grpSp>
        <p:nvGrpSpPr>
          <p:cNvPr id="6175" name="Group 31"/>
          <p:cNvGrpSpPr>
            <a:grpSpLocks/>
          </p:cNvGrpSpPr>
          <p:nvPr/>
        </p:nvGrpSpPr>
        <p:grpSpPr bwMode="auto">
          <a:xfrm flipH="1">
            <a:off x="1888136" y="2495488"/>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هل </a:t>
              </a:r>
              <a:r>
                <a:rPr lang="ar-EG" sz="2400" b="1" dirty="0">
                  <a:solidFill>
                    <a:srgbClr val="FFFFFF"/>
                  </a:solidFill>
                </a:rPr>
                <a:t>هو العميل المطلوب</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a:t>
                </a:r>
                <a:endParaRPr lang="en-US" sz="2400" b="1" dirty="0">
                  <a:solidFill>
                    <a:srgbClr val="FFFFFF"/>
                  </a:solidFill>
                </a:endParaRPr>
              </a:p>
            </p:txBody>
          </p:sp>
        </p:grpSp>
      </p:grpSp>
      <p:grpSp>
        <p:nvGrpSpPr>
          <p:cNvPr id="6191" name="Group 47"/>
          <p:cNvGrpSpPr>
            <a:grpSpLocks/>
          </p:cNvGrpSpPr>
          <p:nvPr/>
        </p:nvGrpSpPr>
        <p:grpSpPr bwMode="auto">
          <a:xfrm flipH="1">
            <a:off x="1888136" y="4302063"/>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عمل </a:t>
              </a:r>
              <a:r>
                <a:rPr lang="ar-EG" sz="2400" b="1" dirty="0">
                  <a:solidFill>
                    <a:srgbClr val="FFFFFF"/>
                  </a:solidFill>
                </a:rPr>
                <a:t>الموعد</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3</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7181804" y="1447852"/>
            <a:ext cx="1962195" cy="685782"/>
          </a:xfrm>
          <a:prstGeom prst="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r" rtl="1"/>
            <a:r>
              <a:rPr lang="ar-EG" sz="2800" b="1" dirty="0" smtClean="0">
                <a:solidFill>
                  <a:schemeClr val="tx1"/>
                </a:solidFill>
                <a:effectLst>
                  <a:outerShdw blurRad="38100" dist="38100" dir="2700000" algn="tl">
                    <a:srgbClr val="000000">
                      <a:alpha val="43137"/>
                    </a:srgbClr>
                  </a:outerShdw>
                </a:effectLst>
                <a:latin typeface="Arial" pitchFamily="34" charset="0"/>
              </a:rPr>
              <a:t>2- </a:t>
            </a:r>
            <a:r>
              <a:rPr lang="ar-EG" sz="2800" b="1" dirty="0">
                <a:solidFill>
                  <a:schemeClr val="tx1"/>
                </a:solidFill>
                <a:effectLst>
                  <a:outerShdw blurRad="38100" dist="38100" dir="2700000" algn="tl">
                    <a:srgbClr val="000000">
                      <a:alpha val="43137"/>
                    </a:srgbClr>
                  </a:outerShdw>
                </a:effectLst>
                <a:latin typeface="Arial" pitchFamily="34" charset="0"/>
              </a:rPr>
              <a:t>أوجد العميل</a:t>
            </a:r>
            <a:endParaRPr kumimoji="0" lang="ar-EG"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3515820961"/>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تسلسل خطوات البيع </a:t>
            </a:r>
            <a:endParaRPr lang="en-US" sz="3200" b="1" dirty="0"/>
          </a:p>
        </p:txBody>
      </p:sp>
      <p:grpSp>
        <p:nvGrpSpPr>
          <p:cNvPr id="6147" name="Group 3"/>
          <p:cNvGrpSpPr>
            <a:grpSpLocks/>
          </p:cNvGrpSpPr>
          <p:nvPr/>
        </p:nvGrpSpPr>
        <p:grpSpPr bwMode="auto">
          <a:xfrm flipH="1">
            <a:off x="1888963" y="3381313"/>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جهز </a:t>
              </a:r>
              <a:r>
                <a:rPr lang="ar-EG" sz="2400" b="1" dirty="0">
                  <a:solidFill>
                    <a:srgbClr val="FFFFFF"/>
                  </a:solidFill>
                </a:rPr>
                <a:t>أسماء مشتركة المعرفة</a:t>
              </a:r>
              <a:endParaRPr lang="en-US" sz="2400" b="1" dirty="0">
                <a:solidFill>
                  <a:srgbClr val="FFFFFF"/>
                </a:solidFill>
              </a:endParaRP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2</a:t>
              </a:r>
              <a:endParaRPr lang="en-US" sz="2400" b="1" dirty="0">
                <a:solidFill>
                  <a:srgbClr val="FFFFFF"/>
                </a:solidFill>
              </a:endParaRPr>
            </a:p>
          </p:txBody>
        </p:sp>
      </p:grpSp>
      <p:grpSp>
        <p:nvGrpSpPr>
          <p:cNvPr id="6161" name="Group 17"/>
          <p:cNvGrpSpPr>
            <a:grpSpLocks/>
          </p:cNvGrpSpPr>
          <p:nvPr/>
        </p:nvGrpSpPr>
        <p:grpSpPr bwMode="auto">
          <a:xfrm flipH="1">
            <a:off x="1974245" y="5181538"/>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88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كن </a:t>
              </a:r>
              <a:r>
                <a:rPr lang="ar-EG" sz="2400" b="1" dirty="0">
                  <a:solidFill>
                    <a:srgbClr val="FFFFFF"/>
                  </a:solidFill>
                </a:rPr>
                <a:t>مستعداً لتدعو العميل ليقترح لك عملاء آخرين</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4</a:t>
              </a:r>
              <a:endParaRPr lang="en-US" sz="2400" b="1" dirty="0">
                <a:solidFill>
                  <a:srgbClr val="FFFFFF"/>
                </a:solidFill>
              </a:endParaRPr>
            </a:p>
          </p:txBody>
        </p:sp>
      </p:grpSp>
      <p:grpSp>
        <p:nvGrpSpPr>
          <p:cNvPr id="6175" name="Group 31"/>
          <p:cNvGrpSpPr>
            <a:grpSpLocks/>
          </p:cNvGrpSpPr>
          <p:nvPr/>
        </p:nvGrpSpPr>
        <p:grpSpPr bwMode="auto">
          <a:xfrm flipH="1">
            <a:off x="1888136" y="2495488"/>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الدقة </a:t>
              </a:r>
              <a:r>
                <a:rPr lang="ar-EG" sz="2400" b="1" dirty="0">
                  <a:solidFill>
                    <a:srgbClr val="FFFFFF"/>
                  </a:solidFill>
                </a:rPr>
                <a:t>في المواعيد</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a:t>
                </a:r>
                <a:endParaRPr lang="en-US" sz="2400" b="1" dirty="0">
                  <a:solidFill>
                    <a:srgbClr val="FFFFFF"/>
                  </a:solidFill>
                </a:endParaRPr>
              </a:p>
            </p:txBody>
          </p:sp>
        </p:grpSp>
      </p:grpSp>
      <p:grpSp>
        <p:nvGrpSpPr>
          <p:cNvPr id="6191" name="Group 47"/>
          <p:cNvGrpSpPr>
            <a:grpSpLocks/>
          </p:cNvGrpSpPr>
          <p:nvPr/>
        </p:nvGrpSpPr>
        <p:grpSpPr bwMode="auto">
          <a:xfrm flipH="1">
            <a:off x="1888136" y="4302063"/>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جهز </a:t>
              </a:r>
              <a:r>
                <a:rPr lang="ar-EG" sz="2400" b="1" dirty="0">
                  <a:solidFill>
                    <a:srgbClr val="FFFFFF"/>
                  </a:solidFill>
                </a:rPr>
                <a:t>نفسك لاعطاء انطباع أولي حسن</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3</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7181804" y="1447852"/>
            <a:ext cx="1962195" cy="685782"/>
          </a:xfrm>
          <a:prstGeom prst="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r" rtl="1"/>
            <a:r>
              <a:rPr lang="ar-EG" sz="2800" b="1" dirty="0">
                <a:solidFill>
                  <a:schemeClr val="tx1"/>
                </a:solidFill>
                <a:effectLst>
                  <a:outerShdw blurRad="38100" dist="38100" dir="2700000" algn="tl">
                    <a:srgbClr val="000000">
                      <a:alpha val="43137"/>
                    </a:srgbClr>
                  </a:outerShdw>
                </a:effectLst>
                <a:latin typeface="Arial" pitchFamily="34" charset="0"/>
              </a:rPr>
              <a:t>3- جهز نفسك</a:t>
            </a:r>
            <a:endParaRPr kumimoji="0" lang="ar-EG" sz="28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3772109996"/>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74304" y="116632"/>
            <a:ext cx="6934200" cy="715963"/>
          </a:xfrm>
        </p:spPr>
        <p:txBody>
          <a:bodyPr/>
          <a:lstStyle/>
          <a:p>
            <a:pPr algn="r"/>
            <a:r>
              <a:rPr lang="ar-EG" sz="4000" b="1" dirty="0">
                <a:solidFill>
                  <a:schemeClr val="accent2">
                    <a:lumMod val="50000"/>
                  </a:schemeClr>
                </a:solidFill>
              </a:rPr>
              <a:t>الأهداف التفصيلية للبرنامج التدريبي </a:t>
            </a:r>
            <a:endParaRPr lang="en-US" sz="4000" b="1" dirty="0" smtClean="0">
              <a:solidFill>
                <a:schemeClr val="accent2">
                  <a:lumMod val="50000"/>
                </a:schemeClr>
              </a:solidFill>
            </a:endParaRPr>
          </a:p>
        </p:txBody>
      </p:sp>
      <p:sp>
        <p:nvSpPr>
          <p:cNvPr id="2" name="Rectangle 1"/>
          <p:cNvSpPr/>
          <p:nvPr/>
        </p:nvSpPr>
        <p:spPr>
          <a:xfrm>
            <a:off x="2771800" y="1196752"/>
            <a:ext cx="6012160" cy="830997"/>
          </a:xfrm>
          <a:prstGeom prst="rect">
            <a:avLst/>
          </a:prstGeom>
        </p:spPr>
        <p:txBody>
          <a:bodyPr wrap="square">
            <a:spAutoFit/>
          </a:bodyPr>
          <a:lstStyle/>
          <a:p>
            <a:pPr algn="justLow" rtl="1"/>
            <a:r>
              <a:rPr lang="ar-EG" b="1" dirty="0">
                <a:solidFill>
                  <a:srgbClr val="C00000"/>
                </a:solidFill>
              </a:rPr>
              <a:t>بنهاية هذا البرنامج التدريبي نتوقع أن المشاركون قد حققوا النتائج الآتية </a:t>
            </a:r>
            <a:r>
              <a:rPr lang="ar-EG" b="1" dirty="0" smtClean="0">
                <a:solidFill>
                  <a:srgbClr val="C00000"/>
                </a:solidFill>
              </a:rPr>
              <a:t>(</a:t>
            </a:r>
            <a:r>
              <a:rPr lang="ar-EG" b="1" dirty="0">
                <a:solidFill>
                  <a:srgbClr val="C00000"/>
                </a:solidFill>
              </a:rPr>
              <a:t>بمشيئة الله ) </a:t>
            </a:r>
          </a:p>
        </p:txBody>
      </p:sp>
      <p:sp>
        <p:nvSpPr>
          <p:cNvPr id="6" name="Rectangle 3"/>
          <p:cNvSpPr>
            <a:spLocks noChangeArrowheads="1"/>
          </p:cNvSpPr>
          <p:nvPr/>
        </p:nvSpPr>
        <p:spPr bwMode="auto">
          <a:xfrm>
            <a:off x="2209862" y="1938312"/>
            <a:ext cx="658649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algn="r" rtl="1">
              <a:buFont typeface="Wingdings" pitchFamily="2" charset="2"/>
              <a:buChar char="ü"/>
            </a:pPr>
            <a:r>
              <a:rPr lang="ar-SA" sz="2000" b="1" dirty="0" smtClean="0">
                <a:solidFill>
                  <a:srgbClr val="7030A0"/>
                </a:solidFill>
                <a:ea typeface="Times New Roman" pitchFamily="18" charset="0"/>
                <a:cs typeface="Arial" pitchFamily="34" charset="0"/>
              </a:rPr>
              <a:t> </a:t>
            </a:r>
            <a:r>
              <a:rPr lang="ar-SA" sz="2000" b="1" dirty="0">
                <a:solidFill>
                  <a:srgbClr val="7030A0"/>
                </a:solidFill>
                <a:ea typeface="Times New Roman" pitchFamily="18" charset="0"/>
                <a:cs typeface="Arial" pitchFamily="34" charset="0"/>
              </a:rPr>
              <a:t>تزويد المشاركين بمفهوم السوق وكيفيه التعبير </a:t>
            </a:r>
            <a:r>
              <a:rPr lang="ar-SA" sz="2000" b="1" dirty="0" smtClean="0">
                <a:solidFill>
                  <a:srgbClr val="7030A0"/>
                </a:solidFill>
                <a:ea typeface="Times New Roman" pitchFamily="18" charset="0"/>
                <a:cs typeface="Arial" pitchFamily="34" charset="0"/>
              </a:rPr>
              <a:t>عنه</a:t>
            </a:r>
            <a:r>
              <a:rPr lang="ar-EG" sz="2000" b="1" dirty="0" smtClean="0">
                <a:solidFill>
                  <a:srgbClr val="7030A0"/>
                </a:solidFill>
                <a:ea typeface="Times New Roman" pitchFamily="18" charset="0"/>
                <a:cs typeface="Arial" pitchFamily="34" charset="0"/>
              </a:rPr>
              <a:t> </a:t>
            </a:r>
            <a:r>
              <a:rPr lang="ar-SA" sz="2000" b="1" dirty="0" smtClean="0">
                <a:solidFill>
                  <a:srgbClr val="7030A0"/>
                </a:solidFill>
                <a:ea typeface="Times New Roman" pitchFamily="18" charset="0"/>
                <a:cs typeface="Arial" pitchFamily="34" charset="0"/>
              </a:rPr>
              <a:t>التعريف </a:t>
            </a:r>
            <a:r>
              <a:rPr lang="ar-SA" sz="2000" b="1" dirty="0">
                <a:solidFill>
                  <a:srgbClr val="7030A0"/>
                </a:solidFill>
                <a:ea typeface="Times New Roman" pitchFamily="18" charset="0"/>
                <a:cs typeface="Arial" pitchFamily="34" charset="0"/>
              </a:rPr>
              <a:t>الحديث للسوق</a:t>
            </a:r>
          </a:p>
          <a:p>
            <a:pPr marL="285750" lvl="0" indent="-285750" algn="r" rtl="1">
              <a:buFont typeface="Wingdings" pitchFamily="2" charset="2"/>
              <a:buChar char="ü"/>
            </a:pPr>
            <a:r>
              <a:rPr lang="ar-SA" sz="2000" b="1" dirty="0" smtClean="0">
                <a:solidFill>
                  <a:srgbClr val="7030A0"/>
                </a:solidFill>
                <a:ea typeface="Times New Roman" pitchFamily="18" charset="0"/>
                <a:cs typeface="Arial" pitchFamily="34" charset="0"/>
              </a:rPr>
              <a:t>الوقوف </a:t>
            </a:r>
            <a:r>
              <a:rPr lang="ar-SA" sz="2000" b="1" dirty="0">
                <a:solidFill>
                  <a:srgbClr val="7030A0"/>
                </a:solidFill>
                <a:ea typeface="Times New Roman" pitchFamily="18" charset="0"/>
                <a:cs typeface="Arial" pitchFamily="34" charset="0"/>
              </a:rPr>
              <a:t>علي بيئه المنافسه التي تشير إلي عدد وأشكال المنافسين الذين </a:t>
            </a:r>
            <a:r>
              <a:rPr lang="ar-SA" sz="2000" b="1" dirty="0" smtClean="0">
                <a:solidFill>
                  <a:srgbClr val="7030A0"/>
                </a:solidFill>
                <a:ea typeface="Times New Roman" pitchFamily="18" charset="0"/>
                <a:cs typeface="Arial" pitchFamily="34" charset="0"/>
              </a:rPr>
              <a:t>يوجدون </a:t>
            </a:r>
            <a:r>
              <a:rPr lang="ar-SA" sz="2000" b="1" dirty="0">
                <a:solidFill>
                  <a:srgbClr val="7030A0"/>
                </a:solidFill>
                <a:ea typeface="Times New Roman" pitchFamily="18" charset="0"/>
                <a:cs typeface="Arial" pitchFamily="34" charset="0"/>
              </a:rPr>
              <a:t>بالسوق</a:t>
            </a:r>
          </a:p>
          <a:p>
            <a:pPr marL="285750" lvl="0" indent="-285750" algn="r" rtl="1">
              <a:buFont typeface="Wingdings" pitchFamily="2" charset="2"/>
              <a:buChar char="ü"/>
            </a:pPr>
            <a:r>
              <a:rPr lang="ar-SA" sz="2000" b="1" dirty="0" smtClean="0">
                <a:solidFill>
                  <a:srgbClr val="7030A0"/>
                </a:solidFill>
                <a:ea typeface="Times New Roman" pitchFamily="18" charset="0"/>
                <a:cs typeface="Arial" pitchFamily="34" charset="0"/>
              </a:rPr>
              <a:t>تحليل </a:t>
            </a:r>
            <a:r>
              <a:rPr lang="ar-SA" sz="2000" b="1" dirty="0">
                <a:solidFill>
                  <a:srgbClr val="7030A0"/>
                </a:solidFill>
                <a:ea typeface="Times New Roman" pitchFamily="18" charset="0"/>
                <a:cs typeface="Arial" pitchFamily="34" charset="0"/>
              </a:rPr>
              <a:t>أنواع المنافسه والاحتكار</a:t>
            </a:r>
          </a:p>
          <a:p>
            <a:pPr marL="285750" lvl="0" indent="-285750" algn="r" rtl="1">
              <a:buFont typeface="Wingdings" pitchFamily="2" charset="2"/>
              <a:buChar char="ü"/>
            </a:pPr>
            <a:r>
              <a:rPr lang="ar-SA" sz="2000" b="1" dirty="0" smtClean="0">
                <a:solidFill>
                  <a:srgbClr val="7030A0"/>
                </a:solidFill>
                <a:ea typeface="Times New Roman" pitchFamily="18" charset="0"/>
                <a:cs typeface="Arial" pitchFamily="34" charset="0"/>
              </a:rPr>
              <a:t>التدريب </a:t>
            </a:r>
            <a:r>
              <a:rPr lang="ar-SA" sz="2000" b="1" dirty="0">
                <a:solidFill>
                  <a:srgbClr val="7030A0"/>
                </a:solidFill>
                <a:ea typeface="Times New Roman" pitchFamily="18" charset="0"/>
                <a:cs typeface="Arial" pitchFamily="34" charset="0"/>
              </a:rPr>
              <a:t>علي كيفيه البيع باحدث الطرق.</a:t>
            </a:r>
          </a:p>
          <a:p>
            <a:pPr marL="285750" lvl="0" indent="-285750" algn="r" rtl="1">
              <a:buFont typeface="Wingdings" pitchFamily="2" charset="2"/>
              <a:buChar char="ü"/>
            </a:pPr>
            <a:r>
              <a:rPr lang="ar-SA" sz="2000" b="1" dirty="0" smtClean="0">
                <a:solidFill>
                  <a:srgbClr val="7030A0"/>
                </a:solidFill>
                <a:ea typeface="Times New Roman" pitchFamily="18" charset="0"/>
                <a:cs typeface="Arial" pitchFamily="34" charset="0"/>
              </a:rPr>
              <a:t>معرفة </a:t>
            </a:r>
            <a:r>
              <a:rPr lang="ar-SA" sz="2000" b="1" dirty="0">
                <a:solidFill>
                  <a:srgbClr val="7030A0"/>
                </a:solidFill>
                <a:ea typeface="Times New Roman" pitchFamily="18" charset="0"/>
                <a:cs typeface="Arial" pitchFamily="34" charset="0"/>
              </a:rPr>
              <a:t>كيفية اكساب العملاء .</a:t>
            </a:r>
          </a:p>
          <a:p>
            <a:pPr marL="285750" lvl="0" indent="-285750" algn="r" rtl="1">
              <a:buFont typeface="Wingdings" pitchFamily="2" charset="2"/>
              <a:buChar char="ü"/>
            </a:pPr>
            <a:r>
              <a:rPr lang="ar-SA" sz="2000" b="1" dirty="0" smtClean="0">
                <a:solidFill>
                  <a:srgbClr val="7030A0"/>
                </a:solidFill>
                <a:ea typeface="Times New Roman" pitchFamily="18" charset="0"/>
                <a:cs typeface="Arial" pitchFamily="34" charset="0"/>
              </a:rPr>
              <a:t>أن </a:t>
            </a:r>
            <a:r>
              <a:rPr lang="ar-SA" sz="2000" b="1" dirty="0">
                <a:solidFill>
                  <a:srgbClr val="7030A0"/>
                </a:solidFill>
                <a:ea typeface="Times New Roman" pitchFamily="18" charset="0"/>
                <a:cs typeface="Arial" pitchFamily="34" charset="0"/>
              </a:rPr>
              <a:t>يدرك موظفي البيع أهمية الدور الذي يقومون به ومدى تأثيره على المنظمة.</a:t>
            </a:r>
          </a:p>
          <a:p>
            <a:pPr marL="285750" lvl="0" indent="-285750" algn="r" rtl="1">
              <a:buFont typeface="Wingdings" pitchFamily="2" charset="2"/>
              <a:buChar char="ü"/>
            </a:pPr>
            <a:r>
              <a:rPr lang="ar-SA" sz="2000" b="1" dirty="0" smtClean="0">
                <a:solidFill>
                  <a:srgbClr val="7030A0"/>
                </a:solidFill>
                <a:ea typeface="Times New Roman" pitchFamily="18" charset="0"/>
                <a:cs typeface="Arial" pitchFamily="34" charset="0"/>
              </a:rPr>
              <a:t>وأن </a:t>
            </a:r>
            <a:r>
              <a:rPr lang="ar-SA" sz="2000" b="1" dirty="0">
                <a:solidFill>
                  <a:srgbClr val="7030A0"/>
                </a:solidFill>
                <a:ea typeface="Times New Roman" pitchFamily="18" charset="0"/>
                <a:cs typeface="Arial" pitchFamily="34" charset="0"/>
              </a:rPr>
              <a:t>يتعلم موظفي البيع مواصفات البائع الناجح.</a:t>
            </a:r>
          </a:p>
          <a:p>
            <a:pPr marL="285750" lvl="0" indent="-285750" algn="r" rtl="1">
              <a:buFont typeface="Wingdings" pitchFamily="2" charset="2"/>
              <a:buChar char="ü"/>
            </a:pPr>
            <a:r>
              <a:rPr lang="ar-SA" sz="2000" b="1" dirty="0" smtClean="0">
                <a:solidFill>
                  <a:srgbClr val="7030A0"/>
                </a:solidFill>
                <a:ea typeface="Times New Roman" pitchFamily="18" charset="0"/>
                <a:cs typeface="Arial" pitchFamily="34" charset="0"/>
              </a:rPr>
              <a:t>أن </a:t>
            </a:r>
            <a:r>
              <a:rPr lang="ar-SA" sz="2000" b="1" dirty="0">
                <a:solidFill>
                  <a:srgbClr val="7030A0"/>
                </a:solidFill>
                <a:ea typeface="Times New Roman" pitchFamily="18" charset="0"/>
                <a:cs typeface="Arial" pitchFamily="34" charset="0"/>
              </a:rPr>
              <a:t>يتعلم موظفو البيع الربط بين ما تعلموه في مهارات الإتصال ومهارات خدمة </a:t>
            </a:r>
            <a:r>
              <a:rPr lang="ar-SA" sz="2000" b="1" dirty="0" smtClean="0">
                <a:solidFill>
                  <a:srgbClr val="7030A0"/>
                </a:solidFill>
                <a:ea typeface="Times New Roman" pitchFamily="18" charset="0"/>
                <a:cs typeface="Arial" pitchFamily="34" charset="0"/>
              </a:rPr>
              <a:t>العملاء </a:t>
            </a:r>
            <a:r>
              <a:rPr lang="ar-SA" sz="2000" b="1" dirty="0">
                <a:solidFill>
                  <a:srgbClr val="7030A0"/>
                </a:solidFill>
                <a:ea typeface="Times New Roman" pitchFamily="18" charset="0"/>
                <a:cs typeface="Arial" pitchFamily="34" charset="0"/>
              </a:rPr>
              <a:t>وبين فن البيع.</a:t>
            </a:r>
          </a:p>
          <a:p>
            <a:pPr marL="285750" lvl="0" indent="-285750" algn="r" rtl="1">
              <a:buFont typeface="Wingdings" pitchFamily="2" charset="2"/>
              <a:buChar char="ü"/>
            </a:pPr>
            <a:r>
              <a:rPr lang="ar-SA" sz="2000" b="1" dirty="0" smtClean="0">
                <a:solidFill>
                  <a:srgbClr val="7030A0"/>
                </a:solidFill>
                <a:ea typeface="Times New Roman" pitchFamily="18" charset="0"/>
                <a:cs typeface="Arial" pitchFamily="34" charset="0"/>
              </a:rPr>
              <a:t>أن </a:t>
            </a:r>
            <a:r>
              <a:rPr lang="ar-SA" sz="2000" b="1" dirty="0">
                <a:solidFill>
                  <a:srgbClr val="7030A0"/>
                </a:solidFill>
                <a:ea typeface="Times New Roman" pitchFamily="18" charset="0"/>
                <a:cs typeface="Arial" pitchFamily="34" charset="0"/>
              </a:rPr>
              <a:t>يستخدم موظفو البيع مهارات الإتصال وفن خدمة العملاء في الإرتقاء </a:t>
            </a:r>
          </a:p>
          <a:p>
            <a:pPr marL="285750" lvl="0" indent="-285750" algn="r" rtl="1">
              <a:buFont typeface="Wingdings" pitchFamily="2" charset="2"/>
              <a:buChar char="ü"/>
            </a:pPr>
            <a:r>
              <a:rPr lang="ar-SA" sz="2000" b="1" dirty="0" smtClean="0">
                <a:solidFill>
                  <a:srgbClr val="7030A0"/>
                </a:solidFill>
                <a:ea typeface="Times New Roman" pitchFamily="18" charset="0"/>
                <a:cs typeface="Arial" pitchFamily="34" charset="0"/>
              </a:rPr>
              <a:t>بالمهارات </a:t>
            </a:r>
            <a:r>
              <a:rPr lang="ar-SA" sz="2000" b="1" dirty="0">
                <a:solidFill>
                  <a:srgbClr val="7030A0"/>
                </a:solidFill>
                <a:ea typeface="Times New Roman" pitchFamily="18" charset="0"/>
                <a:cs typeface="Arial" pitchFamily="34" charset="0"/>
              </a:rPr>
              <a:t>البيعية.</a:t>
            </a:r>
          </a:p>
        </p:txBody>
      </p:sp>
      <p:sp>
        <p:nvSpPr>
          <p:cNvPr id="7" name="Rectangle 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ar-EG"/>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
            <a:ext cx="205746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85180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down)">
                                      <p:cBhvr>
                                        <p:cTn id="11" dur="500"/>
                                        <p:tgtEl>
                                          <p:spTgt spid="6">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down)">
                                      <p:cBhvr>
                                        <p:cTn id="15" dur="500"/>
                                        <p:tgtEl>
                                          <p:spTgt spid="6">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down)">
                                      <p:cBhvr>
                                        <p:cTn id="19" dur="500"/>
                                        <p:tgtEl>
                                          <p:spTgt spid="6">
                                            <p:txEl>
                                              <p:pRg st="3" end="3"/>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down)">
                                      <p:cBhvr>
                                        <p:cTn id="23" dur="500"/>
                                        <p:tgtEl>
                                          <p:spTgt spid="6">
                                            <p:txEl>
                                              <p:pRg st="4" end="4"/>
                                            </p:txEl>
                                          </p:spTgt>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down)">
                                      <p:cBhvr>
                                        <p:cTn id="27" dur="500"/>
                                        <p:tgtEl>
                                          <p:spTgt spid="6">
                                            <p:txEl>
                                              <p:pRg st="5" end="5"/>
                                            </p:txEl>
                                          </p:spTgt>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wipe(down)">
                                      <p:cBhvr>
                                        <p:cTn id="31" dur="500"/>
                                        <p:tgtEl>
                                          <p:spTgt spid="6">
                                            <p:txEl>
                                              <p:pRg st="6" end="6"/>
                                            </p:txEl>
                                          </p:spTgt>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wipe(down)">
                                      <p:cBhvr>
                                        <p:cTn id="35" dur="500"/>
                                        <p:tgtEl>
                                          <p:spTgt spid="6">
                                            <p:txEl>
                                              <p:pRg st="7" end="7"/>
                                            </p:txEl>
                                          </p:spTgt>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animEffect transition="in" filter="wipe(down)">
                                      <p:cBhvr>
                                        <p:cTn id="39" dur="500"/>
                                        <p:tgtEl>
                                          <p:spTgt spid="6">
                                            <p:txEl>
                                              <p:pRg st="8" end="8"/>
                                            </p:txEl>
                                          </p:spTgt>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animEffect transition="in" filter="wipe(down)">
                                      <p:cBhvr>
                                        <p:cTn id="43"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6" name="AutoShape 3" descr="D8FCD644EF414d608FD23FABDBB2453F# #AutoShape 3"/>
          <p:cNvSpPr>
            <a:spLocks noChangeArrowheads="1"/>
          </p:cNvSpPr>
          <p:nvPr/>
        </p:nvSpPr>
        <p:spPr bwMode="auto">
          <a:xfrm>
            <a:off x="2133664" y="1714501"/>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r>
              <a:rPr lang="ar-EG" altLang="zh-CN" sz="5000" b="1" dirty="0">
                <a:solidFill>
                  <a:srgbClr val="FFFFFF"/>
                </a:solidFill>
                <a:ea typeface="Microsoft YaHei" pitchFamily="34" charset="-122"/>
              </a:rPr>
              <a:t>قصة </a:t>
            </a:r>
            <a:r>
              <a:rPr lang="ar-EG" altLang="zh-CN" sz="5000" b="1" dirty="0" smtClean="0">
                <a:solidFill>
                  <a:srgbClr val="FFFFFF"/>
                </a:solidFill>
                <a:ea typeface="Microsoft YaHei" pitchFamily="34" charset="-122"/>
              </a:rPr>
              <a:t>الاقناع</a:t>
            </a:r>
          </a:p>
          <a:p>
            <a:pPr algn="ctr" rtl="1" eaLnBrk="0" hangingPunct="0"/>
            <a:r>
              <a:rPr lang="ar-EG" altLang="zh-CN" sz="5000" b="1" dirty="0" smtClean="0">
                <a:solidFill>
                  <a:srgbClr val="FFFFFF"/>
                </a:solidFill>
                <a:ea typeface="Microsoft YaHei" pitchFamily="34" charset="-122"/>
              </a:rPr>
              <a:t>كيف تكون بائع مقنع</a:t>
            </a:r>
            <a:endParaRPr lang="ar-EG" altLang="zh-CN" sz="5000" b="1" dirty="0">
              <a:solidFill>
                <a:srgbClr val="FFFFFF"/>
              </a:solidFill>
              <a:ea typeface="Microsoft YaHei" pitchFamily="34" charset="-122"/>
            </a:endParaRP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3877410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6" name="AutoShape 3" descr="D8FCD644EF414d608FD23FABDBB2453F# #AutoShape 3"/>
          <p:cNvSpPr>
            <a:spLocks noChangeArrowheads="1"/>
          </p:cNvSpPr>
          <p:nvPr/>
        </p:nvSpPr>
        <p:spPr bwMode="auto">
          <a:xfrm>
            <a:off x="2133664" y="1714501"/>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r>
              <a:rPr lang="ar-EG" altLang="zh-CN" sz="5000" b="1" dirty="0">
                <a:solidFill>
                  <a:srgbClr val="FFFFFF"/>
                </a:solidFill>
                <a:ea typeface="Microsoft YaHei" pitchFamily="34" charset="-122"/>
              </a:rPr>
              <a:t>المسؤوليات الأساسية للبيع</a:t>
            </a:r>
          </a:p>
          <a:p>
            <a:pPr algn="ctr" rtl="1" eaLnBrk="0" hangingPunct="0"/>
            <a:r>
              <a:rPr lang="ar-EG" altLang="zh-CN" sz="5000" b="1" dirty="0">
                <a:solidFill>
                  <a:srgbClr val="FFFFFF"/>
                </a:solidFill>
                <a:ea typeface="Microsoft YaHei" pitchFamily="34" charset="-122"/>
              </a:rPr>
              <a:t> طرق زيادة المبيعات</a:t>
            </a: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25871226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البيع </a:t>
            </a:r>
            <a:endParaRPr lang="en-US" sz="3200" b="1" dirty="0"/>
          </a:p>
        </p:txBody>
      </p:sp>
      <p:grpSp>
        <p:nvGrpSpPr>
          <p:cNvPr id="6147" name="Group 3"/>
          <p:cNvGrpSpPr>
            <a:grpSpLocks/>
          </p:cNvGrpSpPr>
          <p:nvPr/>
        </p:nvGrpSpPr>
        <p:grpSpPr bwMode="auto">
          <a:xfrm flipH="1">
            <a:off x="1888963" y="3381313"/>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تأمين </a:t>
              </a:r>
              <a:r>
                <a:rPr lang="ar-EG" sz="2400" b="1" dirty="0">
                  <a:solidFill>
                    <a:srgbClr val="FFFFFF"/>
                  </a:solidFill>
                </a:rPr>
                <a:t>أفضل المواقع لعرض منتجاتنا</a:t>
              </a:r>
              <a:endParaRPr lang="en-US" sz="2400" b="1" dirty="0">
                <a:solidFill>
                  <a:srgbClr val="FFFFFF"/>
                </a:solidFill>
              </a:endParaRP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2</a:t>
              </a:r>
              <a:endParaRPr lang="en-US" sz="2400" b="1" dirty="0">
                <a:solidFill>
                  <a:srgbClr val="FFFFFF"/>
                </a:solidFill>
              </a:endParaRPr>
            </a:p>
          </p:txBody>
        </p:sp>
      </p:grpSp>
      <p:grpSp>
        <p:nvGrpSpPr>
          <p:cNvPr id="6161" name="Group 17"/>
          <p:cNvGrpSpPr>
            <a:grpSpLocks/>
          </p:cNvGrpSpPr>
          <p:nvPr/>
        </p:nvGrpSpPr>
        <p:grpSpPr bwMode="auto">
          <a:xfrm flipH="1">
            <a:off x="1974245" y="5181538"/>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88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الحصول </a:t>
              </a:r>
              <a:r>
                <a:rPr lang="ar-EG" sz="2400" b="1" dirty="0">
                  <a:solidFill>
                    <a:srgbClr val="FFFFFF"/>
                  </a:solidFill>
                </a:rPr>
                <a:t>على أماكن لوضع وسائل العرض</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4</a:t>
              </a:r>
              <a:endParaRPr lang="en-US" sz="2400" b="1" dirty="0">
                <a:solidFill>
                  <a:srgbClr val="FFFFFF"/>
                </a:solidFill>
              </a:endParaRPr>
            </a:p>
          </p:txBody>
        </p:sp>
      </p:grpSp>
      <p:grpSp>
        <p:nvGrpSpPr>
          <p:cNvPr id="6175" name="Group 31"/>
          <p:cNvGrpSpPr>
            <a:grpSpLocks/>
          </p:cNvGrpSpPr>
          <p:nvPr/>
        </p:nvGrpSpPr>
        <p:grpSpPr bwMode="auto">
          <a:xfrm flipH="1">
            <a:off x="1888136" y="2495488"/>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زيادة </a:t>
              </a:r>
              <a:r>
                <a:rPr lang="ar-EG" sz="2400" b="1" dirty="0">
                  <a:solidFill>
                    <a:srgbClr val="FFFFFF"/>
                  </a:solidFill>
                </a:rPr>
                <a:t>توزيع المنتجات والعبوات</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a:t>
                </a:r>
                <a:endParaRPr lang="en-US" sz="2400" b="1" dirty="0">
                  <a:solidFill>
                    <a:srgbClr val="FFFFFF"/>
                  </a:solidFill>
                </a:endParaRPr>
              </a:p>
            </p:txBody>
          </p:sp>
        </p:grpSp>
      </p:grpSp>
      <p:grpSp>
        <p:nvGrpSpPr>
          <p:cNvPr id="6191" name="Group 47"/>
          <p:cNvGrpSpPr>
            <a:grpSpLocks/>
          </p:cNvGrpSpPr>
          <p:nvPr/>
        </p:nvGrpSpPr>
        <p:grpSpPr bwMode="auto">
          <a:xfrm flipH="1">
            <a:off x="1888136" y="4302063"/>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تنفيذ </a:t>
              </a:r>
              <a:r>
                <a:rPr lang="ar-EG" sz="2400" b="1" dirty="0">
                  <a:solidFill>
                    <a:srgbClr val="FFFFFF"/>
                  </a:solidFill>
                </a:rPr>
                <a:t>كافة الحملات الترويجية بأفضل صورة</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3</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2895644" y="1447852"/>
            <a:ext cx="6248355" cy="685782"/>
          </a:xfrm>
          <a:prstGeom prst="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r" rtl="1"/>
            <a:r>
              <a:rPr lang="ar-EG" sz="2800" b="1" dirty="0">
                <a:solidFill>
                  <a:srgbClr val="FFFFFF"/>
                </a:solidFill>
                <a:effectLst>
                  <a:outerShdw blurRad="38100" dist="38100" dir="2700000" algn="tl">
                    <a:srgbClr val="000000">
                      <a:alpha val="43137"/>
                    </a:srgbClr>
                  </a:outerShdw>
                </a:effectLst>
              </a:rPr>
              <a:t>كيف تنمى وتزيد حجم المبيعات مع الزبائن الحاليين؟</a:t>
            </a:r>
            <a:endParaRPr lang="ar-EG" sz="2800" b="1" dirty="0" smtClean="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53629241"/>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العرض</a:t>
            </a:r>
            <a:endParaRPr lang="en-US" sz="3200" b="1" dirty="0"/>
          </a:p>
        </p:txBody>
      </p:sp>
      <p:grpSp>
        <p:nvGrpSpPr>
          <p:cNvPr id="6147" name="Group 3"/>
          <p:cNvGrpSpPr>
            <a:grpSpLocks/>
          </p:cNvGrpSpPr>
          <p:nvPr/>
        </p:nvGrpSpPr>
        <p:grpSpPr bwMode="auto">
          <a:xfrm flipH="1">
            <a:off x="1888963" y="3381313"/>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تنظيف </a:t>
              </a:r>
              <a:r>
                <a:rPr lang="ar-EG" sz="2400" b="1" dirty="0">
                  <a:solidFill>
                    <a:srgbClr val="FFFFFF"/>
                  </a:solidFill>
                </a:rPr>
                <a:t>الرفوف والمنتجات وتدويرها</a:t>
              </a:r>
              <a:endParaRPr lang="en-US" sz="2400" b="1" dirty="0">
                <a:solidFill>
                  <a:srgbClr val="FFFFFF"/>
                </a:solidFill>
              </a:endParaRP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2</a:t>
              </a:r>
              <a:endParaRPr lang="en-US" sz="2400" b="1" dirty="0">
                <a:solidFill>
                  <a:srgbClr val="FFFFFF"/>
                </a:solidFill>
              </a:endParaRPr>
            </a:p>
          </p:txBody>
        </p:sp>
      </p:grpSp>
      <p:grpSp>
        <p:nvGrpSpPr>
          <p:cNvPr id="6161" name="Group 17"/>
          <p:cNvGrpSpPr>
            <a:grpSpLocks/>
          </p:cNvGrpSpPr>
          <p:nvPr/>
        </p:nvGrpSpPr>
        <p:grpSpPr bwMode="auto">
          <a:xfrm flipH="1">
            <a:off x="1974245" y="5181538"/>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88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عرض </a:t>
              </a:r>
              <a:r>
                <a:rPr lang="ar-EG" sz="2400" b="1" dirty="0">
                  <a:solidFill>
                    <a:srgbClr val="FFFFFF"/>
                  </a:solidFill>
                </a:rPr>
                <a:t>منتجاتنا حسب المعايير الترويجية للشركة</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4</a:t>
              </a:r>
              <a:endParaRPr lang="en-US" sz="2400" b="1" dirty="0">
                <a:solidFill>
                  <a:srgbClr val="FFFFFF"/>
                </a:solidFill>
              </a:endParaRPr>
            </a:p>
          </p:txBody>
        </p:sp>
      </p:grpSp>
      <p:grpSp>
        <p:nvGrpSpPr>
          <p:cNvPr id="6175" name="Group 31"/>
          <p:cNvGrpSpPr>
            <a:grpSpLocks/>
          </p:cNvGrpSpPr>
          <p:nvPr/>
        </p:nvGrpSpPr>
        <p:grpSpPr bwMode="auto">
          <a:xfrm flipH="1">
            <a:off x="1888136" y="2495488"/>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التأكد </a:t>
              </a:r>
              <a:r>
                <a:rPr lang="ar-EG" sz="2400" b="1" dirty="0">
                  <a:solidFill>
                    <a:srgbClr val="FFFFFF"/>
                  </a:solidFill>
                </a:rPr>
                <a:t>من أن منتجاتنا معروضة في أفضل موقع</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a:t>
                </a:r>
                <a:endParaRPr lang="en-US" sz="2400" b="1" dirty="0">
                  <a:solidFill>
                    <a:srgbClr val="FFFFFF"/>
                  </a:solidFill>
                </a:endParaRPr>
              </a:p>
            </p:txBody>
          </p:sp>
        </p:grpSp>
      </p:grpSp>
      <p:grpSp>
        <p:nvGrpSpPr>
          <p:cNvPr id="6191" name="Group 47"/>
          <p:cNvGrpSpPr>
            <a:grpSpLocks/>
          </p:cNvGrpSpPr>
          <p:nvPr/>
        </p:nvGrpSpPr>
        <p:grpSpPr bwMode="auto">
          <a:xfrm flipH="1">
            <a:off x="1888136" y="4302063"/>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وضع </a:t>
              </a:r>
              <a:r>
                <a:rPr lang="ar-EG" sz="2400" b="1" dirty="0">
                  <a:solidFill>
                    <a:srgbClr val="FFFFFF"/>
                  </a:solidFill>
                </a:rPr>
                <a:t>الأسعار على </a:t>
              </a:r>
              <a:r>
                <a:rPr lang="ar-EG" sz="2400" b="1" dirty="0" smtClean="0">
                  <a:solidFill>
                    <a:srgbClr val="FFFFFF"/>
                  </a:solidFill>
                </a:rPr>
                <a:t>منتجاتنا</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3</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2148514" y="1447852"/>
            <a:ext cx="6995486" cy="685782"/>
          </a:xfrm>
          <a:prstGeom prst="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r" rtl="1"/>
            <a:r>
              <a:rPr lang="ar-EG" sz="2800" b="1" dirty="0">
                <a:solidFill>
                  <a:srgbClr val="FFFFFF"/>
                </a:solidFill>
                <a:effectLst>
                  <a:outerShdw blurRad="38100" dist="38100" dir="2700000" algn="tl">
                    <a:srgbClr val="000000">
                      <a:alpha val="43137"/>
                    </a:srgbClr>
                  </a:outerShdw>
                </a:effectLst>
              </a:rPr>
              <a:t>العرض وترويج منتجاتنا هو المسؤولية الثانية للبائع وعليك</a:t>
            </a:r>
            <a:endParaRPr lang="ar-EG" sz="2800" b="1" dirty="0" smtClean="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8624750"/>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الخدمة</a:t>
            </a:r>
            <a:endParaRPr lang="en-US" sz="3200" b="1" dirty="0"/>
          </a:p>
        </p:txBody>
      </p:sp>
      <p:grpSp>
        <p:nvGrpSpPr>
          <p:cNvPr id="6147" name="Group 3"/>
          <p:cNvGrpSpPr>
            <a:grpSpLocks/>
          </p:cNvGrpSpPr>
          <p:nvPr/>
        </p:nvGrpSpPr>
        <p:grpSpPr bwMode="auto">
          <a:xfrm flipH="1">
            <a:off x="1888963" y="3381313"/>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خلق </a:t>
              </a:r>
              <a:r>
                <a:rPr lang="ar-EG" sz="2400" b="1" dirty="0">
                  <a:solidFill>
                    <a:srgbClr val="FFFFFF"/>
                  </a:solidFill>
                </a:rPr>
                <a:t>الشعور الودي والعلاقة الطيبة لدى </a:t>
              </a:r>
              <a:r>
                <a:rPr lang="ar-EG" sz="2400" b="1" dirty="0" smtClean="0">
                  <a:solidFill>
                    <a:srgbClr val="FFFFFF"/>
                  </a:solidFill>
                </a:rPr>
                <a:t>الزبون</a:t>
              </a:r>
              <a:endParaRPr lang="en-US" sz="2400" b="1" dirty="0">
                <a:solidFill>
                  <a:srgbClr val="FFFFFF"/>
                </a:solidFill>
              </a:endParaRP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2</a:t>
              </a:r>
              <a:endParaRPr lang="en-US" sz="2400" b="1" dirty="0">
                <a:solidFill>
                  <a:srgbClr val="FFFFFF"/>
                </a:solidFill>
              </a:endParaRPr>
            </a:p>
          </p:txBody>
        </p:sp>
      </p:grpSp>
      <p:grpSp>
        <p:nvGrpSpPr>
          <p:cNvPr id="6161" name="Group 17"/>
          <p:cNvGrpSpPr>
            <a:grpSpLocks/>
          </p:cNvGrpSpPr>
          <p:nvPr/>
        </p:nvGrpSpPr>
        <p:grpSpPr bwMode="auto">
          <a:xfrm flipH="1">
            <a:off x="1974245" y="5181538"/>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88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فرز </a:t>
              </a:r>
              <a:r>
                <a:rPr lang="ar-EG" sz="2400" b="1" dirty="0">
                  <a:solidFill>
                    <a:srgbClr val="FFFFFF"/>
                  </a:solidFill>
                </a:rPr>
                <a:t>واستبدال أي منتج تالف</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4</a:t>
              </a:r>
              <a:endParaRPr lang="en-US" sz="2400" b="1" dirty="0">
                <a:solidFill>
                  <a:srgbClr val="FFFFFF"/>
                </a:solidFill>
              </a:endParaRPr>
            </a:p>
          </p:txBody>
        </p:sp>
      </p:grpSp>
      <p:grpSp>
        <p:nvGrpSpPr>
          <p:cNvPr id="6175" name="Group 31"/>
          <p:cNvGrpSpPr>
            <a:grpSpLocks/>
          </p:cNvGrpSpPr>
          <p:nvPr/>
        </p:nvGrpSpPr>
        <p:grpSpPr bwMode="auto">
          <a:xfrm flipH="1">
            <a:off x="1888136" y="2495488"/>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الاتصال </a:t>
              </a:r>
              <a:r>
                <a:rPr lang="ar-EG" sz="2400" b="1" dirty="0">
                  <a:solidFill>
                    <a:srgbClr val="FFFFFF"/>
                  </a:solidFill>
                </a:rPr>
                <a:t>والمرور على كل الزبائن </a:t>
              </a:r>
              <a:r>
                <a:rPr lang="ar-EG" sz="2400" b="1" dirty="0" smtClean="0">
                  <a:solidFill>
                    <a:srgbClr val="FFFFFF"/>
                  </a:solidFill>
                </a:rPr>
                <a:t>بانتظام</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a:t>
                </a:r>
                <a:endParaRPr lang="en-US" sz="2400" b="1" dirty="0">
                  <a:solidFill>
                    <a:srgbClr val="FFFFFF"/>
                  </a:solidFill>
                </a:endParaRPr>
              </a:p>
            </p:txBody>
          </p:sp>
        </p:grpSp>
      </p:grpSp>
      <p:grpSp>
        <p:nvGrpSpPr>
          <p:cNvPr id="6191" name="Group 47"/>
          <p:cNvGrpSpPr>
            <a:grpSpLocks/>
          </p:cNvGrpSpPr>
          <p:nvPr/>
        </p:nvGrpSpPr>
        <p:grpSpPr bwMode="auto">
          <a:xfrm flipH="1">
            <a:off x="1888136" y="4302063"/>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المحافظة </a:t>
              </a:r>
              <a:r>
                <a:rPr lang="ar-EG" sz="2400" b="1" dirty="0">
                  <a:solidFill>
                    <a:srgbClr val="FFFFFF"/>
                  </a:solidFill>
                </a:rPr>
                <a:t>على نظافة وترتيب المخزن الخلفي </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3</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4578024" y="1447852"/>
            <a:ext cx="4565976" cy="685782"/>
          </a:xfrm>
          <a:prstGeom prst="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r" rtl="1"/>
            <a:r>
              <a:rPr lang="ar-EG" sz="2800" b="1" dirty="0">
                <a:solidFill>
                  <a:srgbClr val="FFFFFF"/>
                </a:solidFill>
                <a:effectLst>
                  <a:outerShdw blurRad="38100" dist="38100" dir="2700000" algn="tl">
                    <a:srgbClr val="000000">
                      <a:alpha val="43137"/>
                    </a:srgbClr>
                  </a:outerShdw>
                </a:effectLst>
              </a:rPr>
              <a:t>وهى المسؤولية التالية للبائع وتتضمن</a:t>
            </a:r>
            <a:endParaRPr lang="ar-EG" sz="2800" b="1" dirty="0" smtClean="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0644092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3200" b="1" dirty="0"/>
              <a:t>المهام الإدارية</a:t>
            </a:r>
            <a:endParaRPr lang="en-US" sz="3200" b="1" dirty="0"/>
          </a:p>
        </p:txBody>
      </p:sp>
      <p:grpSp>
        <p:nvGrpSpPr>
          <p:cNvPr id="6147" name="Group 3"/>
          <p:cNvGrpSpPr>
            <a:grpSpLocks/>
          </p:cNvGrpSpPr>
          <p:nvPr/>
        </p:nvGrpSpPr>
        <p:grpSpPr bwMode="auto">
          <a:xfrm flipH="1">
            <a:off x="1888963" y="3381313"/>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التأكد من </a:t>
              </a:r>
              <a:r>
                <a:rPr lang="ar-EG" sz="2400" b="1" dirty="0">
                  <a:solidFill>
                    <a:srgbClr val="FFFFFF"/>
                  </a:solidFill>
                </a:rPr>
                <a:t>وجود كافة "أدوات البيع" معك في الشاحنة</a:t>
              </a:r>
              <a:endParaRPr lang="en-US" sz="2400" b="1" dirty="0">
                <a:solidFill>
                  <a:srgbClr val="FFFFFF"/>
                </a:solidFill>
              </a:endParaRP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2</a:t>
              </a:r>
              <a:endParaRPr lang="en-US" sz="2400" b="1" dirty="0">
                <a:solidFill>
                  <a:srgbClr val="FFFFFF"/>
                </a:solidFill>
              </a:endParaRPr>
            </a:p>
          </p:txBody>
        </p:sp>
      </p:grpSp>
      <p:grpSp>
        <p:nvGrpSpPr>
          <p:cNvPr id="6161" name="Group 17"/>
          <p:cNvGrpSpPr>
            <a:grpSpLocks/>
          </p:cNvGrpSpPr>
          <p:nvPr/>
        </p:nvGrpSpPr>
        <p:grpSpPr bwMode="auto">
          <a:xfrm flipH="1">
            <a:off x="1974245" y="5181538"/>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88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حضور </a:t>
              </a:r>
              <a:r>
                <a:rPr lang="ar-EG" sz="2400" b="1" dirty="0">
                  <a:solidFill>
                    <a:srgbClr val="FFFFFF"/>
                  </a:solidFill>
                </a:rPr>
                <a:t>كافة اجتماعات المبيعات</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4</a:t>
              </a:r>
              <a:endParaRPr lang="en-US" sz="2400" b="1" dirty="0">
                <a:solidFill>
                  <a:srgbClr val="FFFFFF"/>
                </a:solidFill>
              </a:endParaRPr>
            </a:p>
          </p:txBody>
        </p:sp>
      </p:grpSp>
      <p:grpSp>
        <p:nvGrpSpPr>
          <p:cNvPr id="6175" name="Group 31"/>
          <p:cNvGrpSpPr>
            <a:grpSpLocks/>
          </p:cNvGrpSpPr>
          <p:nvPr/>
        </p:nvGrpSpPr>
        <p:grpSpPr bwMode="auto">
          <a:xfrm flipH="1">
            <a:off x="1888136" y="2495488"/>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الحضور </a:t>
              </a:r>
              <a:r>
                <a:rPr lang="ar-EG" sz="2400" b="1" dirty="0">
                  <a:solidFill>
                    <a:srgbClr val="FFFFFF"/>
                  </a:solidFill>
                </a:rPr>
                <a:t>إلى العمل في الوقت المقرر ببدلة </a:t>
              </a:r>
              <a:r>
                <a:rPr lang="ar-EG" sz="2400" b="1" dirty="0" smtClean="0">
                  <a:solidFill>
                    <a:srgbClr val="FFFFFF"/>
                  </a:solidFill>
                </a:rPr>
                <a:t>نظيفة</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a:t>
                </a:r>
                <a:endParaRPr lang="en-US" sz="2400" b="1" dirty="0">
                  <a:solidFill>
                    <a:srgbClr val="FFFFFF"/>
                  </a:solidFill>
                </a:endParaRPr>
              </a:p>
            </p:txBody>
          </p:sp>
        </p:grpSp>
      </p:grpSp>
      <p:grpSp>
        <p:nvGrpSpPr>
          <p:cNvPr id="6191" name="Group 47"/>
          <p:cNvGrpSpPr>
            <a:grpSpLocks/>
          </p:cNvGrpSpPr>
          <p:nvPr/>
        </p:nvGrpSpPr>
        <p:grpSpPr bwMode="auto">
          <a:xfrm flipH="1">
            <a:off x="1888136" y="4302063"/>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88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التأكد </a:t>
              </a:r>
              <a:r>
                <a:rPr lang="ar-EG" sz="2400" b="1" dirty="0">
                  <a:solidFill>
                    <a:srgbClr val="FFFFFF"/>
                  </a:solidFill>
                </a:rPr>
                <a:t>من تسوية الحسابات بشكل صحيح أخر اليوم</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3</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381110" y="1447852"/>
            <a:ext cx="8762890" cy="685782"/>
          </a:xfrm>
          <a:prstGeom prst="rect">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r" rtl="1"/>
            <a:r>
              <a:rPr lang="ar-EG" sz="2800" b="1" dirty="0">
                <a:solidFill>
                  <a:srgbClr val="FFFFFF"/>
                </a:solidFill>
                <a:effectLst>
                  <a:outerShdw blurRad="38100" dist="38100" dir="2700000" algn="tl">
                    <a:srgbClr val="000000">
                      <a:alpha val="43137"/>
                    </a:srgbClr>
                  </a:outerShdw>
                </a:effectLst>
              </a:rPr>
              <a:t>وهى المسؤولية الرابعة للبائع وهى تساعد في توفير البيانات للإدارة وعليك</a:t>
            </a:r>
            <a:endParaRPr lang="ar-EG" sz="2800" b="1" dirty="0" smtClean="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4840225"/>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6" name="AutoShape 3" descr="D8FCD644EF414d608FD23FABDBB2453F# #AutoShape 3"/>
          <p:cNvSpPr>
            <a:spLocks noChangeArrowheads="1"/>
          </p:cNvSpPr>
          <p:nvPr/>
        </p:nvSpPr>
        <p:spPr bwMode="auto">
          <a:xfrm>
            <a:off x="2133664" y="1714501"/>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r>
              <a:rPr lang="ar-EG" altLang="zh-CN" sz="5000" b="1" dirty="0">
                <a:solidFill>
                  <a:srgbClr val="FFFFFF"/>
                </a:solidFill>
                <a:ea typeface="Microsoft YaHei" pitchFamily="34" charset="-122"/>
              </a:rPr>
              <a:t>المحافظة على الزبائن</a:t>
            </a: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1964846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rtl="1"/>
            <a:r>
              <a:rPr lang="ar-EG" b="1" dirty="0">
                <a:latin typeface="Simplified Arabic" pitchFamily="18" charset="-78"/>
                <a:ea typeface="+mn-ea"/>
                <a:cs typeface="Simplified Arabic" pitchFamily="18" charset="-78"/>
              </a:rPr>
              <a:t>المحافظة على الزبائن</a:t>
            </a:r>
            <a:endParaRPr lang="en-US" b="1" dirty="0">
              <a:latin typeface="Simplified Arabic" pitchFamily="18" charset="-78"/>
              <a:ea typeface="+mn-ea"/>
              <a:cs typeface="Simplified Arabic" pitchFamily="18" charset="-78"/>
            </a:endParaRPr>
          </a:p>
        </p:txBody>
      </p:sp>
      <p:sp>
        <p:nvSpPr>
          <p:cNvPr id="7171" name="Rectangle 3"/>
          <p:cNvSpPr>
            <a:spLocks noGrp="1" noChangeArrowheads="1"/>
          </p:cNvSpPr>
          <p:nvPr>
            <p:ph type="body" idx="1"/>
          </p:nvPr>
        </p:nvSpPr>
        <p:spPr>
          <a:xfrm>
            <a:off x="3505228" y="1905040"/>
            <a:ext cx="5105372" cy="3886200"/>
          </a:xfrm>
        </p:spPr>
        <p:txBody>
          <a:bodyPr/>
          <a:lstStyle/>
          <a:p>
            <a:pPr marL="0" indent="0" algn="justLow" rtl="1">
              <a:lnSpc>
                <a:spcPct val="80000"/>
              </a:lnSpc>
              <a:buNone/>
            </a:pPr>
            <a:r>
              <a:rPr lang="ar-EG" b="1" dirty="0">
                <a:latin typeface="Simplified Arabic" pitchFamily="18" charset="-78"/>
                <a:cs typeface="Simplified Arabic" pitchFamily="18" charset="-78"/>
              </a:rPr>
              <a:t>على المؤسسة أن تضع غاية اهتمامها بالزبون لأن الزبون هو الرصيد الحقيقى للمشروع وهو مصدر التدفقات النقدية للمشروع ويجب الانتباه دائماً إلى المتابعة المستمرة لتقوية  العلاقة مع الزبون حيث قد تعاني في مرحلة ما هذة العلاقة من برود أو ربما تقصير معين لأن المشروع إذا خسر زبون لايُنسى أبداً بأن هذا الزبون تحول إلى مؤسسة ثانية</a:t>
            </a:r>
            <a:endParaRPr lang="en-US" sz="3600" b="1" dirty="0">
              <a:latin typeface="Simplified Arabic" pitchFamily="18" charset="-78"/>
              <a:cs typeface="Simplified Arabic" pitchFamily="18" charset="-78"/>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005364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arn(inVertical)">
                                      <p:cBhvr>
                                        <p:cTn id="7"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2800" b="1" dirty="0"/>
              <a:t>وسائل المحافظة على الزبائن </a:t>
            </a:r>
            <a:endParaRPr lang="en-US" sz="2800" b="1" dirty="0"/>
          </a:p>
        </p:txBody>
      </p:sp>
      <p:grpSp>
        <p:nvGrpSpPr>
          <p:cNvPr id="6147" name="Group 3"/>
          <p:cNvGrpSpPr>
            <a:grpSpLocks/>
          </p:cNvGrpSpPr>
          <p:nvPr/>
        </p:nvGrpSpPr>
        <p:grpSpPr bwMode="auto">
          <a:xfrm flipH="1">
            <a:off x="1888963" y="2771775"/>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بناء </a:t>
              </a:r>
              <a:r>
                <a:rPr lang="ar-EG" sz="2400" b="1" dirty="0">
                  <a:solidFill>
                    <a:srgbClr val="FFFFFF"/>
                  </a:solidFill>
                </a:rPr>
                <a:t>ثقة متبادلة </a:t>
              </a:r>
              <a:endParaRPr lang="en-US" sz="2400" b="1" dirty="0">
                <a:solidFill>
                  <a:srgbClr val="FFFFFF"/>
                </a:solidFill>
              </a:endParaRP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2</a:t>
              </a:r>
              <a:endParaRPr lang="en-US" sz="2400" b="1" dirty="0">
                <a:solidFill>
                  <a:srgbClr val="FFFFFF"/>
                </a:solidFill>
              </a:endParaRP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معالجة </a:t>
              </a:r>
              <a:r>
                <a:rPr lang="ar-EG" sz="2400" b="1" dirty="0">
                  <a:solidFill>
                    <a:srgbClr val="FFFFFF"/>
                  </a:solidFill>
                </a:rPr>
                <a:t>أى شكوى فوراً</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4</a:t>
              </a:r>
              <a:endParaRPr lang="en-US" sz="2400" b="1" dirty="0">
                <a:solidFill>
                  <a:srgbClr val="FFFFFF"/>
                </a:solidFill>
              </a:endParaRP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إحترام </a:t>
              </a:r>
              <a:r>
                <a:rPr lang="ar-EG" sz="2400" b="1" dirty="0">
                  <a:solidFill>
                    <a:srgbClr val="FFFFFF"/>
                  </a:solidFill>
                </a:rPr>
                <a:t>الزبائن بشكل دائم لإشعارهم بالأهمية </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a:t>
                </a:r>
                <a:endParaRPr lang="en-US" sz="2400" b="1" dirty="0">
                  <a:solidFill>
                    <a:srgbClr val="FFFFFF"/>
                  </a:solidFill>
                </a:endParaRP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مصداقية </a:t>
              </a:r>
              <a:r>
                <a:rPr lang="ar-EG" sz="2400" b="1" dirty="0">
                  <a:solidFill>
                    <a:srgbClr val="FFFFFF"/>
                  </a:solidFill>
                </a:rPr>
                <a:t>بالتعامل </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0"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3</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4940977"/>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2800" b="1" dirty="0"/>
              <a:t>الأخطاء الشائعة فى المبيعات</a:t>
            </a:r>
            <a:endParaRPr lang="en-US" sz="2800" b="1" dirty="0"/>
          </a:p>
        </p:txBody>
      </p:sp>
      <p:grpSp>
        <p:nvGrpSpPr>
          <p:cNvPr id="6147" name="Group 3"/>
          <p:cNvGrpSpPr>
            <a:grpSpLocks/>
          </p:cNvGrpSpPr>
          <p:nvPr/>
        </p:nvGrpSpPr>
        <p:grpSpPr bwMode="auto">
          <a:xfrm flipH="1">
            <a:off x="1888963" y="2771775"/>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عدم </a:t>
              </a:r>
              <a:r>
                <a:rPr lang="ar-EG" sz="2400" b="1" dirty="0">
                  <a:solidFill>
                    <a:srgbClr val="FFFFFF"/>
                  </a:solidFill>
                </a:rPr>
                <a:t>تفهم الزبون المحتمل</a:t>
              </a:r>
              <a:endParaRPr lang="en-US" sz="2400" b="1" dirty="0">
                <a:solidFill>
                  <a:srgbClr val="FFFFFF"/>
                </a:solidFill>
              </a:endParaRP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2</a:t>
              </a:r>
              <a:endParaRPr lang="en-US" sz="2400" b="1" dirty="0">
                <a:solidFill>
                  <a:srgbClr val="FFFFFF"/>
                </a:solidFill>
              </a:endParaRP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مظهر </a:t>
              </a:r>
              <a:r>
                <a:rPr lang="ar-EG" sz="2400" b="1" dirty="0">
                  <a:solidFill>
                    <a:srgbClr val="FFFFFF"/>
                  </a:solidFill>
                </a:rPr>
                <a:t>غير لائق </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4</a:t>
              </a:r>
              <a:endParaRPr lang="en-US" sz="2400" b="1" dirty="0">
                <a:solidFill>
                  <a:srgbClr val="FFFFFF"/>
                </a:solidFill>
              </a:endParaRP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عدم </a:t>
              </a:r>
              <a:r>
                <a:rPr lang="ar-EG" sz="2400" b="1" dirty="0">
                  <a:solidFill>
                    <a:srgbClr val="FFFFFF"/>
                  </a:solidFill>
                </a:rPr>
                <a:t>الإصغاء إلى الزبون المحتمل</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a:t>
                </a:r>
                <a:endParaRPr lang="en-US" sz="2400" b="1" dirty="0">
                  <a:solidFill>
                    <a:srgbClr val="FFFFFF"/>
                  </a:solidFill>
                </a:endParaRP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معاملة </a:t>
              </a:r>
              <a:r>
                <a:rPr lang="ar-EG" sz="2400" b="1" dirty="0">
                  <a:solidFill>
                    <a:srgbClr val="FFFFFF"/>
                  </a:solidFill>
                </a:rPr>
                <a:t>الزبون كخِصم</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0"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3</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146388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4"/>
          <p:cNvSpPr/>
          <p:nvPr/>
        </p:nvSpPr>
        <p:spPr>
          <a:xfrm>
            <a:off x="2514526" y="476672"/>
            <a:ext cx="4876800" cy="1380530"/>
          </a:xfrm>
          <a:prstGeom prst="rect">
            <a:avLst/>
          </a:prstGeom>
          <a:noFill/>
        </p:spPr>
        <p:txBody>
          <a:bodyPr wrap="none">
            <a:prstTxWarp prst="textWave1">
              <a:avLst>
                <a:gd name="adj1" fmla="val 6386"/>
                <a:gd name="adj2" fmla="val 0"/>
              </a:avLst>
            </a:prstTxWarp>
            <a:spAutoFit/>
          </a:bodyPr>
          <a:lstStyle/>
          <a:p>
            <a:pPr algn="ctr" fontAlgn="auto">
              <a:spcBef>
                <a:spcPts val="0"/>
              </a:spcBef>
              <a:spcAft>
                <a:spcPts val="0"/>
              </a:spcAft>
              <a:defRPr/>
            </a:pPr>
            <a:r>
              <a:rPr lang="ar-EG" sz="4800" b="1" dirty="0">
                <a:solidFill>
                  <a:schemeClr val="bg2">
                    <a:lumMod val="50000"/>
                  </a:schemeClr>
                </a:solidFill>
                <a:latin typeface="+mj-lt"/>
                <a:ea typeface="+mj-ea"/>
                <a:cs typeface="+mj-cs"/>
              </a:rPr>
              <a:t>لنبدأ البرنامج</a:t>
            </a:r>
            <a:endParaRPr lang="en-US" sz="4800" b="1" dirty="0">
              <a:solidFill>
                <a:schemeClr val="bg2">
                  <a:lumMod val="50000"/>
                </a:schemeClr>
              </a:solidFill>
              <a:latin typeface="+mj-lt"/>
              <a:ea typeface="+mj-ea"/>
              <a:cs typeface="+mj-cs"/>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542" y="2060848"/>
            <a:ext cx="5184576" cy="3865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9074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nodeType="withEffect">
                                  <p:stCondLst>
                                    <p:cond delay="0"/>
                                  </p:stCondLst>
                                  <p:childTnLst>
                                    <p:animMotion origin="layout" path="M 0 0  L 0 -0.33302  E" pathEditMode="relative" ptsTypes="">
                                      <p:cBhvr>
                                        <p:cTn id="6" dur="5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2800" b="1" dirty="0"/>
              <a:t>الأخطاء الشائعة فى المبيعات</a:t>
            </a:r>
            <a:endParaRPr lang="en-US" sz="2800" b="1" dirty="0"/>
          </a:p>
        </p:txBody>
      </p:sp>
      <p:grpSp>
        <p:nvGrpSpPr>
          <p:cNvPr id="6147" name="Group 3"/>
          <p:cNvGrpSpPr>
            <a:grpSpLocks/>
          </p:cNvGrpSpPr>
          <p:nvPr/>
        </p:nvGrpSpPr>
        <p:grpSpPr bwMode="auto">
          <a:xfrm flipH="1">
            <a:off x="1888963" y="2771775"/>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smtClean="0">
                  <a:solidFill>
                    <a:srgbClr val="FFFFFF"/>
                  </a:solidFill>
                </a:rPr>
                <a:t>الاستهانة </a:t>
              </a:r>
              <a:r>
                <a:rPr lang="ar-EG" sz="2400" b="1" dirty="0">
                  <a:solidFill>
                    <a:srgbClr val="FFFFFF"/>
                  </a:solidFill>
                </a:rPr>
                <a:t>بذكاء الزبون </a:t>
              </a:r>
              <a:endParaRPr lang="en-US" sz="2400" b="1" dirty="0">
                <a:solidFill>
                  <a:srgbClr val="FFFFFF"/>
                </a:solidFill>
              </a:endParaRP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6</a:t>
              </a:r>
              <a:endParaRPr lang="en-US" sz="2400" b="1" dirty="0">
                <a:solidFill>
                  <a:srgbClr val="FFFFFF"/>
                </a:solidFill>
              </a:endParaRP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التوسل </a:t>
              </a:r>
              <a:r>
                <a:rPr lang="ar-EG" sz="2400" b="1" dirty="0">
                  <a:solidFill>
                    <a:srgbClr val="FFFFFF"/>
                  </a:solidFill>
                </a:rPr>
                <a:t>بالزبون</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8</a:t>
              </a:r>
              <a:endParaRPr lang="en-US" sz="2400" b="1" dirty="0">
                <a:solidFill>
                  <a:srgbClr val="FFFFFF"/>
                </a:solidFill>
              </a:endParaRP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الإقناع </a:t>
              </a:r>
              <a:r>
                <a:rPr lang="ar-EG" sz="2400" b="1" dirty="0">
                  <a:solidFill>
                    <a:srgbClr val="FFFFFF"/>
                  </a:solidFill>
                </a:rPr>
                <a:t>بدون توضيح </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5</a:t>
                </a:r>
                <a:endParaRPr lang="en-US" sz="2400" b="1" dirty="0">
                  <a:solidFill>
                    <a:srgbClr val="FFFFFF"/>
                  </a:solidFill>
                </a:endParaRP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smtClean="0">
                  <a:solidFill>
                    <a:srgbClr val="FFFFFF"/>
                  </a:solidFill>
                </a:rPr>
                <a:t>الإسراع </a:t>
              </a:r>
              <a:r>
                <a:rPr lang="ar-EG" sz="2400" b="1" dirty="0">
                  <a:solidFill>
                    <a:srgbClr val="FFFFFF"/>
                  </a:solidFill>
                </a:rPr>
                <a:t>فى إتمام البيع </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0"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7</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6227791"/>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6" name="AutoShape 3" descr="D8FCD644EF414d608FD23FABDBB2453F# #AutoShape 3"/>
          <p:cNvSpPr>
            <a:spLocks noChangeArrowheads="1"/>
          </p:cNvSpPr>
          <p:nvPr/>
        </p:nvSpPr>
        <p:spPr bwMode="auto">
          <a:xfrm>
            <a:off x="2133664" y="1714501"/>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r>
              <a:rPr lang="ar-EG" altLang="zh-CN" sz="5000" b="1" dirty="0" smtClean="0">
                <a:solidFill>
                  <a:srgbClr val="FFFFFF"/>
                </a:solidFill>
                <a:ea typeface="Microsoft YaHei" pitchFamily="34" charset="-122"/>
              </a:rPr>
              <a:t>نموذج </a:t>
            </a:r>
            <a:r>
              <a:rPr lang="en-US" altLang="zh-CN" sz="5000" b="1" dirty="0">
                <a:solidFill>
                  <a:srgbClr val="FFFFFF"/>
                </a:solidFill>
                <a:ea typeface="Microsoft YaHei" pitchFamily="34" charset="-122"/>
              </a:rPr>
              <a:t>AIDA</a:t>
            </a: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22718764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ded Corner 3"/>
          <p:cNvSpPr/>
          <p:nvPr/>
        </p:nvSpPr>
        <p:spPr bwMode="auto">
          <a:xfrm>
            <a:off x="914496" y="3581396"/>
            <a:ext cx="7619800" cy="2438336"/>
          </a:xfrm>
          <a:prstGeom prst="foldedCorner">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r>
              <a:rPr lang="ar-EG" sz="2800" b="1" dirty="0">
                <a:solidFill>
                  <a:srgbClr val="002060"/>
                </a:solidFill>
                <a:latin typeface="Arial" pitchFamily="34" charset="0"/>
              </a:rPr>
              <a:t>على المُسوق الناجح أن يجد طريقة لجذب انتباه الزبون </a:t>
            </a:r>
            <a:r>
              <a:rPr lang="ar-EG" sz="2800" b="1" dirty="0" smtClean="0">
                <a:solidFill>
                  <a:srgbClr val="002060"/>
                </a:solidFill>
                <a:latin typeface="Arial" pitchFamily="34" charset="0"/>
              </a:rPr>
              <a:t>:</a:t>
            </a:r>
          </a:p>
          <a:p>
            <a:pPr algn="justLow" rtl="1"/>
            <a:endParaRPr lang="ar-EG" sz="2000" dirty="0">
              <a:solidFill>
                <a:schemeClr val="tx1"/>
              </a:solidFill>
              <a:latin typeface="Arial" pitchFamily="34" charset="0"/>
            </a:endParaRPr>
          </a:p>
          <a:p>
            <a:pPr algn="justLow" rtl="1"/>
            <a:r>
              <a:rPr lang="ar-EG" sz="2400" dirty="0">
                <a:solidFill>
                  <a:schemeClr val="tx1"/>
                </a:solidFill>
                <a:latin typeface="Arial" pitchFamily="34" charset="0"/>
              </a:rPr>
              <a:t>مثال : ( حضرتك مهندس أو صاحب مصنع ومؤسستنا تتشرف بأن تقدم ما هو جديد وحديث فى (صيانة المصانع) كتاب مهم جداً حتماً سيساعد إدارتك ومهندسي الصيانة فى العمل على تحقيق نتائج جيدة بأساليب حديثة أو فى مجال (التربية / الجودة / التسويق / موسوعة / طب).</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a:spLocks noGrp="1" noChangeArrowheads="1"/>
          </p:cNvSpPr>
          <p:nvPr>
            <p:ph type="title"/>
          </p:nvPr>
        </p:nvSpPr>
        <p:spPr>
          <a:xfrm>
            <a:off x="304800" y="76288"/>
            <a:ext cx="7162800" cy="838200"/>
          </a:xfrm>
        </p:spPr>
        <p:txBody>
          <a:bodyPr/>
          <a:lstStyle/>
          <a:p>
            <a:pPr rtl="1"/>
            <a:r>
              <a:rPr lang="ar-EG" sz="3200" b="1" dirty="0"/>
              <a:t>جذب الإنتباه </a:t>
            </a:r>
            <a:r>
              <a:rPr lang="en-US" sz="3200" b="1" dirty="0"/>
              <a:t>Attention</a:t>
            </a:r>
          </a:p>
        </p:txBody>
      </p:sp>
    </p:spTree>
    <p:extLst>
      <p:ext uri="{BB962C8B-B14F-4D97-AF65-F5344CB8AC3E}">
        <p14:creationId xmlns:p14="http://schemas.microsoft.com/office/powerpoint/2010/main" val="305190960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ded Corner 3"/>
          <p:cNvSpPr/>
          <p:nvPr/>
        </p:nvSpPr>
        <p:spPr bwMode="auto">
          <a:xfrm>
            <a:off x="914496" y="3581396"/>
            <a:ext cx="7619800" cy="2438336"/>
          </a:xfrm>
          <a:prstGeom prst="foldedCorner">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endParaRPr lang="ar-EG" sz="2800" b="1" dirty="0" smtClean="0">
              <a:solidFill>
                <a:srgbClr val="002060"/>
              </a:solidFill>
              <a:latin typeface="Arial" pitchFamily="34" charset="0"/>
            </a:endParaRPr>
          </a:p>
          <a:p>
            <a:pPr algn="justLow" rtl="1"/>
            <a:r>
              <a:rPr lang="ar-EG" sz="2800" b="1" dirty="0" smtClean="0">
                <a:solidFill>
                  <a:srgbClr val="002060"/>
                </a:solidFill>
                <a:latin typeface="Arial" pitchFamily="34" charset="0"/>
              </a:rPr>
              <a:t>على </a:t>
            </a:r>
            <a:r>
              <a:rPr lang="ar-EG" sz="2800" b="1" dirty="0">
                <a:solidFill>
                  <a:srgbClr val="002060"/>
                </a:solidFill>
                <a:latin typeface="Arial" pitchFamily="34" charset="0"/>
              </a:rPr>
              <a:t>المُسوق الناجح أن ينتقل إلى هذة المرحلة بعد المرحلة الأولى بالتركيز على قدرة هذا المنتج (الموسوعة أوالكتاب) فى حل مشاكل فى العمل ويحقق له المنفعة </a:t>
            </a:r>
            <a:endParaRPr lang="ar-EG" sz="2000" dirty="0">
              <a:solidFill>
                <a:schemeClr val="tx1"/>
              </a:solidFill>
              <a:latin typeface="Arial" pitchFamily="34" charset="0"/>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a:spLocks noGrp="1" noChangeArrowheads="1"/>
          </p:cNvSpPr>
          <p:nvPr>
            <p:ph type="title"/>
          </p:nvPr>
        </p:nvSpPr>
        <p:spPr>
          <a:xfrm>
            <a:off x="304800" y="76288"/>
            <a:ext cx="7162800" cy="838200"/>
          </a:xfrm>
        </p:spPr>
        <p:txBody>
          <a:bodyPr/>
          <a:lstStyle/>
          <a:p>
            <a:pPr rtl="1"/>
            <a:r>
              <a:rPr lang="ar-EG" sz="3200" b="1" dirty="0"/>
              <a:t>إثارة الاهتمام </a:t>
            </a:r>
            <a:r>
              <a:rPr lang="en-US" sz="3200" b="1" dirty="0"/>
              <a:t>Interest</a:t>
            </a:r>
          </a:p>
        </p:txBody>
      </p:sp>
    </p:spTree>
    <p:extLst>
      <p:ext uri="{BB962C8B-B14F-4D97-AF65-F5344CB8AC3E}">
        <p14:creationId xmlns:p14="http://schemas.microsoft.com/office/powerpoint/2010/main" val="3052077081"/>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ded Corner 3"/>
          <p:cNvSpPr/>
          <p:nvPr/>
        </p:nvSpPr>
        <p:spPr bwMode="auto">
          <a:xfrm>
            <a:off x="914496" y="3581396"/>
            <a:ext cx="7619800" cy="2438336"/>
          </a:xfrm>
          <a:prstGeom prst="foldedCorner">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endParaRPr lang="ar-EG" sz="1600" b="1" dirty="0" smtClean="0">
              <a:solidFill>
                <a:srgbClr val="002060"/>
              </a:solidFill>
              <a:latin typeface="Arial" pitchFamily="34" charset="0"/>
            </a:endParaRPr>
          </a:p>
          <a:p>
            <a:pPr algn="justLow" rtl="1"/>
            <a:r>
              <a:rPr lang="ar-EG" sz="2800" b="1" dirty="0">
                <a:solidFill>
                  <a:srgbClr val="002060"/>
                </a:solidFill>
                <a:latin typeface="Arial" pitchFamily="34" charset="0"/>
              </a:rPr>
              <a:t>المُسوق الناجح يوصل الزبون إلى المرحلة الثالثة وهى رفع درجة الاهتمام إلى مستوى الرغبة من خلال عرض الحالة التى سيكون فيها الزبون بعد شراءه المنتج (زيادة معلومات / </a:t>
            </a:r>
            <a:r>
              <a:rPr lang="ar-EG" sz="2800" b="1" dirty="0" smtClean="0">
                <a:solidFill>
                  <a:srgbClr val="002060"/>
                </a:solidFill>
                <a:latin typeface="Arial" pitchFamily="34" charset="0"/>
              </a:rPr>
              <a:t/>
            </a:r>
            <a:br>
              <a:rPr lang="ar-EG" sz="2800" b="1" dirty="0" smtClean="0">
                <a:solidFill>
                  <a:srgbClr val="002060"/>
                </a:solidFill>
                <a:latin typeface="Arial" pitchFamily="34" charset="0"/>
              </a:rPr>
            </a:br>
            <a:r>
              <a:rPr lang="ar-EG" sz="2800" b="1" dirty="0" smtClean="0">
                <a:solidFill>
                  <a:srgbClr val="002060"/>
                </a:solidFill>
                <a:latin typeface="Arial" pitchFamily="34" charset="0"/>
              </a:rPr>
              <a:t>ثقافة </a:t>
            </a:r>
            <a:r>
              <a:rPr lang="ar-EG" sz="2800" b="1" dirty="0">
                <a:solidFill>
                  <a:srgbClr val="002060"/>
                </a:solidFill>
                <a:latin typeface="Arial" pitchFamily="34" charset="0"/>
              </a:rPr>
              <a:t>عامة / تطوير أداء )</a:t>
            </a:r>
            <a:endParaRPr lang="ar-EG" sz="2000" dirty="0">
              <a:solidFill>
                <a:schemeClr val="tx1"/>
              </a:solidFill>
              <a:latin typeface="Arial" pitchFamily="34" charset="0"/>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a:spLocks noGrp="1" noChangeArrowheads="1"/>
          </p:cNvSpPr>
          <p:nvPr>
            <p:ph type="title"/>
          </p:nvPr>
        </p:nvSpPr>
        <p:spPr>
          <a:xfrm>
            <a:off x="304800" y="76288"/>
            <a:ext cx="7162800" cy="838200"/>
          </a:xfrm>
        </p:spPr>
        <p:txBody>
          <a:bodyPr/>
          <a:lstStyle/>
          <a:p>
            <a:pPr rtl="1"/>
            <a:r>
              <a:rPr lang="ar-EG" sz="3200" b="1" dirty="0"/>
              <a:t>إيقاظ الرغبة </a:t>
            </a:r>
            <a:r>
              <a:rPr lang="en-US" sz="3200" b="1" dirty="0"/>
              <a:t>Desire</a:t>
            </a:r>
          </a:p>
        </p:txBody>
      </p:sp>
    </p:spTree>
    <p:extLst>
      <p:ext uri="{BB962C8B-B14F-4D97-AF65-F5344CB8AC3E}">
        <p14:creationId xmlns:p14="http://schemas.microsoft.com/office/powerpoint/2010/main" val="3853634641"/>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ded Corner 3"/>
          <p:cNvSpPr/>
          <p:nvPr/>
        </p:nvSpPr>
        <p:spPr bwMode="auto">
          <a:xfrm>
            <a:off x="914496" y="3581396"/>
            <a:ext cx="7619800" cy="2438336"/>
          </a:xfrm>
          <a:prstGeom prst="foldedCorner">
            <a:avLst/>
          </a:prstGeom>
          <a:ln>
            <a:headEnd type="none" w="med" len="med"/>
            <a:tailEnd type="none" w="med" len="med"/>
          </a:ln>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1" anchor="t" anchorCtr="0" compatLnSpc="1">
            <a:prstTxWarp prst="textNoShape">
              <a:avLst/>
            </a:prstTxWarp>
          </a:bodyPr>
          <a:lstStyle/>
          <a:p>
            <a:pPr algn="justLow" rtl="1"/>
            <a:endParaRPr lang="ar-EG" sz="1600" b="1" dirty="0" smtClean="0">
              <a:solidFill>
                <a:srgbClr val="002060"/>
              </a:solidFill>
              <a:latin typeface="Arial" pitchFamily="34" charset="0"/>
            </a:endParaRPr>
          </a:p>
          <a:p>
            <a:pPr algn="justLow" rtl="1"/>
            <a:endParaRPr lang="ar-EG" sz="2800" b="1" dirty="0" smtClean="0">
              <a:solidFill>
                <a:srgbClr val="002060"/>
              </a:solidFill>
              <a:latin typeface="Arial" pitchFamily="34" charset="0"/>
            </a:endParaRPr>
          </a:p>
          <a:p>
            <a:pPr algn="justLow" rtl="1"/>
            <a:r>
              <a:rPr lang="ar-EG" sz="2800" b="1" dirty="0" smtClean="0">
                <a:solidFill>
                  <a:srgbClr val="002060"/>
                </a:solidFill>
                <a:latin typeface="Arial" pitchFamily="34" charset="0"/>
              </a:rPr>
              <a:t>المُسوق </a:t>
            </a:r>
            <a:r>
              <a:rPr lang="ar-EG" sz="2800" b="1" dirty="0">
                <a:solidFill>
                  <a:srgbClr val="002060"/>
                </a:solidFill>
                <a:latin typeface="Arial" pitchFamily="34" charset="0"/>
              </a:rPr>
              <a:t>الناجح يوصل الزبون إلى المرحلة الرابعة إلى إتخاذ قرارات الشراء من خلال التركيز على الخدمات والمزايا</a:t>
            </a:r>
            <a:endParaRPr lang="ar-EG" sz="2000" dirty="0">
              <a:solidFill>
                <a:schemeClr val="tx1"/>
              </a:solidFill>
              <a:latin typeface="Arial" pitchFamily="34" charset="0"/>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a:spLocks noGrp="1" noChangeArrowheads="1"/>
          </p:cNvSpPr>
          <p:nvPr>
            <p:ph type="title"/>
          </p:nvPr>
        </p:nvSpPr>
        <p:spPr>
          <a:xfrm>
            <a:off x="304800" y="76288"/>
            <a:ext cx="7162800" cy="838200"/>
          </a:xfrm>
        </p:spPr>
        <p:txBody>
          <a:bodyPr/>
          <a:lstStyle/>
          <a:p>
            <a:pPr rtl="1"/>
            <a:r>
              <a:rPr lang="ar-EG" sz="3200" b="1" dirty="0"/>
              <a:t>التصرف أو تحقيق الصفقة </a:t>
            </a:r>
            <a:r>
              <a:rPr lang="en-US" sz="3200" b="1" dirty="0"/>
              <a:t>Action</a:t>
            </a:r>
          </a:p>
        </p:txBody>
      </p:sp>
    </p:spTree>
    <p:extLst>
      <p:ext uri="{BB962C8B-B14F-4D97-AF65-F5344CB8AC3E}">
        <p14:creationId xmlns:p14="http://schemas.microsoft.com/office/powerpoint/2010/main" val="3483582369"/>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
            <a:ext cx="1676476" cy="6857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3" descr="07CD1E3675BD4affA6CA63955D31575C# #AutoShape 3"/>
          <p:cNvSpPr>
            <a:spLocks noChangeArrowheads="1"/>
          </p:cNvSpPr>
          <p:nvPr/>
        </p:nvSpPr>
        <p:spPr bwMode="auto">
          <a:xfrm>
            <a:off x="2063815" y="1885950"/>
            <a:ext cx="6270559" cy="2817496"/>
          </a:xfrm>
          <a:prstGeom prst="rect">
            <a:avLst/>
          </a:prstGeom>
          <a:solidFill>
            <a:srgbClr val="FFC000">
              <a:alpha val="78000"/>
            </a:srgbClr>
          </a:solidFill>
          <a:ln w="12700">
            <a:solidFill>
              <a:schemeClr val="bg1"/>
            </a:solidFill>
            <a:miter lim="800000"/>
            <a:headEnd/>
            <a:tailEnd/>
          </a:ln>
        </p:spPr>
        <p:txBody>
          <a:bodyPr anchor="ctr"/>
          <a:lstStyle/>
          <a:p>
            <a:endParaRPr lang="zh-CN" altLang="en-US">
              <a:solidFill>
                <a:srgbClr val="000000"/>
              </a:solidFill>
              <a:latin typeface="Calibri" pitchFamily="34" charset="0"/>
            </a:endParaRPr>
          </a:p>
        </p:txBody>
      </p:sp>
      <p:sp>
        <p:nvSpPr>
          <p:cNvPr id="6" name="AutoShape 3" descr="D8FCD644EF414d608FD23FABDBB2453F# #AutoShape 3"/>
          <p:cNvSpPr>
            <a:spLocks noChangeArrowheads="1"/>
          </p:cNvSpPr>
          <p:nvPr/>
        </p:nvSpPr>
        <p:spPr bwMode="auto">
          <a:xfrm>
            <a:off x="2133664" y="1714501"/>
            <a:ext cx="6095936" cy="2853690"/>
          </a:xfrm>
          <a:prstGeom prst="rect">
            <a:avLst/>
          </a:prstGeom>
          <a:solidFill>
            <a:srgbClr val="CC6600">
              <a:alpha val="80000"/>
            </a:srgbClr>
          </a:solidFill>
          <a:ln w="12700">
            <a:solidFill>
              <a:schemeClr val="bg1"/>
            </a:solidFill>
            <a:miter lim="800000"/>
            <a:headEnd/>
            <a:tailEnd/>
          </a:ln>
        </p:spPr>
        <p:txBody>
          <a:bodyPr wrap="none" anchor="ctr"/>
          <a:lstStyle/>
          <a:p>
            <a:pPr algn="ctr" rtl="1" eaLnBrk="0" hangingPunct="0"/>
            <a:r>
              <a:rPr lang="ar-EG" altLang="zh-CN" sz="5000" b="1" dirty="0">
                <a:solidFill>
                  <a:srgbClr val="FFFFFF"/>
                </a:solidFill>
                <a:ea typeface="Microsoft YaHei" pitchFamily="34" charset="-122"/>
              </a:rPr>
              <a:t>كيف تكون بائعا مُميزاً</a:t>
            </a:r>
          </a:p>
        </p:txBody>
      </p:sp>
      <p:sp>
        <p:nvSpPr>
          <p:cNvPr id="7" name="Rectangle 13" descr="FD1DDF730CE4456e89755B07FE1653D0# #Rectangle 13"/>
          <p:cNvSpPr>
            <a:spLocks noChangeArrowheads="1"/>
          </p:cNvSpPr>
          <p:nvPr/>
        </p:nvSpPr>
        <p:spPr bwMode="auto">
          <a:xfrm>
            <a:off x="2244786" y="2145030"/>
            <a:ext cx="58181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zh-CN" altLang="en-US" sz="1600">
              <a:solidFill>
                <a:srgbClr val="FFFFFF"/>
              </a:solidFill>
              <a:latin typeface="Microsoft YaHei" pitchFamily="34" charset="-122"/>
              <a:ea typeface="Microsoft YaHei" pitchFamily="34" charset="-122"/>
            </a:endParaRPr>
          </a:p>
        </p:txBody>
      </p:sp>
    </p:spTree>
    <p:extLst>
      <p:ext uri="{BB962C8B-B14F-4D97-AF65-F5344CB8AC3E}">
        <p14:creationId xmlns:p14="http://schemas.microsoft.com/office/powerpoint/2010/main" val="7154469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500"/>
                                        <p:tgtEl>
                                          <p:spTgt spid="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lide(fromBottom)">
                                      <p:cBhvr>
                                        <p:cTn id="10" dur="500"/>
                                        <p:tgtEl>
                                          <p:spTgt spid="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P spid="7"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rtl="1"/>
            <a:r>
              <a:rPr lang="ar-EG" b="1" dirty="0">
                <a:latin typeface="Simplified Arabic" pitchFamily="18" charset="-78"/>
                <a:ea typeface="+mn-ea"/>
                <a:cs typeface="Simplified Arabic" pitchFamily="18" charset="-78"/>
              </a:rPr>
              <a:t>كيف تكون بائعا مُميزاً</a:t>
            </a:r>
            <a:endParaRPr lang="en-US" b="1" dirty="0">
              <a:latin typeface="Simplified Arabic" pitchFamily="18" charset="-78"/>
              <a:ea typeface="+mn-ea"/>
              <a:cs typeface="Simplified Arabic" pitchFamily="18" charset="-78"/>
            </a:endParaRPr>
          </a:p>
        </p:txBody>
      </p:sp>
      <p:sp>
        <p:nvSpPr>
          <p:cNvPr id="7171" name="Rectangle 3"/>
          <p:cNvSpPr>
            <a:spLocks noGrp="1" noChangeArrowheads="1"/>
          </p:cNvSpPr>
          <p:nvPr>
            <p:ph type="body" idx="1"/>
          </p:nvPr>
        </p:nvSpPr>
        <p:spPr>
          <a:xfrm>
            <a:off x="3505228" y="1905040"/>
            <a:ext cx="5105372" cy="3886200"/>
          </a:xfrm>
        </p:spPr>
        <p:txBody>
          <a:bodyPr/>
          <a:lstStyle/>
          <a:p>
            <a:pPr marL="0" indent="0" algn="justLow" rtl="1">
              <a:lnSpc>
                <a:spcPct val="80000"/>
              </a:lnSpc>
              <a:buNone/>
            </a:pPr>
            <a:r>
              <a:rPr lang="ar-EG" b="1" dirty="0">
                <a:latin typeface="Simplified Arabic" pitchFamily="18" charset="-78"/>
                <a:cs typeface="Simplified Arabic" pitchFamily="18" charset="-78"/>
              </a:rPr>
              <a:t>عميلك لا يرى تجهيزاتك ومنافعك أولا .... بل يراك أنت ، لذا حاول أن تُكون لنفسك شخصية فريدة عن الآخرين وحافظ على المكونات الشكلية لشخصيتك من خلال الأناقة فى الملبس وتعبيرات وجهك والثقة بالنفس ونظرات وحركات العين والحماس والصوت وتغيراته</a:t>
            </a:r>
            <a:endParaRPr lang="en-US" sz="3600" b="1" dirty="0">
              <a:latin typeface="Simplified Arabic" pitchFamily="18" charset="-78"/>
              <a:cs typeface="Simplified Arabic" pitchFamily="18" charset="-78"/>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38584"/>
            <a:ext cx="3142258" cy="2333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2958809"/>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arn(inVertical)">
                                      <p:cBhvr>
                                        <p:cTn id="7"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2800" b="1" dirty="0"/>
              <a:t>كيف تكون بائعا مُميزاً</a:t>
            </a:r>
            <a:endParaRPr lang="en-US" sz="2800" b="1" dirty="0"/>
          </a:p>
        </p:txBody>
      </p:sp>
      <p:grpSp>
        <p:nvGrpSpPr>
          <p:cNvPr id="6147" name="Group 3"/>
          <p:cNvGrpSpPr>
            <a:grpSpLocks/>
          </p:cNvGrpSpPr>
          <p:nvPr/>
        </p:nvGrpSpPr>
        <p:grpSpPr bwMode="auto">
          <a:xfrm flipH="1">
            <a:off x="1888963" y="2771775"/>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هيئتك العامة </a:t>
              </a:r>
              <a:r>
                <a:rPr lang="ar-EG" sz="2400" b="1" dirty="0" smtClean="0">
                  <a:solidFill>
                    <a:srgbClr val="FFFFFF"/>
                  </a:solidFill>
                </a:rPr>
                <a:t>من </a:t>
              </a:r>
              <a:r>
                <a:rPr lang="ar-EG" sz="2400" b="1" dirty="0">
                  <a:solidFill>
                    <a:srgbClr val="FFFFFF"/>
                  </a:solidFill>
                </a:rPr>
                <a:t>جلوسك ، وقفتك ، حركتك </a:t>
              </a: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2</a:t>
              </a:r>
              <a:endParaRPr lang="en-US" sz="2400" b="1" dirty="0">
                <a:solidFill>
                  <a:srgbClr val="FFFFFF"/>
                </a:solidFill>
              </a:endParaRP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الثقة فى نفسك </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4</a:t>
              </a:r>
              <a:endParaRPr lang="en-US" sz="2400" b="1" dirty="0">
                <a:solidFill>
                  <a:srgbClr val="FFFFFF"/>
                </a:solidFill>
              </a:endParaRP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85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اجعل ملبسك بالشكل الذى يجب أن يراك العميل به</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1</a:t>
                </a:r>
                <a:endParaRPr lang="en-US" sz="2400" b="1" dirty="0">
                  <a:solidFill>
                    <a:srgbClr val="FFFFFF"/>
                  </a:solidFill>
                </a:endParaRP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تعبيرات وجهك </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0"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3</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2964262"/>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76288"/>
            <a:ext cx="7162800" cy="838200"/>
          </a:xfrm>
        </p:spPr>
        <p:txBody>
          <a:bodyPr/>
          <a:lstStyle/>
          <a:p>
            <a:pPr rtl="1"/>
            <a:r>
              <a:rPr lang="ar-EG" sz="2800" b="1" dirty="0"/>
              <a:t>كيف تكون بائعا مُميزاً</a:t>
            </a:r>
            <a:endParaRPr lang="en-US" sz="2800" b="1" dirty="0"/>
          </a:p>
        </p:txBody>
      </p:sp>
      <p:grpSp>
        <p:nvGrpSpPr>
          <p:cNvPr id="6147" name="Group 3"/>
          <p:cNvGrpSpPr>
            <a:grpSpLocks/>
          </p:cNvGrpSpPr>
          <p:nvPr/>
        </p:nvGrpSpPr>
        <p:grpSpPr bwMode="auto">
          <a:xfrm flipH="1">
            <a:off x="1888963" y="2771775"/>
            <a:ext cx="6095377" cy="609600"/>
            <a:chOff x="0" y="0"/>
            <a:chExt cx="3371" cy="384"/>
          </a:xfrm>
        </p:grpSpPr>
        <p:grpSp>
          <p:nvGrpSpPr>
            <p:cNvPr id="6148" name="Group 4"/>
            <p:cNvGrpSpPr>
              <a:grpSpLocks/>
            </p:cNvGrpSpPr>
            <p:nvPr/>
          </p:nvGrpSpPr>
          <p:grpSpPr bwMode="auto">
            <a:xfrm>
              <a:off x="0" y="0"/>
              <a:ext cx="384" cy="384"/>
              <a:chOff x="0" y="0"/>
              <a:chExt cx="384" cy="384"/>
            </a:xfrm>
          </p:grpSpPr>
          <p:sp>
            <p:nvSpPr>
              <p:cNvPr id="6149" name="Oval 5"/>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0" name="Oval 6"/>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51" name="Oval 7"/>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2" name="Oval 8"/>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3" name="Oval 9"/>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54" name="Oval 10"/>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5" name="Oval 11"/>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6" name="Oval 12"/>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57" name="Oval 13"/>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58" name="Line 14"/>
            <p:cNvSpPr>
              <a:spLocks noChangeShapeType="1"/>
            </p:cNvSpPr>
            <p:nvPr/>
          </p:nvSpPr>
          <p:spPr bwMode="auto">
            <a:xfrm>
              <a:off x="321" y="354"/>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59" name="Text Box 15"/>
            <p:cNvSpPr txBox="1">
              <a:spLocks noChangeArrowheads="1"/>
            </p:cNvSpPr>
            <p:nvPr/>
          </p:nvSpPr>
          <p:spPr bwMode="auto">
            <a:xfrm>
              <a:off x="395" y="18"/>
              <a:ext cx="29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كَوِّن إتجاهاً إيجابياً </a:t>
              </a:r>
            </a:p>
          </p:txBody>
        </p:sp>
        <p:sp>
          <p:nvSpPr>
            <p:cNvPr id="6160" name="Text Box 16"/>
            <p:cNvSpPr txBox="1">
              <a:spLocks noChangeArrowheads="1"/>
            </p:cNvSpPr>
            <p:nvPr/>
          </p:nvSpPr>
          <p:spPr bwMode="auto">
            <a:xfrm>
              <a:off x="95" y="5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6</a:t>
              </a:r>
              <a:endParaRPr lang="en-US" sz="2400" b="1" dirty="0">
                <a:solidFill>
                  <a:srgbClr val="FFFFFF"/>
                </a:solidFill>
              </a:endParaRPr>
            </a:p>
          </p:txBody>
        </p:sp>
      </p:grpSp>
      <p:grpSp>
        <p:nvGrpSpPr>
          <p:cNvPr id="6161" name="Group 17"/>
          <p:cNvGrpSpPr>
            <a:grpSpLocks/>
          </p:cNvGrpSpPr>
          <p:nvPr/>
        </p:nvGrpSpPr>
        <p:grpSpPr bwMode="auto">
          <a:xfrm flipH="1">
            <a:off x="1974245" y="4572000"/>
            <a:ext cx="6026665" cy="609600"/>
            <a:chOff x="0" y="0"/>
            <a:chExt cx="3333" cy="384"/>
          </a:xfrm>
        </p:grpSpPr>
        <p:grpSp>
          <p:nvGrpSpPr>
            <p:cNvPr id="6162" name="Group 18"/>
            <p:cNvGrpSpPr>
              <a:grpSpLocks/>
            </p:cNvGrpSpPr>
            <p:nvPr/>
          </p:nvGrpSpPr>
          <p:grpSpPr bwMode="auto">
            <a:xfrm>
              <a:off x="0" y="0"/>
              <a:ext cx="384" cy="384"/>
              <a:chOff x="0" y="0"/>
              <a:chExt cx="384" cy="384"/>
            </a:xfrm>
          </p:grpSpPr>
          <p:sp>
            <p:nvSpPr>
              <p:cNvPr id="6163" name="Oval 19"/>
              <p:cNvSpPr>
                <a:spLocks noChangeArrowheads="1"/>
              </p:cNvSpPr>
              <p:nvPr/>
            </p:nvSpPr>
            <p:spPr bwMode="auto">
              <a:xfrm>
                <a:off x="0" y="0"/>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4" name="Oval 20"/>
              <p:cNvSpPr>
                <a:spLocks noChangeArrowheads="1"/>
              </p:cNvSpPr>
              <p:nvPr/>
            </p:nvSpPr>
            <p:spPr bwMode="auto">
              <a:xfrm>
                <a:off x="0" y="0"/>
                <a:ext cx="384" cy="384"/>
              </a:xfrm>
              <a:prstGeom prst="ellipse">
                <a:avLst/>
              </a:prstGeom>
              <a:gradFill rotWithShape="1">
                <a:gsLst>
                  <a:gs pos="0">
                    <a:schemeClr val="accent2">
                      <a:alpha val="31999"/>
                    </a:schemeClr>
                  </a:gs>
                  <a:gs pos="100000">
                    <a:schemeClr val="accent2">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65" name="Oval 21"/>
              <p:cNvSpPr>
                <a:spLocks noChangeArrowheads="1"/>
              </p:cNvSpPr>
              <p:nvPr/>
            </p:nvSpPr>
            <p:spPr bwMode="auto">
              <a:xfrm>
                <a:off x="25" y="25"/>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6" name="Oval 22"/>
              <p:cNvSpPr>
                <a:spLocks noChangeArrowheads="1"/>
              </p:cNvSpPr>
              <p:nvPr/>
            </p:nvSpPr>
            <p:spPr bwMode="auto">
              <a:xfrm>
                <a:off x="50" y="50"/>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7" name="Oval 23"/>
              <p:cNvSpPr>
                <a:spLocks noChangeArrowheads="1"/>
              </p:cNvSpPr>
              <p:nvPr/>
            </p:nvSpPr>
            <p:spPr bwMode="auto">
              <a:xfrm>
                <a:off x="43" y="42"/>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68" name="Oval 24"/>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69" name="Oval 25"/>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0" name="Oval 26"/>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71" name="Oval 27"/>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72" name="Line 28"/>
            <p:cNvSpPr>
              <a:spLocks noChangeShapeType="1"/>
            </p:cNvSpPr>
            <p:nvPr/>
          </p:nvSpPr>
          <p:spPr bwMode="auto">
            <a:xfrm>
              <a:off x="309" y="358"/>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3" name="Text Box 29"/>
            <p:cNvSpPr txBox="1">
              <a:spLocks noChangeArrowheads="1"/>
            </p:cNvSpPr>
            <p:nvPr/>
          </p:nvSpPr>
          <p:spPr bwMode="auto">
            <a:xfrm>
              <a:off x="453" y="22"/>
              <a:ext cx="27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اطمإن .. تبيع </a:t>
              </a:r>
              <a:endParaRPr lang="en-US" sz="2400" b="1" dirty="0">
                <a:solidFill>
                  <a:srgbClr val="FFFFFF"/>
                </a:solidFill>
              </a:endParaRPr>
            </a:p>
          </p:txBody>
        </p:sp>
        <p:sp>
          <p:nvSpPr>
            <p:cNvPr id="6174" name="Text Box 30"/>
            <p:cNvSpPr txBox="1">
              <a:spLocks noChangeArrowheads="1"/>
            </p:cNvSpPr>
            <p:nvPr/>
          </p:nvSpPr>
          <p:spPr bwMode="auto">
            <a:xfrm>
              <a:off x="101" y="43"/>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8</a:t>
              </a:r>
              <a:endParaRPr lang="en-US" sz="2400" b="1" dirty="0">
                <a:solidFill>
                  <a:srgbClr val="FFFFFF"/>
                </a:solidFill>
              </a:endParaRPr>
            </a:p>
          </p:txBody>
        </p:sp>
      </p:grpSp>
      <p:grpSp>
        <p:nvGrpSpPr>
          <p:cNvPr id="6175" name="Group 31"/>
          <p:cNvGrpSpPr>
            <a:grpSpLocks/>
          </p:cNvGrpSpPr>
          <p:nvPr/>
        </p:nvGrpSpPr>
        <p:grpSpPr bwMode="auto">
          <a:xfrm flipH="1">
            <a:off x="1888136" y="1885950"/>
            <a:ext cx="6075487" cy="628650"/>
            <a:chOff x="0" y="0"/>
            <a:chExt cx="3360" cy="396"/>
          </a:xfrm>
        </p:grpSpPr>
        <p:sp>
          <p:nvSpPr>
            <p:cNvPr id="6176" name="Line 32"/>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77" name="Text Box 33"/>
            <p:cNvSpPr txBox="1">
              <a:spLocks noChangeArrowheads="1"/>
            </p:cNvSpPr>
            <p:nvPr/>
          </p:nvSpPr>
          <p:spPr bwMode="auto">
            <a:xfrm>
              <a:off x="480" y="0"/>
              <a:ext cx="285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1" eaLnBrk="0" hangingPunct="0"/>
              <a:r>
                <a:rPr lang="ar-EG" sz="2400" b="1" dirty="0">
                  <a:solidFill>
                    <a:srgbClr val="FFFFFF"/>
                  </a:solidFill>
                </a:rPr>
                <a:t>حركة بصرك </a:t>
              </a:r>
              <a:endParaRPr lang="en-US" sz="2400" b="1" dirty="0">
                <a:solidFill>
                  <a:srgbClr val="FFFFFF"/>
                </a:solidFill>
              </a:endParaRPr>
            </a:p>
          </p:txBody>
        </p:sp>
        <p:grpSp>
          <p:nvGrpSpPr>
            <p:cNvPr id="6178" name="Group 34"/>
            <p:cNvGrpSpPr>
              <a:grpSpLocks/>
            </p:cNvGrpSpPr>
            <p:nvPr/>
          </p:nvGrpSpPr>
          <p:grpSpPr bwMode="auto">
            <a:xfrm>
              <a:off x="0" y="12"/>
              <a:ext cx="384" cy="384"/>
              <a:chOff x="0" y="0"/>
              <a:chExt cx="384" cy="384"/>
            </a:xfrm>
          </p:grpSpPr>
          <p:grpSp>
            <p:nvGrpSpPr>
              <p:cNvPr id="6179" name="Group 35"/>
              <p:cNvGrpSpPr>
                <a:grpSpLocks/>
              </p:cNvGrpSpPr>
              <p:nvPr/>
            </p:nvGrpSpPr>
            <p:grpSpPr bwMode="auto">
              <a:xfrm>
                <a:off x="0" y="0"/>
                <a:ext cx="384" cy="384"/>
                <a:chOff x="0" y="0"/>
                <a:chExt cx="384" cy="384"/>
              </a:xfrm>
            </p:grpSpPr>
            <p:sp>
              <p:nvSpPr>
                <p:cNvPr id="6180" name="Text Box 36"/>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81" name="Oval 37"/>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2" name="Oval 38"/>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83" name="Oval 39"/>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4" name="Oval 40"/>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5" name="Oval 41"/>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186" name="Oval 42"/>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7" name="Oval 43"/>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8" name="Oval 44"/>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189" name="Oval 45"/>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190" name="Text Box 46"/>
              <p:cNvSpPr txBox="1">
                <a:spLocks noChangeArrowheads="1"/>
              </p:cNvSpPr>
              <p:nvPr/>
            </p:nvSpPr>
            <p:spPr bwMode="auto">
              <a:xfrm>
                <a:off x="91"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5</a:t>
                </a:r>
                <a:endParaRPr lang="en-US" sz="2400" b="1" dirty="0">
                  <a:solidFill>
                    <a:srgbClr val="FFFFFF"/>
                  </a:solidFill>
                </a:endParaRPr>
              </a:p>
            </p:txBody>
          </p:sp>
        </p:grpSp>
      </p:grpSp>
      <p:grpSp>
        <p:nvGrpSpPr>
          <p:cNvPr id="6191" name="Group 47"/>
          <p:cNvGrpSpPr>
            <a:grpSpLocks/>
          </p:cNvGrpSpPr>
          <p:nvPr/>
        </p:nvGrpSpPr>
        <p:grpSpPr bwMode="auto">
          <a:xfrm flipH="1">
            <a:off x="1888136" y="3692525"/>
            <a:ext cx="6075487" cy="631825"/>
            <a:chOff x="0" y="0"/>
            <a:chExt cx="3360" cy="398"/>
          </a:xfrm>
        </p:grpSpPr>
        <p:sp>
          <p:nvSpPr>
            <p:cNvPr id="6192" name="Line 48"/>
            <p:cNvSpPr>
              <a:spLocks noChangeShapeType="1"/>
            </p:cNvSpPr>
            <p:nvPr/>
          </p:nvSpPr>
          <p:spPr bwMode="auto">
            <a:xfrm>
              <a:off x="336" y="336"/>
              <a:ext cx="3024" cy="1"/>
            </a:xfrm>
            <a:prstGeom prst="line">
              <a:avLst/>
            </a:prstGeom>
            <a:noFill/>
            <a:ln w="25400" cmpd="sng">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EG">
                <a:solidFill>
                  <a:srgbClr val="FFFFFF"/>
                </a:solidFill>
              </a:endParaRPr>
            </a:p>
          </p:txBody>
        </p:sp>
        <p:sp>
          <p:nvSpPr>
            <p:cNvPr id="6193" name="Text Box 49"/>
            <p:cNvSpPr txBox="1">
              <a:spLocks noChangeArrowheads="1"/>
            </p:cNvSpPr>
            <p:nvPr/>
          </p:nvSpPr>
          <p:spPr bwMode="auto">
            <a:xfrm>
              <a:off x="480" y="0"/>
              <a:ext cx="27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1" eaLnBrk="0" hangingPunct="0"/>
              <a:r>
                <a:rPr lang="ar-EG" sz="2400" b="1" dirty="0">
                  <a:solidFill>
                    <a:srgbClr val="FFFFFF"/>
                  </a:solidFill>
                </a:rPr>
                <a:t>كن متحمساً لقضيتك </a:t>
              </a:r>
              <a:endParaRPr lang="en-US" sz="2400" b="1" dirty="0">
                <a:solidFill>
                  <a:srgbClr val="FFFFFF"/>
                </a:solidFill>
              </a:endParaRPr>
            </a:p>
          </p:txBody>
        </p:sp>
        <p:grpSp>
          <p:nvGrpSpPr>
            <p:cNvPr id="6194" name="Group 50"/>
            <p:cNvGrpSpPr>
              <a:grpSpLocks/>
            </p:cNvGrpSpPr>
            <p:nvPr/>
          </p:nvGrpSpPr>
          <p:grpSpPr bwMode="auto">
            <a:xfrm>
              <a:off x="0" y="14"/>
              <a:ext cx="384" cy="384"/>
              <a:chOff x="0" y="0"/>
              <a:chExt cx="384" cy="384"/>
            </a:xfrm>
          </p:grpSpPr>
          <p:grpSp>
            <p:nvGrpSpPr>
              <p:cNvPr id="6195" name="Group 51"/>
              <p:cNvGrpSpPr>
                <a:grpSpLocks/>
              </p:cNvGrpSpPr>
              <p:nvPr/>
            </p:nvGrpSpPr>
            <p:grpSpPr bwMode="auto">
              <a:xfrm>
                <a:off x="0" y="0"/>
                <a:ext cx="384" cy="384"/>
                <a:chOff x="0" y="0"/>
                <a:chExt cx="384" cy="384"/>
              </a:xfrm>
            </p:grpSpPr>
            <p:sp>
              <p:nvSpPr>
                <p:cNvPr id="6196" name="Text Box 52"/>
                <p:cNvSpPr txBox="1">
                  <a:spLocks noChangeArrowheads="1"/>
                </p:cNvSpPr>
                <p:nvPr/>
              </p:nvSpPr>
              <p:spPr bwMode="auto">
                <a:xfrm>
                  <a:off x="78" y="4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a:solidFill>
                        <a:srgbClr val="FFFFFF"/>
                      </a:solidFill>
                    </a:rPr>
                    <a:t>3</a:t>
                  </a:r>
                </a:p>
              </p:txBody>
            </p:sp>
            <p:sp>
              <p:nvSpPr>
                <p:cNvPr id="6197" name="Oval 53"/>
                <p:cNvSpPr>
                  <a:spLocks noChangeArrowheads="1"/>
                </p:cNvSpPr>
                <p:nvPr/>
              </p:nvSpPr>
              <p:spPr bwMode="auto">
                <a:xfrm>
                  <a:off x="0" y="0"/>
                  <a:ext cx="384" cy="384"/>
                </a:xfrm>
                <a:prstGeom prst="ellipse">
                  <a:avLst/>
                </a:prstGeom>
                <a:gradFill rotWithShape="1">
                  <a:gsLst>
                    <a:gs pos="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8" name="Oval 54"/>
                <p:cNvSpPr>
                  <a:spLocks noChangeArrowheads="1"/>
                </p:cNvSpPr>
                <p:nvPr/>
              </p:nvSpPr>
              <p:spPr bwMode="auto">
                <a:xfrm>
                  <a:off x="0" y="0"/>
                  <a:ext cx="384" cy="384"/>
                </a:xfrm>
                <a:prstGeom prst="ellipse">
                  <a:avLst/>
                </a:prstGeom>
                <a:gradFill rotWithShape="1">
                  <a:gsLst>
                    <a:gs pos="0">
                      <a:schemeClr val="hlink">
                        <a:alpha val="31999"/>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ar-EG">
                    <a:solidFill>
                      <a:srgbClr val="FFFFFF"/>
                    </a:solidFill>
                  </a:endParaRPr>
                </a:p>
              </p:txBody>
            </p:sp>
            <p:sp>
              <p:nvSpPr>
                <p:cNvPr id="6199" name="Oval 55"/>
                <p:cNvSpPr>
                  <a:spLocks noChangeArrowheads="1"/>
                </p:cNvSpPr>
                <p:nvPr/>
              </p:nvSpPr>
              <p:spPr bwMode="auto">
                <a:xfrm>
                  <a:off x="18" y="6"/>
                  <a:ext cx="334" cy="33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0" name="Oval 56"/>
                <p:cNvSpPr>
                  <a:spLocks noChangeArrowheads="1"/>
                </p:cNvSpPr>
                <p:nvPr/>
              </p:nvSpPr>
              <p:spPr bwMode="auto">
                <a:xfrm>
                  <a:off x="24" y="24"/>
                  <a:ext cx="334" cy="33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1" name="Oval 57"/>
                <p:cNvSpPr>
                  <a:spLocks noChangeArrowheads="1"/>
                </p:cNvSpPr>
                <p:nvPr/>
              </p:nvSpPr>
              <p:spPr bwMode="auto">
                <a:xfrm>
                  <a:off x="36" y="36"/>
                  <a:ext cx="300" cy="300"/>
                </a:xfrm>
                <a:prstGeom prst="ellipse">
                  <a:avLst/>
                </a:prstGeom>
                <a:solidFill>
                  <a:srgbClr val="33333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ar-EG">
                    <a:solidFill>
                      <a:srgbClr val="FFFFFF"/>
                    </a:solidFill>
                  </a:endParaRPr>
                </a:p>
              </p:txBody>
            </p:sp>
            <p:sp>
              <p:nvSpPr>
                <p:cNvPr id="6202" name="Oval 58"/>
                <p:cNvSpPr>
                  <a:spLocks noChangeArrowheads="1"/>
                </p:cNvSpPr>
                <p:nvPr/>
              </p:nvSpPr>
              <p:spPr bwMode="auto">
                <a:xfrm>
                  <a:off x="48" y="47"/>
                  <a:ext cx="291" cy="291"/>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3" name="Oval 59"/>
                <p:cNvSpPr>
                  <a:spLocks noChangeArrowheads="1"/>
                </p:cNvSpPr>
                <p:nvPr/>
              </p:nvSpPr>
              <p:spPr bwMode="auto">
                <a:xfrm>
                  <a:off x="52" y="49"/>
                  <a:ext cx="283" cy="283"/>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4" name="Oval 60"/>
                <p:cNvSpPr>
                  <a:spLocks noChangeArrowheads="1"/>
                </p:cNvSpPr>
                <p:nvPr/>
              </p:nvSpPr>
              <p:spPr bwMode="auto">
                <a:xfrm>
                  <a:off x="55" y="51"/>
                  <a:ext cx="270" cy="26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sp>
              <p:nvSpPr>
                <p:cNvPr id="6205" name="Oval 61"/>
                <p:cNvSpPr>
                  <a:spLocks noChangeArrowheads="1"/>
                </p:cNvSpPr>
                <p:nvPr/>
              </p:nvSpPr>
              <p:spPr bwMode="auto">
                <a:xfrm>
                  <a:off x="70" y="59"/>
                  <a:ext cx="240" cy="215"/>
                </a:xfrm>
                <a:prstGeom prst="ellipse">
                  <a:avLst/>
                </a:prstGeom>
                <a:gradFill rotWithShape="1">
                  <a:gsLst>
                    <a:gs pos="0">
                      <a:srgbClr val="C0C0C0">
                        <a:gamma/>
                        <a:tint val="0"/>
                        <a:invGamma/>
                      </a:srgbClr>
                    </a:gs>
                    <a:gs pos="100000">
                      <a:srgbClr val="C0C0C0">
                        <a:alpha val="37999"/>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ar-EG">
                    <a:solidFill>
                      <a:srgbClr val="FFFFFF"/>
                    </a:solidFill>
                  </a:endParaRPr>
                </a:p>
              </p:txBody>
            </p:sp>
          </p:grpSp>
          <p:sp>
            <p:nvSpPr>
              <p:cNvPr id="6206" name="Text Box 62"/>
              <p:cNvSpPr txBox="1">
                <a:spLocks noChangeArrowheads="1"/>
              </p:cNvSpPr>
              <p:nvPr/>
            </p:nvSpPr>
            <p:spPr bwMode="auto">
              <a:xfrm>
                <a:off x="90" y="48"/>
                <a:ext cx="1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400" b="1" dirty="0" smtClean="0">
                    <a:solidFill>
                      <a:srgbClr val="FFFFFF"/>
                    </a:solidFill>
                  </a:rPr>
                  <a:t>7</a:t>
                </a:r>
                <a:endParaRPr lang="en-US" sz="2400" b="1" dirty="0">
                  <a:solidFill>
                    <a:srgbClr val="FFFFFF"/>
                  </a:solidFill>
                </a:endParaRPr>
              </a:p>
            </p:txBody>
          </p:sp>
        </p:grpSp>
      </p:gr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6010" y="106680"/>
            <a:ext cx="1096880" cy="118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010337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75"/>
                                        </p:tgtEl>
                                        <p:attrNameLst>
                                          <p:attrName>style.visibility</p:attrName>
                                        </p:attrNameLst>
                                      </p:cBhvr>
                                      <p:to>
                                        <p:strVal val="visible"/>
                                      </p:to>
                                    </p:set>
                                    <p:animEffect transition="in" filter="fade">
                                      <p:cBhvr>
                                        <p:cTn id="7" dur="1000"/>
                                        <p:tgtEl>
                                          <p:spTgt spid="6175"/>
                                        </p:tgtEl>
                                      </p:cBhvr>
                                    </p:animEffect>
                                    <p:anim calcmode="lin" valueType="num">
                                      <p:cBhvr>
                                        <p:cTn id="8" dur="1000" fill="hold"/>
                                        <p:tgtEl>
                                          <p:spTgt spid="6175"/>
                                        </p:tgtEl>
                                        <p:attrNameLst>
                                          <p:attrName>ppt_x</p:attrName>
                                        </p:attrNameLst>
                                      </p:cBhvr>
                                      <p:tavLst>
                                        <p:tav tm="0">
                                          <p:val>
                                            <p:strVal val="#ppt_x"/>
                                          </p:val>
                                        </p:tav>
                                        <p:tav tm="100000">
                                          <p:val>
                                            <p:strVal val="#ppt_x"/>
                                          </p:val>
                                        </p:tav>
                                      </p:tavLst>
                                    </p:anim>
                                    <p:anim calcmode="lin" valueType="num">
                                      <p:cBhvr>
                                        <p:cTn id="9" dur="1000" fill="hold"/>
                                        <p:tgtEl>
                                          <p:spTgt spid="61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91"/>
                                        </p:tgtEl>
                                        <p:attrNameLst>
                                          <p:attrName>style.visibility</p:attrName>
                                        </p:attrNameLst>
                                      </p:cBhvr>
                                      <p:to>
                                        <p:strVal val="visible"/>
                                      </p:to>
                                    </p:set>
                                    <p:animEffect transition="in" filter="fade">
                                      <p:cBhvr>
                                        <p:cTn id="21" dur="1000"/>
                                        <p:tgtEl>
                                          <p:spTgt spid="6191"/>
                                        </p:tgtEl>
                                      </p:cBhvr>
                                    </p:animEffect>
                                    <p:anim calcmode="lin" valueType="num">
                                      <p:cBhvr>
                                        <p:cTn id="22" dur="1000" fill="hold"/>
                                        <p:tgtEl>
                                          <p:spTgt spid="6191"/>
                                        </p:tgtEl>
                                        <p:attrNameLst>
                                          <p:attrName>ppt_x</p:attrName>
                                        </p:attrNameLst>
                                      </p:cBhvr>
                                      <p:tavLst>
                                        <p:tav tm="0">
                                          <p:val>
                                            <p:strVal val="#ppt_x"/>
                                          </p:val>
                                        </p:tav>
                                        <p:tav tm="100000">
                                          <p:val>
                                            <p:strVal val="#ppt_x"/>
                                          </p:val>
                                        </p:tav>
                                      </p:tavLst>
                                    </p:anim>
                                    <p:anim calcmode="lin" valueType="num">
                                      <p:cBhvr>
                                        <p:cTn id="23" dur="1000" fill="hold"/>
                                        <p:tgtEl>
                                          <p:spTgt spid="61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61"/>
                                        </p:tgtEl>
                                        <p:attrNameLst>
                                          <p:attrName>style.visibility</p:attrName>
                                        </p:attrNameLst>
                                      </p:cBhvr>
                                      <p:to>
                                        <p:strVal val="visible"/>
                                      </p:to>
                                    </p:set>
                                    <p:animEffect transition="in" filter="fade">
                                      <p:cBhvr>
                                        <p:cTn id="28" dur="1000"/>
                                        <p:tgtEl>
                                          <p:spTgt spid="6161"/>
                                        </p:tgtEl>
                                      </p:cBhvr>
                                    </p:animEffect>
                                    <p:anim calcmode="lin" valueType="num">
                                      <p:cBhvr>
                                        <p:cTn id="29" dur="1000" fill="hold"/>
                                        <p:tgtEl>
                                          <p:spTgt spid="6161"/>
                                        </p:tgtEl>
                                        <p:attrNameLst>
                                          <p:attrName>ppt_x</p:attrName>
                                        </p:attrNameLst>
                                      </p:cBhvr>
                                      <p:tavLst>
                                        <p:tav tm="0">
                                          <p:val>
                                            <p:strVal val="#ppt_x"/>
                                          </p:val>
                                        </p:tav>
                                        <p:tav tm="100000">
                                          <p:val>
                                            <p:strVal val="#ppt_x"/>
                                          </p:val>
                                        </p:tav>
                                      </p:tavLst>
                                    </p:anim>
                                    <p:anim calcmode="lin" valueType="num">
                                      <p:cBhvr>
                                        <p:cTn id="30" dur="1000" fill="hold"/>
                                        <p:tgtEl>
                                          <p:spTgt spid="6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ample">
  <a:themeElements>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fontScheme name="s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clrMap bg1="dk2" tx1="lt1" bg2="dk1" tx2="lt2" accent1="accent1" accent2="accent2" accent3="accent3" accent4="accent4" accent5="accent5" accent6="accent6" hlink="hlink" folHlink="folHlink"/>
    </a:extraClrScheme>
    <a:extraClrScheme>
      <a:clrScheme name="sample 2">
        <a:dk1>
          <a:srgbClr val="000000"/>
        </a:dk1>
        <a:lt1>
          <a:srgbClr val="D1D1D1"/>
        </a:lt1>
        <a:dk2>
          <a:srgbClr val="003600"/>
        </a:dk2>
        <a:lt2>
          <a:srgbClr val="FFFFFF"/>
        </a:lt2>
        <a:accent1>
          <a:srgbClr val="26A84E"/>
        </a:accent1>
        <a:accent2>
          <a:srgbClr val="C7E46A"/>
        </a:accent2>
        <a:accent3>
          <a:srgbClr val="AAAEAA"/>
        </a:accent3>
        <a:accent4>
          <a:srgbClr val="B2B2B2"/>
        </a:accent4>
        <a:accent5>
          <a:srgbClr val="ACD1B2"/>
        </a:accent5>
        <a:accent6>
          <a:srgbClr val="B4CF5F"/>
        </a:accent6>
        <a:hlink>
          <a:srgbClr val="00D69E"/>
        </a:hlink>
        <a:folHlink>
          <a:srgbClr val="4466A4"/>
        </a:folHlink>
      </a:clrScheme>
      <a:clrMap bg1="dk2" tx1="lt1" bg2="dk1" tx2="lt2" accent1="accent1" accent2="accent2" accent3="accent3" accent4="accent4" accent5="accent5" accent6="accent6" hlink="hlink" folHlink="folHlink"/>
    </a:extraClrScheme>
    <a:extraClrScheme>
      <a:clrScheme name="sample 3">
        <a:dk1>
          <a:srgbClr val="0B398B"/>
        </a:dk1>
        <a:lt1>
          <a:srgbClr val="D1D1D1"/>
        </a:lt1>
        <a:dk2>
          <a:srgbClr val="000072"/>
        </a:dk2>
        <a:lt2>
          <a:srgbClr val="FFFFFF"/>
        </a:lt2>
        <a:accent1>
          <a:srgbClr val="003BB2"/>
        </a:accent1>
        <a:accent2>
          <a:srgbClr val="4DA6FF"/>
        </a:accent2>
        <a:accent3>
          <a:srgbClr val="AAAABC"/>
        </a:accent3>
        <a:accent4>
          <a:srgbClr val="B2B2B2"/>
        </a:accent4>
        <a:accent5>
          <a:srgbClr val="AAAFD5"/>
        </a:accent5>
        <a:accent6>
          <a:srgbClr val="4596E7"/>
        </a:accent6>
        <a:hlink>
          <a:srgbClr val="00D69E"/>
        </a:hlink>
        <a:folHlink>
          <a:srgbClr val="D46AE8"/>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sample">
  <a:themeElements>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fontScheme name="s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clrMap bg1="dk2" tx1="lt1" bg2="dk1" tx2="lt2" accent1="accent1" accent2="accent2" accent3="accent3" accent4="accent4" accent5="accent5" accent6="accent6" hlink="hlink" folHlink="folHlink"/>
    </a:extraClrScheme>
    <a:extraClrScheme>
      <a:clrScheme name="sample 2">
        <a:dk1>
          <a:srgbClr val="000000"/>
        </a:dk1>
        <a:lt1>
          <a:srgbClr val="D1D1D1"/>
        </a:lt1>
        <a:dk2>
          <a:srgbClr val="003600"/>
        </a:dk2>
        <a:lt2>
          <a:srgbClr val="FFFFFF"/>
        </a:lt2>
        <a:accent1>
          <a:srgbClr val="26A84E"/>
        </a:accent1>
        <a:accent2>
          <a:srgbClr val="C7E46A"/>
        </a:accent2>
        <a:accent3>
          <a:srgbClr val="AAAEAA"/>
        </a:accent3>
        <a:accent4>
          <a:srgbClr val="B2B2B2"/>
        </a:accent4>
        <a:accent5>
          <a:srgbClr val="ACD1B2"/>
        </a:accent5>
        <a:accent6>
          <a:srgbClr val="B4CF5F"/>
        </a:accent6>
        <a:hlink>
          <a:srgbClr val="00D69E"/>
        </a:hlink>
        <a:folHlink>
          <a:srgbClr val="4466A4"/>
        </a:folHlink>
      </a:clrScheme>
      <a:clrMap bg1="dk2" tx1="lt1" bg2="dk1" tx2="lt2" accent1="accent1" accent2="accent2" accent3="accent3" accent4="accent4" accent5="accent5" accent6="accent6" hlink="hlink" folHlink="folHlink"/>
    </a:extraClrScheme>
    <a:extraClrScheme>
      <a:clrScheme name="sample 3">
        <a:dk1>
          <a:srgbClr val="0B398B"/>
        </a:dk1>
        <a:lt1>
          <a:srgbClr val="D1D1D1"/>
        </a:lt1>
        <a:dk2>
          <a:srgbClr val="000072"/>
        </a:dk2>
        <a:lt2>
          <a:srgbClr val="FFFFFF"/>
        </a:lt2>
        <a:accent1>
          <a:srgbClr val="003BB2"/>
        </a:accent1>
        <a:accent2>
          <a:srgbClr val="4DA6FF"/>
        </a:accent2>
        <a:accent3>
          <a:srgbClr val="AAAABC"/>
        </a:accent3>
        <a:accent4>
          <a:srgbClr val="B2B2B2"/>
        </a:accent4>
        <a:accent5>
          <a:srgbClr val="AAAFD5"/>
        </a:accent5>
        <a:accent6>
          <a:srgbClr val="4596E7"/>
        </a:accent6>
        <a:hlink>
          <a:srgbClr val="00D69E"/>
        </a:hlink>
        <a:folHlink>
          <a:srgbClr val="D46AE8"/>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sample">
  <a:themeElements>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fontScheme name="s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clrMap bg1="dk2" tx1="lt1" bg2="dk1" tx2="lt2" accent1="accent1" accent2="accent2" accent3="accent3" accent4="accent4" accent5="accent5" accent6="accent6" hlink="hlink" folHlink="folHlink"/>
    </a:extraClrScheme>
    <a:extraClrScheme>
      <a:clrScheme name="sample 2">
        <a:dk1>
          <a:srgbClr val="000000"/>
        </a:dk1>
        <a:lt1>
          <a:srgbClr val="D1D1D1"/>
        </a:lt1>
        <a:dk2>
          <a:srgbClr val="003600"/>
        </a:dk2>
        <a:lt2>
          <a:srgbClr val="FFFFFF"/>
        </a:lt2>
        <a:accent1>
          <a:srgbClr val="26A84E"/>
        </a:accent1>
        <a:accent2>
          <a:srgbClr val="C7E46A"/>
        </a:accent2>
        <a:accent3>
          <a:srgbClr val="AAAEAA"/>
        </a:accent3>
        <a:accent4>
          <a:srgbClr val="B2B2B2"/>
        </a:accent4>
        <a:accent5>
          <a:srgbClr val="ACD1B2"/>
        </a:accent5>
        <a:accent6>
          <a:srgbClr val="B4CF5F"/>
        </a:accent6>
        <a:hlink>
          <a:srgbClr val="00D69E"/>
        </a:hlink>
        <a:folHlink>
          <a:srgbClr val="4466A4"/>
        </a:folHlink>
      </a:clrScheme>
      <a:clrMap bg1="dk2" tx1="lt1" bg2="dk1" tx2="lt2" accent1="accent1" accent2="accent2" accent3="accent3" accent4="accent4" accent5="accent5" accent6="accent6" hlink="hlink" folHlink="folHlink"/>
    </a:extraClrScheme>
    <a:extraClrScheme>
      <a:clrScheme name="sample 3">
        <a:dk1>
          <a:srgbClr val="0B398B"/>
        </a:dk1>
        <a:lt1>
          <a:srgbClr val="D1D1D1"/>
        </a:lt1>
        <a:dk2>
          <a:srgbClr val="000072"/>
        </a:dk2>
        <a:lt2>
          <a:srgbClr val="FFFFFF"/>
        </a:lt2>
        <a:accent1>
          <a:srgbClr val="003BB2"/>
        </a:accent1>
        <a:accent2>
          <a:srgbClr val="4DA6FF"/>
        </a:accent2>
        <a:accent3>
          <a:srgbClr val="AAAABC"/>
        </a:accent3>
        <a:accent4>
          <a:srgbClr val="B2B2B2"/>
        </a:accent4>
        <a:accent5>
          <a:srgbClr val="AAAFD5"/>
        </a:accent5>
        <a:accent6>
          <a:srgbClr val="4596E7"/>
        </a:accent6>
        <a:hlink>
          <a:srgbClr val="00D69E"/>
        </a:hlink>
        <a:folHlink>
          <a:srgbClr val="D46AE8"/>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sample">
  <a:themeElements>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fontScheme name="s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clrMap bg1="dk2" tx1="lt1" bg2="dk1" tx2="lt2" accent1="accent1" accent2="accent2" accent3="accent3" accent4="accent4" accent5="accent5" accent6="accent6" hlink="hlink" folHlink="folHlink"/>
    </a:extraClrScheme>
    <a:extraClrScheme>
      <a:clrScheme name="sample 2">
        <a:dk1>
          <a:srgbClr val="000000"/>
        </a:dk1>
        <a:lt1>
          <a:srgbClr val="D1D1D1"/>
        </a:lt1>
        <a:dk2>
          <a:srgbClr val="003600"/>
        </a:dk2>
        <a:lt2>
          <a:srgbClr val="FFFFFF"/>
        </a:lt2>
        <a:accent1>
          <a:srgbClr val="26A84E"/>
        </a:accent1>
        <a:accent2>
          <a:srgbClr val="C7E46A"/>
        </a:accent2>
        <a:accent3>
          <a:srgbClr val="AAAEAA"/>
        </a:accent3>
        <a:accent4>
          <a:srgbClr val="B2B2B2"/>
        </a:accent4>
        <a:accent5>
          <a:srgbClr val="ACD1B2"/>
        </a:accent5>
        <a:accent6>
          <a:srgbClr val="B4CF5F"/>
        </a:accent6>
        <a:hlink>
          <a:srgbClr val="00D69E"/>
        </a:hlink>
        <a:folHlink>
          <a:srgbClr val="4466A4"/>
        </a:folHlink>
      </a:clrScheme>
      <a:clrMap bg1="dk2" tx1="lt1" bg2="dk1" tx2="lt2" accent1="accent1" accent2="accent2" accent3="accent3" accent4="accent4" accent5="accent5" accent6="accent6" hlink="hlink" folHlink="folHlink"/>
    </a:extraClrScheme>
    <a:extraClrScheme>
      <a:clrScheme name="sample 3">
        <a:dk1>
          <a:srgbClr val="0B398B"/>
        </a:dk1>
        <a:lt1>
          <a:srgbClr val="D1D1D1"/>
        </a:lt1>
        <a:dk2>
          <a:srgbClr val="000072"/>
        </a:dk2>
        <a:lt2>
          <a:srgbClr val="FFFFFF"/>
        </a:lt2>
        <a:accent1>
          <a:srgbClr val="003BB2"/>
        </a:accent1>
        <a:accent2>
          <a:srgbClr val="4DA6FF"/>
        </a:accent2>
        <a:accent3>
          <a:srgbClr val="AAAABC"/>
        </a:accent3>
        <a:accent4>
          <a:srgbClr val="B2B2B2"/>
        </a:accent4>
        <a:accent5>
          <a:srgbClr val="AAAFD5"/>
        </a:accent5>
        <a:accent6>
          <a:srgbClr val="4596E7"/>
        </a:accent6>
        <a:hlink>
          <a:srgbClr val="00D69E"/>
        </a:hlink>
        <a:folHlink>
          <a:srgbClr val="D46AE8"/>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sample">
  <a:themeElements>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fontScheme name="s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clrMap bg1="dk2" tx1="lt1" bg2="dk1" tx2="lt2" accent1="accent1" accent2="accent2" accent3="accent3" accent4="accent4" accent5="accent5" accent6="accent6" hlink="hlink" folHlink="folHlink"/>
    </a:extraClrScheme>
    <a:extraClrScheme>
      <a:clrScheme name="sample 2">
        <a:dk1>
          <a:srgbClr val="000000"/>
        </a:dk1>
        <a:lt1>
          <a:srgbClr val="D1D1D1"/>
        </a:lt1>
        <a:dk2>
          <a:srgbClr val="003600"/>
        </a:dk2>
        <a:lt2>
          <a:srgbClr val="FFFFFF"/>
        </a:lt2>
        <a:accent1>
          <a:srgbClr val="26A84E"/>
        </a:accent1>
        <a:accent2>
          <a:srgbClr val="C7E46A"/>
        </a:accent2>
        <a:accent3>
          <a:srgbClr val="AAAEAA"/>
        </a:accent3>
        <a:accent4>
          <a:srgbClr val="B2B2B2"/>
        </a:accent4>
        <a:accent5>
          <a:srgbClr val="ACD1B2"/>
        </a:accent5>
        <a:accent6>
          <a:srgbClr val="B4CF5F"/>
        </a:accent6>
        <a:hlink>
          <a:srgbClr val="00D69E"/>
        </a:hlink>
        <a:folHlink>
          <a:srgbClr val="4466A4"/>
        </a:folHlink>
      </a:clrScheme>
      <a:clrMap bg1="dk2" tx1="lt1" bg2="dk1" tx2="lt2" accent1="accent1" accent2="accent2" accent3="accent3" accent4="accent4" accent5="accent5" accent6="accent6" hlink="hlink" folHlink="folHlink"/>
    </a:extraClrScheme>
    <a:extraClrScheme>
      <a:clrScheme name="sample 3">
        <a:dk1>
          <a:srgbClr val="0B398B"/>
        </a:dk1>
        <a:lt1>
          <a:srgbClr val="D1D1D1"/>
        </a:lt1>
        <a:dk2>
          <a:srgbClr val="000072"/>
        </a:dk2>
        <a:lt2>
          <a:srgbClr val="FFFFFF"/>
        </a:lt2>
        <a:accent1>
          <a:srgbClr val="003BB2"/>
        </a:accent1>
        <a:accent2>
          <a:srgbClr val="4DA6FF"/>
        </a:accent2>
        <a:accent3>
          <a:srgbClr val="AAAABC"/>
        </a:accent3>
        <a:accent4>
          <a:srgbClr val="B2B2B2"/>
        </a:accent4>
        <a:accent5>
          <a:srgbClr val="AAAFD5"/>
        </a:accent5>
        <a:accent6>
          <a:srgbClr val="4596E7"/>
        </a:accent6>
        <a:hlink>
          <a:srgbClr val="00D69E"/>
        </a:hlink>
        <a:folHlink>
          <a:srgbClr val="D46AE8"/>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ample">
  <a:themeElements>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fontScheme name="s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clrMap bg1="dk2" tx1="lt1" bg2="dk1" tx2="lt2" accent1="accent1" accent2="accent2" accent3="accent3" accent4="accent4" accent5="accent5" accent6="accent6" hlink="hlink" folHlink="folHlink"/>
    </a:extraClrScheme>
    <a:extraClrScheme>
      <a:clrScheme name="sample 2">
        <a:dk1>
          <a:srgbClr val="000000"/>
        </a:dk1>
        <a:lt1>
          <a:srgbClr val="D1D1D1"/>
        </a:lt1>
        <a:dk2>
          <a:srgbClr val="003600"/>
        </a:dk2>
        <a:lt2>
          <a:srgbClr val="FFFFFF"/>
        </a:lt2>
        <a:accent1>
          <a:srgbClr val="26A84E"/>
        </a:accent1>
        <a:accent2>
          <a:srgbClr val="C7E46A"/>
        </a:accent2>
        <a:accent3>
          <a:srgbClr val="AAAEAA"/>
        </a:accent3>
        <a:accent4>
          <a:srgbClr val="B2B2B2"/>
        </a:accent4>
        <a:accent5>
          <a:srgbClr val="ACD1B2"/>
        </a:accent5>
        <a:accent6>
          <a:srgbClr val="B4CF5F"/>
        </a:accent6>
        <a:hlink>
          <a:srgbClr val="00D69E"/>
        </a:hlink>
        <a:folHlink>
          <a:srgbClr val="4466A4"/>
        </a:folHlink>
      </a:clrScheme>
      <a:clrMap bg1="dk2" tx1="lt1" bg2="dk1" tx2="lt2" accent1="accent1" accent2="accent2" accent3="accent3" accent4="accent4" accent5="accent5" accent6="accent6" hlink="hlink" folHlink="folHlink"/>
    </a:extraClrScheme>
    <a:extraClrScheme>
      <a:clrScheme name="sample 3">
        <a:dk1>
          <a:srgbClr val="0B398B"/>
        </a:dk1>
        <a:lt1>
          <a:srgbClr val="D1D1D1"/>
        </a:lt1>
        <a:dk2>
          <a:srgbClr val="000072"/>
        </a:dk2>
        <a:lt2>
          <a:srgbClr val="FFFFFF"/>
        </a:lt2>
        <a:accent1>
          <a:srgbClr val="003BB2"/>
        </a:accent1>
        <a:accent2>
          <a:srgbClr val="4DA6FF"/>
        </a:accent2>
        <a:accent3>
          <a:srgbClr val="AAAABC"/>
        </a:accent3>
        <a:accent4>
          <a:srgbClr val="B2B2B2"/>
        </a:accent4>
        <a:accent5>
          <a:srgbClr val="AAAFD5"/>
        </a:accent5>
        <a:accent6>
          <a:srgbClr val="4596E7"/>
        </a:accent6>
        <a:hlink>
          <a:srgbClr val="00D69E"/>
        </a:hlink>
        <a:folHlink>
          <a:srgbClr val="D46AE8"/>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ample">
  <a:themeElements>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fontScheme name="s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clrMap bg1="dk2" tx1="lt1" bg2="dk1" tx2="lt2" accent1="accent1" accent2="accent2" accent3="accent3" accent4="accent4" accent5="accent5" accent6="accent6" hlink="hlink" folHlink="folHlink"/>
    </a:extraClrScheme>
    <a:extraClrScheme>
      <a:clrScheme name="sample 2">
        <a:dk1>
          <a:srgbClr val="000000"/>
        </a:dk1>
        <a:lt1>
          <a:srgbClr val="D1D1D1"/>
        </a:lt1>
        <a:dk2>
          <a:srgbClr val="003600"/>
        </a:dk2>
        <a:lt2>
          <a:srgbClr val="FFFFFF"/>
        </a:lt2>
        <a:accent1>
          <a:srgbClr val="26A84E"/>
        </a:accent1>
        <a:accent2>
          <a:srgbClr val="C7E46A"/>
        </a:accent2>
        <a:accent3>
          <a:srgbClr val="AAAEAA"/>
        </a:accent3>
        <a:accent4>
          <a:srgbClr val="B2B2B2"/>
        </a:accent4>
        <a:accent5>
          <a:srgbClr val="ACD1B2"/>
        </a:accent5>
        <a:accent6>
          <a:srgbClr val="B4CF5F"/>
        </a:accent6>
        <a:hlink>
          <a:srgbClr val="00D69E"/>
        </a:hlink>
        <a:folHlink>
          <a:srgbClr val="4466A4"/>
        </a:folHlink>
      </a:clrScheme>
      <a:clrMap bg1="dk2" tx1="lt1" bg2="dk1" tx2="lt2" accent1="accent1" accent2="accent2" accent3="accent3" accent4="accent4" accent5="accent5" accent6="accent6" hlink="hlink" folHlink="folHlink"/>
    </a:extraClrScheme>
    <a:extraClrScheme>
      <a:clrScheme name="sample 3">
        <a:dk1>
          <a:srgbClr val="0B398B"/>
        </a:dk1>
        <a:lt1>
          <a:srgbClr val="D1D1D1"/>
        </a:lt1>
        <a:dk2>
          <a:srgbClr val="000072"/>
        </a:dk2>
        <a:lt2>
          <a:srgbClr val="FFFFFF"/>
        </a:lt2>
        <a:accent1>
          <a:srgbClr val="003BB2"/>
        </a:accent1>
        <a:accent2>
          <a:srgbClr val="4DA6FF"/>
        </a:accent2>
        <a:accent3>
          <a:srgbClr val="AAAABC"/>
        </a:accent3>
        <a:accent4>
          <a:srgbClr val="B2B2B2"/>
        </a:accent4>
        <a:accent5>
          <a:srgbClr val="AAAFD5"/>
        </a:accent5>
        <a:accent6>
          <a:srgbClr val="4596E7"/>
        </a:accent6>
        <a:hlink>
          <a:srgbClr val="00D69E"/>
        </a:hlink>
        <a:folHlink>
          <a:srgbClr val="D46AE8"/>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sample">
  <a:themeElements>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fontScheme name="s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clrMap bg1="dk2" tx1="lt1" bg2="dk1" tx2="lt2" accent1="accent1" accent2="accent2" accent3="accent3" accent4="accent4" accent5="accent5" accent6="accent6" hlink="hlink" folHlink="folHlink"/>
    </a:extraClrScheme>
    <a:extraClrScheme>
      <a:clrScheme name="sample 2">
        <a:dk1>
          <a:srgbClr val="000000"/>
        </a:dk1>
        <a:lt1>
          <a:srgbClr val="D1D1D1"/>
        </a:lt1>
        <a:dk2>
          <a:srgbClr val="003600"/>
        </a:dk2>
        <a:lt2>
          <a:srgbClr val="FFFFFF"/>
        </a:lt2>
        <a:accent1>
          <a:srgbClr val="26A84E"/>
        </a:accent1>
        <a:accent2>
          <a:srgbClr val="C7E46A"/>
        </a:accent2>
        <a:accent3>
          <a:srgbClr val="AAAEAA"/>
        </a:accent3>
        <a:accent4>
          <a:srgbClr val="B2B2B2"/>
        </a:accent4>
        <a:accent5>
          <a:srgbClr val="ACD1B2"/>
        </a:accent5>
        <a:accent6>
          <a:srgbClr val="B4CF5F"/>
        </a:accent6>
        <a:hlink>
          <a:srgbClr val="00D69E"/>
        </a:hlink>
        <a:folHlink>
          <a:srgbClr val="4466A4"/>
        </a:folHlink>
      </a:clrScheme>
      <a:clrMap bg1="dk2" tx1="lt1" bg2="dk1" tx2="lt2" accent1="accent1" accent2="accent2" accent3="accent3" accent4="accent4" accent5="accent5" accent6="accent6" hlink="hlink" folHlink="folHlink"/>
    </a:extraClrScheme>
    <a:extraClrScheme>
      <a:clrScheme name="sample 3">
        <a:dk1>
          <a:srgbClr val="0B398B"/>
        </a:dk1>
        <a:lt1>
          <a:srgbClr val="D1D1D1"/>
        </a:lt1>
        <a:dk2>
          <a:srgbClr val="000072"/>
        </a:dk2>
        <a:lt2>
          <a:srgbClr val="FFFFFF"/>
        </a:lt2>
        <a:accent1>
          <a:srgbClr val="003BB2"/>
        </a:accent1>
        <a:accent2>
          <a:srgbClr val="4DA6FF"/>
        </a:accent2>
        <a:accent3>
          <a:srgbClr val="AAAABC"/>
        </a:accent3>
        <a:accent4>
          <a:srgbClr val="B2B2B2"/>
        </a:accent4>
        <a:accent5>
          <a:srgbClr val="AAAFD5"/>
        </a:accent5>
        <a:accent6>
          <a:srgbClr val="4596E7"/>
        </a:accent6>
        <a:hlink>
          <a:srgbClr val="00D69E"/>
        </a:hlink>
        <a:folHlink>
          <a:srgbClr val="D46AE8"/>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sample">
  <a:themeElements>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fontScheme name="s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clrMap bg1="dk2" tx1="lt1" bg2="dk1" tx2="lt2" accent1="accent1" accent2="accent2" accent3="accent3" accent4="accent4" accent5="accent5" accent6="accent6" hlink="hlink" folHlink="folHlink"/>
    </a:extraClrScheme>
    <a:extraClrScheme>
      <a:clrScheme name="sample 2">
        <a:dk1>
          <a:srgbClr val="000000"/>
        </a:dk1>
        <a:lt1>
          <a:srgbClr val="D1D1D1"/>
        </a:lt1>
        <a:dk2>
          <a:srgbClr val="003600"/>
        </a:dk2>
        <a:lt2>
          <a:srgbClr val="FFFFFF"/>
        </a:lt2>
        <a:accent1>
          <a:srgbClr val="26A84E"/>
        </a:accent1>
        <a:accent2>
          <a:srgbClr val="C7E46A"/>
        </a:accent2>
        <a:accent3>
          <a:srgbClr val="AAAEAA"/>
        </a:accent3>
        <a:accent4>
          <a:srgbClr val="B2B2B2"/>
        </a:accent4>
        <a:accent5>
          <a:srgbClr val="ACD1B2"/>
        </a:accent5>
        <a:accent6>
          <a:srgbClr val="B4CF5F"/>
        </a:accent6>
        <a:hlink>
          <a:srgbClr val="00D69E"/>
        </a:hlink>
        <a:folHlink>
          <a:srgbClr val="4466A4"/>
        </a:folHlink>
      </a:clrScheme>
      <a:clrMap bg1="dk2" tx1="lt1" bg2="dk1" tx2="lt2" accent1="accent1" accent2="accent2" accent3="accent3" accent4="accent4" accent5="accent5" accent6="accent6" hlink="hlink" folHlink="folHlink"/>
    </a:extraClrScheme>
    <a:extraClrScheme>
      <a:clrScheme name="sample 3">
        <a:dk1>
          <a:srgbClr val="0B398B"/>
        </a:dk1>
        <a:lt1>
          <a:srgbClr val="D1D1D1"/>
        </a:lt1>
        <a:dk2>
          <a:srgbClr val="000072"/>
        </a:dk2>
        <a:lt2>
          <a:srgbClr val="FFFFFF"/>
        </a:lt2>
        <a:accent1>
          <a:srgbClr val="003BB2"/>
        </a:accent1>
        <a:accent2>
          <a:srgbClr val="4DA6FF"/>
        </a:accent2>
        <a:accent3>
          <a:srgbClr val="AAAABC"/>
        </a:accent3>
        <a:accent4>
          <a:srgbClr val="B2B2B2"/>
        </a:accent4>
        <a:accent5>
          <a:srgbClr val="AAAFD5"/>
        </a:accent5>
        <a:accent6>
          <a:srgbClr val="4596E7"/>
        </a:accent6>
        <a:hlink>
          <a:srgbClr val="00D69E"/>
        </a:hlink>
        <a:folHlink>
          <a:srgbClr val="D46AE8"/>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sample">
  <a:themeElements>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fontScheme name="s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clrMap bg1="dk2" tx1="lt1" bg2="dk1" tx2="lt2" accent1="accent1" accent2="accent2" accent3="accent3" accent4="accent4" accent5="accent5" accent6="accent6" hlink="hlink" folHlink="folHlink"/>
    </a:extraClrScheme>
    <a:extraClrScheme>
      <a:clrScheme name="sample 2">
        <a:dk1>
          <a:srgbClr val="000000"/>
        </a:dk1>
        <a:lt1>
          <a:srgbClr val="D1D1D1"/>
        </a:lt1>
        <a:dk2>
          <a:srgbClr val="003600"/>
        </a:dk2>
        <a:lt2>
          <a:srgbClr val="FFFFFF"/>
        </a:lt2>
        <a:accent1>
          <a:srgbClr val="26A84E"/>
        </a:accent1>
        <a:accent2>
          <a:srgbClr val="C7E46A"/>
        </a:accent2>
        <a:accent3>
          <a:srgbClr val="AAAEAA"/>
        </a:accent3>
        <a:accent4>
          <a:srgbClr val="B2B2B2"/>
        </a:accent4>
        <a:accent5>
          <a:srgbClr val="ACD1B2"/>
        </a:accent5>
        <a:accent6>
          <a:srgbClr val="B4CF5F"/>
        </a:accent6>
        <a:hlink>
          <a:srgbClr val="00D69E"/>
        </a:hlink>
        <a:folHlink>
          <a:srgbClr val="4466A4"/>
        </a:folHlink>
      </a:clrScheme>
      <a:clrMap bg1="dk2" tx1="lt1" bg2="dk1" tx2="lt2" accent1="accent1" accent2="accent2" accent3="accent3" accent4="accent4" accent5="accent5" accent6="accent6" hlink="hlink" folHlink="folHlink"/>
    </a:extraClrScheme>
    <a:extraClrScheme>
      <a:clrScheme name="sample 3">
        <a:dk1>
          <a:srgbClr val="0B398B"/>
        </a:dk1>
        <a:lt1>
          <a:srgbClr val="D1D1D1"/>
        </a:lt1>
        <a:dk2>
          <a:srgbClr val="000072"/>
        </a:dk2>
        <a:lt2>
          <a:srgbClr val="FFFFFF"/>
        </a:lt2>
        <a:accent1>
          <a:srgbClr val="003BB2"/>
        </a:accent1>
        <a:accent2>
          <a:srgbClr val="4DA6FF"/>
        </a:accent2>
        <a:accent3>
          <a:srgbClr val="AAAABC"/>
        </a:accent3>
        <a:accent4>
          <a:srgbClr val="B2B2B2"/>
        </a:accent4>
        <a:accent5>
          <a:srgbClr val="AAAFD5"/>
        </a:accent5>
        <a:accent6>
          <a:srgbClr val="4596E7"/>
        </a:accent6>
        <a:hlink>
          <a:srgbClr val="00D69E"/>
        </a:hlink>
        <a:folHlink>
          <a:srgbClr val="D46AE8"/>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sample">
  <a:themeElements>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fontScheme name="s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clrMap bg1="dk2" tx1="lt1" bg2="dk1" tx2="lt2" accent1="accent1" accent2="accent2" accent3="accent3" accent4="accent4" accent5="accent5" accent6="accent6" hlink="hlink" folHlink="folHlink"/>
    </a:extraClrScheme>
    <a:extraClrScheme>
      <a:clrScheme name="sample 2">
        <a:dk1>
          <a:srgbClr val="000000"/>
        </a:dk1>
        <a:lt1>
          <a:srgbClr val="D1D1D1"/>
        </a:lt1>
        <a:dk2>
          <a:srgbClr val="003600"/>
        </a:dk2>
        <a:lt2>
          <a:srgbClr val="FFFFFF"/>
        </a:lt2>
        <a:accent1>
          <a:srgbClr val="26A84E"/>
        </a:accent1>
        <a:accent2>
          <a:srgbClr val="C7E46A"/>
        </a:accent2>
        <a:accent3>
          <a:srgbClr val="AAAEAA"/>
        </a:accent3>
        <a:accent4>
          <a:srgbClr val="B2B2B2"/>
        </a:accent4>
        <a:accent5>
          <a:srgbClr val="ACD1B2"/>
        </a:accent5>
        <a:accent6>
          <a:srgbClr val="B4CF5F"/>
        </a:accent6>
        <a:hlink>
          <a:srgbClr val="00D69E"/>
        </a:hlink>
        <a:folHlink>
          <a:srgbClr val="4466A4"/>
        </a:folHlink>
      </a:clrScheme>
      <a:clrMap bg1="dk2" tx1="lt1" bg2="dk1" tx2="lt2" accent1="accent1" accent2="accent2" accent3="accent3" accent4="accent4" accent5="accent5" accent6="accent6" hlink="hlink" folHlink="folHlink"/>
    </a:extraClrScheme>
    <a:extraClrScheme>
      <a:clrScheme name="sample 3">
        <a:dk1>
          <a:srgbClr val="0B398B"/>
        </a:dk1>
        <a:lt1>
          <a:srgbClr val="D1D1D1"/>
        </a:lt1>
        <a:dk2>
          <a:srgbClr val="000072"/>
        </a:dk2>
        <a:lt2>
          <a:srgbClr val="FFFFFF"/>
        </a:lt2>
        <a:accent1>
          <a:srgbClr val="003BB2"/>
        </a:accent1>
        <a:accent2>
          <a:srgbClr val="4DA6FF"/>
        </a:accent2>
        <a:accent3>
          <a:srgbClr val="AAAABC"/>
        </a:accent3>
        <a:accent4>
          <a:srgbClr val="B2B2B2"/>
        </a:accent4>
        <a:accent5>
          <a:srgbClr val="AAAFD5"/>
        </a:accent5>
        <a:accent6>
          <a:srgbClr val="4596E7"/>
        </a:accent6>
        <a:hlink>
          <a:srgbClr val="00D69E"/>
        </a:hlink>
        <a:folHlink>
          <a:srgbClr val="D46AE8"/>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sample">
  <a:themeElements>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fontScheme name="s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clrMap bg1="dk2" tx1="lt1" bg2="dk1" tx2="lt2" accent1="accent1" accent2="accent2" accent3="accent3" accent4="accent4" accent5="accent5" accent6="accent6" hlink="hlink" folHlink="folHlink"/>
    </a:extraClrScheme>
    <a:extraClrScheme>
      <a:clrScheme name="sample 2">
        <a:dk1>
          <a:srgbClr val="000000"/>
        </a:dk1>
        <a:lt1>
          <a:srgbClr val="D1D1D1"/>
        </a:lt1>
        <a:dk2>
          <a:srgbClr val="003600"/>
        </a:dk2>
        <a:lt2>
          <a:srgbClr val="FFFFFF"/>
        </a:lt2>
        <a:accent1>
          <a:srgbClr val="26A84E"/>
        </a:accent1>
        <a:accent2>
          <a:srgbClr val="C7E46A"/>
        </a:accent2>
        <a:accent3>
          <a:srgbClr val="AAAEAA"/>
        </a:accent3>
        <a:accent4>
          <a:srgbClr val="B2B2B2"/>
        </a:accent4>
        <a:accent5>
          <a:srgbClr val="ACD1B2"/>
        </a:accent5>
        <a:accent6>
          <a:srgbClr val="B4CF5F"/>
        </a:accent6>
        <a:hlink>
          <a:srgbClr val="00D69E"/>
        </a:hlink>
        <a:folHlink>
          <a:srgbClr val="4466A4"/>
        </a:folHlink>
      </a:clrScheme>
      <a:clrMap bg1="dk2" tx1="lt1" bg2="dk1" tx2="lt2" accent1="accent1" accent2="accent2" accent3="accent3" accent4="accent4" accent5="accent5" accent6="accent6" hlink="hlink" folHlink="folHlink"/>
    </a:extraClrScheme>
    <a:extraClrScheme>
      <a:clrScheme name="sample 3">
        <a:dk1>
          <a:srgbClr val="0B398B"/>
        </a:dk1>
        <a:lt1>
          <a:srgbClr val="D1D1D1"/>
        </a:lt1>
        <a:dk2>
          <a:srgbClr val="000072"/>
        </a:dk2>
        <a:lt2>
          <a:srgbClr val="FFFFFF"/>
        </a:lt2>
        <a:accent1>
          <a:srgbClr val="003BB2"/>
        </a:accent1>
        <a:accent2>
          <a:srgbClr val="4DA6FF"/>
        </a:accent2>
        <a:accent3>
          <a:srgbClr val="AAAABC"/>
        </a:accent3>
        <a:accent4>
          <a:srgbClr val="B2B2B2"/>
        </a:accent4>
        <a:accent5>
          <a:srgbClr val="AAAFD5"/>
        </a:accent5>
        <a:accent6>
          <a:srgbClr val="4596E7"/>
        </a:accent6>
        <a:hlink>
          <a:srgbClr val="00D69E"/>
        </a:hlink>
        <a:folHlink>
          <a:srgbClr val="D46AE8"/>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sample 1">
    <a:dk1>
      <a:srgbClr val="333333"/>
    </a:dk1>
    <a:lt1>
      <a:srgbClr val="FFFFFF"/>
    </a:lt1>
    <a:dk2>
      <a:srgbClr val="470E03"/>
    </a:dk2>
    <a:lt2>
      <a:srgbClr val="FFFFFF"/>
    </a:lt2>
    <a:accent1>
      <a:srgbClr val="CC6600"/>
    </a:accent1>
    <a:accent2>
      <a:srgbClr val="99CCFF"/>
    </a:accent2>
    <a:accent3>
      <a:srgbClr val="B1AAAA"/>
    </a:accent3>
    <a:accent4>
      <a:srgbClr val="DADADA"/>
    </a:accent4>
    <a:accent5>
      <a:srgbClr val="E2B8AA"/>
    </a:accent5>
    <a:accent6>
      <a:srgbClr val="8AB9E7"/>
    </a:accent6>
    <a:hlink>
      <a:srgbClr val="2EB62E"/>
    </a:hlink>
    <a:folHlink>
      <a:srgbClr val="E88A00"/>
    </a:folHlink>
  </a:clrScheme>
</a:themeOverride>
</file>

<file path=ppt/theme/themeOverride12.xml><?xml version="1.0" encoding="utf-8"?>
<a:themeOverride xmlns:a="http://schemas.openxmlformats.org/drawingml/2006/main">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528</TotalTime>
  <Pages>0</Pages>
  <Words>4010</Words>
  <Characters>0</Characters>
  <Application>Microsoft Office PowerPoint</Application>
  <DocSecurity>0</DocSecurity>
  <PresentationFormat>On-screen Show (4:3)</PresentationFormat>
  <Lines>0</Lines>
  <Paragraphs>960</Paragraphs>
  <Slides>145</Slides>
  <Notes>2</Notes>
  <HiddenSlides>0</HiddenSlides>
  <MMClips>3</MMClips>
  <ScaleCrop>false</ScaleCrop>
  <HeadingPairs>
    <vt:vector size="4" baseType="variant">
      <vt:variant>
        <vt:lpstr>Theme</vt:lpstr>
      </vt:variant>
      <vt:variant>
        <vt:i4>13</vt:i4>
      </vt:variant>
      <vt:variant>
        <vt:lpstr>Slide Titles</vt:lpstr>
      </vt:variant>
      <vt:variant>
        <vt:i4>145</vt:i4>
      </vt:variant>
    </vt:vector>
  </HeadingPairs>
  <TitlesOfParts>
    <vt:vector size="158" baseType="lpstr">
      <vt:lpstr>sample</vt:lpstr>
      <vt:lpstr>1_默认设计模板</vt:lpstr>
      <vt:lpstr>1_sample</vt:lpstr>
      <vt:lpstr>2_sample</vt:lpstr>
      <vt:lpstr>3_sample</vt:lpstr>
      <vt:lpstr>4_sample</vt:lpstr>
      <vt:lpstr>5_sample</vt:lpstr>
      <vt:lpstr>6_sample</vt:lpstr>
      <vt:lpstr>7_sample</vt:lpstr>
      <vt:lpstr>8_sample</vt:lpstr>
      <vt:lpstr>9_sample</vt:lpstr>
      <vt:lpstr>10_sample</vt:lpstr>
      <vt:lpstr>11_sample</vt:lpstr>
      <vt:lpstr>التسويق والمبيعات</vt:lpstr>
      <vt:lpstr>PowerPoint Presentation</vt:lpstr>
      <vt:lpstr>PowerPoint Presentation</vt:lpstr>
      <vt:lpstr>PowerPoint Presentation</vt:lpstr>
      <vt:lpstr>PowerPoint Presentation</vt:lpstr>
      <vt:lpstr>PowerPoint Presentation</vt:lpstr>
      <vt:lpstr>الهدف العام للبرنامج التدريبي </vt:lpstr>
      <vt:lpstr>الأهداف التفصيلية للبرنامج التدريبي </vt:lpstr>
      <vt:lpstr>PowerPoint Presentation</vt:lpstr>
      <vt:lpstr>PowerPoint Presentation</vt:lpstr>
      <vt:lpstr>مفهوم التسويق</vt:lpstr>
      <vt:lpstr>الفرق بين التسويق والبيع </vt:lpstr>
      <vt:lpstr>PowerPoint Presentation</vt:lpstr>
      <vt:lpstr>أولا : المنتج </vt:lpstr>
      <vt:lpstr>هناك العديد من القرارات الخاصة بتخطيط المنتجات ومنها على سبيل المثال </vt:lpstr>
      <vt:lpstr>ثانيًا : التسعير </vt:lpstr>
      <vt:lpstr>أهم أهداف التسعير </vt:lpstr>
      <vt:lpstr>PowerPoint Presentation</vt:lpstr>
      <vt:lpstr>الأهداف التسويقية</vt:lpstr>
      <vt:lpstr>ولتحديد وصياغة الأهداف يمكنك الاسترشاد بهذه المعادلة </vt:lpstr>
      <vt:lpstr>ولإعداد الإستراتيجية التسويقية علينا ان نحدد شيئين هما </vt:lpstr>
      <vt:lpstr>PowerPoint Presentation</vt:lpstr>
      <vt:lpstr>تجزئة السوق</vt:lpstr>
      <vt:lpstr>أسس تقسيم سوق المستهلكين </vt:lpstr>
      <vt:lpstr>PowerPoint Presentation</vt:lpstr>
      <vt:lpstr>تعريف الاستراتيجية </vt:lpstr>
      <vt:lpstr>بعض الاستراتيجيات التسويقية</vt:lpstr>
      <vt:lpstr>بعض الاستراتيجيات التسويقية</vt:lpstr>
      <vt:lpstr>بعض الاستراتيجيات التسويقية</vt:lpstr>
      <vt:lpstr>بعض الاستراتيجيات التسويقية</vt:lpstr>
      <vt:lpstr>بعض الاستراتيجيات التسويقية</vt:lpstr>
      <vt:lpstr>بعض الاستراتيجيات التسويقية</vt:lpstr>
      <vt:lpstr>بعض الاستراتيجيات التسويقية</vt:lpstr>
      <vt:lpstr>بعض الاستراتيجيات التسويقية</vt:lpstr>
      <vt:lpstr>بعض الاستراتيجيات التسويقية</vt:lpstr>
      <vt:lpstr>بعض الاستراتيجيات التسويقية</vt:lpstr>
      <vt:lpstr>بعض الاستراتيجيات التسويقية</vt:lpstr>
      <vt:lpstr>بعض الاستراتيجيات التسويقية</vt:lpstr>
      <vt:lpstr>بعض الاستراتيجيات التسويقية</vt:lpstr>
      <vt:lpstr>بعض الاستراتيجيات التسويقية</vt:lpstr>
      <vt:lpstr>PowerPoint Presentation</vt:lpstr>
      <vt:lpstr>تحديد احتياجات العملاء</vt:lpstr>
      <vt:lpstr>الطرق المتبعه لتحديد احتياجات العملاء </vt:lpstr>
      <vt:lpstr>PowerPoint Presentation</vt:lpstr>
      <vt:lpstr>الاعتناء بموقع الشركه</vt:lpstr>
      <vt:lpstr>الاعتناء بمظهر العاملين ومحيط العمل</vt:lpstr>
      <vt:lpstr>متابعة اخبار العملاء</vt:lpstr>
      <vt:lpstr>اعلام العملاء باخبار الشركه</vt:lpstr>
      <vt:lpstr>تنمية العلاقات الشخصيه بالعملاء</vt:lpstr>
      <vt:lpstr>التعامل مع العملاء</vt:lpstr>
      <vt:lpstr>اجراء الاتصالات الهاتفيه بالعملاء</vt:lpstr>
      <vt:lpstr>استقبال الاتصالات الهاتفيه من العملاء</vt:lpstr>
      <vt:lpstr>الاتصال الكتابي بالعملاء</vt:lpstr>
      <vt:lpstr>زيارة العملاء</vt:lpstr>
      <vt:lpstr>استقبال العملاء</vt:lpstr>
      <vt:lpstr>فهم متطلبات العملاء</vt:lpstr>
      <vt:lpstr>تقديم المنتجات والخدمات المناسبه</vt:lpstr>
      <vt:lpstr>تقديم اسعار وتسهيلات تنافسيه</vt:lpstr>
      <vt:lpstr>متابعة تنفيذ طلبيات العملاء</vt:lpstr>
      <vt:lpstr>تقديم خدمات مابعد البيع</vt:lpstr>
      <vt:lpstr>الرد على اسئلة واستفسارات العملاء</vt:lpstr>
      <vt:lpstr>التعامل مع ملاحظات وانتقادات العملاء</vt:lpstr>
      <vt:lpstr>معالجة شكاوي ومشاكل العملاء</vt:lpstr>
      <vt:lpstr>PowerPoint Presentation</vt:lpstr>
      <vt:lpstr>PowerPoint Presentation</vt:lpstr>
      <vt:lpstr>PowerPoint Presentation</vt:lpstr>
      <vt:lpstr>بعض النقاط  للتأكد من تطبيق خدمة العناية بالعملاء</vt:lpstr>
      <vt:lpstr>بعض النقاط  للتأكد من تطبيق خدمة العناية بالعملاء</vt:lpstr>
      <vt:lpstr>بعض النقاط  للتأكد من تطبيق خدمة العناية بالعملاء</vt:lpstr>
      <vt:lpstr>أمثلة على الأشياء الصغيرة والأثر الكبير في خدمة العملاء </vt:lpstr>
      <vt:lpstr>أمثلة على الأشياء الصغيرة والأثر الكبير في خدمة العملاء </vt:lpstr>
      <vt:lpstr>أمثلة على الأشياء الصغيرة والأثر الكبير في خدمة العملاء </vt:lpstr>
      <vt:lpstr>PowerPoint Presentation</vt:lpstr>
      <vt:lpstr>نحن أعظم من أنا</vt:lpstr>
      <vt:lpstr>PowerPoint Presentation</vt:lpstr>
      <vt:lpstr>سلم خطوات البيع</vt:lpstr>
      <vt:lpstr>تسلسل خطوات البيع </vt:lpstr>
      <vt:lpstr>تسلسل خطوات البيع </vt:lpstr>
      <vt:lpstr>تسلسل خطوات البيع </vt:lpstr>
      <vt:lpstr>PowerPoint Presentation</vt:lpstr>
      <vt:lpstr>PowerPoint Presentation</vt:lpstr>
      <vt:lpstr>البيع </vt:lpstr>
      <vt:lpstr>العرض</vt:lpstr>
      <vt:lpstr>الخدمة</vt:lpstr>
      <vt:lpstr>المهام الإدارية</vt:lpstr>
      <vt:lpstr>PowerPoint Presentation</vt:lpstr>
      <vt:lpstr>المحافظة على الزبائن</vt:lpstr>
      <vt:lpstr>وسائل المحافظة على الزبائن </vt:lpstr>
      <vt:lpstr>الأخطاء الشائعة فى المبيعات</vt:lpstr>
      <vt:lpstr>الأخطاء الشائعة فى المبيعات</vt:lpstr>
      <vt:lpstr>PowerPoint Presentation</vt:lpstr>
      <vt:lpstr>جذب الإنتباه Attention</vt:lpstr>
      <vt:lpstr>إثارة الاهتمام Interest</vt:lpstr>
      <vt:lpstr>إيقاظ الرغبة Desire</vt:lpstr>
      <vt:lpstr>التصرف أو تحقيق الصفقة Action</vt:lpstr>
      <vt:lpstr>PowerPoint Presentation</vt:lpstr>
      <vt:lpstr>كيف تكون بائعا مُميزاً</vt:lpstr>
      <vt:lpstr>كيف تكون بائعا مُميزاً</vt:lpstr>
      <vt:lpstr>كيف تكون بائعا مُميزاً</vt:lpstr>
      <vt:lpstr>كيف تكون بائعا مُميزاً</vt:lpstr>
      <vt:lpstr>كيف تكون بائعا مُميزاً</vt:lpstr>
      <vt:lpstr>PowerPoint Presentation</vt:lpstr>
      <vt:lpstr>أفهم شخصية المشترين</vt:lpstr>
      <vt:lpstr>سأعطيك ثلاث كلمات تساعدك على التعرف على كل صنوف المشترين في العالم تعرفًا تامًا في خمس دقائق</vt:lpstr>
      <vt:lpstr>كم صفة من الصفات التالية تسري على المشترين الذين تقابلهم؟</vt:lpstr>
      <vt:lpstr>إليك بعض التعليمات التي تساعد على التأثير على أي مشترٍى</vt:lpstr>
      <vt:lpstr>لماذا يشتري العملاء ؟</vt:lpstr>
      <vt:lpstr>لماذا يشتري العملاء ؟</vt:lpstr>
      <vt:lpstr>PowerPoint Presentation</vt:lpstr>
      <vt:lpstr>PowerPoint Presentation</vt:lpstr>
      <vt:lpstr>PowerPoint Presentation</vt:lpstr>
      <vt:lpstr>مهارات زيادة رضا العميل</vt:lpstr>
      <vt:lpstr>مهارات زيادة رضا العميل</vt:lpstr>
      <vt:lpstr>مهارات زيادة رضا العميل</vt:lpstr>
      <vt:lpstr>PowerPoint Presentation</vt:lpstr>
      <vt:lpstr>مندوبي المبيعات </vt:lpstr>
      <vt:lpstr>بعض العناصر التي يجب أن تدرجها في أي عملية تسويقية تريد أن يتذكرها العملاء لفترات طويلة</vt:lpstr>
      <vt:lpstr>بعض العناصر التي يجب أن تدرجها في أي عملية تسويقية تريد أن يتذكرها العملاء لفترات طويلة</vt:lpstr>
      <vt:lpstr>PowerPoint Presentation</vt:lpstr>
      <vt:lpstr>افتتاحيات ضعيفة</vt:lpstr>
      <vt:lpstr>افتتاحيات قوية ومؤثرة</vt:lpstr>
      <vt:lpstr>PowerPoint Presentation</vt:lpstr>
      <vt:lpstr>إليك ما يقول العملاء بشأن الطريقة التي يريدون منك التصرف بها</vt:lpstr>
      <vt:lpstr>إليك ما يقول العملاء بشأن الطريقة التي يريدون منك التصرف بها</vt:lpstr>
      <vt:lpstr>PowerPoint Presentation</vt:lpstr>
      <vt:lpstr>كيف يريد مندوب المبيعات أن يتعامل معه العملاء؟</vt:lpstr>
      <vt:lpstr>كيف يريد مندوب المبيعات أن يتعامل معه العملاء؟</vt:lpstr>
      <vt:lpstr>PowerPoint Presentation</vt:lpstr>
      <vt:lpstr>PowerPoint Presentation</vt:lpstr>
      <vt:lpstr>PowerPoint Presentation</vt:lpstr>
      <vt:lpstr>PowerPoint Presentation</vt:lpstr>
      <vt:lpstr>PowerPoint Presentation</vt:lpstr>
      <vt:lpstr>التزم بهذه  الأفكار والتمارين</vt:lpstr>
      <vt:lpstr>القاعدة الأولي</vt:lpstr>
      <vt:lpstr>القاعدة الثانية</vt:lpstr>
      <vt:lpstr>القاعدة الثالثة</vt:lpstr>
      <vt:lpstr>القاعدة الرابعة</vt:lpstr>
      <vt:lpstr>القاعدة الخامسة</vt:lpstr>
      <vt:lpstr>القاعدة السادسة</vt:lpstr>
      <vt:lpstr>القاعدة السابعة</vt:lpstr>
      <vt:lpstr>القاعدة الثامنة</vt:lpstr>
      <vt:lpstr>PowerPoint Presentation</vt:lpstr>
      <vt:lpstr>PowerPoint Presentation</vt:lpstr>
      <vt:lpstr>PowerPoint Presentation</vt:lpstr>
      <vt:lpstr>PowerPoint Presentation</vt:lpstr>
    </vt:vector>
  </TitlesOfParts>
  <Company>GuildDesign Inc.</Company>
  <LinksUpToDate>false</LinksUpToDate>
  <CharactersWithSpaces>0</CharactersWithSpaces>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ThemeGallery.com</dc:creator>
  <cp:lastModifiedBy>aly mostafa</cp:lastModifiedBy>
  <cp:revision>150</cp:revision>
  <cp:lastPrinted>1899-12-30T00:00:00Z</cp:lastPrinted>
  <dcterms:created xsi:type="dcterms:W3CDTF">2004-08-26T06:30:40Z</dcterms:created>
  <dcterms:modified xsi:type="dcterms:W3CDTF">2013-10-19T00:25:25Z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1033-8.1.0.3018</vt:lpwstr>
  </property>
</Properties>
</file>