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colors1.xml" ContentType="application/vnd.openxmlformats-officedocument.drawingml.diagramColors+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6" d="100"/>
          <a:sy n="46" d="100"/>
        </p:scale>
        <p:origin x="-3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4" Type="http://schemas.openxmlformats.org/officeDocument/2006/relationships/image" Target="../media/image4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4"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FD8ED-3092-40E8-BB3C-F36A310A3877}" type="doc">
      <dgm:prSet loTypeId="urn:microsoft.com/office/officeart/2005/8/layout/cycle3" loCatId="cycle" qsTypeId="urn:microsoft.com/office/officeart/2005/8/quickstyle/3d6" qsCatId="3D" csTypeId="urn:microsoft.com/office/officeart/2005/8/colors/colorful1#1" csCatId="colorful" phldr="1"/>
      <dgm:spPr/>
      <dgm:t>
        <a:bodyPr/>
        <a:lstStyle/>
        <a:p>
          <a:pPr rtl="1"/>
          <a:endParaRPr lang="ar-SA"/>
        </a:p>
      </dgm:t>
    </dgm:pt>
    <dgm:pt modelId="{7D156077-FC48-4E00-9279-C0DCC50C887C}">
      <dgm:prSet custT="1"/>
      <dgm:spPr/>
      <dgm:t>
        <a:bodyPr/>
        <a:lstStyle/>
        <a:p>
          <a:pPr rtl="1"/>
          <a:r>
            <a:rPr lang="ar-EG" sz="2800" b="1" dirty="0" smtClean="0"/>
            <a:t>مدخل اساسى لمفهوم التدريب</a:t>
          </a:r>
          <a:endParaRPr lang="ar-SA" sz="2800" b="1" u="none" dirty="0"/>
        </a:p>
      </dgm:t>
    </dgm:pt>
    <dgm:pt modelId="{AB191B58-97BE-4E0F-8C9F-3EE229426A50}" type="parTrans" cxnId="{402191C2-E456-496B-AE55-055AC3E20C21}">
      <dgm:prSet/>
      <dgm:spPr/>
      <dgm:t>
        <a:bodyPr/>
        <a:lstStyle/>
        <a:p>
          <a:pPr rtl="1"/>
          <a:endParaRPr lang="ar-SA"/>
        </a:p>
      </dgm:t>
    </dgm:pt>
    <dgm:pt modelId="{E2F200B1-BFB1-4055-BB5F-BAE852DBF4F3}" type="sibTrans" cxnId="{402191C2-E456-496B-AE55-055AC3E20C21}">
      <dgm:prSet/>
      <dgm:spPr/>
      <dgm:t>
        <a:bodyPr/>
        <a:lstStyle/>
        <a:p>
          <a:pPr rtl="1"/>
          <a:endParaRPr lang="ar-SA"/>
        </a:p>
      </dgm:t>
    </dgm:pt>
    <dgm:pt modelId="{4299C8C0-9EFE-4B56-B3A8-6441731A43E1}">
      <dgm:prSet custT="1"/>
      <dgm:spPr>
        <a:blipFill rotWithShape="0">
          <a:blip xmlns:r="http://schemas.openxmlformats.org/officeDocument/2006/relationships" r:embed="rId1"/>
          <a:stretch>
            <a:fillRect/>
          </a:stretch>
        </a:blipFill>
      </dgm:spPr>
      <dgm:t>
        <a:bodyPr/>
        <a:lstStyle/>
        <a:p>
          <a:pPr rtl="1"/>
          <a:r>
            <a:rPr lang="ar-EG" sz="2800" b="1" dirty="0" smtClean="0"/>
            <a:t>صناعة المدرب الناجح</a:t>
          </a:r>
          <a:endParaRPr lang="ar-SA" sz="2800" b="1" dirty="0"/>
        </a:p>
      </dgm:t>
    </dgm:pt>
    <dgm:pt modelId="{129111F7-8952-43A1-9F45-8BD51B0F9F58}" type="parTrans" cxnId="{73239622-025F-43ED-8EDE-065A8B6A2852}">
      <dgm:prSet/>
      <dgm:spPr/>
      <dgm:t>
        <a:bodyPr/>
        <a:lstStyle/>
        <a:p>
          <a:pPr rtl="1"/>
          <a:endParaRPr lang="ar-SA"/>
        </a:p>
      </dgm:t>
    </dgm:pt>
    <dgm:pt modelId="{0FBAECD9-1187-40F4-BF67-7069C9A20415}" type="sibTrans" cxnId="{73239622-025F-43ED-8EDE-065A8B6A2852}">
      <dgm:prSet/>
      <dgm:spPr/>
      <dgm:t>
        <a:bodyPr/>
        <a:lstStyle/>
        <a:p>
          <a:pPr rtl="1"/>
          <a:endParaRPr lang="ar-SA"/>
        </a:p>
      </dgm:t>
    </dgm:pt>
    <dgm:pt modelId="{F611D78A-9E2D-4971-9E73-7AC2581DFC51}">
      <dgm:prSet custT="1"/>
      <dgm:spPr>
        <a:blipFill rotWithShape="0">
          <a:blip xmlns:r="http://schemas.openxmlformats.org/officeDocument/2006/relationships" r:embed="rId2"/>
          <a:stretch>
            <a:fillRect/>
          </a:stretch>
        </a:blipFill>
      </dgm:spPr>
      <dgm:t>
        <a:bodyPr/>
        <a:lstStyle/>
        <a:p>
          <a:pPr rtl="1"/>
          <a:r>
            <a:rPr lang="ar-EG" sz="2800" b="1" dirty="0" smtClean="0"/>
            <a:t>ادارة الدورة</a:t>
          </a:r>
          <a:endParaRPr lang="ar-SA" sz="2800" b="1" dirty="0"/>
        </a:p>
      </dgm:t>
    </dgm:pt>
    <dgm:pt modelId="{C7D607EF-6D87-4887-895C-DB14450938E9}" type="parTrans" cxnId="{534AF052-EC70-4970-8D47-07ED9D86F690}">
      <dgm:prSet/>
      <dgm:spPr/>
      <dgm:t>
        <a:bodyPr/>
        <a:lstStyle/>
        <a:p>
          <a:pPr rtl="1"/>
          <a:endParaRPr lang="ar-SA"/>
        </a:p>
      </dgm:t>
    </dgm:pt>
    <dgm:pt modelId="{00E21551-6CE4-4CC5-81C6-7AE7E6B63CF9}" type="sibTrans" cxnId="{534AF052-EC70-4970-8D47-07ED9D86F690}">
      <dgm:prSet/>
      <dgm:spPr/>
      <dgm:t>
        <a:bodyPr/>
        <a:lstStyle/>
        <a:p>
          <a:pPr rtl="1"/>
          <a:endParaRPr lang="ar-SA"/>
        </a:p>
      </dgm:t>
    </dgm:pt>
    <dgm:pt modelId="{D29E24FC-05D5-4E97-98C7-54323AD0F0B5}">
      <dgm:prSet custT="1"/>
      <dgm:spPr>
        <a:blipFill rotWithShape="0">
          <a:blip xmlns:r="http://schemas.openxmlformats.org/officeDocument/2006/relationships" r:embed="rId3"/>
          <a:stretch>
            <a:fillRect/>
          </a:stretch>
        </a:blipFill>
      </dgm:spPr>
      <dgm:t>
        <a:bodyPr/>
        <a:lstStyle/>
        <a:p>
          <a:pPr rtl="1"/>
          <a:r>
            <a:rPr lang="ar-EG" sz="2800" b="1" dirty="0" smtClean="0"/>
            <a:t>عملية بناء النظام </a:t>
          </a:r>
          <a:r>
            <a:rPr lang="ar-EG" sz="2800" b="1" dirty="0" err="1" smtClean="0"/>
            <a:t>التدريبي </a:t>
          </a:r>
          <a:r>
            <a:rPr lang="ar-EG" sz="2800" b="1" dirty="0" smtClean="0"/>
            <a:t>/ التصميم</a:t>
          </a:r>
          <a:endParaRPr lang="ar-SA" sz="2800" b="1" dirty="0"/>
        </a:p>
      </dgm:t>
    </dgm:pt>
    <dgm:pt modelId="{7D0F9F06-850F-4690-AA3C-60913BB36118}" type="parTrans" cxnId="{6905999D-F79E-45FB-9253-F75674281729}">
      <dgm:prSet/>
      <dgm:spPr/>
      <dgm:t>
        <a:bodyPr/>
        <a:lstStyle/>
        <a:p>
          <a:pPr rtl="1"/>
          <a:endParaRPr lang="ar-SA"/>
        </a:p>
      </dgm:t>
    </dgm:pt>
    <dgm:pt modelId="{75A502E1-7EE8-4F8E-9976-255DDCA81AE7}" type="sibTrans" cxnId="{6905999D-F79E-45FB-9253-F75674281729}">
      <dgm:prSet/>
      <dgm:spPr/>
      <dgm:t>
        <a:bodyPr/>
        <a:lstStyle/>
        <a:p>
          <a:pPr rtl="1"/>
          <a:endParaRPr lang="ar-SA"/>
        </a:p>
      </dgm:t>
    </dgm:pt>
    <dgm:pt modelId="{DFA6151B-E3BE-45AD-8DE6-A54B258ADD9D}">
      <dgm:prSet custT="1"/>
      <dgm:spPr>
        <a:blipFill rotWithShape="0">
          <a:blip xmlns:r="http://schemas.openxmlformats.org/officeDocument/2006/relationships" r:embed="rId4"/>
          <a:stretch>
            <a:fillRect/>
          </a:stretch>
        </a:blipFill>
      </dgm:spPr>
      <dgm:t>
        <a:bodyPr/>
        <a:lstStyle/>
        <a:p>
          <a:pPr rtl="1"/>
          <a:r>
            <a:rPr lang="ar-EG" sz="2800" b="1" dirty="0" smtClean="0">
              <a:latin typeface="Times New Roman" pitchFamily="18" charset="0"/>
              <a:cs typeface="Arial"/>
            </a:rPr>
            <a:t>مهارات الإلقاء والإقناع المتقدمة</a:t>
          </a:r>
          <a:endParaRPr lang="ar-SA" sz="2800" b="1" dirty="0"/>
        </a:p>
      </dgm:t>
    </dgm:pt>
    <dgm:pt modelId="{1BBC5562-1E6F-45B6-9F9D-3FF24B412B49}" type="parTrans" cxnId="{1D437F20-55B2-4D72-B051-F19422A6D380}">
      <dgm:prSet/>
      <dgm:spPr/>
      <dgm:t>
        <a:bodyPr/>
        <a:lstStyle/>
        <a:p>
          <a:pPr rtl="1"/>
          <a:endParaRPr lang="ar-EG"/>
        </a:p>
      </dgm:t>
    </dgm:pt>
    <dgm:pt modelId="{8DB13E6E-4402-44D6-90BC-BE9723FDA249}" type="sibTrans" cxnId="{1D437F20-55B2-4D72-B051-F19422A6D380}">
      <dgm:prSet/>
      <dgm:spPr/>
      <dgm:t>
        <a:bodyPr/>
        <a:lstStyle/>
        <a:p>
          <a:pPr rtl="1"/>
          <a:endParaRPr lang="ar-EG"/>
        </a:p>
      </dgm:t>
    </dgm:pt>
    <dgm:pt modelId="{63FC5469-9CCB-4523-AE5E-3D72808BB6D2}" type="pres">
      <dgm:prSet presAssocID="{683FD8ED-3092-40E8-BB3C-F36A310A3877}" presName="Name0" presStyleCnt="0">
        <dgm:presLayoutVars>
          <dgm:dir/>
          <dgm:resizeHandles val="exact"/>
        </dgm:presLayoutVars>
      </dgm:prSet>
      <dgm:spPr/>
      <dgm:t>
        <a:bodyPr/>
        <a:lstStyle/>
        <a:p>
          <a:pPr rtl="1"/>
          <a:endParaRPr lang="ar-SA"/>
        </a:p>
      </dgm:t>
    </dgm:pt>
    <dgm:pt modelId="{14351B7A-7FA0-4103-8B91-E9F1416A4BDE}" type="pres">
      <dgm:prSet presAssocID="{683FD8ED-3092-40E8-BB3C-F36A310A3877}" presName="cycle" presStyleCnt="0"/>
      <dgm:spPr/>
      <dgm:t>
        <a:bodyPr/>
        <a:lstStyle/>
        <a:p>
          <a:pPr rtl="1"/>
          <a:endParaRPr lang="ar-SA"/>
        </a:p>
      </dgm:t>
    </dgm:pt>
    <dgm:pt modelId="{E23CECA5-6803-41F7-B47F-C091F357DDED}" type="pres">
      <dgm:prSet presAssocID="{7D156077-FC48-4E00-9279-C0DCC50C887C}" presName="nodeFirstNode" presStyleLbl="node1" presStyleIdx="0" presStyleCnt="5">
        <dgm:presLayoutVars>
          <dgm:bulletEnabled val="1"/>
        </dgm:presLayoutVars>
      </dgm:prSet>
      <dgm:spPr/>
      <dgm:t>
        <a:bodyPr/>
        <a:lstStyle/>
        <a:p>
          <a:pPr rtl="1"/>
          <a:endParaRPr lang="ar-SA"/>
        </a:p>
      </dgm:t>
    </dgm:pt>
    <dgm:pt modelId="{823B69D6-EABD-44B8-B557-A4445BE9D858}" type="pres">
      <dgm:prSet presAssocID="{E2F200B1-BFB1-4055-BB5F-BAE852DBF4F3}" presName="sibTransFirstNode" presStyleLbl="bgShp" presStyleIdx="0" presStyleCnt="1"/>
      <dgm:spPr/>
      <dgm:t>
        <a:bodyPr/>
        <a:lstStyle/>
        <a:p>
          <a:pPr rtl="1"/>
          <a:endParaRPr lang="ar-SA"/>
        </a:p>
      </dgm:t>
    </dgm:pt>
    <dgm:pt modelId="{E4FC657D-04EC-4527-ACE7-2542C82D4137}" type="pres">
      <dgm:prSet presAssocID="{4299C8C0-9EFE-4B56-B3A8-6441731A43E1}" presName="nodeFollowingNodes" presStyleLbl="node1" presStyleIdx="1" presStyleCnt="5" custRadScaleRad="95529" custRadScaleInc="19619">
        <dgm:presLayoutVars>
          <dgm:bulletEnabled val="1"/>
        </dgm:presLayoutVars>
      </dgm:prSet>
      <dgm:spPr/>
      <dgm:t>
        <a:bodyPr/>
        <a:lstStyle/>
        <a:p>
          <a:pPr rtl="1"/>
          <a:endParaRPr lang="ar-SA"/>
        </a:p>
      </dgm:t>
    </dgm:pt>
    <dgm:pt modelId="{626E7E74-A943-41F9-92A5-6B86187D0915}" type="pres">
      <dgm:prSet presAssocID="{F611D78A-9E2D-4971-9E73-7AC2581DFC51}" presName="nodeFollowingNodes" presStyleLbl="node1" presStyleIdx="2" presStyleCnt="5">
        <dgm:presLayoutVars>
          <dgm:bulletEnabled val="1"/>
        </dgm:presLayoutVars>
      </dgm:prSet>
      <dgm:spPr/>
      <dgm:t>
        <a:bodyPr/>
        <a:lstStyle/>
        <a:p>
          <a:pPr rtl="1"/>
          <a:endParaRPr lang="ar-SA"/>
        </a:p>
      </dgm:t>
    </dgm:pt>
    <dgm:pt modelId="{EF6DE290-021F-4F3C-B173-582D126FA912}" type="pres">
      <dgm:prSet presAssocID="{D29E24FC-05D5-4E97-98C7-54323AD0F0B5}" presName="nodeFollowingNodes" presStyleLbl="node1" presStyleIdx="3" presStyleCnt="5">
        <dgm:presLayoutVars>
          <dgm:bulletEnabled val="1"/>
        </dgm:presLayoutVars>
      </dgm:prSet>
      <dgm:spPr/>
      <dgm:t>
        <a:bodyPr/>
        <a:lstStyle/>
        <a:p>
          <a:pPr rtl="1"/>
          <a:endParaRPr lang="ar-SA"/>
        </a:p>
      </dgm:t>
    </dgm:pt>
    <dgm:pt modelId="{18C3530A-74CE-43FB-BD83-8132FA5B36BB}" type="pres">
      <dgm:prSet presAssocID="{DFA6151B-E3BE-45AD-8DE6-A54B258ADD9D}" presName="nodeFollowingNodes" presStyleLbl="node1" presStyleIdx="4" presStyleCnt="5">
        <dgm:presLayoutVars>
          <dgm:bulletEnabled val="1"/>
        </dgm:presLayoutVars>
      </dgm:prSet>
      <dgm:spPr/>
      <dgm:t>
        <a:bodyPr/>
        <a:lstStyle/>
        <a:p>
          <a:pPr rtl="1"/>
          <a:endParaRPr lang="ar-EG"/>
        </a:p>
      </dgm:t>
    </dgm:pt>
  </dgm:ptLst>
  <dgm:cxnLst>
    <dgm:cxn modelId="{6905999D-F79E-45FB-9253-F75674281729}" srcId="{683FD8ED-3092-40E8-BB3C-F36A310A3877}" destId="{D29E24FC-05D5-4E97-98C7-54323AD0F0B5}" srcOrd="3" destOrd="0" parTransId="{7D0F9F06-850F-4690-AA3C-60913BB36118}" sibTransId="{75A502E1-7EE8-4F8E-9976-255DDCA81AE7}"/>
    <dgm:cxn modelId="{C9D9C8FF-E252-46E7-AE06-D0A59C0B0739}" type="presOf" srcId="{4299C8C0-9EFE-4B56-B3A8-6441731A43E1}" destId="{E4FC657D-04EC-4527-ACE7-2542C82D4137}" srcOrd="0" destOrd="0" presId="urn:microsoft.com/office/officeart/2005/8/layout/cycle3"/>
    <dgm:cxn modelId="{EE9CCECC-43DF-42A6-A8F1-19A11296D48D}" type="presOf" srcId="{7D156077-FC48-4E00-9279-C0DCC50C887C}" destId="{E23CECA5-6803-41F7-B47F-C091F357DDED}" srcOrd="0" destOrd="0" presId="urn:microsoft.com/office/officeart/2005/8/layout/cycle3"/>
    <dgm:cxn modelId="{1D437F20-55B2-4D72-B051-F19422A6D380}" srcId="{683FD8ED-3092-40E8-BB3C-F36A310A3877}" destId="{DFA6151B-E3BE-45AD-8DE6-A54B258ADD9D}" srcOrd="4" destOrd="0" parTransId="{1BBC5562-1E6F-45B6-9F9D-3FF24B412B49}" sibTransId="{8DB13E6E-4402-44D6-90BC-BE9723FDA249}"/>
    <dgm:cxn modelId="{FAD07DD0-D54C-4E1F-91E9-84945737B8E1}" type="presOf" srcId="{D29E24FC-05D5-4E97-98C7-54323AD0F0B5}" destId="{EF6DE290-021F-4F3C-B173-582D126FA912}" srcOrd="0" destOrd="0" presId="urn:microsoft.com/office/officeart/2005/8/layout/cycle3"/>
    <dgm:cxn modelId="{94D943CC-0C47-4314-B8F9-583EA26F1B72}" type="presOf" srcId="{DFA6151B-E3BE-45AD-8DE6-A54B258ADD9D}" destId="{18C3530A-74CE-43FB-BD83-8132FA5B36BB}" srcOrd="0" destOrd="0" presId="urn:microsoft.com/office/officeart/2005/8/layout/cycle3"/>
    <dgm:cxn modelId="{534AF052-EC70-4970-8D47-07ED9D86F690}" srcId="{683FD8ED-3092-40E8-BB3C-F36A310A3877}" destId="{F611D78A-9E2D-4971-9E73-7AC2581DFC51}" srcOrd="2" destOrd="0" parTransId="{C7D607EF-6D87-4887-895C-DB14450938E9}" sibTransId="{00E21551-6CE4-4CC5-81C6-7AE7E6B63CF9}"/>
    <dgm:cxn modelId="{402191C2-E456-496B-AE55-055AC3E20C21}" srcId="{683FD8ED-3092-40E8-BB3C-F36A310A3877}" destId="{7D156077-FC48-4E00-9279-C0DCC50C887C}" srcOrd="0" destOrd="0" parTransId="{AB191B58-97BE-4E0F-8C9F-3EE229426A50}" sibTransId="{E2F200B1-BFB1-4055-BB5F-BAE852DBF4F3}"/>
    <dgm:cxn modelId="{60A9E3E6-DBB2-409D-B91B-66243DB74714}" type="presOf" srcId="{E2F200B1-BFB1-4055-BB5F-BAE852DBF4F3}" destId="{823B69D6-EABD-44B8-B557-A4445BE9D858}" srcOrd="0" destOrd="0" presId="urn:microsoft.com/office/officeart/2005/8/layout/cycle3"/>
    <dgm:cxn modelId="{73239622-025F-43ED-8EDE-065A8B6A2852}" srcId="{683FD8ED-3092-40E8-BB3C-F36A310A3877}" destId="{4299C8C0-9EFE-4B56-B3A8-6441731A43E1}" srcOrd="1" destOrd="0" parTransId="{129111F7-8952-43A1-9F45-8BD51B0F9F58}" sibTransId="{0FBAECD9-1187-40F4-BF67-7069C9A20415}"/>
    <dgm:cxn modelId="{B18BDD9B-ACE5-4CDA-8A10-FD09EFED7BFE}" type="presOf" srcId="{683FD8ED-3092-40E8-BB3C-F36A310A3877}" destId="{63FC5469-9CCB-4523-AE5E-3D72808BB6D2}" srcOrd="0" destOrd="0" presId="urn:microsoft.com/office/officeart/2005/8/layout/cycle3"/>
    <dgm:cxn modelId="{AEAD7A72-2E91-41EC-9398-96AEFF473ED9}" type="presOf" srcId="{F611D78A-9E2D-4971-9E73-7AC2581DFC51}" destId="{626E7E74-A943-41F9-92A5-6B86187D0915}" srcOrd="0" destOrd="0" presId="urn:microsoft.com/office/officeart/2005/8/layout/cycle3"/>
    <dgm:cxn modelId="{FACA4770-2E95-44AE-9AC8-701FE1316297}" type="presParOf" srcId="{63FC5469-9CCB-4523-AE5E-3D72808BB6D2}" destId="{14351B7A-7FA0-4103-8B91-E9F1416A4BDE}" srcOrd="0" destOrd="0" presId="urn:microsoft.com/office/officeart/2005/8/layout/cycle3"/>
    <dgm:cxn modelId="{BC6F97AB-A452-4E2E-9FB4-DB5E39CBB670}" type="presParOf" srcId="{14351B7A-7FA0-4103-8B91-E9F1416A4BDE}" destId="{E23CECA5-6803-41F7-B47F-C091F357DDED}" srcOrd="0" destOrd="0" presId="urn:microsoft.com/office/officeart/2005/8/layout/cycle3"/>
    <dgm:cxn modelId="{FC25A61D-4685-49C9-B032-AC885B83B302}" type="presParOf" srcId="{14351B7A-7FA0-4103-8B91-E9F1416A4BDE}" destId="{823B69D6-EABD-44B8-B557-A4445BE9D858}" srcOrd="1" destOrd="0" presId="urn:microsoft.com/office/officeart/2005/8/layout/cycle3"/>
    <dgm:cxn modelId="{7C9BF8D1-B1E8-4B6E-8FAB-4BF51B8FBE84}" type="presParOf" srcId="{14351B7A-7FA0-4103-8B91-E9F1416A4BDE}" destId="{E4FC657D-04EC-4527-ACE7-2542C82D4137}" srcOrd="2" destOrd="0" presId="urn:microsoft.com/office/officeart/2005/8/layout/cycle3"/>
    <dgm:cxn modelId="{D58E8A23-D615-4EE6-8918-B2E209F3F4E2}" type="presParOf" srcId="{14351B7A-7FA0-4103-8B91-E9F1416A4BDE}" destId="{626E7E74-A943-41F9-92A5-6B86187D0915}" srcOrd="3" destOrd="0" presId="urn:microsoft.com/office/officeart/2005/8/layout/cycle3"/>
    <dgm:cxn modelId="{47275B9D-ABBC-4E33-8B81-CED0FA0A4A63}" type="presParOf" srcId="{14351B7A-7FA0-4103-8B91-E9F1416A4BDE}" destId="{EF6DE290-021F-4F3C-B173-582D126FA912}" srcOrd="4" destOrd="0" presId="urn:microsoft.com/office/officeart/2005/8/layout/cycle3"/>
    <dgm:cxn modelId="{D570634C-616A-4858-A9F0-4254726600AC}" type="presParOf" srcId="{14351B7A-7FA0-4103-8B91-E9F1416A4BDE}" destId="{18C3530A-74CE-43FB-BD83-8132FA5B36BB}" srcOrd="5"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3B69D6-EABD-44B8-B557-A4445BE9D858}">
      <dsp:nvSpPr>
        <dsp:cNvPr id="0" name=""/>
        <dsp:cNvSpPr/>
      </dsp:nvSpPr>
      <dsp:spPr>
        <a:xfrm>
          <a:off x="813049" y="152991"/>
          <a:ext cx="5841501" cy="5841501"/>
        </a:xfrm>
        <a:prstGeom prst="circularArrow">
          <a:avLst>
            <a:gd name="adj1" fmla="val 5544"/>
            <a:gd name="adj2" fmla="val 330680"/>
            <a:gd name="adj3" fmla="val 13782648"/>
            <a:gd name="adj4" fmla="val 17381874"/>
            <a:gd name="adj5" fmla="val 5757"/>
          </a:avLst>
        </a:prstGeom>
        <a:solidFill>
          <a:schemeClr val="accent2">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E23CECA5-6803-41F7-B47F-C091F357DDED}">
      <dsp:nvSpPr>
        <dsp:cNvPr id="0" name=""/>
        <dsp:cNvSpPr/>
      </dsp:nvSpPr>
      <dsp:spPr>
        <a:xfrm>
          <a:off x="2370087" y="189172"/>
          <a:ext cx="2727424" cy="1363712"/>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smtClean="0"/>
            <a:t>مدخل اساسى لمفهوم التدريب</a:t>
          </a:r>
          <a:endParaRPr lang="ar-SA" sz="2800" b="1" u="none" kern="1200" dirty="0"/>
        </a:p>
      </dsp:txBody>
      <dsp:txXfrm>
        <a:off x="2370087" y="189172"/>
        <a:ext cx="2727424" cy="1363712"/>
      </dsp:txXfrm>
    </dsp:sp>
    <dsp:sp modelId="{E4FC657D-04EC-4527-ACE7-2542C82D4137}">
      <dsp:nvSpPr>
        <dsp:cNvPr id="0" name=""/>
        <dsp:cNvSpPr/>
      </dsp:nvSpPr>
      <dsp:spPr>
        <a:xfrm>
          <a:off x="4735711" y="2422033"/>
          <a:ext cx="2727424" cy="1363712"/>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smtClean="0"/>
            <a:t>صناعة المدرب الناجح</a:t>
          </a:r>
          <a:endParaRPr lang="ar-SA" sz="2800" b="1" kern="1200" dirty="0"/>
        </a:p>
      </dsp:txBody>
      <dsp:txXfrm>
        <a:off x="4735711" y="2422033"/>
        <a:ext cx="2727424" cy="1363712"/>
      </dsp:txXfrm>
    </dsp:sp>
    <dsp:sp modelId="{626E7E74-A943-41F9-92A5-6B86187D0915}">
      <dsp:nvSpPr>
        <dsp:cNvPr id="0" name=""/>
        <dsp:cNvSpPr/>
      </dsp:nvSpPr>
      <dsp:spPr>
        <a:xfrm>
          <a:off x="3834287" y="4695515"/>
          <a:ext cx="2727424" cy="1363712"/>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smtClean="0"/>
            <a:t>ادارة الدورة</a:t>
          </a:r>
          <a:endParaRPr lang="ar-SA" sz="2800" b="1" kern="1200" dirty="0"/>
        </a:p>
      </dsp:txBody>
      <dsp:txXfrm>
        <a:off x="3834287" y="4695515"/>
        <a:ext cx="2727424" cy="1363712"/>
      </dsp:txXfrm>
    </dsp:sp>
    <dsp:sp modelId="{EF6DE290-021F-4F3C-B173-582D126FA912}">
      <dsp:nvSpPr>
        <dsp:cNvPr id="0" name=""/>
        <dsp:cNvSpPr/>
      </dsp:nvSpPr>
      <dsp:spPr>
        <a:xfrm>
          <a:off x="905888" y="4695515"/>
          <a:ext cx="2727424" cy="1363712"/>
        </a:xfrm>
        <a:prstGeom prst="round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smtClean="0"/>
            <a:t>عملية بناء النظام </a:t>
          </a:r>
          <a:r>
            <a:rPr lang="ar-EG" sz="2800" b="1" kern="1200" dirty="0" err="1" smtClean="0"/>
            <a:t>التدريبي </a:t>
          </a:r>
          <a:r>
            <a:rPr lang="ar-EG" sz="2800" b="1" kern="1200" dirty="0" smtClean="0"/>
            <a:t>/ التصميم</a:t>
          </a:r>
          <a:endParaRPr lang="ar-SA" sz="2800" b="1" kern="1200" dirty="0"/>
        </a:p>
      </dsp:txBody>
      <dsp:txXfrm>
        <a:off x="905888" y="4695515"/>
        <a:ext cx="2727424" cy="1363712"/>
      </dsp:txXfrm>
    </dsp:sp>
    <dsp:sp modelId="{18C3530A-74CE-43FB-BD83-8132FA5B36BB}">
      <dsp:nvSpPr>
        <dsp:cNvPr id="0" name=""/>
        <dsp:cNvSpPr/>
      </dsp:nvSpPr>
      <dsp:spPr>
        <a:xfrm>
          <a:off x="962" y="1910442"/>
          <a:ext cx="2727424" cy="1363712"/>
        </a:xfrm>
        <a:prstGeom prst="roundRect">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smtClean="0">
              <a:latin typeface="Times New Roman" pitchFamily="18" charset="0"/>
              <a:cs typeface="Arial"/>
            </a:rPr>
            <a:t>مهارات الإلقاء والإقناع المتقدمة</a:t>
          </a:r>
          <a:endParaRPr lang="ar-SA" sz="2800" b="1" kern="1200" dirty="0"/>
        </a:p>
      </dsp:txBody>
      <dsp:txXfrm>
        <a:off x="962" y="1910442"/>
        <a:ext cx="2727424" cy="136371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ADEC7E9-AC89-45CF-AB79-CDD0D704E491}" type="datetimeFigureOut">
              <a:rPr lang="ar-SA" smtClean="0"/>
              <a:t>21/04/1440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FE9B107-3CB8-40B3-8007-01D9B4639FEE}" type="slidenum">
              <a:rPr lang="ar-SA" smtClean="0"/>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image" Target="../media/image35.jpeg"/></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35.jpeg"/></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image" Target="../media/image35.jpeg"/></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image" Target="../media/image35.jpeg"/></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image" Target="../media/image35.jpeg"/></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image" Target="../media/image35.jpe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2</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 xmlns:p14="http://schemas.microsoft.com/office/powerpoint/2010/main" val="2371135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4</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 xmlns:p14="http://schemas.microsoft.com/office/powerpoint/2010/main" val="3903597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5</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 xmlns:p14="http://schemas.microsoft.com/office/powerpoint/2010/main" val="363587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6</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 xmlns:p14="http://schemas.microsoft.com/office/powerpoint/2010/main" val="1838990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7</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 xmlns:p14="http://schemas.microsoft.com/office/powerpoint/2010/main" val="2051711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solidFill>
                  <a:prstClr val="black"/>
                </a:solidFill>
              </a:rPr>
              <a:pPr/>
              <a:t>8</a:t>
            </a:fld>
            <a:endParaRPr lang="en-US">
              <a:solidFill>
                <a:prstClr val="black"/>
              </a:solidFill>
            </a:endParaRPr>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solidFill>
                <a:prstClr val="black"/>
              </a:solidFill>
            </a:endParaRPr>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 xmlns:p14="http://schemas.microsoft.com/office/powerpoint/2010/main" val="3856310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6183F767-6B0D-4091-BB35-BF9667D96485}"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81E4FCE-34C7-4C25-8386-BDD8266D7889}"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183F767-6B0D-4091-BB35-BF9667D96485}"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81E4FCE-34C7-4C25-8386-BDD8266D7889}"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183F767-6B0D-4091-BB35-BF9667D96485}"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81E4FCE-34C7-4C25-8386-BDD8266D7889}"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عنوان، ونص،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1325563"/>
          </a:xfrm>
          <a:prstGeom prst="rect">
            <a:avLst/>
          </a:prstGeom>
        </p:spPr>
        <p:txBody>
          <a:bodyPr/>
          <a:lstStyle/>
          <a:p>
            <a:r>
              <a:rPr lang="ar-SA" smtClean="0"/>
              <a:t>انقر لتحرير نمط العنوان الرئيسي</a:t>
            </a:r>
            <a:endParaRPr lang="ar-EG"/>
          </a:p>
        </p:txBody>
      </p:sp>
      <p:sp>
        <p:nvSpPr>
          <p:cNvPr id="3" name="عنصر نائب للنص 2"/>
          <p:cNvSpPr>
            <a:spLocks noGrp="1"/>
          </p:cNvSpPr>
          <p:nvPr>
            <p:ph type="body" sz="half" idx="1"/>
          </p:nvPr>
        </p:nvSpPr>
        <p:spPr>
          <a:xfrm>
            <a:off x="628650" y="1825625"/>
            <a:ext cx="3867150" cy="4351338"/>
          </a:xfrm>
          <a:prstGeom prst="rect">
            <a:avLst/>
          </a:prstGeo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مخطط 3"/>
          <p:cNvSpPr>
            <a:spLocks noGrp="1"/>
          </p:cNvSpPr>
          <p:nvPr>
            <p:ph type="chart" sz="half" idx="2"/>
          </p:nvPr>
        </p:nvSpPr>
        <p:spPr>
          <a:xfrm>
            <a:off x="4648200" y="1825625"/>
            <a:ext cx="3867150" cy="4351338"/>
          </a:xfrm>
          <a:prstGeom prst="rect">
            <a:avLst/>
          </a:prstGeom>
        </p:spPr>
        <p:txBody>
          <a:bodyPr/>
          <a:lstStyle/>
          <a:p>
            <a:endParaRPr lang="ar-EG"/>
          </a:p>
        </p:txBody>
      </p:sp>
    </p:spTree>
    <p:extLst>
      <p:ext uri="{BB962C8B-B14F-4D97-AF65-F5344CB8AC3E}">
        <p14:creationId xmlns="" xmlns:p14="http://schemas.microsoft.com/office/powerpoint/2010/main" val="303639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183F767-6B0D-4091-BB35-BF9667D96485}"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81E4FCE-34C7-4C25-8386-BDD8266D7889}"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183F767-6B0D-4091-BB35-BF9667D96485}"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81E4FCE-34C7-4C25-8386-BDD8266D7889}"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6183F767-6B0D-4091-BB35-BF9667D96485}"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81E4FCE-34C7-4C25-8386-BDD8266D7889}"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6183F767-6B0D-4091-BB35-BF9667D96485}" type="datetimeFigureOut">
              <a:rPr lang="ar-SA" smtClean="0"/>
              <a:t>21/04/1440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B81E4FCE-34C7-4C25-8386-BDD8266D7889}"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183F767-6B0D-4091-BB35-BF9667D96485}" type="datetimeFigureOut">
              <a:rPr lang="ar-SA" smtClean="0"/>
              <a:t>21/04/1440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B81E4FCE-34C7-4C25-8386-BDD8266D7889}"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183F767-6B0D-4091-BB35-BF9667D96485}" type="datetimeFigureOut">
              <a:rPr lang="ar-SA" smtClean="0"/>
              <a:t>21/04/1440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B81E4FCE-34C7-4C25-8386-BDD8266D7889}"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183F767-6B0D-4091-BB35-BF9667D96485}"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81E4FCE-34C7-4C25-8386-BDD8266D7889}"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183F767-6B0D-4091-BB35-BF9667D96485}"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81E4FCE-34C7-4C25-8386-BDD8266D7889}"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183F767-6B0D-4091-BB35-BF9667D96485}" type="datetimeFigureOut">
              <a:rPr lang="ar-SA" smtClean="0"/>
              <a:t>21/04/1440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81E4FCE-34C7-4C25-8386-BDD8266D7889}"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Hexagon 21"/>
          <p:cNvSpPr/>
          <p:nvPr/>
        </p:nvSpPr>
        <p:spPr>
          <a:xfrm>
            <a:off x="7173334" y="-13358"/>
            <a:ext cx="1559860" cy="1574193"/>
          </a:xfrm>
          <a:prstGeom prst="hexagon">
            <a:avLst>
              <a:gd name="adj" fmla="val 25000"/>
              <a:gd name="vf" fmla="val 115470"/>
            </a:avLst>
          </a:prstGeom>
          <a:blipFill rotWithShape="1">
            <a:blip r:embed="rId2"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Hexagon 17"/>
          <p:cNvSpPr/>
          <p:nvPr/>
        </p:nvSpPr>
        <p:spPr>
          <a:xfrm>
            <a:off x="5961394" y="789511"/>
            <a:ext cx="1559860" cy="1574193"/>
          </a:xfrm>
          <a:prstGeom prst="hexagon">
            <a:avLst>
              <a:gd name="adj" fmla="val 25000"/>
              <a:gd name="vf" fmla="val 115470"/>
            </a:avLst>
          </a:prstGeom>
          <a:blipFill rotWithShape="1">
            <a:blip r:embed="rId3"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Hexagon 33"/>
          <p:cNvSpPr/>
          <p:nvPr/>
        </p:nvSpPr>
        <p:spPr>
          <a:xfrm>
            <a:off x="7173334" y="1560835"/>
            <a:ext cx="1559860" cy="1562459"/>
          </a:xfrm>
          <a:prstGeom prst="hexagon">
            <a:avLst>
              <a:gd name="adj" fmla="val 25000"/>
              <a:gd name="vf" fmla="val 115470"/>
            </a:avLst>
          </a:prstGeom>
          <a:blipFill rotWithShape="1">
            <a:blip r:embed="rId4"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Hexagon 25"/>
          <p:cNvSpPr/>
          <p:nvPr/>
        </p:nvSpPr>
        <p:spPr>
          <a:xfrm>
            <a:off x="5961394" y="2390385"/>
            <a:ext cx="1559860" cy="1547004"/>
          </a:xfrm>
          <a:prstGeom prst="hexagon">
            <a:avLst>
              <a:gd name="adj" fmla="val 25000"/>
              <a:gd name="vf" fmla="val 115470"/>
            </a:avLst>
          </a:prstGeom>
          <a:blipFill rotWithShape="1">
            <a:blip r:embed="rId5"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Hexagon 9"/>
          <p:cNvSpPr/>
          <p:nvPr/>
        </p:nvSpPr>
        <p:spPr>
          <a:xfrm>
            <a:off x="7202006" y="3163887"/>
            <a:ext cx="1559860" cy="1574193"/>
          </a:xfrm>
          <a:prstGeom prst="hexagon">
            <a:avLst>
              <a:gd name="adj" fmla="val 25000"/>
              <a:gd name="vf" fmla="val 115470"/>
            </a:avLst>
          </a:prstGeom>
          <a:blipFill rotWithShape="1">
            <a:blip r:embed="rId6"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Hexagon 13"/>
          <p:cNvSpPr/>
          <p:nvPr/>
        </p:nvSpPr>
        <p:spPr>
          <a:xfrm>
            <a:off x="4761574" y="1608223"/>
            <a:ext cx="1559860" cy="1557552"/>
          </a:xfrm>
          <a:prstGeom prst="hexagon">
            <a:avLst>
              <a:gd name="adj" fmla="val 25000"/>
              <a:gd name="vf" fmla="val 115470"/>
            </a:avLst>
          </a:prstGeom>
          <a:blipFill rotWithShape="1">
            <a:blip r:embed="rId7"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Hexagon 29"/>
          <p:cNvSpPr/>
          <p:nvPr/>
        </p:nvSpPr>
        <p:spPr>
          <a:xfrm>
            <a:off x="6021373" y="3964070"/>
            <a:ext cx="1512053" cy="1589414"/>
          </a:xfrm>
          <a:prstGeom prst="hexagon">
            <a:avLst>
              <a:gd name="adj" fmla="val 25000"/>
              <a:gd name="vf" fmla="val 115470"/>
            </a:avLst>
          </a:prstGeom>
          <a:blipFill rotWithShape="1">
            <a:blip r:embed="rId8"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Hexagon 5"/>
          <p:cNvSpPr/>
          <p:nvPr/>
        </p:nvSpPr>
        <p:spPr>
          <a:xfrm>
            <a:off x="4768998" y="3222501"/>
            <a:ext cx="1559859" cy="1515071"/>
          </a:xfrm>
          <a:prstGeom prst="hexagon">
            <a:avLst>
              <a:gd name="adj" fmla="val 25000"/>
              <a:gd name="vf" fmla="val 115470"/>
            </a:avLst>
          </a:prstGeom>
          <a:blipFill rotWithShape="1">
            <a:blip r:embed="rId9"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Hexagon 10"/>
          <p:cNvSpPr/>
          <p:nvPr/>
        </p:nvSpPr>
        <p:spPr>
          <a:xfrm>
            <a:off x="3532586" y="2426199"/>
            <a:ext cx="1552436" cy="1515071"/>
          </a:xfrm>
          <a:prstGeom prst="hexagon">
            <a:avLst>
              <a:gd name="adj" fmla="val 25000"/>
              <a:gd name="vf" fmla="val 115470"/>
            </a:avLst>
          </a:prstGeom>
          <a:blipFill rotWithShape="1">
            <a:blip r:embed="rId10"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Hexagon 11"/>
          <p:cNvSpPr/>
          <p:nvPr/>
        </p:nvSpPr>
        <p:spPr>
          <a:xfrm>
            <a:off x="3569178" y="3997891"/>
            <a:ext cx="1519068" cy="1482228"/>
          </a:xfrm>
          <a:prstGeom prst="hexagon">
            <a:avLst>
              <a:gd name="adj" fmla="val 25000"/>
              <a:gd name="vf" fmla="val 115470"/>
            </a:avLst>
          </a:prstGeom>
          <a:blipFill rotWithShape="1">
            <a:blip r:embed="rId11"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pic>
        <p:nvPicPr>
          <p:cNvPr id="2" name="Picture 1"/>
          <p:cNvPicPr>
            <a:picLocks noChangeAspect="1"/>
          </p:cNvPicPr>
          <p:nvPr/>
        </p:nvPicPr>
        <p:blipFill>
          <a:blip r:embed="rId12" cstate="print"/>
          <a:stretch>
            <a:fillRect/>
          </a:stretch>
        </p:blipFill>
        <p:spPr>
          <a:xfrm>
            <a:off x="4783582" y="36869"/>
            <a:ext cx="1515843" cy="1568189"/>
          </a:xfrm>
          <a:prstGeom prst="rect">
            <a:avLst/>
          </a:prstGeom>
        </p:spPr>
      </p:pic>
      <p:sp>
        <p:nvSpPr>
          <p:cNvPr id="13" name="Hexagon 12"/>
          <p:cNvSpPr/>
          <p:nvPr/>
        </p:nvSpPr>
        <p:spPr>
          <a:xfrm>
            <a:off x="3576090" y="878012"/>
            <a:ext cx="1519068" cy="1502436"/>
          </a:xfrm>
          <a:prstGeom prst="hexagon">
            <a:avLst>
              <a:gd name="adj" fmla="val 25000"/>
              <a:gd name="vf" fmla="val 115470"/>
            </a:avLst>
          </a:prstGeom>
          <a:blipFill rotWithShape="1">
            <a:blip r:embed="rId13"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Hexagon 14"/>
          <p:cNvSpPr/>
          <p:nvPr/>
        </p:nvSpPr>
        <p:spPr>
          <a:xfrm>
            <a:off x="7205908" y="4767447"/>
            <a:ext cx="1488116" cy="1573685"/>
          </a:xfrm>
          <a:prstGeom prst="hexagon">
            <a:avLst>
              <a:gd name="adj" fmla="val 25000"/>
              <a:gd name="vf" fmla="val 115470"/>
            </a:avLst>
          </a:prstGeom>
          <a:blipFill rotWithShape="1">
            <a:blip r:embed="rId14"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Hexagon 15"/>
          <p:cNvSpPr/>
          <p:nvPr/>
        </p:nvSpPr>
        <p:spPr>
          <a:xfrm>
            <a:off x="4771193" y="4767447"/>
            <a:ext cx="1543895" cy="1591155"/>
          </a:xfrm>
          <a:prstGeom prst="hexagon">
            <a:avLst>
              <a:gd name="adj" fmla="val 25000"/>
              <a:gd name="vf" fmla="val 115470"/>
            </a:avLst>
          </a:prstGeom>
          <a:blipFill rotWithShape="1">
            <a:blip r:embed="rId15"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Hexagon 16"/>
          <p:cNvSpPr/>
          <p:nvPr/>
        </p:nvSpPr>
        <p:spPr>
          <a:xfrm>
            <a:off x="5991378" y="5580165"/>
            <a:ext cx="1499892" cy="1489843"/>
          </a:xfrm>
          <a:prstGeom prst="hexagon">
            <a:avLst>
              <a:gd name="adj" fmla="val 25000"/>
              <a:gd name="vf" fmla="val 115470"/>
            </a:avLst>
          </a:prstGeom>
          <a:blipFill rotWithShape="1">
            <a:blip r:embed="rId16"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Hexagon 18"/>
          <p:cNvSpPr/>
          <p:nvPr/>
        </p:nvSpPr>
        <p:spPr>
          <a:xfrm>
            <a:off x="2364150" y="1582153"/>
            <a:ext cx="1504732" cy="1573685"/>
          </a:xfrm>
          <a:prstGeom prst="hexagon">
            <a:avLst>
              <a:gd name="adj" fmla="val 25000"/>
              <a:gd name="vf" fmla="val 115470"/>
            </a:avLst>
          </a:prstGeom>
          <a:blipFill rotWithShape="1">
            <a:blip r:embed="rId17"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Hexagon 19"/>
          <p:cNvSpPr/>
          <p:nvPr/>
        </p:nvSpPr>
        <p:spPr>
          <a:xfrm>
            <a:off x="2387894" y="3199873"/>
            <a:ext cx="1504732" cy="1542801"/>
          </a:xfrm>
          <a:prstGeom prst="hexagon">
            <a:avLst>
              <a:gd name="adj" fmla="val 25000"/>
              <a:gd name="vf" fmla="val 115470"/>
            </a:avLst>
          </a:prstGeom>
          <a:blipFill rotWithShape="1">
            <a:blip r:embed="rId18"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Hexagon 20"/>
          <p:cNvSpPr/>
          <p:nvPr/>
        </p:nvSpPr>
        <p:spPr>
          <a:xfrm>
            <a:off x="2400015" y="4785316"/>
            <a:ext cx="1492611" cy="1478098"/>
          </a:xfrm>
          <a:prstGeom prst="hexagon">
            <a:avLst>
              <a:gd name="adj" fmla="val 25000"/>
              <a:gd name="vf" fmla="val 115470"/>
            </a:avLst>
          </a:prstGeom>
          <a:blipFill rotWithShape="1">
            <a:blip r:embed="rId19"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Hexagon 22"/>
          <p:cNvSpPr/>
          <p:nvPr/>
        </p:nvSpPr>
        <p:spPr>
          <a:xfrm>
            <a:off x="3569178" y="5516348"/>
            <a:ext cx="1488411" cy="1628630"/>
          </a:xfrm>
          <a:prstGeom prst="hexagon">
            <a:avLst>
              <a:gd name="adj" fmla="val 25000"/>
              <a:gd name="vf" fmla="val 115470"/>
            </a:avLst>
          </a:prstGeom>
          <a:blipFill rotWithShape="1">
            <a:blip r:embed="rId20"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pic>
        <p:nvPicPr>
          <p:cNvPr id="3" name="Picture 2"/>
          <p:cNvPicPr>
            <a:picLocks noChangeAspect="1"/>
          </p:cNvPicPr>
          <p:nvPr/>
        </p:nvPicPr>
        <p:blipFill>
          <a:blip r:embed="rId21" cstate="print"/>
          <a:stretch>
            <a:fillRect/>
          </a:stretch>
        </p:blipFill>
        <p:spPr>
          <a:xfrm>
            <a:off x="2349814" y="-27384"/>
            <a:ext cx="1504732" cy="1589382"/>
          </a:xfrm>
          <a:prstGeom prst="rect">
            <a:avLst/>
          </a:prstGeom>
        </p:spPr>
      </p:pic>
      <p:pic>
        <p:nvPicPr>
          <p:cNvPr id="4" name="Picture 3"/>
          <p:cNvPicPr>
            <a:picLocks noChangeAspect="1"/>
          </p:cNvPicPr>
          <p:nvPr/>
        </p:nvPicPr>
        <p:blipFill>
          <a:blip r:embed="rId22" cstate="print"/>
          <a:stretch>
            <a:fillRect/>
          </a:stretch>
        </p:blipFill>
        <p:spPr>
          <a:xfrm>
            <a:off x="1179063" y="777817"/>
            <a:ext cx="1454531" cy="1609182"/>
          </a:xfrm>
          <a:prstGeom prst="rect">
            <a:avLst/>
          </a:prstGeom>
        </p:spPr>
      </p:pic>
      <p:pic>
        <p:nvPicPr>
          <p:cNvPr id="5" name="Picture 4"/>
          <p:cNvPicPr>
            <a:picLocks noChangeAspect="1"/>
          </p:cNvPicPr>
          <p:nvPr/>
        </p:nvPicPr>
        <p:blipFill>
          <a:blip r:embed="rId23" cstate="print"/>
          <a:stretch>
            <a:fillRect/>
          </a:stretch>
        </p:blipFill>
        <p:spPr>
          <a:xfrm>
            <a:off x="1204907" y="2421329"/>
            <a:ext cx="1454530" cy="1542741"/>
          </a:xfrm>
          <a:prstGeom prst="rect">
            <a:avLst/>
          </a:prstGeom>
        </p:spPr>
      </p:pic>
      <p:pic>
        <p:nvPicPr>
          <p:cNvPr id="7" name="Picture 6"/>
          <p:cNvPicPr>
            <a:picLocks noChangeAspect="1"/>
          </p:cNvPicPr>
          <p:nvPr/>
        </p:nvPicPr>
        <p:blipFill>
          <a:blip r:embed="rId24" cstate="print"/>
          <a:stretch>
            <a:fillRect/>
          </a:stretch>
        </p:blipFill>
        <p:spPr>
          <a:xfrm>
            <a:off x="1232975" y="4003278"/>
            <a:ext cx="1412979" cy="1528338"/>
          </a:xfrm>
          <a:prstGeom prst="rect">
            <a:avLst/>
          </a:prstGeom>
        </p:spPr>
      </p:pic>
      <p:pic>
        <p:nvPicPr>
          <p:cNvPr id="8" name="Picture 7"/>
          <p:cNvPicPr>
            <a:picLocks noChangeAspect="1"/>
          </p:cNvPicPr>
          <p:nvPr/>
        </p:nvPicPr>
        <p:blipFill>
          <a:blip r:embed="rId25" cstate="print"/>
          <a:stretch>
            <a:fillRect/>
          </a:stretch>
        </p:blipFill>
        <p:spPr>
          <a:xfrm>
            <a:off x="1264115" y="5546459"/>
            <a:ext cx="1384911" cy="1507748"/>
          </a:xfrm>
          <a:prstGeom prst="rect">
            <a:avLst/>
          </a:prstGeom>
        </p:spPr>
      </p:pic>
      <p:pic>
        <p:nvPicPr>
          <p:cNvPr id="9" name="Picture 8"/>
          <p:cNvPicPr>
            <a:picLocks noChangeAspect="1"/>
          </p:cNvPicPr>
          <p:nvPr/>
        </p:nvPicPr>
        <p:blipFill>
          <a:blip r:embed="rId26" cstate="print"/>
          <a:stretch>
            <a:fillRect/>
          </a:stretch>
        </p:blipFill>
        <p:spPr>
          <a:xfrm>
            <a:off x="35496" y="99796"/>
            <a:ext cx="1428686" cy="1542741"/>
          </a:xfrm>
          <a:prstGeom prst="rect">
            <a:avLst/>
          </a:prstGeom>
        </p:spPr>
      </p:pic>
      <p:pic>
        <p:nvPicPr>
          <p:cNvPr id="24" name="Picture 23"/>
          <p:cNvPicPr>
            <a:picLocks noChangeAspect="1"/>
          </p:cNvPicPr>
          <p:nvPr/>
        </p:nvPicPr>
        <p:blipFill>
          <a:blip r:embed="rId27" cstate="print"/>
          <a:stretch>
            <a:fillRect/>
          </a:stretch>
        </p:blipFill>
        <p:spPr>
          <a:xfrm>
            <a:off x="47969" y="1660641"/>
            <a:ext cx="1406374" cy="1574193"/>
          </a:xfrm>
          <a:prstGeom prst="rect">
            <a:avLst/>
          </a:prstGeom>
        </p:spPr>
      </p:pic>
      <p:pic>
        <p:nvPicPr>
          <p:cNvPr id="25" name="Picture 24"/>
          <p:cNvPicPr>
            <a:picLocks noChangeAspect="1"/>
          </p:cNvPicPr>
          <p:nvPr/>
        </p:nvPicPr>
        <p:blipFill>
          <a:blip r:embed="rId28" cstate="print"/>
          <a:stretch>
            <a:fillRect/>
          </a:stretch>
        </p:blipFill>
        <p:spPr>
          <a:xfrm>
            <a:off x="100723" y="3283402"/>
            <a:ext cx="1373685" cy="1542778"/>
          </a:xfrm>
          <a:prstGeom prst="rect">
            <a:avLst/>
          </a:prstGeom>
        </p:spPr>
      </p:pic>
      <p:pic>
        <p:nvPicPr>
          <p:cNvPr id="27" name="Picture 26"/>
          <p:cNvPicPr>
            <a:picLocks noChangeAspect="1"/>
          </p:cNvPicPr>
          <p:nvPr/>
        </p:nvPicPr>
        <p:blipFill>
          <a:blip r:embed="rId29" cstate="print"/>
          <a:stretch>
            <a:fillRect/>
          </a:stretch>
        </p:blipFill>
        <p:spPr>
          <a:xfrm>
            <a:off x="112573" y="4828801"/>
            <a:ext cx="1353620" cy="1484045"/>
          </a:xfrm>
          <a:prstGeom prst="rect">
            <a:avLst/>
          </a:prstGeom>
        </p:spPr>
      </p:pic>
      <p:sp>
        <p:nvSpPr>
          <p:cNvPr id="28" name="Rectangle 27"/>
          <p:cNvSpPr/>
          <p:nvPr/>
        </p:nvSpPr>
        <p:spPr>
          <a:xfrm>
            <a:off x="744408" y="2794225"/>
            <a:ext cx="7128792" cy="1512168"/>
          </a:xfrm>
          <a:prstGeom prst="rect">
            <a:avLst/>
          </a:prstGeom>
          <a:solidFill>
            <a:srgbClr val="00B0F0">
              <a:alpha val="63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prstTxWarp prst="textStop">
              <a:avLst/>
            </a:prstTxWarp>
          </a:bodyPr>
          <a:lstStyle/>
          <a:p>
            <a:pPr algn="ctr"/>
            <a:r>
              <a:rPr lang="en-US" sz="6000" b="1" dirty="0">
                <a:ln w="6600">
                  <a:solidFill>
                    <a:srgbClr val="333399"/>
                  </a:solidFill>
                  <a:prstDash val="solid"/>
                </a:ln>
                <a:solidFill>
                  <a:srgbClr val="FFFFFF"/>
                </a:solidFill>
                <a:effectLst>
                  <a:outerShdw dist="38100" dir="2700000" algn="tl" rotWithShape="0">
                    <a:srgbClr val="333399"/>
                  </a:outerShdw>
                </a:effectLst>
              </a:rPr>
              <a:t>training of trainers</a:t>
            </a:r>
            <a:endParaRPr lang="ar-EG" sz="6000" b="1" dirty="0">
              <a:ln w="6600">
                <a:solidFill>
                  <a:srgbClr val="333399"/>
                </a:solidFill>
                <a:prstDash val="solid"/>
              </a:ln>
              <a:solidFill>
                <a:srgbClr val="FFFFFF"/>
              </a:solidFill>
              <a:effectLst>
                <a:outerShdw dist="38100" dir="2700000" algn="tl" rotWithShape="0">
                  <a:srgbClr val="333399"/>
                </a:outerShdw>
              </a:effectLst>
            </a:endParaRPr>
          </a:p>
        </p:txBody>
      </p:sp>
      <p:sp>
        <p:nvSpPr>
          <p:cNvPr id="31" name="Plaque 30"/>
          <p:cNvSpPr/>
          <p:nvPr/>
        </p:nvSpPr>
        <p:spPr>
          <a:xfrm>
            <a:off x="0" y="6309320"/>
            <a:ext cx="827584" cy="548680"/>
          </a:xfrm>
          <a:prstGeom prst="plaqu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fld id="{2B61014D-3F7B-43C9-9B41-FF564F90BB59}" type="slidenum">
              <a:rPr lang="ar-EG" smtClean="0"/>
              <a:pPr algn="ctr"/>
              <a:t>1</a:t>
            </a:fld>
            <a:endParaRPr lang="ar-EG" dirty="0"/>
          </a:p>
        </p:txBody>
      </p:sp>
    </p:spTree>
    <p:extLst>
      <p:ext uri="{BB962C8B-B14F-4D97-AF65-F5344CB8AC3E}">
        <p14:creationId xmlns="" xmlns:p14="http://schemas.microsoft.com/office/powerpoint/2010/main" val="2295405006"/>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80">
                                          <p:stCondLst>
                                            <p:cond delay="0"/>
                                          </p:stCondLst>
                                        </p:cTn>
                                        <p:tgtEl>
                                          <p:spTgt spid="22"/>
                                        </p:tgtEl>
                                      </p:cBhvr>
                                    </p:animEffect>
                                    <p:anim calcmode="lin" valueType="num">
                                      <p:cBhvr>
                                        <p:cTn id="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
                                        </p:tgtEl>
                                      </p:cBhvr>
                                      <p:to x="100000" y="60000"/>
                                    </p:animScale>
                                    <p:animScale>
                                      <p:cBhvr>
                                        <p:cTn id="14" dur="166" decel="50000">
                                          <p:stCondLst>
                                            <p:cond delay="676"/>
                                          </p:stCondLst>
                                        </p:cTn>
                                        <p:tgtEl>
                                          <p:spTgt spid="22"/>
                                        </p:tgtEl>
                                      </p:cBhvr>
                                      <p:to x="100000" y="100000"/>
                                    </p:animScale>
                                    <p:animScale>
                                      <p:cBhvr>
                                        <p:cTn id="15" dur="26">
                                          <p:stCondLst>
                                            <p:cond delay="1312"/>
                                          </p:stCondLst>
                                        </p:cTn>
                                        <p:tgtEl>
                                          <p:spTgt spid="22"/>
                                        </p:tgtEl>
                                      </p:cBhvr>
                                      <p:to x="100000" y="80000"/>
                                    </p:animScale>
                                    <p:animScale>
                                      <p:cBhvr>
                                        <p:cTn id="16" dur="166" decel="50000">
                                          <p:stCondLst>
                                            <p:cond delay="1338"/>
                                          </p:stCondLst>
                                        </p:cTn>
                                        <p:tgtEl>
                                          <p:spTgt spid="22"/>
                                        </p:tgtEl>
                                      </p:cBhvr>
                                      <p:to x="100000" y="100000"/>
                                    </p:animScale>
                                    <p:animScale>
                                      <p:cBhvr>
                                        <p:cTn id="17" dur="26">
                                          <p:stCondLst>
                                            <p:cond delay="1642"/>
                                          </p:stCondLst>
                                        </p:cTn>
                                        <p:tgtEl>
                                          <p:spTgt spid="22"/>
                                        </p:tgtEl>
                                      </p:cBhvr>
                                      <p:to x="100000" y="90000"/>
                                    </p:animScale>
                                    <p:animScale>
                                      <p:cBhvr>
                                        <p:cTn id="18" dur="166" decel="50000">
                                          <p:stCondLst>
                                            <p:cond delay="1668"/>
                                          </p:stCondLst>
                                        </p:cTn>
                                        <p:tgtEl>
                                          <p:spTgt spid="22"/>
                                        </p:tgtEl>
                                      </p:cBhvr>
                                      <p:to x="100000" y="100000"/>
                                    </p:animScale>
                                    <p:animScale>
                                      <p:cBhvr>
                                        <p:cTn id="19" dur="26">
                                          <p:stCondLst>
                                            <p:cond delay="1808"/>
                                          </p:stCondLst>
                                        </p:cTn>
                                        <p:tgtEl>
                                          <p:spTgt spid="22"/>
                                        </p:tgtEl>
                                      </p:cBhvr>
                                      <p:to x="100000" y="95000"/>
                                    </p:animScale>
                                    <p:animScale>
                                      <p:cBhvr>
                                        <p:cTn id="20" dur="166" decel="50000">
                                          <p:stCondLst>
                                            <p:cond delay="1834"/>
                                          </p:stCondLst>
                                        </p:cTn>
                                        <p:tgtEl>
                                          <p:spTgt spid="22"/>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down)">
                                      <p:cBhvr>
                                        <p:cTn id="58" dur="580">
                                          <p:stCondLst>
                                            <p:cond delay="0"/>
                                          </p:stCondLst>
                                        </p:cTn>
                                        <p:tgtEl>
                                          <p:spTgt spid="24"/>
                                        </p:tgtEl>
                                      </p:cBhvr>
                                    </p:animEffect>
                                    <p:anim calcmode="lin" valueType="num">
                                      <p:cBhvr>
                                        <p:cTn id="5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64" dur="26">
                                          <p:stCondLst>
                                            <p:cond delay="650"/>
                                          </p:stCondLst>
                                        </p:cTn>
                                        <p:tgtEl>
                                          <p:spTgt spid="24"/>
                                        </p:tgtEl>
                                      </p:cBhvr>
                                      <p:to x="100000" y="60000"/>
                                    </p:animScale>
                                    <p:animScale>
                                      <p:cBhvr>
                                        <p:cTn id="65" dur="166" decel="50000">
                                          <p:stCondLst>
                                            <p:cond delay="676"/>
                                          </p:stCondLst>
                                        </p:cTn>
                                        <p:tgtEl>
                                          <p:spTgt spid="24"/>
                                        </p:tgtEl>
                                      </p:cBhvr>
                                      <p:to x="100000" y="100000"/>
                                    </p:animScale>
                                    <p:animScale>
                                      <p:cBhvr>
                                        <p:cTn id="66" dur="26">
                                          <p:stCondLst>
                                            <p:cond delay="1312"/>
                                          </p:stCondLst>
                                        </p:cTn>
                                        <p:tgtEl>
                                          <p:spTgt spid="24"/>
                                        </p:tgtEl>
                                      </p:cBhvr>
                                      <p:to x="100000" y="80000"/>
                                    </p:animScale>
                                    <p:animScale>
                                      <p:cBhvr>
                                        <p:cTn id="67" dur="166" decel="50000">
                                          <p:stCondLst>
                                            <p:cond delay="1338"/>
                                          </p:stCondLst>
                                        </p:cTn>
                                        <p:tgtEl>
                                          <p:spTgt spid="24"/>
                                        </p:tgtEl>
                                      </p:cBhvr>
                                      <p:to x="100000" y="100000"/>
                                    </p:animScale>
                                    <p:animScale>
                                      <p:cBhvr>
                                        <p:cTn id="68" dur="26">
                                          <p:stCondLst>
                                            <p:cond delay="1642"/>
                                          </p:stCondLst>
                                        </p:cTn>
                                        <p:tgtEl>
                                          <p:spTgt spid="24"/>
                                        </p:tgtEl>
                                      </p:cBhvr>
                                      <p:to x="100000" y="90000"/>
                                    </p:animScale>
                                    <p:animScale>
                                      <p:cBhvr>
                                        <p:cTn id="69" dur="166" decel="50000">
                                          <p:stCondLst>
                                            <p:cond delay="1668"/>
                                          </p:stCondLst>
                                        </p:cTn>
                                        <p:tgtEl>
                                          <p:spTgt spid="24"/>
                                        </p:tgtEl>
                                      </p:cBhvr>
                                      <p:to x="100000" y="100000"/>
                                    </p:animScale>
                                    <p:animScale>
                                      <p:cBhvr>
                                        <p:cTn id="70" dur="26">
                                          <p:stCondLst>
                                            <p:cond delay="1808"/>
                                          </p:stCondLst>
                                        </p:cTn>
                                        <p:tgtEl>
                                          <p:spTgt spid="24"/>
                                        </p:tgtEl>
                                      </p:cBhvr>
                                      <p:to x="100000" y="95000"/>
                                    </p:animScale>
                                    <p:animScale>
                                      <p:cBhvr>
                                        <p:cTn id="71" dur="166" decel="50000">
                                          <p:stCondLst>
                                            <p:cond delay="1834"/>
                                          </p:stCondLst>
                                        </p:cTn>
                                        <p:tgtEl>
                                          <p:spTgt spid="24"/>
                                        </p:tgtEl>
                                      </p:cBhvr>
                                      <p:to x="100000" y="100000"/>
                                    </p:animScale>
                                  </p:childTnLst>
                                </p:cTn>
                              </p:par>
                            </p:childTnLst>
                          </p:cTn>
                        </p:par>
                        <p:par>
                          <p:cTn id="72" fill="hold">
                            <p:stCondLst>
                              <p:cond delay="8000"/>
                            </p:stCondLst>
                            <p:childTnLst>
                              <p:par>
                                <p:cTn id="73" presetID="26" presetClass="entr" presetSubtype="0"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down)">
                                      <p:cBhvr>
                                        <p:cTn id="75" dur="580">
                                          <p:stCondLst>
                                            <p:cond delay="0"/>
                                          </p:stCondLst>
                                        </p:cTn>
                                        <p:tgtEl>
                                          <p:spTgt spid="5"/>
                                        </p:tgtEl>
                                      </p:cBhvr>
                                    </p:animEffect>
                                    <p:anim calcmode="lin" valueType="num">
                                      <p:cBhvr>
                                        <p:cTn id="7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tgtEl>
                                      </p:cBhvr>
                                      <p:to x="100000" y="60000"/>
                                    </p:animScale>
                                    <p:animScale>
                                      <p:cBhvr>
                                        <p:cTn id="82" dur="166" decel="50000">
                                          <p:stCondLst>
                                            <p:cond delay="676"/>
                                          </p:stCondLst>
                                        </p:cTn>
                                        <p:tgtEl>
                                          <p:spTgt spid="5"/>
                                        </p:tgtEl>
                                      </p:cBhvr>
                                      <p:to x="100000" y="100000"/>
                                    </p:animScale>
                                    <p:animScale>
                                      <p:cBhvr>
                                        <p:cTn id="83" dur="26">
                                          <p:stCondLst>
                                            <p:cond delay="1312"/>
                                          </p:stCondLst>
                                        </p:cTn>
                                        <p:tgtEl>
                                          <p:spTgt spid="5"/>
                                        </p:tgtEl>
                                      </p:cBhvr>
                                      <p:to x="100000" y="80000"/>
                                    </p:animScale>
                                    <p:animScale>
                                      <p:cBhvr>
                                        <p:cTn id="84" dur="166" decel="50000">
                                          <p:stCondLst>
                                            <p:cond delay="1338"/>
                                          </p:stCondLst>
                                        </p:cTn>
                                        <p:tgtEl>
                                          <p:spTgt spid="5"/>
                                        </p:tgtEl>
                                      </p:cBhvr>
                                      <p:to x="100000" y="100000"/>
                                    </p:animScale>
                                    <p:animScale>
                                      <p:cBhvr>
                                        <p:cTn id="85" dur="26">
                                          <p:stCondLst>
                                            <p:cond delay="1642"/>
                                          </p:stCondLst>
                                        </p:cTn>
                                        <p:tgtEl>
                                          <p:spTgt spid="5"/>
                                        </p:tgtEl>
                                      </p:cBhvr>
                                      <p:to x="100000" y="90000"/>
                                    </p:animScale>
                                    <p:animScale>
                                      <p:cBhvr>
                                        <p:cTn id="86" dur="166" decel="50000">
                                          <p:stCondLst>
                                            <p:cond delay="1668"/>
                                          </p:stCondLst>
                                        </p:cTn>
                                        <p:tgtEl>
                                          <p:spTgt spid="5"/>
                                        </p:tgtEl>
                                      </p:cBhvr>
                                      <p:to x="100000" y="100000"/>
                                    </p:animScale>
                                    <p:animScale>
                                      <p:cBhvr>
                                        <p:cTn id="87" dur="26">
                                          <p:stCondLst>
                                            <p:cond delay="1808"/>
                                          </p:stCondLst>
                                        </p:cTn>
                                        <p:tgtEl>
                                          <p:spTgt spid="5"/>
                                        </p:tgtEl>
                                      </p:cBhvr>
                                      <p:to x="100000" y="95000"/>
                                    </p:animScale>
                                    <p:animScale>
                                      <p:cBhvr>
                                        <p:cTn id="88" dur="166" decel="50000">
                                          <p:stCondLst>
                                            <p:cond delay="1834"/>
                                          </p:stCondLst>
                                        </p:cTn>
                                        <p:tgtEl>
                                          <p:spTgt spid="5"/>
                                        </p:tgtEl>
                                      </p:cBhvr>
                                      <p:to x="100000" y="100000"/>
                                    </p:animScale>
                                  </p:childTnLst>
                                </p:cTn>
                              </p:par>
                            </p:childTnLst>
                          </p:cTn>
                        </p:par>
                        <p:par>
                          <p:cTn id="89" fill="hold">
                            <p:stCondLst>
                              <p:cond delay="10000"/>
                            </p:stCondLst>
                            <p:childTnLst>
                              <p:par>
                                <p:cTn id="90" presetID="26" presetClass="entr" presetSubtype="0" fill="hold" nodeType="after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wipe(down)">
                                      <p:cBhvr>
                                        <p:cTn id="92" dur="580">
                                          <p:stCondLst>
                                            <p:cond delay="0"/>
                                          </p:stCondLst>
                                        </p:cTn>
                                        <p:tgtEl>
                                          <p:spTgt spid="12"/>
                                        </p:tgtEl>
                                      </p:cBhvr>
                                    </p:animEffect>
                                    <p:anim calcmode="lin" valueType="num">
                                      <p:cBhvr>
                                        <p:cTn id="9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8" dur="26">
                                          <p:stCondLst>
                                            <p:cond delay="650"/>
                                          </p:stCondLst>
                                        </p:cTn>
                                        <p:tgtEl>
                                          <p:spTgt spid="12"/>
                                        </p:tgtEl>
                                      </p:cBhvr>
                                      <p:to x="100000" y="60000"/>
                                    </p:animScale>
                                    <p:animScale>
                                      <p:cBhvr>
                                        <p:cTn id="99" dur="166" decel="50000">
                                          <p:stCondLst>
                                            <p:cond delay="676"/>
                                          </p:stCondLst>
                                        </p:cTn>
                                        <p:tgtEl>
                                          <p:spTgt spid="12"/>
                                        </p:tgtEl>
                                      </p:cBhvr>
                                      <p:to x="100000" y="100000"/>
                                    </p:animScale>
                                    <p:animScale>
                                      <p:cBhvr>
                                        <p:cTn id="100" dur="26">
                                          <p:stCondLst>
                                            <p:cond delay="1312"/>
                                          </p:stCondLst>
                                        </p:cTn>
                                        <p:tgtEl>
                                          <p:spTgt spid="12"/>
                                        </p:tgtEl>
                                      </p:cBhvr>
                                      <p:to x="100000" y="80000"/>
                                    </p:animScale>
                                    <p:animScale>
                                      <p:cBhvr>
                                        <p:cTn id="101" dur="166" decel="50000">
                                          <p:stCondLst>
                                            <p:cond delay="1338"/>
                                          </p:stCondLst>
                                        </p:cTn>
                                        <p:tgtEl>
                                          <p:spTgt spid="12"/>
                                        </p:tgtEl>
                                      </p:cBhvr>
                                      <p:to x="100000" y="100000"/>
                                    </p:animScale>
                                    <p:animScale>
                                      <p:cBhvr>
                                        <p:cTn id="102" dur="26">
                                          <p:stCondLst>
                                            <p:cond delay="1642"/>
                                          </p:stCondLst>
                                        </p:cTn>
                                        <p:tgtEl>
                                          <p:spTgt spid="12"/>
                                        </p:tgtEl>
                                      </p:cBhvr>
                                      <p:to x="100000" y="90000"/>
                                    </p:animScale>
                                    <p:animScale>
                                      <p:cBhvr>
                                        <p:cTn id="103" dur="166" decel="50000">
                                          <p:stCondLst>
                                            <p:cond delay="1668"/>
                                          </p:stCondLst>
                                        </p:cTn>
                                        <p:tgtEl>
                                          <p:spTgt spid="12"/>
                                        </p:tgtEl>
                                      </p:cBhvr>
                                      <p:to x="100000" y="100000"/>
                                    </p:animScale>
                                    <p:animScale>
                                      <p:cBhvr>
                                        <p:cTn id="104" dur="26">
                                          <p:stCondLst>
                                            <p:cond delay="1808"/>
                                          </p:stCondLst>
                                        </p:cTn>
                                        <p:tgtEl>
                                          <p:spTgt spid="12"/>
                                        </p:tgtEl>
                                      </p:cBhvr>
                                      <p:to x="100000" y="95000"/>
                                    </p:animScale>
                                    <p:animScale>
                                      <p:cBhvr>
                                        <p:cTn id="105" dur="166" decel="50000">
                                          <p:stCondLst>
                                            <p:cond delay="1834"/>
                                          </p:stCondLst>
                                        </p:cTn>
                                        <p:tgtEl>
                                          <p:spTgt spid="12"/>
                                        </p:tgtEl>
                                      </p:cBhvr>
                                      <p:to x="100000" y="100000"/>
                                    </p:animScale>
                                  </p:childTnLst>
                                </p:cTn>
                              </p:par>
                            </p:childTnLst>
                          </p:cTn>
                        </p:par>
                        <p:par>
                          <p:cTn id="106" fill="hold">
                            <p:stCondLst>
                              <p:cond delay="12000"/>
                            </p:stCondLst>
                            <p:childTnLst>
                              <p:par>
                                <p:cTn id="107" presetID="26" presetClass="entr" presetSubtype="0" fill="hold"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down)">
                                      <p:cBhvr>
                                        <p:cTn id="109" dur="580">
                                          <p:stCondLst>
                                            <p:cond delay="0"/>
                                          </p:stCondLst>
                                        </p:cTn>
                                        <p:tgtEl>
                                          <p:spTgt spid="23"/>
                                        </p:tgtEl>
                                      </p:cBhvr>
                                    </p:animEffect>
                                    <p:anim calcmode="lin" valueType="num">
                                      <p:cBhvr>
                                        <p:cTn id="11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15" dur="26">
                                          <p:stCondLst>
                                            <p:cond delay="650"/>
                                          </p:stCondLst>
                                        </p:cTn>
                                        <p:tgtEl>
                                          <p:spTgt spid="23"/>
                                        </p:tgtEl>
                                      </p:cBhvr>
                                      <p:to x="100000" y="60000"/>
                                    </p:animScale>
                                    <p:animScale>
                                      <p:cBhvr>
                                        <p:cTn id="116" dur="166" decel="50000">
                                          <p:stCondLst>
                                            <p:cond delay="676"/>
                                          </p:stCondLst>
                                        </p:cTn>
                                        <p:tgtEl>
                                          <p:spTgt spid="23"/>
                                        </p:tgtEl>
                                      </p:cBhvr>
                                      <p:to x="100000" y="100000"/>
                                    </p:animScale>
                                    <p:animScale>
                                      <p:cBhvr>
                                        <p:cTn id="117" dur="26">
                                          <p:stCondLst>
                                            <p:cond delay="1312"/>
                                          </p:stCondLst>
                                        </p:cTn>
                                        <p:tgtEl>
                                          <p:spTgt spid="23"/>
                                        </p:tgtEl>
                                      </p:cBhvr>
                                      <p:to x="100000" y="80000"/>
                                    </p:animScale>
                                    <p:animScale>
                                      <p:cBhvr>
                                        <p:cTn id="118" dur="166" decel="50000">
                                          <p:stCondLst>
                                            <p:cond delay="1338"/>
                                          </p:stCondLst>
                                        </p:cTn>
                                        <p:tgtEl>
                                          <p:spTgt spid="23"/>
                                        </p:tgtEl>
                                      </p:cBhvr>
                                      <p:to x="100000" y="100000"/>
                                    </p:animScale>
                                    <p:animScale>
                                      <p:cBhvr>
                                        <p:cTn id="119" dur="26">
                                          <p:stCondLst>
                                            <p:cond delay="1642"/>
                                          </p:stCondLst>
                                        </p:cTn>
                                        <p:tgtEl>
                                          <p:spTgt spid="23"/>
                                        </p:tgtEl>
                                      </p:cBhvr>
                                      <p:to x="100000" y="90000"/>
                                    </p:animScale>
                                    <p:animScale>
                                      <p:cBhvr>
                                        <p:cTn id="120" dur="166" decel="50000">
                                          <p:stCondLst>
                                            <p:cond delay="1668"/>
                                          </p:stCondLst>
                                        </p:cTn>
                                        <p:tgtEl>
                                          <p:spTgt spid="23"/>
                                        </p:tgtEl>
                                      </p:cBhvr>
                                      <p:to x="100000" y="100000"/>
                                    </p:animScale>
                                    <p:animScale>
                                      <p:cBhvr>
                                        <p:cTn id="121" dur="26">
                                          <p:stCondLst>
                                            <p:cond delay="1808"/>
                                          </p:stCondLst>
                                        </p:cTn>
                                        <p:tgtEl>
                                          <p:spTgt spid="23"/>
                                        </p:tgtEl>
                                      </p:cBhvr>
                                      <p:to x="100000" y="95000"/>
                                    </p:animScale>
                                    <p:animScale>
                                      <p:cBhvr>
                                        <p:cTn id="122" dur="166" decel="50000">
                                          <p:stCondLst>
                                            <p:cond delay="1834"/>
                                          </p:stCondLst>
                                        </p:cTn>
                                        <p:tgtEl>
                                          <p:spTgt spid="23"/>
                                        </p:tgtEl>
                                      </p:cBhvr>
                                      <p:to x="100000" y="100000"/>
                                    </p:animScale>
                                  </p:childTnLst>
                                </p:cTn>
                              </p:par>
                            </p:childTnLst>
                          </p:cTn>
                        </p:par>
                        <p:par>
                          <p:cTn id="123" fill="hold">
                            <p:stCondLst>
                              <p:cond delay="14000"/>
                            </p:stCondLst>
                            <p:childTnLst>
                              <p:par>
                                <p:cTn id="124" presetID="26" presetClass="entr" presetSubtype="0" fill="hold" nodeType="after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wipe(down)">
                                      <p:cBhvr>
                                        <p:cTn id="126" dur="580">
                                          <p:stCondLst>
                                            <p:cond delay="0"/>
                                          </p:stCondLst>
                                        </p:cTn>
                                        <p:tgtEl>
                                          <p:spTgt spid="17"/>
                                        </p:tgtEl>
                                      </p:cBhvr>
                                    </p:animEffect>
                                    <p:anim calcmode="lin" valueType="num">
                                      <p:cBhvr>
                                        <p:cTn id="12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2" dur="26">
                                          <p:stCondLst>
                                            <p:cond delay="650"/>
                                          </p:stCondLst>
                                        </p:cTn>
                                        <p:tgtEl>
                                          <p:spTgt spid="17"/>
                                        </p:tgtEl>
                                      </p:cBhvr>
                                      <p:to x="100000" y="60000"/>
                                    </p:animScale>
                                    <p:animScale>
                                      <p:cBhvr>
                                        <p:cTn id="133" dur="166" decel="50000">
                                          <p:stCondLst>
                                            <p:cond delay="676"/>
                                          </p:stCondLst>
                                        </p:cTn>
                                        <p:tgtEl>
                                          <p:spTgt spid="17"/>
                                        </p:tgtEl>
                                      </p:cBhvr>
                                      <p:to x="100000" y="100000"/>
                                    </p:animScale>
                                    <p:animScale>
                                      <p:cBhvr>
                                        <p:cTn id="134" dur="26">
                                          <p:stCondLst>
                                            <p:cond delay="1312"/>
                                          </p:stCondLst>
                                        </p:cTn>
                                        <p:tgtEl>
                                          <p:spTgt spid="17"/>
                                        </p:tgtEl>
                                      </p:cBhvr>
                                      <p:to x="100000" y="80000"/>
                                    </p:animScale>
                                    <p:animScale>
                                      <p:cBhvr>
                                        <p:cTn id="135" dur="166" decel="50000">
                                          <p:stCondLst>
                                            <p:cond delay="1338"/>
                                          </p:stCondLst>
                                        </p:cTn>
                                        <p:tgtEl>
                                          <p:spTgt spid="17"/>
                                        </p:tgtEl>
                                      </p:cBhvr>
                                      <p:to x="100000" y="100000"/>
                                    </p:animScale>
                                    <p:animScale>
                                      <p:cBhvr>
                                        <p:cTn id="136" dur="26">
                                          <p:stCondLst>
                                            <p:cond delay="1642"/>
                                          </p:stCondLst>
                                        </p:cTn>
                                        <p:tgtEl>
                                          <p:spTgt spid="17"/>
                                        </p:tgtEl>
                                      </p:cBhvr>
                                      <p:to x="100000" y="90000"/>
                                    </p:animScale>
                                    <p:animScale>
                                      <p:cBhvr>
                                        <p:cTn id="137" dur="166" decel="50000">
                                          <p:stCondLst>
                                            <p:cond delay="1668"/>
                                          </p:stCondLst>
                                        </p:cTn>
                                        <p:tgtEl>
                                          <p:spTgt spid="17"/>
                                        </p:tgtEl>
                                      </p:cBhvr>
                                      <p:to x="100000" y="100000"/>
                                    </p:animScale>
                                    <p:animScale>
                                      <p:cBhvr>
                                        <p:cTn id="138" dur="26">
                                          <p:stCondLst>
                                            <p:cond delay="1808"/>
                                          </p:stCondLst>
                                        </p:cTn>
                                        <p:tgtEl>
                                          <p:spTgt spid="17"/>
                                        </p:tgtEl>
                                      </p:cBhvr>
                                      <p:to x="100000" y="95000"/>
                                    </p:animScale>
                                    <p:animScale>
                                      <p:cBhvr>
                                        <p:cTn id="139" dur="166" decel="50000">
                                          <p:stCondLst>
                                            <p:cond delay="1834"/>
                                          </p:stCondLst>
                                        </p:cTn>
                                        <p:tgtEl>
                                          <p:spTgt spid="17"/>
                                        </p:tgtEl>
                                      </p:cBhvr>
                                      <p:to x="100000" y="100000"/>
                                    </p:animScale>
                                  </p:childTnLst>
                                </p:cTn>
                              </p:par>
                            </p:childTnLst>
                          </p:cTn>
                        </p:par>
                        <p:par>
                          <p:cTn id="140" fill="hold">
                            <p:stCondLst>
                              <p:cond delay="16000"/>
                            </p:stCondLst>
                            <p:childTnLst>
                              <p:par>
                                <p:cTn id="141" presetID="26" presetClass="entr" presetSubtype="0" fill="hold" nodeType="afterEffect">
                                  <p:stCondLst>
                                    <p:cond delay="0"/>
                                  </p:stCondLst>
                                  <p:childTnLst>
                                    <p:set>
                                      <p:cBhvr>
                                        <p:cTn id="142" dur="1" fill="hold">
                                          <p:stCondLst>
                                            <p:cond delay="0"/>
                                          </p:stCondLst>
                                        </p:cTn>
                                        <p:tgtEl>
                                          <p:spTgt spid="15"/>
                                        </p:tgtEl>
                                        <p:attrNameLst>
                                          <p:attrName>style.visibility</p:attrName>
                                        </p:attrNameLst>
                                      </p:cBhvr>
                                      <p:to>
                                        <p:strVal val="visible"/>
                                      </p:to>
                                    </p:set>
                                    <p:animEffect transition="in" filter="wipe(down)">
                                      <p:cBhvr>
                                        <p:cTn id="143" dur="580">
                                          <p:stCondLst>
                                            <p:cond delay="0"/>
                                          </p:stCondLst>
                                        </p:cTn>
                                        <p:tgtEl>
                                          <p:spTgt spid="15"/>
                                        </p:tgtEl>
                                      </p:cBhvr>
                                    </p:animEffect>
                                    <p:anim calcmode="lin" valueType="num">
                                      <p:cBhvr>
                                        <p:cTn id="1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49" dur="26">
                                          <p:stCondLst>
                                            <p:cond delay="650"/>
                                          </p:stCondLst>
                                        </p:cTn>
                                        <p:tgtEl>
                                          <p:spTgt spid="15"/>
                                        </p:tgtEl>
                                      </p:cBhvr>
                                      <p:to x="100000" y="60000"/>
                                    </p:animScale>
                                    <p:animScale>
                                      <p:cBhvr>
                                        <p:cTn id="150" dur="166" decel="50000">
                                          <p:stCondLst>
                                            <p:cond delay="676"/>
                                          </p:stCondLst>
                                        </p:cTn>
                                        <p:tgtEl>
                                          <p:spTgt spid="15"/>
                                        </p:tgtEl>
                                      </p:cBhvr>
                                      <p:to x="100000" y="100000"/>
                                    </p:animScale>
                                    <p:animScale>
                                      <p:cBhvr>
                                        <p:cTn id="151" dur="26">
                                          <p:stCondLst>
                                            <p:cond delay="1312"/>
                                          </p:stCondLst>
                                        </p:cTn>
                                        <p:tgtEl>
                                          <p:spTgt spid="15"/>
                                        </p:tgtEl>
                                      </p:cBhvr>
                                      <p:to x="100000" y="80000"/>
                                    </p:animScale>
                                    <p:animScale>
                                      <p:cBhvr>
                                        <p:cTn id="152" dur="166" decel="50000">
                                          <p:stCondLst>
                                            <p:cond delay="1338"/>
                                          </p:stCondLst>
                                        </p:cTn>
                                        <p:tgtEl>
                                          <p:spTgt spid="15"/>
                                        </p:tgtEl>
                                      </p:cBhvr>
                                      <p:to x="100000" y="100000"/>
                                    </p:animScale>
                                    <p:animScale>
                                      <p:cBhvr>
                                        <p:cTn id="153" dur="26">
                                          <p:stCondLst>
                                            <p:cond delay="1642"/>
                                          </p:stCondLst>
                                        </p:cTn>
                                        <p:tgtEl>
                                          <p:spTgt spid="15"/>
                                        </p:tgtEl>
                                      </p:cBhvr>
                                      <p:to x="100000" y="90000"/>
                                    </p:animScale>
                                    <p:animScale>
                                      <p:cBhvr>
                                        <p:cTn id="154" dur="166" decel="50000">
                                          <p:stCondLst>
                                            <p:cond delay="1668"/>
                                          </p:stCondLst>
                                        </p:cTn>
                                        <p:tgtEl>
                                          <p:spTgt spid="15"/>
                                        </p:tgtEl>
                                      </p:cBhvr>
                                      <p:to x="100000" y="100000"/>
                                    </p:animScale>
                                    <p:animScale>
                                      <p:cBhvr>
                                        <p:cTn id="155" dur="26">
                                          <p:stCondLst>
                                            <p:cond delay="1808"/>
                                          </p:stCondLst>
                                        </p:cTn>
                                        <p:tgtEl>
                                          <p:spTgt spid="15"/>
                                        </p:tgtEl>
                                      </p:cBhvr>
                                      <p:to x="100000" y="95000"/>
                                    </p:animScale>
                                    <p:animScale>
                                      <p:cBhvr>
                                        <p:cTn id="156" dur="166" decel="50000">
                                          <p:stCondLst>
                                            <p:cond delay="1834"/>
                                          </p:stCondLst>
                                        </p:cTn>
                                        <p:tgtEl>
                                          <p:spTgt spid="15"/>
                                        </p:tgtEl>
                                      </p:cBhvr>
                                      <p:to x="100000" y="100000"/>
                                    </p:animScale>
                                  </p:childTnLst>
                                </p:cTn>
                              </p:par>
                            </p:childTnLst>
                          </p:cTn>
                        </p:par>
                        <p:par>
                          <p:cTn id="157" fill="hold">
                            <p:stCondLst>
                              <p:cond delay="18000"/>
                            </p:stCondLst>
                            <p:childTnLst>
                              <p:par>
                                <p:cTn id="158" presetID="26" presetClass="entr" presetSubtype="0" fill="hold" nodeType="afterEffect">
                                  <p:stCondLst>
                                    <p:cond delay="0"/>
                                  </p:stCondLst>
                                  <p:childTnLst>
                                    <p:set>
                                      <p:cBhvr>
                                        <p:cTn id="159" dur="1" fill="hold">
                                          <p:stCondLst>
                                            <p:cond delay="0"/>
                                          </p:stCondLst>
                                        </p:cTn>
                                        <p:tgtEl>
                                          <p:spTgt spid="27"/>
                                        </p:tgtEl>
                                        <p:attrNameLst>
                                          <p:attrName>style.visibility</p:attrName>
                                        </p:attrNameLst>
                                      </p:cBhvr>
                                      <p:to>
                                        <p:strVal val="visible"/>
                                      </p:to>
                                    </p:set>
                                    <p:animEffect transition="in" filter="wipe(down)">
                                      <p:cBhvr>
                                        <p:cTn id="160" dur="580">
                                          <p:stCondLst>
                                            <p:cond delay="0"/>
                                          </p:stCondLst>
                                        </p:cTn>
                                        <p:tgtEl>
                                          <p:spTgt spid="27"/>
                                        </p:tgtEl>
                                      </p:cBhvr>
                                    </p:animEffect>
                                    <p:anim calcmode="lin" valueType="num">
                                      <p:cBhvr>
                                        <p:cTn id="161"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66" dur="26">
                                          <p:stCondLst>
                                            <p:cond delay="650"/>
                                          </p:stCondLst>
                                        </p:cTn>
                                        <p:tgtEl>
                                          <p:spTgt spid="27"/>
                                        </p:tgtEl>
                                      </p:cBhvr>
                                      <p:to x="100000" y="60000"/>
                                    </p:animScale>
                                    <p:animScale>
                                      <p:cBhvr>
                                        <p:cTn id="167" dur="166" decel="50000">
                                          <p:stCondLst>
                                            <p:cond delay="676"/>
                                          </p:stCondLst>
                                        </p:cTn>
                                        <p:tgtEl>
                                          <p:spTgt spid="27"/>
                                        </p:tgtEl>
                                      </p:cBhvr>
                                      <p:to x="100000" y="100000"/>
                                    </p:animScale>
                                    <p:animScale>
                                      <p:cBhvr>
                                        <p:cTn id="168" dur="26">
                                          <p:stCondLst>
                                            <p:cond delay="1312"/>
                                          </p:stCondLst>
                                        </p:cTn>
                                        <p:tgtEl>
                                          <p:spTgt spid="27"/>
                                        </p:tgtEl>
                                      </p:cBhvr>
                                      <p:to x="100000" y="80000"/>
                                    </p:animScale>
                                    <p:animScale>
                                      <p:cBhvr>
                                        <p:cTn id="169" dur="166" decel="50000">
                                          <p:stCondLst>
                                            <p:cond delay="1338"/>
                                          </p:stCondLst>
                                        </p:cTn>
                                        <p:tgtEl>
                                          <p:spTgt spid="27"/>
                                        </p:tgtEl>
                                      </p:cBhvr>
                                      <p:to x="100000" y="100000"/>
                                    </p:animScale>
                                    <p:animScale>
                                      <p:cBhvr>
                                        <p:cTn id="170" dur="26">
                                          <p:stCondLst>
                                            <p:cond delay="1642"/>
                                          </p:stCondLst>
                                        </p:cTn>
                                        <p:tgtEl>
                                          <p:spTgt spid="27"/>
                                        </p:tgtEl>
                                      </p:cBhvr>
                                      <p:to x="100000" y="90000"/>
                                    </p:animScale>
                                    <p:animScale>
                                      <p:cBhvr>
                                        <p:cTn id="171" dur="166" decel="50000">
                                          <p:stCondLst>
                                            <p:cond delay="1668"/>
                                          </p:stCondLst>
                                        </p:cTn>
                                        <p:tgtEl>
                                          <p:spTgt spid="27"/>
                                        </p:tgtEl>
                                      </p:cBhvr>
                                      <p:to x="100000" y="100000"/>
                                    </p:animScale>
                                    <p:animScale>
                                      <p:cBhvr>
                                        <p:cTn id="172" dur="26">
                                          <p:stCondLst>
                                            <p:cond delay="1808"/>
                                          </p:stCondLst>
                                        </p:cTn>
                                        <p:tgtEl>
                                          <p:spTgt spid="27"/>
                                        </p:tgtEl>
                                      </p:cBhvr>
                                      <p:to x="100000" y="95000"/>
                                    </p:animScale>
                                    <p:animScale>
                                      <p:cBhvr>
                                        <p:cTn id="173" dur="166" decel="50000">
                                          <p:stCondLst>
                                            <p:cond delay="1834"/>
                                          </p:stCondLst>
                                        </p:cTn>
                                        <p:tgtEl>
                                          <p:spTgt spid="27"/>
                                        </p:tgtEl>
                                      </p:cBhvr>
                                      <p:to x="100000" y="100000"/>
                                    </p:animScale>
                                  </p:childTnLst>
                                </p:cTn>
                              </p:par>
                            </p:childTnLst>
                          </p:cTn>
                        </p:par>
                        <p:par>
                          <p:cTn id="174" fill="hold">
                            <p:stCondLst>
                              <p:cond delay="20000"/>
                            </p:stCondLst>
                            <p:childTnLst>
                              <p:par>
                                <p:cTn id="175" presetID="26" presetClass="entr" presetSubtype="0" fill="hold" nodeType="afterEffect">
                                  <p:stCondLst>
                                    <p:cond delay="0"/>
                                  </p:stCondLst>
                                  <p:childTnLst>
                                    <p:set>
                                      <p:cBhvr>
                                        <p:cTn id="176" dur="1" fill="hold">
                                          <p:stCondLst>
                                            <p:cond delay="0"/>
                                          </p:stCondLst>
                                        </p:cTn>
                                        <p:tgtEl>
                                          <p:spTgt spid="21"/>
                                        </p:tgtEl>
                                        <p:attrNameLst>
                                          <p:attrName>style.visibility</p:attrName>
                                        </p:attrNameLst>
                                      </p:cBhvr>
                                      <p:to>
                                        <p:strVal val="visible"/>
                                      </p:to>
                                    </p:set>
                                    <p:animEffect transition="in" filter="wipe(down)">
                                      <p:cBhvr>
                                        <p:cTn id="177" dur="580">
                                          <p:stCondLst>
                                            <p:cond delay="0"/>
                                          </p:stCondLst>
                                        </p:cTn>
                                        <p:tgtEl>
                                          <p:spTgt spid="21"/>
                                        </p:tgtEl>
                                      </p:cBhvr>
                                    </p:animEffect>
                                    <p:anim calcmode="lin" valueType="num">
                                      <p:cBhvr>
                                        <p:cTn id="17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83" dur="26">
                                          <p:stCondLst>
                                            <p:cond delay="650"/>
                                          </p:stCondLst>
                                        </p:cTn>
                                        <p:tgtEl>
                                          <p:spTgt spid="21"/>
                                        </p:tgtEl>
                                      </p:cBhvr>
                                      <p:to x="100000" y="60000"/>
                                    </p:animScale>
                                    <p:animScale>
                                      <p:cBhvr>
                                        <p:cTn id="184" dur="166" decel="50000">
                                          <p:stCondLst>
                                            <p:cond delay="676"/>
                                          </p:stCondLst>
                                        </p:cTn>
                                        <p:tgtEl>
                                          <p:spTgt spid="21"/>
                                        </p:tgtEl>
                                      </p:cBhvr>
                                      <p:to x="100000" y="100000"/>
                                    </p:animScale>
                                    <p:animScale>
                                      <p:cBhvr>
                                        <p:cTn id="185" dur="26">
                                          <p:stCondLst>
                                            <p:cond delay="1312"/>
                                          </p:stCondLst>
                                        </p:cTn>
                                        <p:tgtEl>
                                          <p:spTgt spid="21"/>
                                        </p:tgtEl>
                                      </p:cBhvr>
                                      <p:to x="100000" y="80000"/>
                                    </p:animScale>
                                    <p:animScale>
                                      <p:cBhvr>
                                        <p:cTn id="186" dur="166" decel="50000">
                                          <p:stCondLst>
                                            <p:cond delay="1338"/>
                                          </p:stCondLst>
                                        </p:cTn>
                                        <p:tgtEl>
                                          <p:spTgt spid="21"/>
                                        </p:tgtEl>
                                      </p:cBhvr>
                                      <p:to x="100000" y="100000"/>
                                    </p:animScale>
                                    <p:animScale>
                                      <p:cBhvr>
                                        <p:cTn id="187" dur="26">
                                          <p:stCondLst>
                                            <p:cond delay="1642"/>
                                          </p:stCondLst>
                                        </p:cTn>
                                        <p:tgtEl>
                                          <p:spTgt spid="21"/>
                                        </p:tgtEl>
                                      </p:cBhvr>
                                      <p:to x="100000" y="90000"/>
                                    </p:animScale>
                                    <p:animScale>
                                      <p:cBhvr>
                                        <p:cTn id="188" dur="166" decel="50000">
                                          <p:stCondLst>
                                            <p:cond delay="1668"/>
                                          </p:stCondLst>
                                        </p:cTn>
                                        <p:tgtEl>
                                          <p:spTgt spid="21"/>
                                        </p:tgtEl>
                                      </p:cBhvr>
                                      <p:to x="100000" y="100000"/>
                                    </p:animScale>
                                    <p:animScale>
                                      <p:cBhvr>
                                        <p:cTn id="189" dur="26">
                                          <p:stCondLst>
                                            <p:cond delay="1808"/>
                                          </p:stCondLst>
                                        </p:cTn>
                                        <p:tgtEl>
                                          <p:spTgt spid="21"/>
                                        </p:tgtEl>
                                      </p:cBhvr>
                                      <p:to x="100000" y="95000"/>
                                    </p:animScale>
                                    <p:animScale>
                                      <p:cBhvr>
                                        <p:cTn id="190" dur="166" decel="50000">
                                          <p:stCondLst>
                                            <p:cond delay="1834"/>
                                          </p:stCondLst>
                                        </p:cTn>
                                        <p:tgtEl>
                                          <p:spTgt spid="21"/>
                                        </p:tgtEl>
                                      </p:cBhvr>
                                      <p:to x="100000" y="100000"/>
                                    </p:animScale>
                                  </p:childTnLst>
                                </p:cTn>
                              </p:par>
                            </p:childTnLst>
                          </p:cTn>
                        </p:par>
                        <p:par>
                          <p:cTn id="191" fill="hold">
                            <p:stCondLst>
                              <p:cond delay="22000"/>
                            </p:stCondLst>
                            <p:childTnLst>
                              <p:par>
                                <p:cTn id="192" presetID="26" presetClass="entr" presetSubtype="0" fill="hold" nodeType="afterEffect">
                                  <p:stCondLst>
                                    <p:cond delay="0"/>
                                  </p:stCondLst>
                                  <p:childTnLst>
                                    <p:set>
                                      <p:cBhvr>
                                        <p:cTn id="193" dur="1" fill="hold">
                                          <p:stCondLst>
                                            <p:cond delay="0"/>
                                          </p:stCondLst>
                                        </p:cTn>
                                        <p:tgtEl>
                                          <p:spTgt spid="18"/>
                                        </p:tgtEl>
                                        <p:attrNameLst>
                                          <p:attrName>style.visibility</p:attrName>
                                        </p:attrNameLst>
                                      </p:cBhvr>
                                      <p:to>
                                        <p:strVal val="visible"/>
                                      </p:to>
                                    </p:set>
                                    <p:animEffect transition="in" filter="wipe(down)">
                                      <p:cBhvr>
                                        <p:cTn id="194" dur="580">
                                          <p:stCondLst>
                                            <p:cond delay="0"/>
                                          </p:stCondLst>
                                        </p:cTn>
                                        <p:tgtEl>
                                          <p:spTgt spid="18"/>
                                        </p:tgtEl>
                                      </p:cBhvr>
                                    </p:animEffect>
                                    <p:anim calcmode="lin" valueType="num">
                                      <p:cBhvr>
                                        <p:cTn id="19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9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9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9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9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00" dur="26">
                                          <p:stCondLst>
                                            <p:cond delay="650"/>
                                          </p:stCondLst>
                                        </p:cTn>
                                        <p:tgtEl>
                                          <p:spTgt spid="18"/>
                                        </p:tgtEl>
                                      </p:cBhvr>
                                      <p:to x="100000" y="60000"/>
                                    </p:animScale>
                                    <p:animScale>
                                      <p:cBhvr>
                                        <p:cTn id="201" dur="166" decel="50000">
                                          <p:stCondLst>
                                            <p:cond delay="676"/>
                                          </p:stCondLst>
                                        </p:cTn>
                                        <p:tgtEl>
                                          <p:spTgt spid="18"/>
                                        </p:tgtEl>
                                      </p:cBhvr>
                                      <p:to x="100000" y="100000"/>
                                    </p:animScale>
                                    <p:animScale>
                                      <p:cBhvr>
                                        <p:cTn id="202" dur="26">
                                          <p:stCondLst>
                                            <p:cond delay="1312"/>
                                          </p:stCondLst>
                                        </p:cTn>
                                        <p:tgtEl>
                                          <p:spTgt spid="18"/>
                                        </p:tgtEl>
                                      </p:cBhvr>
                                      <p:to x="100000" y="80000"/>
                                    </p:animScale>
                                    <p:animScale>
                                      <p:cBhvr>
                                        <p:cTn id="203" dur="166" decel="50000">
                                          <p:stCondLst>
                                            <p:cond delay="1338"/>
                                          </p:stCondLst>
                                        </p:cTn>
                                        <p:tgtEl>
                                          <p:spTgt spid="18"/>
                                        </p:tgtEl>
                                      </p:cBhvr>
                                      <p:to x="100000" y="100000"/>
                                    </p:animScale>
                                    <p:animScale>
                                      <p:cBhvr>
                                        <p:cTn id="204" dur="26">
                                          <p:stCondLst>
                                            <p:cond delay="1642"/>
                                          </p:stCondLst>
                                        </p:cTn>
                                        <p:tgtEl>
                                          <p:spTgt spid="18"/>
                                        </p:tgtEl>
                                      </p:cBhvr>
                                      <p:to x="100000" y="90000"/>
                                    </p:animScale>
                                    <p:animScale>
                                      <p:cBhvr>
                                        <p:cTn id="205" dur="166" decel="50000">
                                          <p:stCondLst>
                                            <p:cond delay="1668"/>
                                          </p:stCondLst>
                                        </p:cTn>
                                        <p:tgtEl>
                                          <p:spTgt spid="18"/>
                                        </p:tgtEl>
                                      </p:cBhvr>
                                      <p:to x="100000" y="100000"/>
                                    </p:animScale>
                                    <p:animScale>
                                      <p:cBhvr>
                                        <p:cTn id="206" dur="26">
                                          <p:stCondLst>
                                            <p:cond delay="1808"/>
                                          </p:stCondLst>
                                        </p:cTn>
                                        <p:tgtEl>
                                          <p:spTgt spid="18"/>
                                        </p:tgtEl>
                                      </p:cBhvr>
                                      <p:to x="100000" y="95000"/>
                                    </p:animScale>
                                    <p:animScale>
                                      <p:cBhvr>
                                        <p:cTn id="207" dur="166" decel="50000">
                                          <p:stCondLst>
                                            <p:cond delay="1834"/>
                                          </p:stCondLst>
                                        </p:cTn>
                                        <p:tgtEl>
                                          <p:spTgt spid="18"/>
                                        </p:tgtEl>
                                      </p:cBhvr>
                                      <p:to x="100000" y="100000"/>
                                    </p:animScale>
                                  </p:childTnLst>
                                </p:cTn>
                              </p:par>
                            </p:childTnLst>
                          </p:cTn>
                        </p:par>
                        <p:par>
                          <p:cTn id="208" fill="hold">
                            <p:stCondLst>
                              <p:cond delay="24000"/>
                            </p:stCondLst>
                            <p:childTnLst>
                              <p:par>
                                <p:cTn id="209" presetID="26" presetClass="entr" presetSubtype="0" fill="hold" nodeType="afterEffect">
                                  <p:stCondLst>
                                    <p:cond delay="0"/>
                                  </p:stCondLst>
                                  <p:childTnLst>
                                    <p:set>
                                      <p:cBhvr>
                                        <p:cTn id="210" dur="1" fill="hold">
                                          <p:stCondLst>
                                            <p:cond delay="0"/>
                                          </p:stCondLst>
                                        </p:cTn>
                                        <p:tgtEl>
                                          <p:spTgt spid="4"/>
                                        </p:tgtEl>
                                        <p:attrNameLst>
                                          <p:attrName>style.visibility</p:attrName>
                                        </p:attrNameLst>
                                      </p:cBhvr>
                                      <p:to>
                                        <p:strVal val="visible"/>
                                      </p:to>
                                    </p:set>
                                    <p:animEffect transition="in" filter="wipe(down)">
                                      <p:cBhvr>
                                        <p:cTn id="211" dur="580">
                                          <p:stCondLst>
                                            <p:cond delay="0"/>
                                          </p:stCondLst>
                                        </p:cTn>
                                        <p:tgtEl>
                                          <p:spTgt spid="4"/>
                                        </p:tgtEl>
                                      </p:cBhvr>
                                    </p:animEffect>
                                    <p:anim calcmode="lin" valueType="num">
                                      <p:cBhvr>
                                        <p:cTn id="2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7" dur="26">
                                          <p:stCondLst>
                                            <p:cond delay="650"/>
                                          </p:stCondLst>
                                        </p:cTn>
                                        <p:tgtEl>
                                          <p:spTgt spid="4"/>
                                        </p:tgtEl>
                                      </p:cBhvr>
                                      <p:to x="100000" y="60000"/>
                                    </p:animScale>
                                    <p:animScale>
                                      <p:cBhvr>
                                        <p:cTn id="218" dur="166" decel="50000">
                                          <p:stCondLst>
                                            <p:cond delay="676"/>
                                          </p:stCondLst>
                                        </p:cTn>
                                        <p:tgtEl>
                                          <p:spTgt spid="4"/>
                                        </p:tgtEl>
                                      </p:cBhvr>
                                      <p:to x="100000" y="100000"/>
                                    </p:animScale>
                                    <p:animScale>
                                      <p:cBhvr>
                                        <p:cTn id="219" dur="26">
                                          <p:stCondLst>
                                            <p:cond delay="1312"/>
                                          </p:stCondLst>
                                        </p:cTn>
                                        <p:tgtEl>
                                          <p:spTgt spid="4"/>
                                        </p:tgtEl>
                                      </p:cBhvr>
                                      <p:to x="100000" y="80000"/>
                                    </p:animScale>
                                    <p:animScale>
                                      <p:cBhvr>
                                        <p:cTn id="220" dur="166" decel="50000">
                                          <p:stCondLst>
                                            <p:cond delay="1338"/>
                                          </p:stCondLst>
                                        </p:cTn>
                                        <p:tgtEl>
                                          <p:spTgt spid="4"/>
                                        </p:tgtEl>
                                      </p:cBhvr>
                                      <p:to x="100000" y="100000"/>
                                    </p:animScale>
                                    <p:animScale>
                                      <p:cBhvr>
                                        <p:cTn id="221" dur="26">
                                          <p:stCondLst>
                                            <p:cond delay="1642"/>
                                          </p:stCondLst>
                                        </p:cTn>
                                        <p:tgtEl>
                                          <p:spTgt spid="4"/>
                                        </p:tgtEl>
                                      </p:cBhvr>
                                      <p:to x="100000" y="90000"/>
                                    </p:animScale>
                                    <p:animScale>
                                      <p:cBhvr>
                                        <p:cTn id="222" dur="166" decel="50000">
                                          <p:stCondLst>
                                            <p:cond delay="1668"/>
                                          </p:stCondLst>
                                        </p:cTn>
                                        <p:tgtEl>
                                          <p:spTgt spid="4"/>
                                        </p:tgtEl>
                                      </p:cBhvr>
                                      <p:to x="100000" y="100000"/>
                                    </p:animScale>
                                    <p:animScale>
                                      <p:cBhvr>
                                        <p:cTn id="223" dur="26">
                                          <p:stCondLst>
                                            <p:cond delay="1808"/>
                                          </p:stCondLst>
                                        </p:cTn>
                                        <p:tgtEl>
                                          <p:spTgt spid="4"/>
                                        </p:tgtEl>
                                      </p:cBhvr>
                                      <p:to x="100000" y="95000"/>
                                    </p:animScale>
                                    <p:animScale>
                                      <p:cBhvr>
                                        <p:cTn id="224" dur="166" decel="50000">
                                          <p:stCondLst>
                                            <p:cond delay="1834"/>
                                          </p:stCondLst>
                                        </p:cTn>
                                        <p:tgtEl>
                                          <p:spTgt spid="4"/>
                                        </p:tgtEl>
                                      </p:cBhvr>
                                      <p:to x="100000" y="100000"/>
                                    </p:animScale>
                                  </p:childTnLst>
                                </p:cTn>
                              </p:par>
                            </p:childTnLst>
                          </p:cTn>
                        </p:par>
                        <p:par>
                          <p:cTn id="225" fill="hold">
                            <p:stCondLst>
                              <p:cond delay="26000"/>
                            </p:stCondLst>
                            <p:childTnLst>
                              <p:par>
                                <p:cTn id="226" presetID="26" presetClass="entr" presetSubtype="0" fill="hold" nodeType="afterEffect">
                                  <p:stCondLst>
                                    <p:cond delay="0"/>
                                  </p:stCondLst>
                                  <p:childTnLst>
                                    <p:set>
                                      <p:cBhvr>
                                        <p:cTn id="227" dur="1" fill="hold">
                                          <p:stCondLst>
                                            <p:cond delay="0"/>
                                          </p:stCondLst>
                                        </p:cTn>
                                        <p:tgtEl>
                                          <p:spTgt spid="13"/>
                                        </p:tgtEl>
                                        <p:attrNameLst>
                                          <p:attrName>style.visibility</p:attrName>
                                        </p:attrNameLst>
                                      </p:cBhvr>
                                      <p:to>
                                        <p:strVal val="visible"/>
                                      </p:to>
                                    </p:set>
                                    <p:animEffect transition="in" filter="wipe(down)">
                                      <p:cBhvr>
                                        <p:cTn id="228" dur="580">
                                          <p:stCondLst>
                                            <p:cond delay="0"/>
                                          </p:stCondLst>
                                        </p:cTn>
                                        <p:tgtEl>
                                          <p:spTgt spid="13"/>
                                        </p:tgtEl>
                                      </p:cBhvr>
                                    </p:animEffect>
                                    <p:anim calcmode="lin" valueType="num">
                                      <p:cBhvr>
                                        <p:cTn id="2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34" dur="26">
                                          <p:stCondLst>
                                            <p:cond delay="650"/>
                                          </p:stCondLst>
                                        </p:cTn>
                                        <p:tgtEl>
                                          <p:spTgt spid="13"/>
                                        </p:tgtEl>
                                      </p:cBhvr>
                                      <p:to x="100000" y="60000"/>
                                    </p:animScale>
                                    <p:animScale>
                                      <p:cBhvr>
                                        <p:cTn id="235" dur="166" decel="50000">
                                          <p:stCondLst>
                                            <p:cond delay="676"/>
                                          </p:stCondLst>
                                        </p:cTn>
                                        <p:tgtEl>
                                          <p:spTgt spid="13"/>
                                        </p:tgtEl>
                                      </p:cBhvr>
                                      <p:to x="100000" y="100000"/>
                                    </p:animScale>
                                    <p:animScale>
                                      <p:cBhvr>
                                        <p:cTn id="236" dur="26">
                                          <p:stCondLst>
                                            <p:cond delay="1312"/>
                                          </p:stCondLst>
                                        </p:cTn>
                                        <p:tgtEl>
                                          <p:spTgt spid="13"/>
                                        </p:tgtEl>
                                      </p:cBhvr>
                                      <p:to x="100000" y="80000"/>
                                    </p:animScale>
                                    <p:animScale>
                                      <p:cBhvr>
                                        <p:cTn id="237" dur="166" decel="50000">
                                          <p:stCondLst>
                                            <p:cond delay="1338"/>
                                          </p:stCondLst>
                                        </p:cTn>
                                        <p:tgtEl>
                                          <p:spTgt spid="13"/>
                                        </p:tgtEl>
                                      </p:cBhvr>
                                      <p:to x="100000" y="100000"/>
                                    </p:animScale>
                                    <p:animScale>
                                      <p:cBhvr>
                                        <p:cTn id="238" dur="26">
                                          <p:stCondLst>
                                            <p:cond delay="1642"/>
                                          </p:stCondLst>
                                        </p:cTn>
                                        <p:tgtEl>
                                          <p:spTgt spid="13"/>
                                        </p:tgtEl>
                                      </p:cBhvr>
                                      <p:to x="100000" y="90000"/>
                                    </p:animScale>
                                    <p:animScale>
                                      <p:cBhvr>
                                        <p:cTn id="239" dur="166" decel="50000">
                                          <p:stCondLst>
                                            <p:cond delay="1668"/>
                                          </p:stCondLst>
                                        </p:cTn>
                                        <p:tgtEl>
                                          <p:spTgt spid="13"/>
                                        </p:tgtEl>
                                      </p:cBhvr>
                                      <p:to x="100000" y="100000"/>
                                    </p:animScale>
                                    <p:animScale>
                                      <p:cBhvr>
                                        <p:cTn id="240" dur="26">
                                          <p:stCondLst>
                                            <p:cond delay="1808"/>
                                          </p:stCondLst>
                                        </p:cTn>
                                        <p:tgtEl>
                                          <p:spTgt spid="13"/>
                                        </p:tgtEl>
                                      </p:cBhvr>
                                      <p:to x="100000" y="95000"/>
                                    </p:animScale>
                                    <p:animScale>
                                      <p:cBhvr>
                                        <p:cTn id="241" dur="166" decel="50000">
                                          <p:stCondLst>
                                            <p:cond delay="1834"/>
                                          </p:stCondLst>
                                        </p:cTn>
                                        <p:tgtEl>
                                          <p:spTgt spid="13"/>
                                        </p:tgtEl>
                                      </p:cBhvr>
                                      <p:to x="100000" y="100000"/>
                                    </p:animScale>
                                  </p:childTnLst>
                                </p:cTn>
                              </p:par>
                            </p:childTnLst>
                          </p:cTn>
                        </p:par>
                        <p:par>
                          <p:cTn id="242" fill="hold">
                            <p:stCondLst>
                              <p:cond delay="28000"/>
                            </p:stCondLst>
                            <p:childTnLst>
                              <p:par>
                                <p:cTn id="243" presetID="26" presetClass="entr" presetSubtype="0" fill="hold" nodeType="afterEffect">
                                  <p:stCondLst>
                                    <p:cond delay="0"/>
                                  </p:stCondLst>
                                  <p:childTnLst>
                                    <p:set>
                                      <p:cBhvr>
                                        <p:cTn id="244" dur="1" fill="hold">
                                          <p:stCondLst>
                                            <p:cond delay="0"/>
                                          </p:stCondLst>
                                        </p:cTn>
                                        <p:tgtEl>
                                          <p:spTgt spid="16"/>
                                        </p:tgtEl>
                                        <p:attrNameLst>
                                          <p:attrName>style.visibility</p:attrName>
                                        </p:attrNameLst>
                                      </p:cBhvr>
                                      <p:to>
                                        <p:strVal val="visible"/>
                                      </p:to>
                                    </p:set>
                                    <p:animEffect transition="in" filter="wipe(down)">
                                      <p:cBhvr>
                                        <p:cTn id="245" dur="580">
                                          <p:stCondLst>
                                            <p:cond delay="0"/>
                                          </p:stCondLst>
                                        </p:cTn>
                                        <p:tgtEl>
                                          <p:spTgt spid="16"/>
                                        </p:tgtEl>
                                      </p:cBhvr>
                                    </p:animEffect>
                                    <p:anim calcmode="lin" valueType="num">
                                      <p:cBhvr>
                                        <p:cTn id="24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51" dur="26">
                                          <p:stCondLst>
                                            <p:cond delay="650"/>
                                          </p:stCondLst>
                                        </p:cTn>
                                        <p:tgtEl>
                                          <p:spTgt spid="16"/>
                                        </p:tgtEl>
                                      </p:cBhvr>
                                      <p:to x="100000" y="60000"/>
                                    </p:animScale>
                                    <p:animScale>
                                      <p:cBhvr>
                                        <p:cTn id="252" dur="166" decel="50000">
                                          <p:stCondLst>
                                            <p:cond delay="676"/>
                                          </p:stCondLst>
                                        </p:cTn>
                                        <p:tgtEl>
                                          <p:spTgt spid="16"/>
                                        </p:tgtEl>
                                      </p:cBhvr>
                                      <p:to x="100000" y="100000"/>
                                    </p:animScale>
                                    <p:animScale>
                                      <p:cBhvr>
                                        <p:cTn id="253" dur="26">
                                          <p:stCondLst>
                                            <p:cond delay="1312"/>
                                          </p:stCondLst>
                                        </p:cTn>
                                        <p:tgtEl>
                                          <p:spTgt spid="16"/>
                                        </p:tgtEl>
                                      </p:cBhvr>
                                      <p:to x="100000" y="80000"/>
                                    </p:animScale>
                                    <p:animScale>
                                      <p:cBhvr>
                                        <p:cTn id="254" dur="166" decel="50000">
                                          <p:stCondLst>
                                            <p:cond delay="1338"/>
                                          </p:stCondLst>
                                        </p:cTn>
                                        <p:tgtEl>
                                          <p:spTgt spid="16"/>
                                        </p:tgtEl>
                                      </p:cBhvr>
                                      <p:to x="100000" y="100000"/>
                                    </p:animScale>
                                    <p:animScale>
                                      <p:cBhvr>
                                        <p:cTn id="255" dur="26">
                                          <p:stCondLst>
                                            <p:cond delay="1642"/>
                                          </p:stCondLst>
                                        </p:cTn>
                                        <p:tgtEl>
                                          <p:spTgt spid="16"/>
                                        </p:tgtEl>
                                      </p:cBhvr>
                                      <p:to x="100000" y="90000"/>
                                    </p:animScale>
                                    <p:animScale>
                                      <p:cBhvr>
                                        <p:cTn id="256" dur="166" decel="50000">
                                          <p:stCondLst>
                                            <p:cond delay="1668"/>
                                          </p:stCondLst>
                                        </p:cTn>
                                        <p:tgtEl>
                                          <p:spTgt spid="16"/>
                                        </p:tgtEl>
                                      </p:cBhvr>
                                      <p:to x="100000" y="100000"/>
                                    </p:animScale>
                                    <p:animScale>
                                      <p:cBhvr>
                                        <p:cTn id="257" dur="26">
                                          <p:stCondLst>
                                            <p:cond delay="1808"/>
                                          </p:stCondLst>
                                        </p:cTn>
                                        <p:tgtEl>
                                          <p:spTgt spid="16"/>
                                        </p:tgtEl>
                                      </p:cBhvr>
                                      <p:to x="100000" y="95000"/>
                                    </p:animScale>
                                    <p:animScale>
                                      <p:cBhvr>
                                        <p:cTn id="258" dur="166" decel="50000">
                                          <p:stCondLst>
                                            <p:cond delay="1834"/>
                                          </p:stCondLst>
                                        </p:cTn>
                                        <p:tgtEl>
                                          <p:spTgt spid="16"/>
                                        </p:tgtEl>
                                      </p:cBhvr>
                                      <p:to x="100000" y="100000"/>
                                    </p:animScale>
                                  </p:childTnLst>
                                </p:cTn>
                              </p:par>
                            </p:childTnLst>
                          </p:cTn>
                        </p:par>
                        <p:par>
                          <p:cTn id="259" fill="hold">
                            <p:stCondLst>
                              <p:cond delay="30000"/>
                            </p:stCondLst>
                            <p:childTnLst>
                              <p:par>
                                <p:cTn id="260" presetID="26" presetClass="entr" presetSubtype="0" fill="hold" nodeType="afterEffect">
                                  <p:stCondLst>
                                    <p:cond delay="0"/>
                                  </p:stCondLst>
                                  <p:childTnLst>
                                    <p:set>
                                      <p:cBhvr>
                                        <p:cTn id="261" dur="1" fill="hold">
                                          <p:stCondLst>
                                            <p:cond delay="0"/>
                                          </p:stCondLst>
                                        </p:cTn>
                                        <p:tgtEl>
                                          <p:spTgt spid="30"/>
                                        </p:tgtEl>
                                        <p:attrNameLst>
                                          <p:attrName>style.visibility</p:attrName>
                                        </p:attrNameLst>
                                      </p:cBhvr>
                                      <p:to>
                                        <p:strVal val="visible"/>
                                      </p:to>
                                    </p:set>
                                    <p:animEffect transition="in" filter="wipe(down)">
                                      <p:cBhvr>
                                        <p:cTn id="262" dur="580">
                                          <p:stCondLst>
                                            <p:cond delay="0"/>
                                          </p:stCondLst>
                                        </p:cTn>
                                        <p:tgtEl>
                                          <p:spTgt spid="30"/>
                                        </p:tgtEl>
                                      </p:cBhvr>
                                    </p:animEffect>
                                    <p:anim calcmode="lin" valueType="num">
                                      <p:cBhvr>
                                        <p:cTn id="263"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264"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265"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266"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267"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268" dur="26">
                                          <p:stCondLst>
                                            <p:cond delay="650"/>
                                          </p:stCondLst>
                                        </p:cTn>
                                        <p:tgtEl>
                                          <p:spTgt spid="30"/>
                                        </p:tgtEl>
                                      </p:cBhvr>
                                      <p:to x="100000" y="60000"/>
                                    </p:animScale>
                                    <p:animScale>
                                      <p:cBhvr>
                                        <p:cTn id="269" dur="166" decel="50000">
                                          <p:stCondLst>
                                            <p:cond delay="676"/>
                                          </p:stCondLst>
                                        </p:cTn>
                                        <p:tgtEl>
                                          <p:spTgt spid="30"/>
                                        </p:tgtEl>
                                      </p:cBhvr>
                                      <p:to x="100000" y="100000"/>
                                    </p:animScale>
                                    <p:animScale>
                                      <p:cBhvr>
                                        <p:cTn id="270" dur="26">
                                          <p:stCondLst>
                                            <p:cond delay="1312"/>
                                          </p:stCondLst>
                                        </p:cTn>
                                        <p:tgtEl>
                                          <p:spTgt spid="30"/>
                                        </p:tgtEl>
                                      </p:cBhvr>
                                      <p:to x="100000" y="80000"/>
                                    </p:animScale>
                                    <p:animScale>
                                      <p:cBhvr>
                                        <p:cTn id="271" dur="166" decel="50000">
                                          <p:stCondLst>
                                            <p:cond delay="1338"/>
                                          </p:stCondLst>
                                        </p:cTn>
                                        <p:tgtEl>
                                          <p:spTgt spid="30"/>
                                        </p:tgtEl>
                                      </p:cBhvr>
                                      <p:to x="100000" y="100000"/>
                                    </p:animScale>
                                    <p:animScale>
                                      <p:cBhvr>
                                        <p:cTn id="272" dur="26">
                                          <p:stCondLst>
                                            <p:cond delay="1642"/>
                                          </p:stCondLst>
                                        </p:cTn>
                                        <p:tgtEl>
                                          <p:spTgt spid="30"/>
                                        </p:tgtEl>
                                      </p:cBhvr>
                                      <p:to x="100000" y="90000"/>
                                    </p:animScale>
                                    <p:animScale>
                                      <p:cBhvr>
                                        <p:cTn id="273" dur="166" decel="50000">
                                          <p:stCondLst>
                                            <p:cond delay="1668"/>
                                          </p:stCondLst>
                                        </p:cTn>
                                        <p:tgtEl>
                                          <p:spTgt spid="30"/>
                                        </p:tgtEl>
                                      </p:cBhvr>
                                      <p:to x="100000" y="100000"/>
                                    </p:animScale>
                                    <p:animScale>
                                      <p:cBhvr>
                                        <p:cTn id="274" dur="26">
                                          <p:stCondLst>
                                            <p:cond delay="1808"/>
                                          </p:stCondLst>
                                        </p:cTn>
                                        <p:tgtEl>
                                          <p:spTgt spid="30"/>
                                        </p:tgtEl>
                                      </p:cBhvr>
                                      <p:to x="100000" y="95000"/>
                                    </p:animScale>
                                    <p:animScale>
                                      <p:cBhvr>
                                        <p:cTn id="275" dur="166" decel="50000">
                                          <p:stCondLst>
                                            <p:cond delay="1834"/>
                                          </p:stCondLst>
                                        </p:cTn>
                                        <p:tgtEl>
                                          <p:spTgt spid="30"/>
                                        </p:tgtEl>
                                      </p:cBhvr>
                                      <p:to x="100000" y="100000"/>
                                    </p:animScale>
                                  </p:childTnLst>
                                </p:cTn>
                              </p:par>
                            </p:childTnLst>
                          </p:cTn>
                        </p:par>
                        <p:par>
                          <p:cTn id="276" fill="hold">
                            <p:stCondLst>
                              <p:cond delay="32000"/>
                            </p:stCondLst>
                            <p:childTnLst>
                              <p:par>
                                <p:cTn id="277" presetID="26" presetClass="entr" presetSubtype="0" fill="hold" nodeType="afterEffect">
                                  <p:stCondLst>
                                    <p:cond delay="0"/>
                                  </p:stCondLst>
                                  <p:childTnLst>
                                    <p:set>
                                      <p:cBhvr>
                                        <p:cTn id="278" dur="1" fill="hold">
                                          <p:stCondLst>
                                            <p:cond delay="0"/>
                                          </p:stCondLst>
                                        </p:cTn>
                                        <p:tgtEl>
                                          <p:spTgt spid="8"/>
                                        </p:tgtEl>
                                        <p:attrNameLst>
                                          <p:attrName>style.visibility</p:attrName>
                                        </p:attrNameLst>
                                      </p:cBhvr>
                                      <p:to>
                                        <p:strVal val="visible"/>
                                      </p:to>
                                    </p:set>
                                    <p:animEffect transition="in" filter="wipe(down)">
                                      <p:cBhvr>
                                        <p:cTn id="279" dur="580">
                                          <p:stCondLst>
                                            <p:cond delay="0"/>
                                          </p:stCondLst>
                                        </p:cTn>
                                        <p:tgtEl>
                                          <p:spTgt spid="8"/>
                                        </p:tgtEl>
                                      </p:cBhvr>
                                    </p:animEffect>
                                    <p:anim calcmode="lin" valueType="num">
                                      <p:cBhvr>
                                        <p:cTn id="28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8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85" dur="26">
                                          <p:stCondLst>
                                            <p:cond delay="650"/>
                                          </p:stCondLst>
                                        </p:cTn>
                                        <p:tgtEl>
                                          <p:spTgt spid="8"/>
                                        </p:tgtEl>
                                      </p:cBhvr>
                                      <p:to x="100000" y="60000"/>
                                    </p:animScale>
                                    <p:animScale>
                                      <p:cBhvr>
                                        <p:cTn id="286" dur="166" decel="50000">
                                          <p:stCondLst>
                                            <p:cond delay="676"/>
                                          </p:stCondLst>
                                        </p:cTn>
                                        <p:tgtEl>
                                          <p:spTgt spid="8"/>
                                        </p:tgtEl>
                                      </p:cBhvr>
                                      <p:to x="100000" y="100000"/>
                                    </p:animScale>
                                    <p:animScale>
                                      <p:cBhvr>
                                        <p:cTn id="287" dur="26">
                                          <p:stCondLst>
                                            <p:cond delay="1312"/>
                                          </p:stCondLst>
                                        </p:cTn>
                                        <p:tgtEl>
                                          <p:spTgt spid="8"/>
                                        </p:tgtEl>
                                      </p:cBhvr>
                                      <p:to x="100000" y="80000"/>
                                    </p:animScale>
                                    <p:animScale>
                                      <p:cBhvr>
                                        <p:cTn id="288" dur="166" decel="50000">
                                          <p:stCondLst>
                                            <p:cond delay="1338"/>
                                          </p:stCondLst>
                                        </p:cTn>
                                        <p:tgtEl>
                                          <p:spTgt spid="8"/>
                                        </p:tgtEl>
                                      </p:cBhvr>
                                      <p:to x="100000" y="100000"/>
                                    </p:animScale>
                                    <p:animScale>
                                      <p:cBhvr>
                                        <p:cTn id="289" dur="26">
                                          <p:stCondLst>
                                            <p:cond delay="1642"/>
                                          </p:stCondLst>
                                        </p:cTn>
                                        <p:tgtEl>
                                          <p:spTgt spid="8"/>
                                        </p:tgtEl>
                                      </p:cBhvr>
                                      <p:to x="100000" y="90000"/>
                                    </p:animScale>
                                    <p:animScale>
                                      <p:cBhvr>
                                        <p:cTn id="290" dur="166" decel="50000">
                                          <p:stCondLst>
                                            <p:cond delay="1668"/>
                                          </p:stCondLst>
                                        </p:cTn>
                                        <p:tgtEl>
                                          <p:spTgt spid="8"/>
                                        </p:tgtEl>
                                      </p:cBhvr>
                                      <p:to x="100000" y="100000"/>
                                    </p:animScale>
                                    <p:animScale>
                                      <p:cBhvr>
                                        <p:cTn id="291" dur="26">
                                          <p:stCondLst>
                                            <p:cond delay="1808"/>
                                          </p:stCondLst>
                                        </p:cTn>
                                        <p:tgtEl>
                                          <p:spTgt spid="8"/>
                                        </p:tgtEl>
                                      </p:cBhvr>
                                      <p:to x="100000" y="95000"/>
                                    </p:animScale>
                                    <p:animScale>
                                      <p:cBhvr>
                                        <p:cTn id="292" dur="166" decel="50000">
                                          <p:stCondLst>
                                            <p:cond delay="1834"/>
                                          </p:stCondLst>
                                        </p:cTn>
                                        <p:tgtEl>
                                          <p:spTgt spid="8"/>
                                        </p:tgtEl>
                                      </p:cBhvr>
                                      <p:to x="100000" y="100000"/>
                                    </p:animScale>
                                  </p:childTnLst>
                                </p:cTn>
                              </p:par>
                            </p:childTnLst>
                          </p:cTn>
                        </p:par>
                        <p:par>
                          <p:cTn id="293" fill="hold">
                            <p:stCondLst>
                              <p:cond delay="34000"/>
                            </p:stCondLst>
                            <p:childTnLst>
                              <p:par>
                                <p:cTn id="294" presetID="26" presetClass="entr" presetSubtype="0" fill="hold" nodeType="afterEffect">
                                  <p:stCondLst>
                                    <p:cond delay="0"/>
                                  </p:stCondLst>
                                  <p:childTnLst>
                                    <p:set>
                                      <p:cBhvr>
                                        <p:cTn id="295" dur="1" fill="hold">
                                          <p:stCondLst>
                                            <p:cond delay="0"/>
                                          </p:stCondLst>
                                        </p:cTn>
                                        <p:tgtEl>
                                          <p:spTgt spid="25"/>
                                        </p:tgtEl>
                                        <p:attrNameLst>
                                          <p:attrName>style.visibility</p:attrName>
                                        </p:attrNameLst>
                                      </p:cBhvr>
                                      <p:to>
                                        <p:strVal val="visible"/>
                                      </p:to>
                                    </p:set>
                                    <p:animEffect transition="in" filter="wipe(down)">
                                      <p:cBhvr>
                                        <p:cTn id="296" dur="580">
                                          <p:stCondLst>
                                            <p:cond delay="0"/>
                                          </p:stCondLst>
                                        </p:cTn>
                                        <p:tgtEl>
                                          <p:spTgt spid="25"/>
                                        </p:tgtEl>
                                      </p:cBhvr>
                                    </p:animEffect>
                                    <p:anim calcmode="lin" valueType="num">
                                      <p:cBhvr>
                                        <p:cTn id="29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9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9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0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0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02" dur="26">
                                          <p:stCondLst>
                                            <p:cond delay="650"/>
                                          </p:stCondLst>
                                        </p:cTn>
                                        <p:tgtEl>
                                          <p:spTgt spid="25"/>
                                        </p:tgtEl>
                                      </p:cBhvr>
                                      <p:to x="100000" y="60000"/>
                                    </p:animScale>
                                    <p:animScale>
                                      <p:cBhvr>
                                        <p:cTn id="303" dur="166" decel="50000">
                                          <p:stCondLst>
                                            <p:cond delay="676"/>
                                          </p:stCondLst>
                                        </p:cTn>
                                        <p:tgtEl>
                                          <p:spTgt spid="25"/>
                                        </p:tgtEl>
                                      </p:cBhvr>
                                      <p:to x="100000" y="100000"/>
                                    </p:animScale>
                                    <p:animScale>
                                      <p:cBhvr>
                                        <p:cTn id="304" dur="26">
                                          <p:stCondLst>
                                            <p:cond delay="1312"/>
                                          </p:stCondLst>
                                        </p:cTn>
                                        <p:tgtEl>
                                          <p:spTgt spid="25"/>
                                        </p:tgtEl>
                                      </p:cBhvr>
                                      <p:to x="100000" y="80000"/>
                                    </p:animScale>
                                    <p:animScale>
                                      <p:cBhvr>
                                        <p:cTn id="305" dur="166" decel="50000">
                                          <p:stCondLst>
                                            <p:cond delay="1338"/>
                                          </p:stCondLst>
                                        </p:cTn>
                                        <p:tgtEl>
                                          <p:spTgt spid="25"/>
                                        </p:tgtEl>
                                      </p:cBhvr>
                                      <p:to x="100000" y="100000"/>
                                    </p:animScale>
                                    <p:animScale>
                                      <p:cBhvr>
                                        <p:cTn id="306" dur="26">
                                          <p:stCondLst>
                                            <p:cond delay="1642"/>
                                          </p:stCondLst>
                                        </p:cTn>
                                        <p:tgtEl>
                                          <p:spTgt spid="25"/>
                                        </p:tgtEl>
                                      </p:cBhvr>
                                      <p:to x="100000" y="90000"/>
                                    </p:animScale>
                                    <p:animScale>
                                      <p:cBhvr>
                                        <p:cTn id="307" dur="166" decel="50000">
                                          <p:stCondLst>
                                            <p:cond delay="1668"/>
                                          </p:stCondLst>
                                        </p:cTn>
                                        <p:tgtEl>
                                          <p:spTgt spid="25"/>
                                        </p:tgtEl>
                                      </p:cBhvr>
                                      <p:to x="100000" y="100000"/>
                                    </p:animScale>
                                    <p:animScale>
                                      <p:cBhvr>
                                        <p:cTn id="308" dur="26">
                                          <p:stCondLst>
                                            <p:cond delay="1808"/>
                                          </p:stCondLst>
                                        </p:cTn>
                                        <p:tgtEl>
                                          <p:spTgt spid="25"/>
                                        </p:tgtEl>
                                      </p:cBhvr>
                                      <p:to x="100000" y="95000"/>
                                    </p:animScale>
                                    <p:animScale>
                                      <p:cBhvr>
                                        <p:cTn id="309" dur="166" decel="50000">
                                          <p:stCondLst>
                                            <p:cond delay="1834"/>
                                          </p:stCondLst>
                                        </p:cTn>
                                        <p:tgtEl>
                                          <p:spTgt spid="25"/>
                                        </p:tgtEl>
                                      </p:cBhvr>
                                      <p:to x="100000" y="100000"/>
                                    </p:animScale>
                                  </p:childTnLst>
                                </p:cTn>
                              </p:par>
                            </p:childTnLst>
                          </p:cTn>
                        </p:par>
                        <p:par>
                          <p:cTn id="310" fill="hold">
                            <p:stCondLst>
                              <p:cond delay="36000"/>
                            </p:stCondLst>
                            <p:childTnLst>
                              <p:par>
                                <p:cTn id="311" presetID="26" presetClass="entr" presetSubtype="0" fill="hold" nodeType="afterEffect">
                                  <p:stCondLst>
                                    <p:cond delay="0"/>
                                  </p:stCondLst>
                                  <p:childTnLst>
                                    <p:set>
                                      <p:cBhvr>
                                        <p:cTn id="312" dur="1" fill="hold">
                                          <p:stCondLst>
                                            <p:cond delay="0"/>
                                          </p:stCondLst>
                                        </p:cTn>
                                        <p:tgtEl>
                                          <p:spTgt spid="9"/>
                                        </p:tgtEl>
                                        <p:attrNameLst>
                                          <p:attrName>style.visibility</p:attrName>
                                        </p:attrNameLst>
                                      </p:cBhvr>
                                      <p:to>
                                        <p:strVal val="visible"/>
                                      </p:to>
                                    </p:set>
                                    <p:animEffect transition="in" filter="wipe(down)">
                                      <p:cBhvr>
                                        <p:cTn id="313" dur="580">
                                          <p:stCondLst>
                                            <p:cond delay="0"/>
                                          </p:stCondLst>
                                        </p:cTn>
                                        <p:tgtEl>
                                          <p:spTgt spid="9"/>
                                        </p:tgtEl>
                                      </p:cBhvr>
                                    </p:animEffect>
                                    <p:anim calcmode="lin" valueType="num">
                                      <p:cBhvr>
                                        <p:cTn id="31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1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1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1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1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9" dur="26">
                                          <p:stCondLst>
                                            <p:cond delay="650"/>
                                          </p:stCondLst>
                                        </p:cTn>
                                        <p:tgtEl>
                                          <p:spTgt spid="9"/>
                                        </p:tgtEl>
                                      </p:cBhvr>
                                      <p:to x="100000" y="60000"/>
                                    </p:animScale>
                                    <p:animScale>
                                      <p:cBhvr>
                                        <p:cTn id="320" dur="166" decel="50000">
                                          <p:stCondLst>
                                            <p:cond delay="676"/>
                                          </p:stCondLst>
                                        </p:cTn>
                                        <p:tgtEl>
                                          <p:spTgt spid="9"/>
                                        </p:tgtEl>
                                      </p:cBhvr>
                                      <p:to x="100000" y="100000"/>
                                    </p:animScale>
                                    <p:animScale>
                                      <p:cBhvr>
                                        <p:cTn id="321" dur="26">
                                          <p:stCondLst>
                                            <p:cond delay="1312"/>
                                          </p:stCondLst>
                                        </p:cTn>
                                        <p:tgtEl>
                                          <p:spTgt spid="9"/>
                                        </p:tgtEl>
                                      </p:cBhvr>
                                      <p:to x="100000" y="80000"/>
                                    </p:animScale>
                                    <p:animScale>
                                      <p:cBhvr>
                                        <p:cTn id="322" dur="166" decel="50000">
                                          <p:stCondLst>
                                            <p:cond delay="1338"/>
                                          </p:stCondLst>
                                        </p:cTn>
                                        <p:tgtEl>
                                          <p:spTgt spid="9"/>
                                        </p:tgtEl>
                                      </p:cBhvr>
                                      <p:to x="100000" y="100000"/>
                                    </p:animScale>
                                    <p:animScale>
                                      <p:cBhvr>
                                        <p:cTn id="323" dur="26">
                                          <p:stCondLst>
                                            <p:cond delay="1642"/>
                                          </p:stCondLst>
                                        </p:cTn>
                                        <p:tgtEl>
                                          <p:spTgt spid="9"/>
                                        </p:tgtEl>
                                      </p:cBhvr>
                                      <p:to x="100000" y="90000"/>
                                    </p:animScale>
                                    <p:animScale>
                                      <p:cBhvr>
                                        <p:cTn id="324" dur="166" decel="50000">
                                          <p:stCondLst>
                                            <p:cond delay="1668"/>
                                          </p:stCondLst>
                                        </p:cTn>
                                        <p:tgtEl>
                                          <p:spTgt spid="9"/>
                                        </p:tgtEl>
                                      </p:cBhvr>
                                      <p:to x="100000" y="100000"/>
                                    </p:animScale>
                                    <p:animScale>
                                      <p:cBhvr>
                                        <p:cTn id="325" dur="26">
                                          <p:stCondLst>
                                            <p:cond delay="1808"/>
                                          </p:stCondLst>
                                        </p:cTn>
                                        <p:tgtEl>
                                          <p:spTgt spid="9"/>
                                        </p:tgtEl>
                                      </p:cBhvr>
                                      <p:to x="100000" y="95000"/>
                                    </p:animScale>
                                    <p:animScale>
                                      <p:cBhvr>
                                        <p:cTn id="326" dur="166" decel="50000">
                                          <p:stCondLst>
                                            <p:cond delay="1834"/>
                                          </p:stCondLst>
                                        </p:cTn>
                                        <p:tgtEl>
                                          <p:spTgt spid="9"/>
                                        </p:tgtEl>
                                      </p:cBhvr>
                                      <p:to x="100000" y="100000"/>
                                    </p:animScale>
                                  </p:childTnLst>
                                </p:cTn>
                              </p:par>
                            </p:childTnLst>
                          </p:cTn>
                        </p:par>
                        <p:par>
                          <p:cTn id="327" fill="hold">
                            <p:stCondLst>
                              <p:cond delay="38000"/>
                            </p:stCondLst>
                            <p:childTnLst>
                              <p:par>
                                <p:cTn id="328" presetID="26" presetClass="entr" presetSubtype="0" fill="hold" nodeType="afterEffect">
                                  <p:stCondLst>
                                    <p:cond delay="0"/>
                                  </p:stCondLst>
                                  <p:childTnLst>
                                    <p:set>
                                      <p:cBhvr>
                                        <p:cTn id="329" dur="1" fill="hold">
                                          <p:stCondLst>
                                            <p:cond delay="0"/>
                                          </p:stCondLst>
                                        </p:cTn>
                                        <p:tgtEl>
                                          <p:spTgt spid="10"/>
                                        </p:tgtEl>
                                        <p:attrNameLst>
                                          <p:attrName>style.visibility</p:attrName>
                                        </p:attrNameLst>
                                      </p:cBhvr>
                                      <p:to>
                                        <p:strVal val="visible"/>
                                      </p:to>
                                    </p:set>
                                    <p:animEffect transition="in" filter="wipe(down)">
                                      <p:cBhvr>
                                        <p:cTn id="330" dur="580">
                                          <p:stCondLst>
                                            <p:cond delay="0"/>
                                          </p:stCondLst>
                                        </p:cTn>
                                        <p:tgtEl>
                                          <p:spTgt spid="10"/>
                                        </p:tgtEl>
                                      </p:cBhvr>
                                    </p:animEffect>
                                    <p:anim calcmode="lin" valueType="num">
                                      <p:cBhvr>
                                        <p:cTn id="33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3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3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3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3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36" dur="26">
                                          <p:stCondLst>
                                            <p:cond delay="650"/>
                                          </p:stCondLst>
                                        </p:cTn>
                                        <p:tgtEl>
                                          <p:spTgt spid="10"/>
                                        </p:tgtEl>
                                      </p:cBhvr>
                                      <p:to x="100000" y="60000"/>
                                    </p:animScale>
                                    <p:animScale>
                                      <p:cBhvr>
                                        <p:cTn id="337" dur="166" decel="50000">
                                          <p:stCondLst>
                                            <p:cond delay="676"/>
                                          </p:stCondLst>
                                        </p:cTn>
                                        <p:tgtEl>
                                          <p:spTgt spid="10"/>
                                        </p:tgtEl>
                                      </p:cBhvr>
                                      <p:to x="100000" y="100000"/>
                                    </p:animScale>
                                    <p:animScale>
                                      <p:cBhvr>
                                        <p:cTn id="338" dur="26">
                                          <p:stCondLst>
                                            <p:cond delay="1312"/>
                                          </p:stCondLst>
                                        </p:cTn>
                                        <p:tgtEl>
                                          <p:spTgt spid="10"/>
                                        </p:tgtEl>
                                      </p:cBhvr>
                                      <p:to x="100000" y="80000"/>
                                    </p:animScale>
                                    <p:animScale>
                                      <p:cBhvr>
                                        <p:cTn id="339" dur="166" decel="50000">
                                          <p:stCondLst>
                                            <p:cond delay="1338"/>
                                          </p:stCondLst>
                                        </p:cTn>
                                        <p:tgtEl>
                                          <p:spTgt spid="10"/>
                                        </p:tgtEl>
                                      </p:cBhvr>
                                      <p:to x="100000" y="100000"/>
                                    </p:animScale>
                                    <p:animScale>
                                      <p:cBhvr>
                                        <p:cTn id="340" dur="26">
                                          <p:stCondLst>
                                            <p:cond delay="1642"/>
                                          </p:stCondLst>
                                        </p:cTn>
                                        <p:tgtEl>
                                          <p:spTgt spid="10"/>
                                        </p:tgtEl>
                                      </p:cBhvr>
                                      <p:to x="100000" y="90000"/>
                                    </p:animScale>
                                    <p:animScale>
                                      <p:cBhvr>
                                        <p:cTn id="341" dur="166" decel="50000">
                                          <p:stCondLst>
                                            <p:cond delay="1668"/>
                                          </p:stCondLst>
                                        </p:cTn>
                                        <p:tgtEl>
                                          <p:spTgt spid="10"/>
                                        </p:tgtEl>
                                      </p:cBhvr>
                                      <p:to x="100000" y="100000"/>
                                    </p:animScale>
                                    <p:animScale>
                                      <p:cBhvr>
                                        <p:cTn id="342" dur="26">
                                          <p:stCondLst>
                                            <p:cond delay="1808"/>
                                          </p:stCondLst>
                                        </p:cTn>
                                        <p:tgtEl>
                                          <p:spTgt spid="10"/>
                                        </p:tgtEl>
                                      </p:cBhvr>
                                      <p:to x="100000" y="95000"/>
                                    </p:animScale>
                                    <p:animScale>
                                      <p:cBhvr>
                                        <p:cTn id="343" dur="166" decel="50000">
                                          <p:stCondLst>
                                            <p:cond delay="1834"/>
                                          </p:stCondLst>
                                        </p:cTn>
                                        <p:tgtEl>
                                          <p:spTgt spid="10"/>
                                        </p:tgtEl>
                                      </p:cBhvr>
                                      <p:to x="100000" y="100000"/>
                                    </p:animScale>
                                  </p:childTnLst>
                                </p:cTn>
                              </p:par>
                            </p:childTnLst>
                          </p:cTn>
                        </p:par>
                        <p:par>
                          <p:cTn id="344" fill="hold">
                            <p:stCondLst>
                              <p:cond delay="40000"/>
                            </p:stCondLst>
                            <p:childTnLst>
                              <p:par>
                                <p:cTn id="345" presetID="26" presetClass="entr" presetSubtype="0" fill="hold" nodeType="afterEffect">
                                  <p:stCondLst>
                                    <p:cond delay="0"/>
                                  </p:stCondLst>
                                  <p:childTnLst>
                                    <p:set>
                                      <p:cBhvr>
                                        <p:cTn id="346" dur="1" fill="hold">
                                          <p:stCondLst>
                                            <p:cond delay="0"/>
                                          </p:stCondLst>
                                        </p:cTn>
                                        <p:tgtEl>
                                          <p:spTgt spid="2"/>
                                        </p:tgtEl>
                                        <p:attrNameLst>
                                          <p:attrName>style.visibility</p:attrName>
                                        </p:attrNameLst>
                                      </p:cBhvr>
                                      <p:to>
                                        <p:strVal val="visible"/>
                                      </p:to>
                                    </p:set>
                                    <p:animEffect transition="in" filter="wipe(down)">
                                      <p:cBhvr>
                                        <p:cTn id="347" dur="580">
                                          <p:stCondLst>
                                            <p:cond delay="0"/>
                                          </p:stCondLst>
                                        </p:cTn>
                                        <p:tgtEl>
                                          <p:spTgt spid="2"/>
                                        </p:tgtEl>
                                      </p:cBhvr>
                                    </p:animEffect>
                                    <p:anim calcmode="lin" valueType="num">
                                      <p:cBhvr>
                                        <p:cTn id="34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4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5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5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5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53" dur="26">
                                          <p:stCondLst>
                                            <p:cond delay="650"/>
                                          </p:stCondLst>
                                        </p:cTn>
                                        <p:tgtEl>
                                          <p:spTgt spid="2"/>
                                        </p:tgtEl>
                                      </p:cBhvr>
                                      <p:to x="100000" y="60000"/>
                                    </p:animScale>
                                    <p:animScale>
                                      <p:cBhvr>
                                        <p:cTn id="354" dur="166" decel="50000">
                                          <p:stCondLst>
                                            <p:cond delay="676"/>
                                          </p:stCondLst>
                                        </p:cTn>
                                        <p:tgtEl>
                                          <p:spTgt spid="2"/>
                                        </p:tgtEl>
                                      </p:cBhvr>
                                      <p:to x="100000" y="100000"/>
                                    </p:animScale>
                                    <p:animScale>
                                      <p:cBhvr>
                                        <p:cTn id="355" dur="26">
                                          <p:stCondLst>
                                            <p:cond delay="1312"/>
                                          </p:stCondLst>
                                        </p:cTn>
                                        <p:tgtEl>
                                          <p:spTgt spid="2"/>
                                        </p:tgtEl>
                                      </p:cBhvr>
                                      <p:to x="100000" y="80000"/>
                                    </p:animScale>
                                    <p:animScale>
                                      <p:cBhvr>
                                        <p:cTn id="356" dur="166" decel="50000">
                                          <p:stCondLst>
                                            <p:cond delay="1338"/>
                                          </p:stCondLst>
                                        </p:cTn>
                                        <p:tgtEl>
                                          <p:spTgt spid="2"/>
                                        </p:tgtEl>
                                      </p:cBhvr>
                                      <p:to x="100000" y="100000"/>
                                    </p:animScale>
                                    <p:animScale>
                                      <p:cBhvr>
                                        <p:cTn id="357" dur="26">
                                          <p:stCondLst>
                                            <p:cond delay="1642"/>
                                          </p:stCondLst>
                                        </p:cTn>
                                        <p:tgtEl>
                                          <p:spTgt spid="2"/>
                                        </p:tgtEl>
                                      </p:cBhvr>
                                      <p:to x="100000" y="90000"/>
                                    </p:animScale>
                                    <p:animScale>
                                      <p:cBhvr>
                                        <p:cTn id="358" dur="166" decel="50000">
                                          <p:stCondLst>
                                            <p:cond delay="1668"/>
                                          </p:stCondLst>
                                        </p:cTn>
                                        <p:tgtEl>
                                          <p:spTgt spid="2"/>
                                        </p:tgtEl>
                                      </p:cBhvr>
                                      <p:to x="100000" y="100000"/>
                                    </p:animScale>
                                    <p:animScale>
                                      <p:cBhvr>
                                        <p:cTn id="359" dur="26">
                                          <p:stCondLst>
                                            <p:cond delay="1808"/>
                                          </p:stCondLst>
                                        </p:cTn>
                                        <p:tgtEl>
                                          <p:spTgt spid="2"/>
                                        </p:tgtEl>
                                      </p:cBhvr>
                                      <p:to x="100000" y="95000"/>
                                    </p:animScale>
                                    <p:animScale>
                                      <p:cBhvr>
                                        <p:cTn id="360" dur="166" decel="50000">
                                          <p:stCondLst>
                                            <p:cond delay="1834"/>
                                          </p:stCondLst>
                                        </p:cTn>
                                        <p:tgtEl>
                                          <p:spTgt spid="2"/>
                                        </p:tgtEl>
                                      </p:cBhvr>
                                      <p:to x="100000" y="100000"/>
                                    </p:animScale>
                                  </p:childTnLst>
                                </p:cTn>
                              </p:par>
                            </p:childTnLst>
                          </p:cTn>
                        </p:par>
                        <p:par>
                          <p:cTn id="361" fill="hold">
                            <p:stCondLst>
                              <p:cond delay="42000"/>
                            </p:stCondLst>
                            <p:childTnLst>
                              <p:par>
                                <p:cTn id="362" presetID="26" presetClass="entr" presetSubtype="0" fill="hold" nodeType="afterEffect">
                                  <p:stCondLst>
                                    <p:cond delay="0"/>
                                  </p:stCondLst>
                                  <p:childTnLst>
                                    <p:set>
                                      <p:cBhvr>
                                        <p:cTn id="363" dur="1" fill="hold">
                                          <p:stCondLst>
                                            <p:cond delay="0"/>
                                          </p:stCondLst>
                                        </p:cTn>
                                        <p:tgtEl>
                                          <p:spTgt spid="34"/>
                                        </p:tgtEl>
                                        <p:attrNameLst>
                                          <p:attrName>style.visibility</p:attrName>
                                        </p:attrNameLst>
                                      </p:cBhvr>
                                      <p:to>
                                        <p:strVal val="visible"/>
                                      </p:to>
                                    </p:set>
                                    <p:animEffect transition="in" filter="wipe(down)">
                                      <p:cBhvr>
                                        <p:cTn id="364" dur="580">
                                          <p:stCondLst>
                                            <p:cond delay="0"/>
                                          </p:stCondLst>
                                        </p:cTn>
                                        <p:tgtEl>
                                          <p:spTgt spid="34"/>
                                        </p:tgtEl>
                                      </p:cBhvr>
                                    </p:animEffect>
                                    <p:anim calcmode="lin" valueType="num">
                                      <p:cBhvr>
                                        <p:cTn id="365"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366"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367"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368"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369"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370" dur="26">
                                          <p:stCondLst>
                                            <p:cond delay="650"/>
                                          </p:stCondLst>
                                        </p:cTn>
                                        <p:tgtEl>
                                          <p:spTgt spid="34"/>
                                        </p:tgtEl>
                                      </p:cBhvr>
                                      <p:to x="100000" y="60000"/>
                                    </p:animScale>
                                    <p:animScale>
                                      <p:cBhvr>
                                        <p:cTn id="371" dur="166" decel="50000">
                                          <p:stCondLst>
                                            <p:cond delay="676"/>
                                          </p:stCondLst>
                                        </p:cTn>
                                        <p:tgtEl>
                                          <p:spTgt spid="34"/>
                                        </p:tgtEl>
                                      </p:cBhvr>
                                      <p:to x="100000" y="100000"/>
                                    </p:animScale>
                                    <p:animScale>
                                      <p:cBhvr>
                                        <p:cTn id="372" dur="26">
                                          <p:stCondLst>
                                            <p:cond delay="1312"/>
                                          </p:stCondLst>
                                        </p:cTn>
                                        <p:tgtEl>
                                          <p:spTgt spid="34"/>
                                        </p:tgtEl>
                                      </p:cBhvr>
                                      <p:to x="100000" y="80000"/>
                                    </p:animScale>
                                    <p:animScale>
                                      <p:cBhvr>
                                        <p:cTn id="373" dur="166" decel="50000">
                                          <p:stCondLst>
                                            <p:cond delay="1338"/>
                                          </p:stCondLst>
                                        </p:cTn>
                                        <p:tgtEl>
                                          <p:spTgt spid="34"/>
                                        </p:tgtEl>
                                      </p:cBhvr>
                                      <p:to x="100000" y="100000"/>
                                    </p:animScale>
                                    <p:animScale>
                                      <p:cBhvr>
                                        <p:cTn id="374" dur="26">
                                          <p:stCondLst>
                                            <p:cond delay="1642"/>
                                          </p:stCondLst>
                                        </p:cTn>
                                        <p:tgtEl>
                                          <p:spTgt spid="34"/>
                                        </p:tgtEl>
                                      </p:cBhvr>
                                      <p:to x="100000" y="90000"/>
                                    </p:animScale>
                                    <p:animScale>
                                      <p:cBhvr>
                                        <p:cTn id="375" dur="166" decel="50000">
                                          <p:stCondLst>
                                            <p:cond delay="1668"/>
                                          </p:stCondLst>
                                        </p:cTn>
                                        <p:tgtEl>
                                          <p:spTgt spid="34"/>
                                        </p:tgtEl>
                                      </p:cBhvr>
                                      <p:to x="100000" y="100000"/>
                                    </p:animScale>
                                    <p:animScale>
                                      <p:cBhvr>
                                        <p:cTn id="376" dur="26">
                                          <p:stCondLst>
                                            <p:cond delay="1808"/>
                                          </p:stCondLst>
                                        </p:cTn>
                                        <p:tgtEl>
                                          <p:spTgt spid="34"/>
                                        </p:tgtEl>
                                      </p:cBhvr>
                                      <p:to x="100000" y="95000"/>
                                    </p:animScale>
                                    <p:animScale>
                                      <p:cBhvr>
                                        <p:cTn id="377" dur="166" decel="50000">
                                          <p:stCondLst>
                                            <p:cond delay="1834"/>
                                          </p:stCondLst>
                                        </p:cTn>
                                        <p:tgtEl>
                                          <p:spTgt spid="34"/>
                                        </p:tgtEl>
                                      </p:cBhvr>
                                      <p:to x="100000" y="100000"/>
                                    </p:animScale>
                                  </p:childTnLst>
                                </p:cTn>
                              </p:par>
                            </p:childTnLst>
                          </p:cTn>
                        </p:par>
                        <p:par>
                          <p:cTn id="378" fill="hold">
                            <p:stCondLst>
                              <p:cond delay="44000"/>
                            </p:stCondLst>
                            <p:childTnLst>
                              <p:par>
                                <p:cTn id="379" presetID="26" presetClass="entr" presetSubtype="0" fill="hold" nodeType="afterEffect">
                                  <p:stCondLst>
                                    <p:cond delay="0"/>
                                  </p:stCondLst>
                                  <p:childTnLst>
                                    <p:set>
                                      <p:cBhvr>
                                        <p:cTn id="380" dur="1" fill="hold">
                                          <p:stCondLst>
                                            <p:cond delay="0"/>
                                          </p:stCondLst>
                                        </p:cTn>
                                        <p:tgtEl>
                                          <p:spTgt spid="3"/>
                                        </p:tgtEl>
                                        <p:attrNameLst>
                                          <p:attrName>style.visibility</p:attrName>
                                        </p:attrNameLst>
                                      </p:cBhvr>
                                      <p:to>
                                        <p:strVal val="visible"/>
                                      </p:to>
                                    </p:set>
                                    <p:animEffect transition="in" filter="wipe(down)">
                                      <p:cBhvr>
                                        <p:cTn id="381" dur="580">
                                          <p:stCondLst>
                                            <p:cond delay="0"/>
                                          </p:stCondLst>
                                        </p:cTn>
                                        <p:tgtEl>
                                          <p:spTgt spid="3"/>
                                        </p:tgtEl>
                                      </p:cBhvr>
                                    </p:animEffect>
                                    <p:anim calcmode="lin" valueType="num">
                                      <p:cBhvr>
                                        <p:cTn id="38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8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8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8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8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87" dur="26">
                                          <p:stCondLst>
                                            <p:cond delay="650"/>
                                          </p:stCondLst>
                                        </p:cTn>
                                        <p:tgtEl>
                                          <p:spTgt spid="3"/>
                                        </p:tgtEl>
                                      </p:cBhvr>
                                      <p:to x="100000" y="60000"/>
                                    </p:animScale>
                                    <p:animScale>
                                      <p:cBhvr>
                                        <p:cTn id="388" dur="166" decel="50000">
                                          <p:stCondLst>
                                            <p:cond delay="676"/>
                                          </p:stCondLst>
                                        </p:cTn>
                                        <p:tgtEl>
                                          <p:spTgt spid="3"/>
                                        </p:tgtEl>
                                      </p:cBhvr>
                                      <p:to x="100000" y="100000"/>
                                    </p:animScale>
                                    <p:animScale>
                                      <p:cBhvr>
                                        <p:cTn id="389" dur="26">
                                          <p:stCondLst>
                                            <p:cond delay="1312"/>
                                          </p:stCondLst>
                                        </p:cTn>
                                        <p:tgtEl>
                                          <p:spTgt spid="3"/>
                                        </p:tgtEl>
                                      </p:cBhvr>
                                      <p:to x="100000" y="80000"/>
                                    </p:animScale>
                                    <p:animScale>
                                      <p:cBhvr>
                                        <p:cTn id="390" dur="166" decel="50000">
                                          <p:stCondLst>
                                            <p:cond delay="1338"/>
                                          </p:stCondLst>
                                        </p:cTn>
                                        <p:tgtEl>
                                          <p:spTgt spid="3"/>
                                        </p:tgtEl>
                                      </p:cBhvr>
                                      <p:to x="100000" y="100000"/>
                                    </p:animScale>
                                    <p:animScale>
                                      <p:cBhvr>
                                        <p:cTn id="391" dur="26">
                                          <p:stCondLst>
                                            <p:cond delay="1642"/>
                                          </p:stCondLst>
                                        </p:cTn>
                                        <p:tgtEl>
                                          <p:spTgt spid="3"/>
                                        </p:tgtEl>
                                      </p:cBhvr>
                                      <p:to x="100000" y="90000"/>
                                    </p:animScale>
                                    <p:animScale>
                                      <p:cBhvr>
                                        <p:cTn id="392" dur="166" decel="50000">
                                          <p:stCondLst>
                                            <p:cond delay="1668"/>
                                          </p:stCondLst>
                                        </p:cTn>
                                        <p:tgtEl>
                                          <p:spTgt spid="3"/>
                                        </p:tgtEl>
                                      </p:cBhvr>
                                      <p:to x="100000" y="100000"/>
                                    </p:animScale>
                                    <p:animScale>
                                      <p:cBhvr>
                                        <p:cTn id="393" dur="26">
                                          <p:stCondLst>
                                            <p:cond delay="1808"/>
                                          </p:stCondLst>
                                        </p:cTn>
                                        <p:tgtEl>
                                          <p:spTgt spid="3"/>
                                        </p:tgtEl>
                                      </p:cBhvr>
                                      <p:to x="100000" y="95000"/>
                                    </p:animScale>
                                    <p:animScale>
                                      <p:cBhvr>
                                        <p:cTn id="394" dur="166" decel="50000">
                                          <p:stCondLst>
                                            <p:cond delay="1834"/>
                                          </p:stCondLst>
                                        </p:cTn>
                                        <p:tgtEl>
                                          <p:spTgt spid="3"/>
                                        </p:tgtEl>
                                      </p:cBhvr>
                                      <p:to x="100000" y="100000"/>
                                    </p:animScale>
                                  </p:childTnLst>
                                </p:cTn>
                              </p:par>
                            </p:childTnLst>
                          </p:cTn>
                        </p:par>
                        <p:par>
                          <p:cTn id="395" fill="hold">
                            <p:stCondLst>
                              <p:cond delay="46000"/>
                            </p:stCondLst>
                            <p:childTnLst>
                              <p:par>
                                <p:cTn id="396" presetID="26" presetClass="entr" presetSubtype="0" fill="hold" nodeType="afterEffect">
                                  <p:stCondLst>
                                    <p:cond delay="0"/>
                                  </p:stCondLst>
                                  <p:childTnLst>
                                    <p:set>
                                      <p:cBhvr>
                                        <p:cTn id="397" dur="1" fill="hold">
                                          <p:stCondLst>
                                            <p:cond delay="0"/>
                                          </p:stCondLst>
                                        </p:cTn>
                                        <p:tgtEl>
                                          <p:spTgt spid="19"/>
                                        </p:tgtEl>
                                        <p:attrNameLst>
                                          <p:attrName>style.visibility</p:attrName>
                                        </p:attrNameLst>
                                      </p:cBhvr>
                                      <p:to>
                                        <p:strVal val="visible"/>
                                      </p:to>
                                    </p:set>
                                    <p:animEffect transition="in" filter="wipe(down)">
                                      <p:cBhvr>
                                        <p:cTn id="398" dur="580">
                                          <p:stCondLst>
                                            <p:cond delay="0"/>
                                          </p:stCondLst>
                                        </p:cTn>
                                        <p:tgtEl>
                                          <p:spTgt spid="19"/>
                                        </p:tgtEl>
                                      </p:cBhvr>
                                    </p:animEffect>
                                    <p:anim calcmode="lin" valueType="num">
                                      <p:cBhvr>
                                        <p:cTn id="39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0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0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0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0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04" dur="26">
                                          <p:stCondLst>
                                            <p:cond delay="650"/>
                                          </p:stCondLst>
                                        </p:cTn>
                                        <p:tgtEl>
                                          <p:spTgt spid="19"/>
                                        </p:tgtEl>
                                      </p:cBhvr>
                                      <p:to x="100000" y="60000"/>
                                    </p:animScale>
                                    <p:animScale>
                                      <p:cBhvr>
                                        <p:cTn id="405" dur="166" decel="50000">
                                          <p:stCondLst>
                                            <p:cond delay="676"/>
                                          </p:stCondLst>
                                        </p:cTn>
                                        <p:tgtEl>
                                          <p:spTgt spid="19"/>
                                        </p:tgtEl>
                                      </p:cBhvr>
                                      <p:to x="100000" y="100000"/>
                                    </p:animScale>
                                    <p:animScale>
                                      <p:cBhvr>
                                        <p:cTn id="406" dur="26">
                                          <p:stCondLst>
                                            <p:cond delay="1312"/>
                                          </p:stCondLst>
                                        </p:cTn>
                                        <p:tgtEl>
                                          <p:spTgt spid="19"/>
                                        </p:tgtEl>
                                      </p:cBhvr>
                                      <p:to x="100000" y="80000"/>
                                    </p:animScale>
                                    <p:animScale>
                                      <p:cBhvr>
                                        <p:cTn id="407" dur="166" decel="50000">
                                          <p:stCondLst>
                                            <p:cond delay="1338"/>
                                          </p:stCondLst>
                                        </p:cTn>
                                        <p:tgtEl>
                                          <p:spTgt spid="19"/>
                                        </p:tgtEl>
                                      </p:cBhvr>
                                      <p:to x="100000" y="100000"/>
                                    </p:animScale>
                                    <p:animScale>
                                      <p:cBhvr>
                                        <p:cTn id="408" dur="26">
                                          <p:stCondLst>
                                            <p:cond delay="1642"/>
                                          </p:stCondLst>
                                        </p:cTn>
                                        <p:tgtEl>
                                          <p:spTgt spid="19"/>
                                        </p:tgtEl>
                                      </p:cBhvr>
                                      <p:to x="100000" y="90000"/>
                                    </p:animScale>
                                    <p:animScale>
                                      <p:cBhvr>
                                        <p:cTn id="409" dur="166" decel="50000">
                                          <p:stCondLst>
                                            <p:cond delay="1668"/>
                                          </p:stCondLst>
                                        </p:cTn>
                                        <p:tgtEl>
                                          <p:spTgt spid="19"/>
                                        </p:tgtEl>
                                      </p:cBhvr>
                                      <p:to x="100000" y="100000"/>
                                    </p:animScale>
                                    <p:animScale>
                                      <p:cBhvr>
                                        <p:cTn id="410" dur="26">
                                          <p:stCondLst>
                                            <p:cond delay="1808"/>
                                          </p:stCondLst>
                                        </p:cTn>
                                        <p:tgtEl>
                                          <p:spTgt spid="19"/>
                                        </p:tgtEl>
                                      </p:cBhvr>
                                      <p:to x="100000" y="95000"/>
                                    </p:animScale>
                                    <p:animScale>
                                      <p:cBhvr>
                                        <p:cTn id="411" dur="166" decel="50000">
                                          <p:stCondLst>
                                            <p:cond delay="1834"/>
                                          </p:stCondLst>
                                        </p:cTn>
                                        <p:tgtEl>
                                          <p:spTgt spid="19"/>
                                        </p:tgtEl>
                                      </p:cBhvr>
                                      <p:to x="100000" y="100000"/>
                                    </p:animScale>
                                  </p:childTnLst>
                                </p:cTn>
                              </p:par>
                            </p:childTnLst>
                          </p:cTn>
                        </p:par>
                        <p:par>
                          <p:cTn id="412" fill="hold">
                            <p:stCondLst>
                              <p:cond delay="48000"/>
                            </p:stCondLst>
                            <p:childTnLst>
                              <p:par>
                                <p:cTn id="413" presetID="26" presetClass="entr" presetSubtype="0" fill="hold" nodeType="afterEffect">
                                  <p:stCondLst>
                                    <p:cond delay="0"/>
                                  </p:stCondLst>
                                  <p:childTnLst>
                                    <p:set>
                                      <p:cBhvr>
                                        <p:cTn id="414" dur="1" fill="hold">
                                          <p:stCondLst>
                                            <p:cond delay="0"/>
                                          </p:stCondLst>
                                        </p:cTn>
                                        <p:tgtEl>
                                          <p:spTgt spid="11"/>
                                        </p:tgtEl>
                                        <p:attrNameLst>
                                          <p:attrName>style.visibility</p:attrName>
                                        </p:attrNameLst>
                                      </p:cBhvr>
                                      <p:to>
                                        <p:strVal val="visible"/>
                                      </p:to>
                                    </p:set>
                                    <p:animEffect transition="in" filter="wipe(down)">
                                      <p:cBhvr>
                                        <p:cTn id="415" dur="580">
                                          <p:stCondLst>
                                            <p:cond delay="0"/>
                                          </p:stCondLst>
                                        </p:cTn>
                                        <p:tgtEl>
                                          <p:spTgt spid="11"/>
                                        </p:tgtEl>
                                      </p:cBhvr>
                                    </p:animEffect>
                                    <p:anim calcmode="lin" valueType="num">
                                      <p:cBhvr>
                                        <p:cTn id="41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1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1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2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21" dur="26">
                                          <p:stCondLst>
                                            <p:cond delay="650"/>
                                          </p:stCondLst>
                                        </p:cTn>
                                        <p:tgtEl>
                                          <p:spTgt spid="11"/>
                                        </p:tgtEl>
                                      </p:cBhvr>
                                      <p:to x="100000" y="60000"/>
                                    </p:animScale>
                                    <p:animScale>
                                      <p:cBhvr>
                                        <p:cTn id="422" dur="166" decel="50000">
                                          <p:stCondLst>
                                            <p:cond delay="676"/>
                                          </p:stCondLst>
                                        </p:cTn>
                                        <p:tgtEl>
                                          <p:spTgt spid="11"/>
                                        </p:tgtEl>
                                      </p:cBhvr>
                                      <p:to x="100000" y="100000"/>
                                    </p:animScale>
                                    <p:animScale>
                                      <p:cBhvr>
                                        <p:cTn id="423" dur="26">
                                          <p:stCondLst>
                                            <p:cond delay="1312"/>
                                          </p:stCondLst>
                                        </p:cTn>
                                        <p:tgtEl>
                                          <p:spTgt spid="11"/>
                                        </p:tgtEl>
                                      </p:cBhvr>
                                      <p:to x="100000" y="80000"/>
                                    </p:animScale>
                                    <p:animScale>
                                      <p:cBhvr>
                                        <p:cTn id="424" dur="166" decel="50000">
                                          <p:stCondLst>
                                            <p:cond delay="1338"/>
                                          </p:stCondLst>
                                        </p:cTn>
                                        <p:tgtEl>
                                          <p:spTgt spid="11"/>
                                        </p:tgtEl>
                                      </p:cBhvr>
                                      <p:to x="100000" y="100000"/>
                                    </p:animScale>
                                    <p:animScale>
                                      <p:cBhvr>
                                        <p:cTn id="425" dur="26">
                                          <p:stCondLst>
                                            <p:cond delay="1642"/>
                                          </p:stCondLst>
                                        </p:cTn>
                                        <p:tgtEl>
                                          <p:spTgt spid="11"/>
                                        </p:tgtEl>
                                      </p:cBhvr>
                                      <p:to x="100000" y="90000"/>
                                    </p:animScale>
                                    <p:animScale>
                                      <p:cBhvr>
                                        <p:cTn id="426" dur="166" decel="50000">
                                          <p:stCondLst>
                                            <p:cond delay="1668"/>
                                          </p:stCondLst>
                                        </p:cTn>
                                        <p:tgtEl>
                                          <p:spTgt spid="11"/>
                                        </p:tgtEl>
                                      </p:cBhvr>
                                      <p:to x="100000" y="100000"/>
                                    </p:animScale>
                                    <p:animScale>
                                      <p:cBhvr>
                                        <p:cTn id="427" dur="26">
                                          <p:stCondLst>
                                            <p:cond delay="1808"/>
                                          </p:stCondLst>
                                        </p:cTn>
                                        <p:tgtEl>
                                          <p:spTgt spid="11"/>
                                        </p:tgtEl>
                                      </p:cBhvr>
                                      <p:to x="100000" y="95000"/>
                                    </p:animScale>
                                    <p:animScale>
                                      <p:cBhvr>
                                        <p:cTn id="428" dur="166" decel="50000">
                                          <p:stCondLst>
                                            <p:cond delay="1834"/>
                                          </p:stCondLst>
                                        </p:cTn>
                                        <p:tgtEl>
                                          <p:spTgt spid="11"/>
                                        </p:tgtEl>
                                      </p:cBhvr>
                                      <p:to x="100000" y="100000"/>
                                    </p:animScale>
                                  </p:childTnLst>
                                </p:cTn>
                              </p:par>
                            </p:childTnLst>
                          </p:cTn>
                        </p:par>
                        <p:par>
                          <p:cTn id="429" fill="hold">
                            <p:stCondLst>
                              <p:cond delay="50000"/>
                            </p:stCondLst>
                            <p:childTnLst>
                              <p:par>
                                <p:cTn id="430" presetID="26" presetClass="entr" presetSubtype="0" fill="hold" nodeType="afterEffect">
                                  <p:stCondLst>
                                    <p:cond delay="0"/>
                                  </p:stCondLst>
                                  <p:childTnLst>
                                    <p:set>
                                      <p:cBhvr>
                                        <p:cTn id="431" dur="1" fill="hold">
                                          <p:stCondLst>
                                            <p:cond delay="0"/>
                                          </p:stCondLst>
                                        </p:cTn>
                                        <p:tgtEl>
                                          <p:spTgt spid="20"/>
                                        </p:tgtEl>
                                        <p:attrNameLst>
                                          <p:attrName>style.visibility</p:attrName>
                                        </p:attrNameLst>
                                      </p:cBhvr>
                                      <p:to>
                                        <p:strVal val="visible"/>
                                      </p:to>
                                    </p:set>
                                    <p:animEffect transition="in" filter="wipe(down)">
                                      <p:cBhvr>
                                        <p:cTn id="432" dur="580">
                                          <p:stCondLst>
                                            <p:cond delay="0"/>
                                          </p:stCondLst>
                                        </p:cTn>
                                        <p:tgtEl>
                                          <p:spTgt spid="20"/>
                                        </p:tgtEl>
                                      </p:cBhvr>
                                    </p:animEffect>
                                    <p:anim calcmode="lin" valueType="num">
                                      <p:cBhvr>
                                        <p:cTn id="43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38" dur="26">
                                          <p:stCondLst>
                                            <p:cond delay="650"/>
                                          </p:stCondLst>
                                        </p:cTn>
                                        <p:tgtEl>
                                          <p:spTgt spid="20"/>
                                        </p:tgtEl>
                                      </p:cBhvr>
                                      <p:to x="100000" y="60000"/>
                                    </p:animScale>
                                    <p:animScale>
                                      <p:cBhvr>
                                        <p:cTn id="439" dur="166" decel="50000">
                                          <p:stCondLst>
                                            <p:cond delay="676"/>
                                          </p:stCondLst>
                                        </p:cTn>
                                        <p:tgtEl>
                                          <p:spTgt spid="20"/>
                                        </p:tgtEl>
                                      </p:cBhvr>
                                      <p:to x="100000" y="100000"/>
                                    </p:animScale>
                                    <p:animScale>
                                      <p:cBhvr>
                                        <p:cTn id="440" dur="26">
                                          <p:stCondLst>
                                            <p:cond delay="1312"/>
                                          </p:stCondLst>
                                        </p:cTn>
                                        <p:tgtEl>
                                          <p:spTgt spid="20"/>
                                        </p:tgtEl>
                                      </p:cBhvr>
                                      <p:to x="100000" y="80000"/>
                                    </p:animScale>
                                    <p:animScale>
                                      <p:cBhvr>
                                        <p:cTn id="441" dur="166" decel="50000">
                                          <p:stCondLst>
                                            <p:cond delay="1338"/>
                                          </p:stCondLst>
                                        </p:cTn>
                                        <p:tgtEl>
                                          <p:spTgt spid="20"/>
                                        </p:tgtEl>
                                      </p:cBhvr>
                                      <p:to x="100000" y="100000"/>
                                    </p:animScale>
                                    <p:animScale>
                                      <p:cBhvr>
                                        <p:cTn id="442" dur="26">
                                          <p:stCondLst>
                                            <p:cond delay="1642"/>
                                          </p:stCondLst>
                                        </p:cTn>
                                        <p:tgtEl>
                                          <p:spTgt spid="20"/>
                                        </p:tgtEl>
                                      </p:cBhvr>
                                      <p:to x="100000" y="90000"/>
                                    </p:animScale>
                                    <p:animScale>
                                      <p:cBhvr>
                                        <p:cTn id="443" dur="166" decel="50000">
                                          <p:stCondLst>
                                            <p:cond delay="1668"/>
                                          </p:stCondLst>
                                        </p:cTn>
                                        <p:tgtEl>
                                          <p:spTgt spid="20"/>
                                        </p:tgtEl>
                                      </p:cBhvr>
                                      <p:to x="100000" y="100000"/>
                                    </p:animScale>
                                    <p:animScale>
                                      <p:cBhvr>
                                        <p:cTn id="444" dur="26">
                                          <p:stCondLst>
                                            <p:cond delay="1808"/>
                                          </p:stCondLst>
                                        </p:cTn>
                                        <p:tgtEl>
                                          <p:spTgt spid="20"/>
                                        </p:tgtEl>
                                      </p:cBhvr>
                                      <p:to x="100000" y="95000"/>
                                    </p:animScale>
                                    <p:animScale>
                                      <p:cBhvr>
                                        <p:cTn id="445" dur="166" decel="50000">
                                          <p:stCondLst>
                                            <p:cond delay="1834"/>
                                          </p:stCondLst>
                                        </p:cTn>
                                        <p:tgtEl>
                                          <p:spTgt spid="20"/>
                                        </p:tgtEl>
                                      </p:cBhvr>
                                      <p:to x="100000" y="100000"/>
                                    </p:animScale>
                                  </p:childTnLst>
                                </p:cTn>
                              </p:par>
                            </p:childTnLst>
                          </p:cTn>
                        </p:par>
                        <p:par>
                          <p:cTn id="446" fill="hold">
                            <p:stCondLst>
                              <p:cond delay="52000"/>
                            </p:stCondLst>
                            <p:childTnLst>
                              <p:par>
                                <p:cTn id="447" presetID="26" presetClass="entr" presetSubtype="0" fill="hold" nodeType="afterEffect">
                                  <p:stCondLst>
                                    <p:cond delay="0"/>
                                  </p:stCondLst>
                                  <p:childTnLst>
                                    <p:set>
                                      <p:cBhvr>
                                        <p:cTn id="448" dur="1" fill="hold">
                                          <p:stCondLst>
                                            <p:cond delay="0"/>
                                          </p:stCondLst>
                                        </p:cTn>
                                        <p:tgtEl>
                                          <p:spTgt spid="14"/>
                                        </p:tgtEl>
                                        <p:attrNameLst>
                                          <p:attrName>style.visibility</p:attrName>
                                        </p:attrNameLst>
                                      </p:cBhvr>
                                      <p:to>
                                        <p:strVal val="visible"/>
                                      </p:to>
                                    </p:set>
                                    <p:animEffect transition="in" filter="wipe(down)">
                                      <p:cBhvr>
                                        <p:cTn id="449" dur="580">
                                          <p:stCondLst>
                                            <p:cond delay="0"/>
                                          </p:stCondLst>
                                        </p:cTn>
                                        <p:tgtEl>
                                          <p:spTgt spid="14"/>
                                        </p:tgtEl>
                                      </p:cBhvr>
                                    </p:animEffect>
                                    <p:anim calcmode="lin" valueType="num">
                                      <p:cBhvr>
                                        <p:cTn id="45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5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5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5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55" dur="26">
                                          <p:stCondLst>
                                            <p:cond delay="650"/>
                                          </p:stCondLst>
                                        </p:cTn>
                                        <p:tgtEl>
                                          <p:spTgt spid="14"/>
                                        </p:tgtEl>
                                      </p:cBhvr>
                                      <p:to x="100000" y="60000"/>
                                    </p:animScale>
                                    <p:animScale>
                                      <p:cBhvr>
                                        <p:cTn id="456" dur="166" decel="50000">
                                          <p:stCondLst>
                                            <p:cond delay="676"/>
                                          </p:stCondLst>
                                        </p:cTn>
                                        <p:tgtEl>
                                          <p:spTgt spid="14"/>
                                        </p:tgtEl>
                                      </p:cBhvr>
                                      <p:to x="100000" y="100000"/>
                                    </p:animScale>
                                    <p:animScale>
                                      <p:cBhvr>
                                        <p:cTn id="457" dur="26">
                                          <p:stCondLst>
                                            <p:cond delay="1312"/>
                                          </p:stCondLst>
                                        </p:cTn>
                                        <p:tgtEl>
                                          <p:spTgt spid="14"/>
                                        </p:tgtEl>
                                      </p:cBhvr>
                                      <p:to x="100000" y="80000"/>
                                    </p:animScale>
                                    <p:animScale>
                                      <p:cBhvr>
                                        <p:cTn id="458" dur="166" decel="50000">
                                          <p:stCondLst>
                                            <p:cond delay="1338"/>
                                          </p:stCondLst>
                                        </p:cTn>
                                        <p:tgtEl>
                                          <p:spTgt spid="14"/>
                                        </p:tgtEl>
                                      </p:cBhvr>
                                      <p:to x="100000" y="100000"/>
                                    </p:animScale>
                                    <p:animScale>
                                      <p:cBhvr>
                                        <p:cTn id="459" dur="26">
                                          <p:stCondLst>
                                            <p:cond delay="1642"/>
                                          </p:stCondLst>
                                        </p:cTn>
                                        <p:tgtEl>
                                          <p:spTgt spid="14"/>
                                        </p:tgtEl>
                                      </p:cBhvr>
                                      <p:to x="100000" y="90000"/>
                                    </p:animScale>
                                    <p:animScale>
                                      <p:cBhvr>
                                        <p:cTn id="460" dur="166" decel="50000">
                                          <p:stCondLst>
                                            <p:cond delay="1668"/>
                                          </p:stCondLst>
                                        </p:cTn>
                                        <p:tgtEl>
                                          <p:spTgt spid="14"/>
                                        </p:tgtEl>
                                      </p:cBhvr>
                                      <p:to x="100000" y="100000"/>
                                    </p:animScale>
                                    <p:animScale>
                                      <p:cBhvr>
                                        <p:cTn id="461" dur="26">
                                          <p:stCondLst>
                                            <p:cond delay="1808"/>
                                          </p:stCondLst>
                                        </p:cTn>
                                        <p:tgtEl>
                                          <p:spTgt spid="14"/>
                                        </p:tgtEl>
                                      </p:cBhvr>
                                      <p:to x="100000" y="95000"/>
                                    </p:animScale>
                                    <p:animScale>
                                      <p:cBhvr>
                                        <p:cTn id="462" dur="166" decel="50000">
                                          <p:stCondLst>
                                            <p:cond delay="1834"/>
                                          </p:stCondLst>
                                        </p:cTn>
                                        <p:tgtEl>
                                          <p:spTgt spid="14"/>
                                        </p:tgtEl>
                                      </p:cBhvr>
                                      <p:to x="100000" y="100000"/>
                                    </p:animScale>
                                  </p:childTnLst>
                                </p:cTn>
                              </p:par>
                            </p:childTnLst>
                          </p:cTn>
                        </p:par>
                        <p:par>
                          <p:cTn id="463" fill="hold">
                            <p:stCondLst>
                              <p:cond delay="54000"/>
                            </p:stCondLst>
                            <p:childTnLst>
                              <p:par>
                                <p:cTn id="464" presetID="26" presetClass="entr" presetSubtype="0" fill="hold" nodeType="afterEffect">
                                  <p:stCondLst>
                                    <p:cond delay="0"/>
                                  </p:stCondLst>
                                  <p:childTnLst>
                                    <p:set>
                                      <p:cBhvr>
                                        <p:cTn id="465" dur="1" fill="hold">
                                          <p:stCondLst>
                                            <p:cond delay="0"/>
                                          </p:stCondLst>
                                        </p:cTn>
                                        <p:tgtEl>
                                          <p:spTgt spid="26"/>
                                        </p:tgtEl>
                                        <p:attrNameLst>
                                          <p:attrName>style.visibility</p:attrName>
                                        </p:attrNameLst>
                                      </p:cBhvr>
                                      <p:to>
                                        <p:strVal val="visible"/>
                                      </p:to>
                                    </p:set>
                                    <p:animEffect transition="in" filter="wipe(down)">
                                      <p:cBhvr>
                                        <p:cTn id="466" dur="580">
                                          <p:stCondLst>
                                            <p:cond delay="0"/>
                                          </p:stCondLst>
                                        </p:cTn>
                                        <p:tgtEl>
                                          <p:spTgt spid="26"/>
                                        </p:tgtEl>
                                      </p:cBhvr>
                                    </p:animEffect>
                                    <p:anim calcmode="lin" valueType="num">
                                      <p:cBhvr>
                                        <p:cTn id="467"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468"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469"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470"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471"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472" dur="26">
                                          <p:stCondLst>
                                            <p:cond delay="650"/>
                                          </p:stCondLst>
                                        </p:cTn>
                                        <p:tgtEl>
                                          <p:spTgt spid="26"/>
                                        </p:tgtEl>
                                      </p:cBhvr>
                                      <p:to x="100000" y="60000"/>
                                    </p:animScale>
                                    <p:animScale>
                                      <p:cBhvr>
                                        <p:cTn id="473" dur="166" decel="50000">
                                          <p:stCondLst>
                                            <p:cond delay="676"/>
                                          </p:stCondLst>
                                        </p:cTn>
                                        <p:tgtEl>
                                          <p:spTgt spid="26"/>
                                        </p:tgtEl>
                                      </p:cBhvr>
                                      <p:to x="100000" y="100000"/>
                                    </p:animScale>
                                    <p:animScale>
                                      <p:cBhvr>
                                        <p:cTn id="474" dur="26">
                                          <p:stCondLst>
                                            <p:cond delay="1312"/>
                                          </p:stCondLst>
                                        </p:cTn>
                                        <p:tgtEl>
                                          <p:spTgt spid="26"/>
                                        </p:tgtEl>
                                      </p:cBhvr>
                                      <p:to x="100000" y="80000"/>
                                    </p:animScale>
                                    <p:animScale>
                                      <p:cBhvr>
                                        <p:cTn id="475" dur="166" decel="50000">
                                          <p:stCondLst>
                                            <p:cond delay="1338"/>
                                          </p:stCondLst>
                                        </p:cTn>
                                        <p:tgtEl>
                                          <p:spTgt spid="26"/>
                                        </p:tgtEl>
                                      </p:cBhvr>
                                      <p:to x="100000" y="100000"/>
                                    </p:animScale>
                                    <p:animScale>
                                      <p:cBhvr>
                                        <p:cTn id="476" dur="26">
                                          <p:stCondLst>
                                            <p:cond delay="1642"/>
                                          </p:stCondLst>
                                        </p:cTn>
                                        <p:tgtEl>
                                          <p:spTgt spid="26"/>
                                        </p:tgtEl>
                                      </p:cBhvr>
                                      <p:to x="100000" y="90000"/>
                                    </p:animScale>
                                    <p:animScale>
                                      <p:cBhvr>
                                        <p:cTn id="477" dur="166" decel="50000">
                                          <p:stCondLst>
                                            <p:cond delay="1668"/>
                                          </p:stCondLst>
                                        </p:cTn>
                                        <p:tgtEl>
                                          <p:spTgt spid="26"/>
                                        </p:tgtEl>
                                      </p:cBhvr>
                                      <p:to x="100000" y="100000"/>
                                    </p:animScale>
                                    <p:animScale>
                                      <p:cBhvr>
                                        <p:cTn id="478" dur="26">
                                          <p:stCondLst>
                                            <p:cond delay="1808"/>
                                          </p:stCondLst>
                                        </p:cTn>
                                        <p:tgtEl>
                                          <p:spTgt spid="26"/>
                                        </p:tgtEl>
                                      </p:cBhvr>
                                      <p:to x="100000" y="95000"/>
                                    </p:animScale>
                                    <p:animScale>
                                      <p:cBhvr>
                                        <p:cTn id="479" dur="166" decel="50000">
                                          <p:stCondLst>
                                            <p:cond delay="1834"/>
                                          </p:stCondLst>
                                        </p:cTn>
                                        <p:tgtEl>
                                          <p:spTgt spid="26"/>
                                        </p:tgtEl>
                                      </p:cBhvr>
                                      <p:to x="100000" y="100000"/>
                                    </p:animScale>
                                  </p:childTnLst>
                                </p:cTn>
                              </p:par>
                            </p:childTnLst>
                          </p:cTn>
                        </p:par>
                        <p:par>
                          <p:cTn id="480" fill="hold">
                            <p:stCondLst>
                              <p:cond delay="56000"/>
                            </p:stCondLst>
                            <p:childTnLst>
                              <p:par>
                                <p:cTn id="481" presetID="53" presetClass="entr" presetSubtype="16" fill="hold" grpId="0" nodeType="afterEffect">
                                  <p:stCondLst>
                                    <p:cond delay="0"/>
                                  </p:stCondLst>
                                  <p:childTnLst>
                                    <p:set>
                                      <p:cBhvr>
                                        <p:cTn id="482" dur="1" fill="hold">
                                          <p:stCondLst>
                                            <p:cond delay="0"/>
                                          </p:stCondLst>
                                        </p:cTn>
                                        <p:tgtEl>
                                          <p:spTgt spid="28"/>
                                        </p:tgtEl>
                                        <p:attrNameLst>
                                          <p:attrName>style.visibility</p:attrName>
                                        </p:attrNameLst>
                                      </p:cBhvr>
                                      <p:to>
                                        <p:strVal val="visible"/>
                                      </p:to>
                                    </p:set>
                                    <p:anim calcmode="lin" valueType="num">
                                      <p:cBhvr>
                                        <p:cTn id="483" dur="500" fill="hold"/>
                                        <p:tgtEl>
                                          <p:spTgt spid="28"/>
                                        </p:tgtEl>
                                        <p:attrNameLst>
                                          <p:attrName>ppt_w</p:attrName>
                                        </p:attrNameLst>
                                      </p:cBhvr>
                                      <p:tavLst>
                                        <p:tav tm="0">
                                          <p:val>
                                            <p:fltVal val="0"/>
                                          </p:val>
                                        </p:tav>
                                        <p:tav tm="100000">
                                          <p:val>
                                            <p:strVal val="#ppt_w"/>
                                          </p:val>
                                        </p:tav>
                                      </p:tavLst>
                                    </p:anim>
                                    <p:anim calcmode="lin" valueType="num">
                                      <p:cBhvr>
                                        <p:cTn id="484" dur="500" fill="hold"/>
                                        <p:tgtEl>
                                          <p:spTgt spid="28"/>
                                        </p:tgtEl>
                                        <p:attrNameLst>
                                          <p:attrName>ppt_h</p:attrName>
                                        </p:attrNameLst>
                                      </p:cBhvr>
                                      <p:tavLst>
                                        <p:tav tm="0">
                                          <p:val>
                                            <p:fltVal val="0"/>
                                          </p:val>
                                        </p:tav>
                                        <p:tav tm="100000">
                                          <p:val>
                                            <p:strVal val="#ppt_h"/>
                                          </p:val>
                                        </p:tav>
                                      </p:tavLst>
                                    </p:anim>
                                    <p:animEffect transition="in" filter="fade">
                                      <p:cBhvr>
                                        <p:cTn id="48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483768" y="116632"/>
            <a:ext cx="6357714" cy="981075"/>
          </a:xfrm>
          <a:solidFill>
            <a:srgbClr val="660066"/>
          </a:solidFill>
        </p:spPr>
        <p:txBody>
          <a:bodyPr/>
          <a:lstStyle/>
          <a:p>
            <a:pPr eaLnBrk="1" hangingPunct="1">
              <a:defRPr/>
            </a:pPr>
            <a:r>
              <a:rPr lang="ar-EG" b="1" dirty="0" smtClean="0">
                <a:solidFill>
                  <a:schemeClr val="bg1"/>
                </a:solidFill>
              </a:rPr>
              <a:t>محتويات </a:t>
            </a:r>
            <a:r>
              <a:rPr lang="ar-EG" b="1" dirty="0">
                <a:solidFill>
                  <a:schemeClr val="bg1"/>
                </a:solidFill>
              </a:rPr>
              <a:t>الوحدة التدريبية الأولى </a:t>
            </a:r>
            <a:endParaRPr lang="tr-TR" b="1" dirty="0" smtClean="0">
              <a:solidFill>
                <a:schemeClr val="bg1"/>
              </a:solidFill>
            </a:endParaRPr>
          </a:p>
        </p:txBody>
      </p:sp>
      <p:sp>
        <p:nvSpPr>
          <p:cNvPr id="3" name="Horizontal Scroll 2"/>
          <p:cNvSpPr/>
          <p:nvPr/>
        </p:nvSpPr>
        <p:spPr>
          <a:xfrm>
            <a:off x="2483768" y="1556792"/>
            <a:ext cx="6048672" cy="1080120"/>
          </a:xfrm>
          <a:prstGeom prst="horizontalScroll">
            <a:avLst/>
          </a:prstGeom>
          <a:solidFill>
            <a:srgbClr val="33CC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smtClean="0">
                <a:solidFill>
                  <a:srgbClr val="FFFFFF"/>
                </a:solidFill>
                <a:latin typeface="Simplified Arabic" panose="02020603050405020304" pitchFamily="18" charset="-78"/>
                <a:cs typeface="Simplified Arabic" panose="02020603050405020304" pitchFamily="18" charset="-78"/>
              </a:rPr>
              <a:t>الفصل </a:t>
            </a:r>
            <a:r>
              <a:rPr lang="ar-EG" sz="3200" b="1" dirty="0">
                <a:solidFill>
                  <a:srgbClr val="FFFFFF"/>
                </a:solidFill>
                <a:latin typeface="Simplified Arabic" panose="02020603050405020304" pitchFamily="18" charset="-78"/>
                <a:cs typeface="Simplified Arabic" panose="02020603050405020304" pitchFamily="18" charset="-78"/>
              </a:rPr>
              <a:t>الأول : أساسيات التدريب </a:t>
            </a:r>
          </a:p>
        </p:txBody>
      </p:sp>
      <p:sp>
        <p:nvSpPr>
          <p:cNvPr id="6" name="Horizontal Scroll 5"/>
          <p:cNvSpPr/>
          <p:nvPr/>
        </p:nvSpPr>
        <p:spPr>
          <a:xfrm>
            <a:off x="2483768" y="2708920"/>
            <a:ext cx="6048672" cy="1080120"/>
          </a:xfrm>
          <a:prstGeom prst="horizontalScroll">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smtClean="0">
                <a:solidFill>
                  <a:srgbClr val="FFFFFF"/>
                </a:solidFill>
                <a:latin typeface="Simplified Arabic" panose="02020603050405020304" pitchFamily="18" charset="-78"/>
                <a:cs typeface="Simplified Arabic" panose="02020603050405020304" pitchFamily="18" charset="-78"/>
              </a:rPr>
              <a:t>الفصل </a:t>
            </a:r>
            <a:r>
              <a:rPr lang="ar-EG" sz="3200" b="1" dirty="0">
                <a:solidFill>
                  <a:srgbClr val="FFFFFF"/>
                </a:solidFill>
                <a:latin typeface="Simplified Arabic" panose="02020603050405020304" pitchFamily="18" charset="-78"/>
                <a:cs typeface="Simplified Arabic" panose="02020603050405020304" pitchFamily="18" charset="-78"/>
              </a:rPr>
              <a:t>الثانى : أساليب ونشاطات تدريبية</a:t>
            </a:r>
          </a:p>
        </p:txBody>
      </p:sp>
      <p:sp>
        <p:nvSpPr>
          <p:cNvPr id="7" name="Horizontal Scroll 6"/>
          <p:cNvSpPr/>
          <p:nvPr/>
        </p:nvSpPr>
        <p:spPr>
          <a:xfrm>
            <a:off x="2483768" y="3861048"/>
            <a:ext cx="6048672" cy="1080120"/>
          </a:xfrm>
          <a:prstGeom prst="horizontalScroll">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smtClean="0">
                <a:solidFill>
                  <a:srgbClr val="FFFFFF"/>
                </a:solidFill>
                <a:latin typeface="Simplified Arabic" panose="02020603050405020304" pitchFamily="18" charset="-78"/>
                <a:cs typeface="Simplified Arabic" panose="02020603050405020304" pitchFamily="18" charset="-78"/>
              </a:rPr>
              <a:t>الفصل </a:t>
            </a:r>
            <a:r>
              <a:rPr lang="ar-EG" sz="3200" b="1" dirty="0">
                <a:solidFill>
                  <a:srgbClr val="FFFFFF"/>
                </a:solidFill>
                <a:latin typeface="Simplified Arabic" panose="02020603050405020304" pitchFamily="18" charset="-78"/>
                <a:cs typeface="Simplified Arabic" panose="02020603050405020304" pitchFamily="18" charset="-78"/>
              </a:rPr>
              <a:t>الثالث : التدريب الفعال </a:t>
            </a:r>
          </a:p>
        </p:txBody>
      </p:sp>
      <p:sp>
        <p:nvSpPr>
          <p:cNvPr id="8" name="Horizontal Scroll 7"/>
          <p:cNvSpPr/>
          <p:nvPr/>
        </p:nvSpPr>
        <p:spPr>
          <a:xfrm>
            <a:off x="2482137" y="5026432"/>
            <a:ext cx="6048672" cy="1296144"/>
          </a:xfrm>
          <a:prstGeom prst="horizontalScroll">
            <a:avLst/>
          </a:prstGeom>
          <a:ln/>
        </p:spPr>
        <p:style>
          <a:lnRef idx="1">
            <a:schemeClr val="dk1"/>
          </a:lnRef>
          <a:fillRef idx="2">
            <a:schemeClr val="dk1"/>
          </a:fillRef>
          <a:effectRef idx="1">
            <a:schemeClr val="dk1"/>
          </a:effectRef>
          <a:fontRef idx="minor">
            <a:schemeClr val="dk1"/>
          </a:fontRef>
        </p:style>
        <p:txBody>
          <a:bodyPr rtlCol="1" anchor="ctr"/>
          <a:lstStyle/>
          <a:p>
            <a:pPr algn="ctr" rtl="1"/>
            <a:endParaRPr lang="ar-EG" sz="3200" b="1" dirty="0" smtClean="0">
              <a:solidFill>
                <a:srgbClr val="FFFFFF"/>
              </a:solidFill>
              <a:latin typeface="Simplified Arabic" panose="02020603050405020304" pitchFamily="18" charset="-78"/>
              <a:cs typeface="Simplified Arabic" panose="02020603050405020304" pitchFamily="18" charset="-78"/>
            </a:endParaRPr>
          </a:p>
          <a:p>
            <a:pPr algn="ctr" rtl="1"/>
            <a:r>
              <a:rPr lang="ar-EG" sz="3200" b="1" dirty="0" smtClean="0">
                <a:solidFill>
                  <a:srgbClr val="FFFFFF"/>
                </a:solidFill>
                <a:latin typeface="Simplified Arabic" panose="02020603050405020304" pitchFamily="18" charset="-78"/>
                <a:cs typeface="Simplified Arabic" panose="02020603050405020304" pitchFamily="18" charset="-78"/>
              </a:rPr>
              <a:t>الفصل </a:t>
            </a:r>
            <a:r>
              <a:rPr lang="ar-EG" sz="3200" b="1" dirty="0">
                <a:solidFill>
                  <a:srgbClr val="FFFFFF"/>
                </a:solidFill>
                <a:latin typeface="Simplified Arabic" panose="02020603050405020304" pitchFamily="18" charset="-78"/>
                <a:cs typeface="Simplified Arabic" panose="02020603050405020304" pitchFamily="18" charset="-78"/>
              </a:rPr>
              <a:t>الرابع : أسس ومباديء اختيار محتويات التدريب </a:t>
            </a:r>
          </a:p>
          <a:p>
            <a:pPr algn="ctr" rtl="1"/>
            <a:endParaRPr lang="ar-EG" sz="3200" b="1" dirty="0">
              <a:solidFill>
                <a:srgbClr val="FFFFFF"/>
              </a:solidFill>
              <a:latin typeface="Simplified Arabic" panose="02020603050405020304" pitchFamily="18" charset="-78"/>
              <a:cs typeface="Simplified Arabic" panose="02020603050405020304" pitchFamily="18" charset="-78"/>
            </a:endParaRPr>
          </a:p>
        </p:txBody>
      </p:sp>
      <p:sp>
        <p:nvSpPr>
          <p:cNvPr id="9" name="Plaque 8"/>
          <p:cNvSpPr/>
          <p:nvPr/>
        </p:nvSpPr>
        <p:spPr>
          <a:xfrm>
            <a:off x="0" y="6309320"/>
            <a:ext cx="827584" cy="548680"/>
          </a:xfrm>
          <a:prstGeom prst="plaqu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fld id="{2B61014D-3F7B-43C9-9B41-FF564F90BB59}" type="slidenum">
              <a:rPr lang="ar-EG" smtClean="0"/>
              <a:pPr algn="ctr"/>
              <a:t>10</a:t>
            </a:fld>
            <a:endParaRPr lang="ar-EG" dirty="0"/>
          </a:p>
        </p:txBody>
      </p:sp>
    </p:spTree>
    <p:extLst>
      <p:ext uri="{BB962C8B-B14F-4D97-AF65-F5344CB8AC3E}">
        <p14:creationId xmlns="" xmlns:p14="http://schemas.microsoft.com/office/powerpoint/2010/main" val="3413228524"/>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7"/>
          <p:cNvSpPr>
            <a:spLocks noChangeArrowheads="1"/>
          </p:cNvSpPr>
          <p:nvPr/>
        </p:nvSpPr>
        <p:spPr bwMode="auto">
          <a:xfrm>
            <a:off x="2913410" y="1057157"/>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dirty="0">
                <a:solidFill>
                  <a:srgbClr val="000000"/>
                </a:solidFill>
                <a:latin typeface="Verdana" panose="020B0604030504040204" pitchFamily="34" charset="0"/>
                <a:ea typeface="HY헤드라인M" pitchFamily="2" charset="-127"/>
              </a:rPr>
              <a:t>الإلتزام بوقت البرنامج وفترات الاستراحة</a:t>
            </a:r>
          </a:p>
          <a:p>
            <a:pPr algn="ctr" rtl="1"/>
            <a:r>
              <a:rPr lang="ar-EG" sz="2400" b="1" dirty="0">
                <a:solidFill>
                  <a:srgbClr val="000000"/>
                </a:solidFill>
                <a:latin typeface="Verdana" panose="020B0604030504040204" pitchFamily="34" charset="0"/>
                <a:ea typeface="HY헤드라인M" pitchFamily="2" charset="-127"/>
              </a:rPr>
              <a:t> دليل وعيك</a:t>
            </a:r>
            <a:endParaRPr lang="en-GB" sz="2400" b="1" dirty="0">
              <a:solidFill>
                <a:srgbClr val="000000"/>
              </a:solidFill>
              <a:latin typeface="Verdana" panose="020B0604030504040204" pitchFamily="34" charset="0"/>
              <a:ea typeface="HY헤드라인M" pitchFamily="2" charset="-127"/>
            </a:endParaRPr>
          </a:p>
        </p:txBody>
      </p:sp>
      <p:sp>
        <p:nvSpPr>
          <p:cNvPr id="20" name="AutoShape 7"/>
          <p:cNvSpPr>
            <a:spLocks noChangeArrowheads="1"/>
          </p:cNvSpPr>
          <p:nvPr/>
        </p:nvSpPr>
        <p:spPr bwMode="auto">
          <a:xfrm>
            <a:off x="2903080" y="2170874"/>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a:solidFill>
                  <a:srgbClr val="000000"/>
                </a:solidFill>
                <a:latin typeface="Verdana" panose="020B0604030504040204" pitchFamily="34" charset="0"/>
                <a:ea typeface="HY헤드라인M" pitchFamily="2" charset="-127"/>
              </a:rPr>
              <a:t>لاتدع هاتفك </a:t>
            </a:r>
            <a:r>
              <a:rPr lang="ar-EG" sz="2400" b="1" dirty="0">
                <a:solidFill>
                  <a:srgbClr val="000000"/>
                </a:solidFill>
                <a:latin typeface="Verdana" panose="020B0604030504040204" pitchFamily="34" charset="0"/>
                <a:ea typeface="HY헤드라인M" pitchFamily="2" charset="-127"/>
              </a:rPr>
              <a:t>المتنقل يشوش أفكار من حولك</a:t>
            </a:r>
            <a:endParaRPr lang="ar-SA" sz="2400" b="1" dirty="0">
              <a:solidFill>
                <a:srgbClr val="000000"/>
              </a:solidFill>
              <a:latin typeface="Verdana" panose="020B0604030504040204" pitchFamily="34" charset="0"/>
              <a:ea typeface="HY헤드라인M" pitchFamily="2" charset="-127"/>
            </a:endParaRPr>
          </a:p>
        </p:txBody>
      </p:sp>
      <p:sp>
        <p:nvSpPr>
          <p:cNvPr id="21" name="AutoShape 7"/>
          <p:cNvSpPr>
            <a:spLocks noChangeArrowheads="1"/>
          </p:cNvSpPr>
          <p:nvPr/>
        </p:nvSpPr>
        <p:spPr bwMode="auto">
          <a:xfrm>
            <a:off x="2892751" y="3284591"/>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dirty="0">
                <a:solidFill>
                  <a:srgbClr val="000000"/>
                </a:solidFill>
                <a:latin typeface="Verdana" panose="020B0604030504040204" pitchFamily="34" charset="0"/>
                <a:ea typeface="HY헤드라인M" pitchFamily="2" charset="-127"/>
              </a:rPr>
              <a:t>الأسئلة والنقاش متاحة في محتوى البرنامج</a:t>
            </a:r>
            <a:endParaRPr lang="ar-SA" sz="2400" b="1" dirty="0">
              <a:solidFill>
                <a:srgbClr val="000000"/>
              </a:solidFill>
              <a:latin typeface="Verdana" panose="020B0604030504040204" pitchFamily="34" charset="0"/>
              <a:ea typeface="HY헤드라인M" pitchFamily="2" charset="-127"/>
            </a:endParaRPr>
          </a:p>
        </p:txBody>
      </p:sp>
      <p:sp>
        <p:nvSpPr>
          <p:cNvPr id="23" name="AutoShape 7"/>
          <p:cNvSpPr>
            <a:spLocks noChangeArrowheads="1"/>
          </p:cNvSpPr>
          <p:nvPr/>
        </p:nvSpPr>
        <p:spPr bwMode="auto">
          <a:xfrm>
            <a:off x="2882421" y="4398308"/>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dirty="0">
                <a:solidFill>
                  <a:srgbClr val="000000"/>
                </a:solidFill>
                <a:latin typeface="Verdana" panose="020B0604030504040204" pitchFamily="34" charset="0"/>
                <a:ea typeface="HY헤드라인M" pitchFamily="2" charset="-127"/>
              </a:rPr>
              <a:t>إبتسامتك و تعاونك دليل حب العمل الجماعي</a:t>
            </a:r>
            <a:endParaRPr lang="ar-SA" sz="2400" b="1" dirty="0">
              <a:solidFill>
                <a:srgbClr val="000000"/>
              </a:solidFill>
              <a:latin typeface="Verdana" panose="020B0604030504040204" pitchFamily="34" charset="0"/>
              <a:ea typeface="HY헤드라인M" pitchFamily="2" charset="-127"/>
            </a:endParaRPr>
          </a:p>
        </p:txBody>
      </p:sp>
      <p:sp>
        <p:nvSpPr>
          <p:cNvPr id="24" name="AutoShape 7"/>
          <p:cNvSpPr>
            <a:spLocks noChangeArrowheads="1"/>
          </p:cNvSpPr>
          <p:nvPr/>
        </p:nvSpPr>
        <p:spPr bwMode="auto">
          <a:xfrm>
            <a:off x="2872091" y="5512025"/>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dirty="0">
                <a:solidFill>
                  <a:srgbClr val="000000"/>
                </a:solidFill>
                <a:latin typeface="Verdana" panose="020B0604030504040204" pitchFamily="34" charset="0"/>
                <a:ea typeface="HY헤드라인M" pitchFamily="2" charset="-127"/>
              </a:rPr>
              <a:t>تأقلمك مع المدرب و تنفيذ التمارين يسهل</a:t>
            </a:r>
          </a:p>
          <a:p>
            <a:pPr algn="ctr" rtl="1"/>
            <a:r>
              <a:rPr lang="ar-EG" sz="2400" b="1" dirty="0">
                <a:solidFill>
                  <a:srgbClr val="000000"/>
                </a:solidFill>
                <a:latin typeface="Verdana" panose="020B0604030504040204" pitchFamily="34" charset="0"/>
                <a:ea typeface="HY헤드라인M" pitchFamily="2" charset="-127"/>
              </a:rPr>
              <a:t> استيعاب المادة العلمية</a:t>
            </a:r>
            <a:endParaRPr lang="ar-SA" sz="2400" b="1" dirty="0">
              <a:solidFill>
                <a:srgbClr val="000000"/>
              </a:solidFill>
              <a:latin typeface="Verdana" panose="020B0604030504040204" pitchFamily="34" charset="0"/>
              <a:ea typeface="HY헤드라인M" pitchFamily="2" charset="-127"/>
            </a:endParaRPr>
          </a:p>
        </p:txBody>
      </p:sp>
      <p:pic>
        <p:nvPicPr>
          <p:cNvPr id="25" name="Picture 6" descr="F:\دينى\work\صور\15460_IPhone_Locked.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62100" y="1790700"/>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26" name="Picture 8" descr="F:\دينى\work\صور\imagتes.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00201" y="2933700"/>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27" name="Picture 3" descr="F:\دينى\work\صور\إدارة الوقت.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752600" y="647700"/>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28" name="Picture 9" descr="F:\دينى\work\صور\848484.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580020" y="5143500"/>
            <a:ext cx="1107160"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29" name="Picture 2" descr="F:\دينى\work\صور\kid-smail.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447800" y="4076701"/>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sp>
        <p:nvSpPr>
          <p:cNvPr id="15" name="Rectangle 2"/>
          <p:cNvSpPr txBox="1">
            <a:spLocks noChangeArrowheads="1"/>
          </p:cNvSpPr>
          <p:nvPr/>
        </p:nvSpPr>
        <p:spPr>
          <a:xfrm>
            <a:off x="6629400" y="116633"/>
            <a:ext cx="2479104" cy="715963"/>
          </a:xfrm>
          <a:prstGeom prst="rect">
            <a:avLst/>
          </a:prstGeom>
        </p:spPr>
        <p:style>
          <a:lnRef idx="2">
            <a:schemeClr val="accent2"/>
          </a:lnRef>
          <a:fillRef idx="1">
            <a:schemeClr val="lt1"/>
          </a:fillRef>
          <a:effectRef idx="0">
            <a:schemeClr val="accent2"/>
          </a:effectRef>
          <a:fontRef idx="minor">
            <a:schemeClr val="dk1"/>
          </a:fontRef>
        </p:style>
        <p:txBody>
          <a:bodyPr vert="horz" lIns="91430" tIns="45715" rIns="91430" bIns="45715" rtlCol="0" anchor="ctr">
            <a:normAutofit fontScale="92500" lnSpcReduction="1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r>
              <a:rPr lang="ar-EG" b="1" dirty="0">
                <a:solidFill>
                  <a:srgbClr val="333399">
                    <a:lumMod val="50000"/>
                  </a:srgbClr>
                </a:solidFill>
              </a:rPr>
              <a:t>الاتفاقيات </a:t>
            </a:r>
            <a:endParaRPr lang="en-US" b="1" dirty="0">
              <a:solidFill>
                <a:srgbClr val="333399">
                  <a:lumMod val="50000"/>
                </a:srgbClr>
              </a:solidFill>
            </a:endParaRPr>
          </a:p>
        </p:txBody>
      </p:sp>
      <p:sp>
        <p:nvSpPr>
          <p:cNvPr id="17" name="Plaque 16"/>
          <p:cNvSpPr/>
          <p:nvPr/>
        </p:nvSpPr>
        <p:spPr>
          <a:xfrm>
            <a:off x="0" y="6309320"/>
            <a:ext cx="827584" cy="548680"/>
          </a:xfrm>
          <a:prstGeom prst="plaqu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fld id="{2B61014D-3F7B-43C9-9B41-FF564F90BB59}" type="slidenum">
              <a:rPr lang="ar-EG" smtClean="0">
                <a:solidFill>
                  <a:srgbClr val="FFFFFF"/>
                </a:solidFill>
              </a:rPr>
              <a:pPr algn="ctr"/>
              <a:t>2</a:t>
            </a:fld>
            <a:endParaRPr lang="ar-EG" dirty="0">
              <a:solidFill>
                <a:srgbClr val="FFFFFF"/>
              </a:solidFill>
            </a:endParaRPr>
          </a:p>
        </p:txBody>
      </p:sp>
    </p:spTree>
    <p:extLst>
      <p:ext uri="{BB962C8B-B14F-4D97-AF65-F5344CB8AC3E}">
        <p14:creationId xmlns="" xmlns:p14="http://schemas.microsoft.com/office/powerpoint/2010/main" val="3563288636"/>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3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000" fill="hold"/>
                                        <p:tgtEl>
                                          <p:spTgt spid="27"/>
                                        </p:tgtEl>
                                        <p:attrNameLst>
                                          <p:attrName>ppt_w</p:attrName>
                                        </p:attrNameLst>
                                      </p:cBhvr>
                                      <p:tavLst>
                                        <p:tav tm="0">
                                          <p:val>
                                            <p:fltVal val="0"/>
                                          </p:val>
                                        </p:tav>
                                        <p:tav tm="100000">
                                          <p:val>
                                            <p:strVal val="#ppt_w"/>
                                          </p:val>
                                        </p:tav>
                                      </p:tavLst>
                                    </p:anim>
                                    <p:anim calcmode="lin" valueType="num">
                                      <p:cBhvr>
                                        <p:cTn id="14" dur="1000" fill="hold"/>
                                        <p:tgtEl>
                                          <p:spTgt spid="27"/>
                                        </p:tgtEl>
                                        <p:attrNameLst>
                                          <p:attrName>ppt_h</p:attrName>
                                        </p:attrNameLst>
                                      </p:cBhvr>
                                      <p:tavLst>
                                        <p:tav tm="0">
                                          <p:val>
                                            <p:fltVal val="0"/>
                                          </p:val>
                                        </p:tav>
                                        <p:tav tm="100000">
                                          <p:val>
                                            <p:strVal val="#ppt_h"/>
                                          </p:val>
                                        </p:tav>
                                      </p:tavLst>
                                    </p:anim>
                                    <p:anim calcmode="lin" valueType="num">
                                      <p:cBhvr>
                                        <p:cTn id="15" dur="1000" fill="hold"/>
                                        <p:tgtEl>
                                          <p:spTgt spid="27"/>
                                        </p:tgtEl>
                                        <p:attrNameLst>
                                          <p:attrName>style.rotation</p:attrName>
                                        </p:attrNameLst>
                                      </p:cBhvr>
                                      <p:tavLst>
                                        <p:tav tm="0">
                                          <p:val>
                                            <p:fltVal val="90"/>
                                          </p:val>
                                        </p:tav>
                                        <p:tav tm="100000">
                                          <p:val>
                                            <p:fltVal val="0"/>
                                          </p:val>
                                        </p:tav>
                                      </p:tavLst>
                                    </p:anim>
                                    <p:animEffect transition="in" filter="fade">
                                      <p:cBhvr>
                                        <p:cTn id="16" dur="10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 calcmode="lin" valueType="num">
                                      <p:cBhvr>
                                        <p:cTn id="23" dur="1000" fill="hold"/>
                                        <p:tgtEl>
                                          <p:spTgt spid="20"/>
                                        </p:tgtEl>
                                        <p:attrNameLst>
                                          <p:attrName>style.rotation</p:attrName>
                                        </p:attrNameLst>
                                      </p:cBhvr>
                                      <p:tavLst>
                                        <p:tav tm="0">
                                          <p:val>
                                            <p:fltVal val="90"/>
                                          </p:val>
                                        </p:tav>
                                        <p:tav tm="100000">
                                          <p:val>
                                            <p:fltVal val="0"/>
                                          </p:val>
                                        </p:tav>
                                      </p:tavLst>
                                    </p:anim>
                                    <p:animEffect transition="in" filter="fade">
                                      <p:cBhvr>
                                        <p:cTn id="24" dur="1000"/>
                                        <p:tgtEl>
                                          <p:spTgt spid="20"/>
                                        </p:tgtEl>
                                      </p:cBhvr>
                                    </p:animEffect>
                                  </p:childTnLst>
                                </p:cTn>
                              </p:par>
                              <p:par>
                                <p:cTn id="25" presetID="3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ppt_w</p:attrName>
                                        </p:attrNameLst>
                                      </p:cBhvr>
                                      <p:tavLst>
                                        <p:tav tm="0">
                                          <p:val>
                                            <p:fltVal val="0"/>
                                          </p:val>
                                        </p:tav>
                                        <p:tav tm="100000">
                                          <p:val>
                                            <p:strVal val="#ppt_w"/>
                                          </p:val>
                                        </p:tav>
                                      </p:tavLst>
                                    </p:anim>
                                    <p:anim calcmode="lin" valueType="num">
                                      <p:cBhvr>
                                        <p:cTn id="28" dur="1000" fill="hold"/>
                                        <p:tgtEl>
                                          <p:spTgt spid="25"/>
                                        </p:tgtEl>
                                        <p:attrNameLst>
                                          <p:attrName>ppt_h</p:attrName>
                                        </p:attrNameLst>
                                      </p:cBhvr>
                                      <p:tavLst>
                                        <p:tav tm="0">
                                          <p:val>
                                            <p:fltVal val="0"/>
                                          </p:val>
                                        </p:tav>
                                        <p:tav tm="100000">
                                          <p:val>
                                            <p:strVal val="#ppt_h"/>
                                          </p:val>
                                        </p:tav>
                                      </p:tavLst>
                                    </p:anim>
                                    <p:anim calcmode="lin" valueType="num">
                                      <p:cBhvr>
                                        <p:cTn id="29" dur="1000" fill="hold"/>
                                        <p:tgtEl>
                                          <p:spTgt spid="25"/>
                                        </p:tgtEl>
                                        <p:attrNameLst>
                                          <p:attrName>style.rotation</p:attrName>
                                        </p:attrNameLst>
                                      </p:cBhvr>
                                      <p:tavLst>
                                        <p:tav tm="0">
                                          <p:val>
                                            <p:fltVal val="90"/>
                                          </p:val>
                                        </p:tav>
                                        <p:tav tm="100000">
                                          <p:val>
                                            <p:fltVal val="0"/>
                                          </p:val>
                                        </p:tav>
                                      </p:tavLst>
                                    </p:anim>
                                    <p:animEffect transition="in" filter="fade">
                                      <p:cBhvr>
                                        <p:cTn id="30" dur="1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par>
                                <p:cTn id="39" presetID="3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1000" fill="hold"/>
                                        <p:tgtEl>
                                          <p:spTgt spid="26"/>
                                        </p:tgtEl>
                                        <p:attrNameLst>
                                          <p:attrName>ppt_w</p:attrName>
                                        </p:attrNameLst>
                                      </p:cBhvr>
                                      <p:tavLst>
                                        <p:tav tm="0">
                                          <p:val>
                                            <p:fltVal val="0"/>
                                          </p:val>
                                        </p:tav>
                                        <p:tav tm="100000">
                                          <p:val>
                                            <p:strVal val="#ppt_w"/>
                                          </p:val>
                                        </p:tav>
                                      </p:tavLst>
                                    </p:anim>
                                    <p:anim calcmode="lin" valueType="num">
                                      <p:cBhvr>
                                        <p:cTn id="42" dur="1000" fill="hold"/>
                                        <p:tgtEl>
                                          <p:spTgt spid="26"/>
                                        </p:tgtEl>
                                        <p:attrNameLst>
                                          <p:attrName>ppt_h</p:attrName>
                                        </p:attrNameLst>
                                      </p:cBhvr>
                                      <p:tavLst>
                                        <p:tav tm="0">
                                          <p:val>
                                            <p:fltVal val="0"/>
                                          </p:val>
                                        </p:tav>
                                        <p:tav tm="100000">
                                          <p:val>
                                            <p:strVal val="#ppt_h"/>
                                          </p:val>
                                        </p:tav>
                                      </p:tavLst>
                                    </p:anim>
                                    <p:anim calcmode="lin" valueType="num">
                                      <p:cBhvr>
                                        <p:cTn id="43" dur="1000" fill="hold"/>
                                        <p:tgtEl>
                                          <p:spTgt spid="26"/>
                                        </p:tgtEl>
                                        <p:attrNameLst>
                                          <p:attrName>style.rotation</p:attrName>
                                        </p:attrNameLst>
                                      </p:cBhvr>
                                      <p:tavLst>
                                        <p:tav tm="0">
                                          <p:val>
                                            <p:fltVal val="90"/>
                                          </p:val>
                                        </p:tav>
                                        <p:tav tm="100000">
                                          <p:val>
                                            <p:fltVal val="0"/>
                                          </p:val>
                                        </p:tav>
                                      </p:tavLst>
                                    </p:anim>
                                    <p:animEffect transition="in" filter="fade">
                                      <p:cBhvr>
                                        <p:cTn id="44" dur="10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1000" fill="hold"/>
                                        <p:tgtEl>
                                          <p:spTgt spid="23"/>
                                        </p:tgtEl>
                                        <p:attrNameLst>
                                          <p:attrName>ppt_w</p:attrName>
                                        </p:attrNameLst>
                                      </p:cBhvr>
                                      <p:tavLst>
                                        <p:tav tm="0">
                                          <p:val>
                                            <p:fltVal val="0"/>
                                          </p:val>
                                        </p:tav>
                                        <p:tav tm="100000">
                                          <p:val>
                                            <p:strVal val="#ppt_w"/>
                                          </p:val>
                                        </p:tav>
                                      </p:tavLst>
                                    </p:anim>
                                    <p:anim calcmode="lin" valueType="num">
                                      <p:cBhvr>
                                        <p:cTn id="50" dur="1000" fill="hold"/>
                                        <p:tgtEl>
                                          <p:spTgt spid="23"/>
                                        </p:tgtEl>
                                        <p:attrNameLst>
                                          <p:attrName>ppt_h</p:attrName>
                                        </p:attrNameLst>
                                      </p:cBhvr>
                                      <p:tavLst>
                                        <p:tav tm="0">
                                          <p:val>
                                            <p:fltVal val="0"/>
                                          </p:val>
                                        </p:tav>
                                        <p:tav tm="100000">
                                          <p:val>
                                            <p:strVal val="#ppt_h"/>
                                          </p:val>
                                        </p:tav>
                                      </p:tavLst>
                                    </p:anim>
                                    <p:anim calcmode="lin" valueType="num">
                                      <p:cBhvr>
                                        <p:cTn id="51" dur="1000" fill="hold"/>
                                        <p:tgtEl>
                                          <p:spTgt spid="23"/>
                                        </p:tgtEl>
                                        <p:attrNameLst>
                                          <p:attrName>style.rotation</p:attrName>
                                        </p:attrNameLst>
                                      </p:cBhvr>
                                      <p:tavLst>
                                        <p:tav tm="0">
                                          <p:val>
                                            <p:fltVal val="90"/>
                                          </p:val>
                                        </p:tav>
                                        <p:tav tm="100000">
                                          <p:val>
                                            <p:fltVal val="0"/>
                                          </p:val>
                                        </p:tav>
                                      </p:tavLst>
                                    </p:anim>
                                    <p:animEffect transition="in" filter="fade">
                                      <p:cBhvr>
                                        <p:cTn id="52" dur="1000"/>
                                        <p:tgtEl>
                                          <p:spTgt spid="23"/>
                                        </p:tgtEl>
                                      </p:cBhvr>
                                    </p:animEffect>
                                  </p:childTnLst>
                                </p:cTn>
                              </p:par>
                              <p:par>
                                <p:cTn id="53" presetID="3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1000" fill="hold"/>
                                        <p:tgtEl>
                                          <p:spTgt spid="29"/>
                                        </p:tgtEl>
                                        <p:attrNameLst>
                                          <p:attrName>ppt_w</p:attrName>
                                        </p:attrNameLst>
                                      </p:cBhvr>
                                      <p:tavLst>
                                        <p:tav tm="0">
                                          <p:val>
                                            <p:fltVal val="0"/>
                                          </p:val>
                                        </p:tav>
                                        <p:tav tm="100000">
                                          <p:val>
                                            <p:strVal val="#ppt_w"/>
                                          </p:val>
                                        </p:tav>
                                      </p:tavLst>
                                    </p:anim>
                                    <p:anim calcmode="lin" valueType="num">
                                      <p:cBhvr>
                                        <p:cTn id="56" dur="1000" fill="hold"/>
                                        <p:tgtEl>
                                          <p:spTgt spid="29"/>
                                        </p:tgtEl>
                                        <p:attrNameLst>
                                          <p:attrName>ppt_h</p:attrName>
                                        </p:attrNameLst>
                                      </p:cBhvr>
                                      <p:tavLst>
                                        <p:tav tm="0">
                                          <p:val>
                                            <p:fltVal val="0"/>
                                          </p:val>
                                        </p:tav>
                                        <p:tav tm="100000">
                                          <p:val>
                                            <p:strVal val="#ppt_h"/>
                                          </p:val>
                                        </p:tav>
                                      </p:tavLst>
                                    </p:anim>
                                    <p:anim calcmode="lin" valueType="num">
                                      <p:cBhvr>
                                        <p:cTn id="57" dur="1000" fill="hold"/>
                                        <p:tgtEl>
                                          <p:spTgt spid="29"/>
                                        </p:tgtEl>
                                        <p:attrNameLst>
                                          <p:attrName>style.rotation</p:attrName>
                                        </p:attrNameLst>
                                      </p:cBhvr>
                                      <p:tavLst>
                                        <p:tav tm="0">
                                          <p:val>
                                            <p:fltVal val="90"/>
                                          </p:val>
                                        </p:tav>
                                        <p:tav tm="100000">
                                          <p:val>
                                            <p:fltVal val="0"/>
                                          </p:val>
                                        </p:tav>
                                      </p:tavLst>
                                    </p:anim>
                                    <p:animEffect transition="in" filter="fade">
                                      <p:cBhvr>
                                        <p:cTn id="58" dur="10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 calcmode="lin" valueType="num">
                                      <p:cBhvr>
                                        <p:cTn id="65" dur="1000" fill="hold"/>
                                        <p:tgtEl>
                                          <p:spTgt spid="24"/>
                                        </p:tgtEl>
                                        <p:attrNameLst>
                                          <p:attrName>style.rotation</p:attrName>
                                        </p:attrNameLst>
                                      </p:cBhvr>
                                      <p:tavLst>
                                        <p:tav tm="0">
                                          <p:val>
                                            <p:fltVal val="90"/>
                                          </p:val>
                                        </p:tav>
                                        <p:tav tm="100000">
                                          <p:val>
                                            <p:fltVal val="0"/>
                                          </p:val>
                                        </p:tav>
                                      </p:tavLst>
                                    </p:anim>
                                    <p:animEffect transition="in" filter="fade">
                                      <p:cBhvr>
                                        <p:cTn id="66" dur="1000"/>
                                        <p:tgtEl>
                                          <p:spTgt spid="24"/>
                                        </p:tgtEl>
                                      </p:cBhvr>
                                    </p:animEffect>
                                  </p:childTnLst>
                                </p:cTn>
                              </p:par>
                              <p:par>
                                <p:cTn id="67" presetID="31" presetClass="entr" presetSubtype="0"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1000" fill="hold"/>
                                        <p:tgtEl>
                                          <p:spTgt spid="28"/>
                                        </p:tgtEl>
                                        <p:attrNameLst>
                                          <p:attrName>ppt_w</p:attrName>
                                        </p:attrNameLst>
                                      </p:cBhvr>
                                      <p:tavLst>
                                        <p:tav tm="0">
                                          <p:val>
                                            <p:fltVal val="0"/>
                                          </p:val>
                                        </p:tav>
                                        <p:tav tm="100000">
                                          <p:val>
                                            <p:strVal val="#ppt_w"/>
                                          </p:val>
                                        </p:tav>
                                      </p:tavLst>
                                    </p:anim>
                                    <p:anim calcmode="lin" valueType="num">
                                      <p:cBhvr>
                                        <p:cTn id="70" dur="1000" fill="hold"/>
                                        <p:tgtEl>
                                          <p:spTgt spid="28"/>
                                        </p:tgtEl>
                                        <p:attrNameLst>
                                          <p:attrName>ppt_h</p:attrName>
                                        </p:attrNameLst>
                                      </p:cBhvr>
                                      <p:tavLst>
                                        <p:tav tm="0">
                                          <p:val>
                                            <p:fltVal val="0"/>
                                          </p:val>
                                        </p:tav>
                                        <p:tav tm="100000">
                                          <p:val>
                                            <p:strVal val="#ppt_h"/>
                                          </p:val>
                                        </p:tav>
                                      </p:tavLst>
                                    </p:anim>
                                    <p:anim calcmode="lin" valueType="num">
                                      <p:cBhvr>
                                        <p:cTn id="71" dur="1000" fill="hold"/>
                                        <p:tgtEl>
                                          <p:spTgt spid="28"/>
                                        </p:tgtEl>
                                        <p:attrNameLst>
                                          <p:attrName>style.rotation</p:attrName>
                                        </p:attrNameLst>
                                      </p:cBhvr>
                                      <p:tavLst>
                                        <p:tav tm="0">
                                          <p:val>
                                            <p:fltVal val="90"/>
                                          </p:val>
                                        </p:tav>
                                        <p:tav tm="100000">
                                          <p:val>
                                            <p:fltVal val="0"/>
                                          </p:val>
                                        </p:tav>
                                      </p:tavLst>
                                    </p:anim>
                                    <p:animEffect transition="in" filter="fade">
                                      <p:cBhvr>
                                        <p:cTn id="7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677355" y="1748782"/>
            <a:ext cx="2065735" cy="2752725"/>
            <a:chOff x="0" y="0"/>
            <a:chExt cx="2754313" cy="2752725"/>
          </a:xfrm>
        </p:grpSpPr>
        <p:grpSp>
          <p:nvGrpSpPr>
            <p:cNvPr id="3" name="Group 3"/>
            <p:cNvGrpSpPr>
              <a:grpSpLocks noChangeAspect="1"/>
            </p:cNvGrpSpPr>
            <p:nvPr/>
          </p:nvGrpSpPr>
          <p:grpSpPr bwMode="auto">
            <a:xfrm>
              <a:off x="0" y="0"/>
              <a:ext cx="2754313" cy="2752725"/>
              <a:chOff x="0" y="0"/>
              <a:chExt cx="3060000" cy="3060000"/>
            </a:xfrm>
          </p:grpSpPr>
          <p:sp>
            <p:nvSpPr>
              <p:cNvPr id="37" name="椭圆 2"/>
              <p:cNvSpPr>
                <a:spLocks noChangeAspect="1"/>
              </p:cNvSpPr>
              <p:nvPr/>
            </p:nvSpPr>
            <p:spPr bwMode="auto">
              <a:xfrm>
                <a:off x="0" y="0"/>
                <a:ext cx="3060000" cy="3060000"/>
              </a:xfrm>
              <a:prstGeom prst="ellipse">
                <a:avLst/>
              </a:prstGeom>
              <a:noFill/>
              <a:ln w="76200">
                <a:solidFill>
                  <a:srgbClr val="595959"/>
                </a:solidFill>
                <a:round/>
                <a:headEnd/>
                <a:tailEnd/>
              </a:ln>
              <a:extLst>
                <a:ext uri="{909E8E84-426E-40DD-AFC4-6F175D3DCCD1}">
                  <a14:hiddenFill xmlns="" xmlns:a14="http://schemas.microsoft.com/office/drawing/2010/main">
                    <a:solidFill>
                      <a:srgbClr val="FFFFFF"/>
                    </a:solidFill>
                  </a14:hiddenFill>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endParaRPr lang="zh-CN" altLang="en-US">
                  <a:solidFill>
                    <a:srgbClr val="FFFFFF"/>
                  </a:solidFill>
                  <a:latin typeface="Calibri" panose="020F0502020204030204" pitchFamily="34" charset="0"/>
                  <a:ea typeface="宋体" panose="02010600030101010101" pitchFamily="2" charset="-122"/>
                </a:endParaRPr>
              </a:p>
            </p:txBody>
          </p:sp>
          <p:sp>
            <p:nvSpPr>
              <p:cNvPr id="38" name="椭圆 3"/>
              <p:cNvSpPr>
                <a:spLocks noChangeAspect="1"/>
              </p:cNvSpPr>
              <p:nvPr/>
            </p:nvSpPr>
            <p:spPr bwMode="auto">
              <a:xfrm>
                <a:off x="234571" y="234706"/>
                <a:ext cx="2590858" cy="2590588"/>
              </a:xfrm>
              <a:prstGeom prst="ellipse">
                <a:avLst/>
              </a:prstGeom>
              <a:solidFill>
                <a:schemeClr val="bg1">
                  <a:alpha val="25098"/>
                </a:schemeClr>
              </a:solidFill>
              <a:ln w="76200">
                <a:solidFill>
                  <a:srgbClr val="595959">
                    <a:alpha val="25098"/>
                  </a:srgbClr>
                </a:solidFill>
                <a:round/>
                <a:headEnd/>
                <a:tailEnd/>
              </a:ln>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endParaRPr lang="zh-CN" altLang="en-US">
                  <a:solidFill>
                    <a:srgbClr val="FFFFFF"/>
                  </a:solidFill>
                  <a:latin typeface="Calibri" panose="020F0502020204030204" pitchFamily="34" charset="0"/>
                  <a:ea typeface="宋体" panose="02010600030101010101" pitchFamily="2" charset="-122"/>
                </a:endParaRPr>
              </a:p>
            </p:txBody>
          </p:sp>
        </p:grpSp>
        <p:sp>
          <p:nvSpPr>
            <p:cNvPr id="36" name="Rectangle 13"/>
            <p:cNvSpPr>
              <a:spLocks noChangeArrowheads="1"/>
            </p:cNvSpPr>
            <p:nvPr/>
          </p:nvSpPr>
          <p:spPr bwMode="auto">
            <a:xfrm>
              <a:off x="690563" y="1022350"/>
              <a:ext cx="137318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endParaRPr lang="ar-EG" altLang="zh-CN" sz="2000">
                <a:solidFill>
                  <a:srgbClr val="404040"/>
                </a:solidFill>
                <a:latin typeface="Microsoft YaHei" panose="020B0503020204020204" pitchFamily="34" charset="-122"/>
                <a:ea typeface="Microsoft YaHei" panose="020B0503020204020204" pitchFamily="34" charset="-122"/>
              </a:endParaRPr>
            </a:p>
          </p:txBody>
        </p:sp>
      </p:grpSp>
      <p:grpSp>
        <p:nvGrpSpPr>
          <p:cNvPr id="4" name="Group 7"/>
          <p:cNvGrpSpPr>
            <a:grpSpLocks/>
          </p:cNvGrpSpPr>
          <p:nvPr/>
        </p:nvGrpSpPr>
        <p:grpSpPr bwMode="auto">
          <a:xfrm>
            <a:off x="4422812" y="1607167"/>
            <a:ext cx="3278981" cy="726181"/>
            <a:chOff x="0" y="0"/>
            <a:chExt cx="4371975" cy="388938"/>
          </a:xfrm>
        </p:grpSpPr>
        <p:sp>
          <p:nvSpPr>
            <p:cNvPr id="40" name="矩形 6"/>
            <p:cNvSpPr>
              <a:spLocks/>
            </p:cNvSpPr>
            <p:nvPr/>
          </p:nvSpPr>
          <p:spPr bwMode="auto">
            <a:xfrm>
              <a:off x="0" y="0"/>
              <a:ext cx="4371975" cy="388938"/>
            </a:xfrm>
            <a:prstGeom prst="rect">
              <a:avLst/>
            </a:prstGeom>
            <a:solidFill>
              <a:srgbClr val="22BAD8">
                <a:alpha val="85097"/>
              </a:srgbClr>
            </a:solidFill>
            <a:ln w="12700">
              <a:solidFill>
                <a:schemeClr val="bg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fontAlgn="ctr">
                <a:buClr>
                  <a:srgbClr val="FF0000"/>
                </a:buClr>
                <a:buSzPct val="70000"/>
              </a:pPr>
              <a:endParaRPr lang="zh-CN" altLang="en-US" sz="2000">
                <a:solidFill>
                  <a:srgbClr val="000000"/>
                </a:solidFill>
                <a:latin typeface="Calibri" panose="020F0502020204030204" pitchFamily="34" charset="0"/>
                <a:ea typeface="Microsoft YaHei" panose="020B0503020204020204" pitchFamily="34" charset="-122"/>
              </a:endParaRPr>
            </a:p>
          </p:txBody>
        </p:sp>
        <p:sp>
          <p:nvSpPr>
            <p:cNvPr id="41" name="TextBox 146"/>
            <p:cNvSpPr txBox="1">
              <a:spLocks noChangeArrowheads="1"/>
            </p:cNvSpPr>
            <p:nvPr/>
          </p:nvSpPr>
          <p:spPr bwMode="auto">
            <a:xfrm>
              <a:off x="193675" y="19437"/>
              <a:ext cx="4178300" cy="313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algn="ctr"/>
              <a:r>
                <a:rPr lang="ar-SA" sz="3200" dirty="0" err="1">
                  <a:ln w="18415" cmpd="sng">
                    <a:solidFill>
                      <a:srgbClr val="FFFFFF"/>
                    </a:solidFill>
                    <a:prstDash val="solid"/>
                  </a:ln>
                  <a:solidFill>
                    <a:srgbClr val="FFFFFF"/>
                  </a:solidFill>
                  <a:effectLst>
                    <a:outerShdw blurRad="50800" dist="63500" dir="4560000" sx="101000" sy="101000" algn="ctr" rotWithShape="0">
                      <a:srgbClr val="000000">
                        <a:alpha val="42000"/>
                      </a:srgbClr>
                    </a:outerShdw>
                  </a:effectLst>
                  <a:cs typeface="AGA Aladdin Regular" pitchFamily="2" charset="-78"/>
                </a:rPr>
                <a:t>الإسم</a:t>
              </a:r>
              <a:endParaRPr lang="zh-CN" altLang="en-US" sz="3000" dirty="0">
                <a:solidFill>
                  <a:srgbClr val="FFFFFF"/>
                </a:solidFill>
                <a:latin typeface="Microsoft YaHei" panose="020B0503020204020204" pitchFamily="34" charset="-122"/>
                <a:ea typeface="Microsoft YaHei" panose="020B0503020204020204" pitchFamily="34" charset="-122"/>
              </a:endParaRPr>
            </a:p>
          </p:txBody>
        </p:sp>
      </p:grpSp>
      <p:grpSp>
        <p:nvGrpSpPr>
          <p:cNvPr id="5" name="Group 11"/>
          <p:cNvGrpSpPr>
            <a:grpSpLocks/>
          </p:cNvGrpSpPr>
          <p:nvPr/>
        </p:nvGrpSpPr>
        <p:grpSpPr bwMode="auto">
          <a:xfrm>
            <a:off x="4905006" y="2801294"/>
            <a:ext cx="2796778" cy="735783"/>
            <a:chOff x="0" y="0"/>
            <a:chExt cx="3729037" cy="388937"/>
          </a:xfrm>
          <a:solidFill>
            <a:srgbClr val="FF33CC"/>
          </a:solidFill>
        </p:grpSpPr>
        <p:sp>
          <p:nvSpPr>
            <p:cNvPr id="43" name="矩形 5"/>
            <p:cNvSpPr>
              <a:spLocks/>
            </p:cNvSpPr>
            <p:nvPr/>
          </p:nvSpPr>
          <p:spPr bwMode="auto">
            <a:xfrm>
              <a:off x="0" y="0"/>
              <a:ext cx="3729037" cy="388937"/>
            </a:xfrm>
            <a:prstGeom prst="rect">
              <a:avLst/>
            </a:prstGeom>
            <a:grpFill/>
            <a:ln w="12700">
              <a:solidFill>
                <a:schemeClr val="bg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fontAlgn="ctr">
                <a:buClr>
                  <a:srgbClr val="FF0000"/>
                </a:buClr>
                <a:buSzPct val="70000"/>
              </a:pPr>
              <a:endParaRPr lang="zh-CN" altLang="en-US" sz="2000">
                <a:solidFill>
                  <a:srgbClr val="000000"/>
                </a:solidFill>
                <a:latin typeface="Calibri" panose="020F0502020204030204" pitchFamily="34" charset="0"/>
                <a:ea typeface="Microsoft YaHei" panose="020B0503020204020204" pitchFamily="34" charset="-122"/>
              </a:endParaRPr>
            </a:p>
          </p:txBody>
        </p:sp>
        <p:sp>
          <p:nvSpPr>
            <p:cNvPr id="44" name="TextBox 146"/>
            <p:cNvSpPr txBox="1">
              <a:spLocks noChangeArrowheads="1"/>
            </p:cNvSpPr>
            <p:nvPr/>
          </p:nvSpPr>
          <p:spPr bwMode="auto">
            <a:xfrm>
              <a:off x="255587" y="55562"/>
              <a:ext cx="3473450" cy="30911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algn="ctr"/>
              <a:r>
                <a:rPr lang="ar-SA" sz="3200" dirty="0">
                  <a:ln w="18415" cmpd="sng">
                    <a:solidFill>
                      <a:srgbClr val="FFFFFF"/>
                    </a:solidFill>
                    <a:prstDash val="solid"/>
                  </a:ln>
                  <a:solidFill>
                    <a:srgbClr val="FFFFFF"/>
                  </a:solidFill>
                  <a:effectLst>
                    <a:outerShdw blurRad="50800" dist="63500" dir="4560000" sx="101000" sy="101000" algn="ctr" rotWithShape="0">
                      <a:srgbClr val="000000">
                        <a:alpha val="42000"/>
                      </a:srgbClr>
                    </a:outerShdw>
                  </a:effectLst>
                  <a:cs typeface="AGA Aladdin Regular" pitchFamily="2" charset="-78"/>
                </a:rPr>
                <a:t>العمل</a:t>
              </a:r>
              <a:endParaRPr lang="zh-CN" altLang="en-US" sz="3000" dirty="0">
                <a:solidFill>
                  <a:srgbClr val="FFFFFF"/>
                </a:solidFill>
                <a:latin typeface="Microsoft YaHei" panose="020B0503020204020204" pitchFamily="34" charset="-122"/>
                <a:ea typeface="Microsoft YaHei" panose="020B0503020204020204" pitchFamily="34" charset="-122"/>
              </a:endParaRPr>
            </a:p>
          </p:txBody>
        </p:sp>
      </p:grpSp>
      <p:grpSp>
        <p:nvGrpSpPr>
          <p:cNvPr id="6" name="Group 15"/>
          <p:cNvGrpSpPr>
            <a:grpSpLocks/>
          </p:cNvGrpSpPr>
          <p:nvPr/>
        </p:nvGrpSpPr>
        <p:grpSpPr bwMode="auto">
          <a:xfrm>
            <a:off x="4422812" y="3976022"/>
            <a:ext cx="3278981" cy="724172"/>
            <a:chOff x="0" y="0"/>
            <a:chExt cx="4371975" cy="388937"/>
          </a:xfrm>
        </p:grpSpPr>
        <p:sp>
          <p:nvSpPr>
            <p:cNvPr id="46" name="矩形 4"/>
            <p:cNvSpPr>
              <a:spLocks/>
            </p:cNvSpPr>
            <p:nvPr/>
          </p:nvSpPr>
          <p:spPr bwMode="auto">
            <a:xfrm>
              <a:off x="0" y="0"/>
              <a:ext cx="4371975" cy="388937"/>
            </a:xfrm>
            <a:prstGeom prst="rect">
              <a:avLst/>
            </a:prstGeom>
            <a:solidFill>
              <a:srgbClr val="595959">
                <a:alpha val="79999"/>
              </a:srgbClr>
            </a:solidFill>
            <a:ln w="12700">
              <a:solidFill>
                <a:schemeClr val="bg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fontAlgn="ctr">
                <a:buClr>
                  <a:srgbClr val="FF0000"/>
                </a:buClr>
                <a:buSzPct val="70000"/>
              </a:pPr>
              <a:endParaRPr lang="zh-CN" altLang="en-US" sz="2000">
                <a:solidFill>
                  <a:srgbClr val="000000"/>
                </a:solidFill>
                <a:latin typeface="Calibri" panose="020F0502020204030204" pitchFamily="34" charset="0"/>
                <a:ea typeface="Microsoft YaHei" panose="020B0503020204020204" pitchFamily="34" charset="-122"/>
              </a:endParaRPr>
            </a:p>
          </p:txBody>
        </p:sp>
        <p:sp>
          <p:nvSpPr>
            <p:cNvPr id="47" name="TextBox 146"/>
            <p:cNvSpPr txBox="1">
              <a:spLocks noChangeArrowheads="1"/>
            </p:cNvSpPr>
            <p:nvPr/>
          </p:nvSpPr>
          <p:spPr bwMode="auto">
            <a:xfrm>
              <a:off x="193675" y="55562"/>
              <a:ext cx="4178300" cy="3140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algn="ctr"/>
              <a:r>
                <a:rPr lang="ar-SA" sz="3200" dirty="0">
                  <a:ln w="18415" cmpd="sng">
                    <a:solidFill>
                      <a:srgbClr val="FFFFFF"/>
                    </a:solidFill>
                    <a:prstDash val="solid"/>
                  </a:ln>
                  <a:solidFill>
                    <a:srgbClr val="FFFFFF"/>
                  </a:solidFill>
                  <a:effectLst>
                    <a:outerShdw blurRad="50800" dist="63500" dir="4560000" sx="101000" sy="101000" algn="ctr" rotWithShape="0">
                      <a:srgbClr val="000000">
                        <a:alpha val="42000"/>
                      </a:srgbClr>
                    </a:outerShdw>
                  </a:effectLst>
                  <a:cs typeface="AGA Aladdin Regular" pitchFamily="2" charset="-78"/>
                </a:rPr>
                <a:t>لماذا ؟</a:t>
              </a:r>
            </a:p>
          </p:txBody>
        </p:sp>
      </p:grpSp>
      <p:grpSp>
        <p:nvGrpSpPr>
          <p:cNvPr id="7" name="Group 19"/>
          <p:cNvGrpSpPr>
            <a:grpSpLocks/>
          </p:cNvGrpSpPr>
          <p:nvPr/>
        </p:nvGrpSpPr>
        <p:grpSpPr bwMode="auto">
          <a:xfrm>
            <a:off x="3915605" y="1588422"/>
            <a:ext cx="560785" cy="741362"/>
            <a:chOff x="0" y="0"/>
            <a:chExt cx="747713" cy="741362"/>
          </a:xfrm>
        </p:grpSpPr>
        <p:grpSp>
          <p:nvGrpSpPr>
            <p:cNvPr id="8" name="Group 20"/>
            <p:cNvGrpSpPr>
              <a:grpSpLocks noChangeAspect="1"/>
            </p:cNvGrpSpPr>
            <p:nvPr/>
          </p:nvGrpSpPr>
          <p:grpSpPr bwMode="auto">
            <a:xfrm>
              <a:off x="3175" y="0"/>
              <a:ext cx="741363" cy="741362"/>
              <a:chOff x="0" y="0"/>
              <a:chExt cx="823237" cy="823237"/>
            </a:xfrm>
          </p:grpSpPr>
          <p:sp>
            <p:nvSpPr>
              <p:cNvPr id="51" name="椭圆 11"/>
              <p:cNvSpPr>
                <a:spLocks noChangeAspect="1" noChangeArrowheads="1"/>
              </p:cNvSpPr>
              <p:nvPr/>
            </p:nvSpPr>
            <p:spPr bwMode="auto">
              <a:xfrm>
                <a:off x="0" y="0"/>
                <a:ext cx="823237" cy="823237"/>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fontAlgn="ctr">
                  <a:buClr>
                    <a:srgbClr val="FF0000"/>
                  </a:buClr>
                  <a:buSzPct val="70000"/>
                </a:pPr>
                <a:endParaRPr lang="zh-CN" altLang="en-US" sz="2000">
                  <a:solidFill>
                    <a:srgbClr val="000000"/>
                  </a:solidFill>
                  <a:latin typeface="Calibri" panose="020F0502020204030204" pitchFamily="34" charset="0"/>
                  <a:ea typeface="Microsoft YaHei" panose="020B0503020204020204" pitchFamily="34" charset="-122"/>
                </a:endParaRPr>
              </a:p>
            </p:txBody>
          </p:sp>
          <p:sp>
            <p:nvSpPr>
              <p:cNvPr id="52" name="椭圆 12"/>
              <p:cNvSpPr>
                <a:spLocks noChangeAspect="1"/>
              </p:cNvSpPr>
              <p:nvPr/>
            </p:nvSpPr>
            <p:spPr bwMode="auto">
              <a:xfrm>
                <a:off x="51620" y="51621"/>
                <a:ext cx="720000" cy="720000"/>
              </a:xfrm>
              <a:prstGeom prst="ellipse">
                <a:avLst/>
              </a:prstGeom>
              <a:solidFill>
                <a:srgbClr val="22BAD8">
                  <a:alpha val="79999"/>
                </a:srgbClr>
              </a:solidFill>
              <a:ln w="12700">
                <a:solidFill>
                  <a:srgbClr val="1E8FB2"/>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fontAlgn="ctr">
                  <a:buClr>
                    <a:srgbClr val="FF0000"/>
                  </a:buClr>
                  <a:buSzPct val="70000"/>
                </a:pPr>
                <a:endParaRPr lang="zh-CN" altLang="en-US" sz="2000">
                  <a:solidFill>
                    <a:srgbClr val="000000"/>
                  </a:solidFill>
                  <a:latin typeface="Calibri" panose="020F0502020204030204" pitchFamily="34" charset="0"/>
                  <a:ea typeface="Microsoft YaHei" panose="020B0503020204020204" pitchFamily="34" charset="-122"/>
                </a:endParaRPr>
              </a:p>
            </p:txBody>
          </p:sp>
        </p:grpSp>
        <p:sp>
          <p:nvSpPr>
            <p:cNvPr id="50" name="Rectangle 13"/>
            <p:cNvSpPr>
              <a:spLocks noChangeArrowheads="1"/>
            </p:cNvSpPr>
            <p:nvPr/>
          </p:nvSpPr>
          <p:spPr bwMode="auto">
            <a:xfrm>
              <a:off x="0" y="171450"/>
              <a:ext cx="7477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algn="ctr"/>
              <a:r>
                <a:rPr lang="en-US" sz="2000" dirty="0">
                  <a:solidFill>
                    <a:srgbClr val="FFFFFF"/>
                  </a:solidFill>
                  <a:latin typeface="Microsoft YaHei" panose="020B0503020204020204" pitchFamily="34" charset="-122"/>
                  <a:ea typeface="Microsoft YaHei" panose="020B0503020204020204" pitchFamily="34" charset="-122"/>
                </a:rPr>
                <a:t>1</a:t>
              </a:r>
              <a:endParaRPr lang="zh-CN" altLang="en-US" sz="2000" dirty="0">
                <a:solidFill>
                  <a:srgbClr val="FFFFFF"/>
                </a:solidFill>
                <a:latin typeface="Microsoft YaHei" panose="020B0503020204020204" pitchFamily="34" charset="-122"/>
                <a:ea typeface="Microsoft YaHei" panose="020B0503020204020204" pitchFamily="34" charset="-122"/>
              </a:endParaRPr>
            </a:p>
          </p:txBody>
        </p:sp>
      </p:grpSp>
      <p:grpSp>
        <p:nvGrpSpPr>
          <p:cNvPr id="9" name="Group 24"/>
          <p:cNvGrpSpPr>
            <a:grpSpLocks/>
          </p:cNvGrpSpPr>
          <p:nvPr/>
        </p:nvGrpSpPr>
        <p:grpSpPr bwMode="auto">
          <a:xfrm>
            <a:off x="4446617" y="2755257"/>
            <a:ext cx="560785" cy="739775"/>
            <a:chOff x="0" y="0"/>
            <a:chExt cx="747713" cy="739775"/>
          </a:xfrm>
        </p:grpSpPr>
        <p:grpSp>
          <p:nvGrpSpPr>
            <p:cNvPr id="10" name="Group 25"/>
            <p:cNvGrpSpPr>
              <a:grpSpLocks noChangeAspect="1"/>
            </p:cNvGrpSpPr>
            <p:nvPr/>
          </p:nvGrpSpPr>
          <p:grpSpPr bwMode="auto">
            <a:xfrm>
              <a:off x="3175" y="0"/>
              <a:ext cx="739775" cy="739775"/>
              <a:chOff x="0" y="0"/>
              <a:chExt cx="822211" cy="822211"/>
            </a:xfrm>
          </p:grpSpPr>
          <p:sp>
            <p:nvSpPr>
              <p:cNvPr id="56" name="椭圆 8"/>
              <p:cNvSpPr>
                <a:spLocks noChangeAspect="1" noChangeArrowheads="1"/>
              </p:cNvSpPr>
              <p:nvPr/>
            </p:nvSpPr>
            <p:spPr bwMode="auto">
              <a:xfrm>
                <a:off x="0" y="0"/>
                <a:ext cx="822211" cy="822211"/>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fontAlgn="ctr">
                  <a:buClr>
                    <a:srgbClr val="FF0000"/>
                  </a:buClr>
                  <a:buSzPct val="70000"/>
                </a:pPr>
                <a:endParaRPr lang="zh-CN" altLang="en-US" sz="2000">
                  <a:solidFill>
                    <a:srgbClr val="000000"/>
                  </a:solidFill>
                  <a:latin typeface="Calibri" panose="020F0502020204030204" pitchFamily="34" charset="0"/>
                  <a:ea typeface="Microsoft YaHei" panose="020B0503020204020204" pitchFamily="34" charset="-122"/>
                </a:endParaRPr>
              </a:p>
            </p:txBody>
          </p:sp>
          <p:sp>
            <p:nvSpPr>
              <p:cNvPr id="57" name="椭圆 9"/>
              <p:cNvSpPr>
                <a:spLocks noChangeAspect="1"/>
              </p:cNvSpPr>
              <p:nvPr/>
            </p:nvSpPr>
            <p:spPr bwMode="auto">
              <a:xfrm>
                <a:off x="51168" y="51168"/>
                <a:ext cx="719876" cy="719876"/>
              </a:xfrm>
              <a:prstGeom prst="ellipse">
                <a:avLst/>
              </a:prstGeom>
              <a:solidFill>
                <a:srgbClr val="FF33CC"/>
              </a:solidFill>
              <a:ln w="12700">
                <a:solidFill>
                  <a:srgbClr val="7F7F7F"/>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fontAlgn="ctr">
                  <a:buClr>
                    <a:srgbClr val="FF0000"/>
                  </a:buClr>
                  <a:buSzPct val="70000"/>
                </a:pPr>
                <a:endParaRPr lang="zh-CN" altLang="en-US" sz="2000">
                  <a:solidFill>
                    <a:srgbClr val="000000"/>
                  </a:solidFill>
                  <a:latin typeface="Calibri" panose="020F0502020204030204" pitchFamily="34" charset="0"/>
                  <a:ea typeface="Microsoft YaHei" panose="020B0503020204020204" pitchFamily="34" charset="-122"/>
                </a:endParaRPr>
              </a:p>
            </p:txBody>
          </p:sp>
        </p:grpSp>
        <p:sp>
          <p:nvSpPr>
            <p:cNvPr id="55" name="Rectangle 13"/>
            <p:cNvSpPr>
              <a:spLocks noChangeArrowheads="1"/>
            </p:cNvSpPr>
            <p:nvPr/>
          </p:nvSpPr>
          <p:spPr bwMode="auto">
            <a:xfrm>
              <a:off x="0" y="169863"/>
              <a:ext cx="7477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algn="ctr"/>
              <a:r>
                <a:rPr lang="en-US" sz="2000" dirty="0">
                  <a:solidFill>
                    <a:srgbClr val="FFFFFF"/>
                  </a:solidFill>
                  <a:latin typeface="Microsoft YaHei" panose="020B0503020204020204" pitchFamily="34" charset="-122"/>
                  <a:ea typeface="Microsoft YaHei" panose="020B0503020204020204" pitchFamily="34" charset="-122"/>
                </a:rPr>
                <a:t>2</a:t>
              </a:r>
              <a:endParaRPr lang="zh-CN" altLang="en-US" sz="2000" dirty="0">
                <a:solidFill>
                  <a:srgbClr val="FFFFFF"/>
                </a:solidFill>
                <a:latin typeface="Microsoft YaHei" panose="020B0503020204020204" pitchFamily="34" charset="-122"/>
                <a:ea typeface="Microsoft YaHei" panose="020B0503020204020204" pitchFamily="34" charset="-122"/>
              </a:endParaRPr>
            </a:p>
          </p:txBody>
        </p:sp>
      </p:grpSp>
      <p:grpSp>
        <p:nvGrpSpPr>
          <p:cNvPr id="11" name="Group 29"/>
          <p:cNvGrpSpPr>
            <a:grpSpLocks/>
          </p:cNvGrpSpPr>
          <p:nvPr/>
        </p:nvGrpSpPr>
        <p:grpSpPr bwMode="auto">
          <a:xfrm>
            <a:off x="3915605" y="3930007"/>
            <a:ext cx="560785" cy="739775"/>
            <a:chOff x="0" y="0"/>
            <a:chExt cx="747713" cy="739775"/>
          </a:xfrm>
        </p:grpSpPr>
        <p:grpSp>
          <p:nvGrpSpPr>
            <p:cNvPr id="12" name="Group 30"/>
            <p:cNvGrpSpPr>
              <a:grpSpLocks noChangeAspect="1"/>
            </p:cNvGrpSpPr>
            <p:nvPr/>
          </p:nvGrpSpPr>
          <p:grpSpPr bwMode="auto">
            <a:xfrm>
              <a:off x="4763" y="0"/>
              <a:ext cx="739775" cy="739775"/>
              <a:chOff x="0" y="0"/>
              <a:chExt cx="822355" cy="822355"/>
            </a:xfrm>
          </p:grpSpPr>
          <p:sp>
            <p:nvSpPr>
              <p:cNvPr id="61" name="椭圆 14"/>
              <p:cNvSpPr>
                <a:spLocks noChangeAspect="1" noChangeArrowheads="1"/>
              </p:cNvSpPr>
              <p:nvPr/>
            </p:nvSpPr>
            <p:spPr bwMode="auto">
              <a:xfrm>
                <a:off x="0" y="0"/>
                <a:ext cx="822355" cy="822355"/>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fontAlgn="ctr">
                  <a:buClr>
                    <a:srgbClr val="FF0000"/>
                  </a:buClr>
                  <a:buSzPct val="70000"/>
                </a:pPr>
                <a:endParaRPr lang="zh-CN" altLang="en-US" sz="2000">
                  <a:solidFill>
                    <a:srgbClr val="000000"/>
                  </a:solidFill>
                  <a:latin typeface="Calibri" panose="020F0502020204030204" pitchFamily="34" charset="0"/>
                  <a:ea typeface="Microsoft YaHei" panose="020B0503020204020204" pitchFamily="34" charset="-122"/>
                </a:endParaRPr>
              </a:p>
            </p:txBody>
          </p:sp>
          <p:sp>
            <p:nvSpPr>
              <p:cNvPr id="62" name="椭圆 15"/>
              <p:cNvSpPr>
                <a:spLocks noChangeAspect="1"/>
              </p:cNvSpPr>
              <p:nvPr/>
            </p:nvSpPr>
            <p:spPr bwMode="auto">
              <a:xfrm>
                <a:off x="51176" y="51177"/>
                <a:ext cx="720002" cy="720002"/>
              </a:xfrm>
              <a:prstGeom prst="ellipse">
                <a:avLst/>
              </a:prstGeom>
              <a:solidFill>
                <a:srgbClr val="595959">
                  <a:alpha val="79999"/>
                </a:srgbClr>
              </a:solidFill>
              <a:ln w="12700">
                <a:solidFill>
                  <a:srgbClr val="595959"/>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fontAlgn="ctr">
                  <a:buClr>
                    <a:srgbClr val="FF0000"/>
                  </a:buClr>
                  <a:buSzPct val="70000"/>
                </a:pPr>
                <a:endParaRPr lang="zh-CN" altLang="en-US" sz="2000">
                  <a:solidFill>
                    <a:srgbClr val="000000"/>
                  </a:solidFill>
                  <a:latin typeface="Calibri" panose="020F0502020204030204" pitchFamily="34" charset="0"/>
                  <a:ea typeface="Microsoft YaHei" panose="020B0503020204020204" pitchFamily="34" charset="-122"/>
                </a:endParaRPr>
              </a:p>
            </p:txBody>
          </p:sp>
        </p:grpSp>
        <p:sp>
          <p:nvSpPr>
            <p:cNvPr id="60" name="Rectangle 13"/>
            <p:cNvSpPr>
              <a:spLocks noChangeArrowheads="1"/>
            </p:cNvSpPr>
            <p:nvPr/>
          </p:nvSpPr>
          <p:spPr bwMode="auto">
            <a:xfrm>
              <a:off x="0" y="169863"/>
              <a:ext cx="7477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algn="ctr"/>
              <a:r>
                <a:rPr lang="en-US" sz="2000" dirty="0">
                  <a:solidFill>
                    <a:srgbClr val="FFFFFF"/>
                  </a:solidFill>
                  <a:latin typeface="Microsoft YaHei" panose="020B0503020204020204" pitchFamily="34" charset="-122"/>
                  <a:ea typeface="Microsoft YaHei" panose="020B0503020204020204" pitchFamily="34" charset="-122"/>
                </a:rPr>
                <a:t>3</a:t>
              </a:r>
              <a:endParaRPr lang="zh-CN" altLang="en-US" sz="2000" dirty="0">
                <a:solidFill>
                  <a:srgbClr val="FFFFFF"/>
                </a:solidFill>
                <a:latin typeface="Microsoft YaHei" panose="020B0503020204020204" pitchFamily="34" charset="-122"/>
                <a:ea typeface="Microsoft YaHei" panose="020B0503020204020204" pitchFamily="34" charset="-122"/>
              </a:endParaRPr>
            </a:p>
          </p:txBody>
        </p:sp>
      </p:grpSp>
      <p:pic>
        <p:nvPicPr>
          <p:cNvPr id="66" name="صورة 65" descr="1312988697.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976988" y="2169487"/>
            <a:ext cx="1468434" cy="18807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3" name="Rectangle 2"/>
          <p:cNvSpPr txBox="1">
            <a:spLocks noChangeArrowheads="1"/>
          </p:cNvSpPr>
          <p:nvPr/>
        </p:nvSpPr>
        <p:spPr>
          <a:xfrm>
            <a:off x="5940152" y="116633"/>
            <a:ext cx="3168352" cy="715963"/>
          </a:xfrm>
          <a:prstGeom prst="rect">
            <a:avLst/>
          </a:prstGeom>
        </p:spPr>
        <p:style>
          <a:lnRef idx="2">
            <a:schemeClr val="accent2"/>
          </a:lnRef>
          <a:fillRef idx="1">
            <a:schemeClr val="lt1"/>
          </a:fillRef>
          <a:effectRef idx="0">
            <a:schemeClr val="accent2"/>
          </a:effectRef>
          <a:fontRef idx="minor">
            <a:schemeClr val="dk1"/>
          </a:fontRef>
        </p:style>
        <p:txBody>
          <a:bodyPr vert="horz" lIns="91430" tIns="45715" rIns="91430" bIns="45715" rtlCol="0" anchor="ctr">
            <a:normAutofit fontScale="92500" lnSpcReduction="1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pPr algn="r"/>
            <a:r>
              <a:rPr lang="ar-EG" b="1" dirty="0" smtClean="0">
                <a:solidFill>
                  <a:srgbClr val="333399">
                    <a:lumMod val="50000"/>
                  </a:srgbClr>
                </a:solidFill>
              </a:rPr>
              <a:t>تعارف</a:t>
            </a:r>
            <a:endParaRPr lang="en-US" b="1" dirty="0">
              <a:solidFill>
                <a:srgbClr val="333399">
                  <a:lumMod val="50000"/>
                </a:srgbClr>
              </a:solidFill>
            </a:endParaRPr>
          </a:p>
        </p:txBody>
      </p:sp>
      <p:sp>
        <p:nvSpPr>
          <p:cNvPr id="34" name="Plaque 33"/>
          <p:cNvSpPr/>
          <p:nvPr/>
        </p:nvSpPr>
        <p:spPr>
          <a:xfrm>
            <a:off x="0" y="6309320"/>
            <a:ext cx="827584" cy="548680"/>
          </a:xfrm>
          <a:prstGeom prst="plaqu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fld id="{2B61014D-3F7B-43C9-9B41-FF564F90BB59}" type="slidenum">
              <a:rPr lang="ar-EG" smtClean="0"/>
              <a:pPr algn="ctr"/>
              <a:t>3</a:t>
            </a:fld>
            <a:endParaRPr lang="ar-EG" dirty="0"/>
          </a:p>
        </p:txBody>
      </p:sp>
    </p:spTree>
    <p:extLst>
      <p:ext uri="{BB962C8B-B14F-4D97-AF65-F5344CB8AC3E}">
        <p14:creationId xmlns="" xmlns:p14="http://schemas.microsoft.com/office/powerpoint/2010/main" val="3206776656"/>
      </p:ext>
    </p:extLst>
  </p:cSld>
  <p:clrMapOvr>
    <a:masterClrMapping/>
  </p:clrMapOvr>
  <mc:AlternateContent xmlns:mc="http://schemas.openxmlformats.org/markup-compatibility/2006">
    <mc:Choice xmlns="" xmlns:p14="http://schemas.microsoft.com/office/powerpoint/2010/main"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30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9"/>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6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260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par>
                                <p:cTn id="33" presetID="22" presetClass="entr" presetSubtype="8"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par>
                                <p:cTn id="36" presetID="22" presetClass="entr" presetSubtype="8"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5940152" y="116633"/>
            <a:ext cx="3168352" cy="715963"/>
          </a:xfrm>
          <a:prstGeom prst="rect">
            <a:avLst/>
          </a:prstGeom>
        </p:spPr>
        <p:style>
          <a:lnRef idx="2">
            <a:schemeClr val="accent2"/>
          </a:lnRef>
          <a:fillRef idx="1">
            <a:schemeClr val="lt1"/>
          </a:fillRef>
          <a:effectRef idx="0">
            <a:schemeClr val="accent2"/>
          </a:effectRef>
          <a:fontRef idx="minor">
            <a:schemeClr val="dk1"/>
          </a:fontRef>
        </p:style>
        <p:txBody>
          <a:bodyPr vert="horz" lIns="91430" tIns="45715" rIns="91430" bIns="45715" rtlCol="0" anchor="ctr">
            <a:normAutofit fontScale="92500" lnSpcReduction="1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pPr algn="r"/>
            <a:r>
              <a:rPr lang="ar-EG" b="1" dirty="0" smtClean="0">
                <a:solidFill>
                  <a:srgbClr val="333399">
                    <a:lumMod val="50000"/>
                  </a:srgbClr>
                </a:solidFill>
              </a:rPr>
              <a:t>محاور الدورة</a:t>
            </a:r>
            <a:endParaRPr lang="en-US" b="1" dirty="0">
              <a:solidFill>
                <a:srgbClr val="333399">
                  <a:lumMod val="50000"/>
                </a:srgbClr>
              </a:solidFill>
            </a:endParaRPr>
          </a:p>
        </p:txBody>
      </p:sp>
      <p:graphicFrame>
        <p:nvGraphicFramePr>
          <p:cNvPr id="4" name="Diagram 3"/>
          <p:cNvGraphicFramePr/>
          <p:nvPr>
            <p:extLst/>
          </p:nvPr>
        </p:nvGraphicFramePr>
        <p:xfrm>
          <a:off x="755576" y="557110"/>
          <a:ext cx="74676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laque 4"/>
          <p:cNvSpPr/>
          <p:nvPr/>
        </p:nvSpPr>
        <p:spPr>
          <a:xfrm>
            <a:off x="0" y="6309320"/>
            <a:ext cx="827584" cy="548680"/>
          </a:xfrm>
          <a:prstGeom prst="plaqu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fld id="{2B61014D-3F7B-43C9-9B41-FF564F90BB59}" type="slidenum">
              <a:rPr lang="ar-EG" smtClean="0"/>
              <a:pPr algn="ctr"/>
              <a:t>4</a:t>
            </a:fld>
            <a:endParaRPr lang="ar-EG" dirty="0"/>
          </a:p>
        </p:txBody>
      </p:sp>
    </p:spTree>
    <p:extLst>
      <p:ext uri="{BB962C8B-B14F-4D97-AF65-F5344CB8AC3E}">
        <p14:creationId xmlns="" xmlns:p14="http://schemas.microsoft.com/office/powerpoint/2010/main" val="3119550501"/>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7596336" y="116633"/>
            <a:ext cx="1512168" cy="715963"/>
          </a:xfrm>
          <a:prstGeom prst="rect">
            <a:avLst/>
          </a:prstGeom>
        </p:spPr>
        <p:style>
          <a:lnRef idx="2">
            <a:schemeClr val="accent2"/>
          </a:lnRef>
          <a:fillRef idx="1">
            <a:schemeClr val="lt1"/>
          </a:fillRef>
          <a:effectRef idx="0">
            <a:schemeClr val="accent2"/>
          </a:effectRef>
          <a:fontRef idx="minor">
            <a:schemeClr val="dk1"/>
          </a:fontRef>
        </p:style>
        <p:txBody>
          <a:bodyPr vert="horz" lIns="91430" tIns="45715" rIns="91430" bIns="45715" rtlCol="0" anchor="ctr">
            <a:normAutofit fontScale="92500" lnSpcReduction="1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pPr algn="r"/>
            <a:r>
              <a:rPr lang="ar-EG" b="1" dirty="0" smtClean="0">
                <a:solidFill>
                  <a:srgbClr val="333399">
                    <a:lumMod val="50000"/>
                  </a:srgbClr>
                </a:solidFill>
              </a:rPr>
              <a:t>مقدمة</a:t>
            </a:r>
            <a:endParaRPr lang="en-US" b="1" dirty="0">
              <a:solidFill>
                <a:srgbClr val="333399">
                  <a:lumMod val="50000"/>
                </a:srgbClr>
              </a:solidFill>
            </a:endParaRPr>
          </a:p>
        </p:txBody>
      </p:sp>
      <p:sp>
        <p:nvSpPr>
          <p:cNvPr id="14" name="Folded Corner 13"/>
          <p:cNvSpPr/>
          <p:nvPr/>
        </p:nvSpPr>
        <p:spPr bwMode="auto">
          <a:xfrm>
            <a:off x="2483768" y="2204120"/>
            <a:ext cx="6300192" cy="2016670"/>
          </a:xfrm>
          <a:prstGeom prst="foldedCorner">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0" tIns="45715" rIns="91430" bIns="45715" numCol="1" rtlCol="1" anchor="ctr" anchorCtr="0" compatLnSpc="1">
            <a:prstTxWarp prst="textNoShape">
              <a:avLst/>
            </a:prstTxWarp>
          </a:bodyPr>
          <a:lstStyle/>
          <a:p>
            <a:pPr algn="ctr" defTabSz="914305"/>
            <a:endParaRPr lang="ar-EG" sz="2400" dirty="0">
              <a:solidFill>
                <a:srgbClr val="000000"/>
              </a:solidFill>
            </a:endParaRPr>
          </a:p>
        </p:txBody>
      </p:sp>
      <p:sp>
        <p:nvSpPr>
          <p:cNvPr id="16" name="Rectangle 15"/>
          <p:cNvSpPr/>
          <p:nvPr/>
        </p:nvSpPr>
        <p:spPr>
          <a:xfrm>
            <a:off x="2483769" y="2204864"/>
            <a:ext cx="6156176" cy="2015926"/>
          </a:xfrm>
          <a:prstGeom prst="rect">
            <a:avLst/>
          </a:prstGeom>
        </p:spPr>
        <p:txBody>
          <a:bodyPr wrap="square" lIns="91430" tIns="45715" rIns="91430" bIns="45715">
            <a:spAutoFit/>
          </a:bodyPr>
          <a:lstStyle/>
          <a:p>
            <a:pPr algn="ctr" rtl="1"/>
            <a:r>
              <a:rPr lang="ar-SA" sz="2500" b="1" dirty="0">
                <a:solidFill>
                  <a:srgbClr val="333399">
                    <a:lumMod val="50000"/>
                  </a:srgbClr>
                </a:solidFill>
              </a:rPr>
              <a:t>التدريب مهمة عظيمة فهى التى تساهم فى نقل التجربة الإنسانية وتوارث الخبرات البشرية ولولاها لتوقف العلم الإنسانى ولتجمدت الحياة ولما وصل البشر إلى المستوى المتقدم من التقنية والرفاهية والمدنية التى ينعمون بها اليوم </a:t>
            </a:r>
            <a:endParaRPr lang="ar-EG" sz="2500" b="1" dirty="0">
              <a:solidFill>
                <a:srgbClr val="333399">
                  <a:lumMod val="50000"/>
                </a:srgbClr>
              </a:solidFill>
            </a:endParaRPr>
          </a:p>
        </p:txBody>
      </p:sp>
      <p:sp>
        <p:nvSpPr>
          <p:cNvPr id="5" name="Plaque 4"/>
          <p:cNvSpPr/>
          <p:nvPr/>
        </p:nvSpPr>
        <p:spPr>
          <a:xfrm>
            <a:off x="0" y="6309320"/>
            <a:ext cx="827584" cy="548680"/>
          </a:xfrm>
          <a:prstGeom prst="plaqu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fld id="{2B61014D-3F7B-43C9-9B41-FF564F90BB59}" type="slidenum">
              <a:rPr lang="ar-EG" smtClean="0"/>
              <a:pPr algn="ctr"/>
              <a:t>5</a:t>
            </a:fld>
            <a:endParaRPr lang="ar-EG" dirty="0"/>
          </a:p>
        </p:txBody>
      </p:sp>
    </p:spTree>
    <p:extLst>
      <p:ext uri="{BB962C8B-B14F-4D97-AF65-F5344CB8AC3E}">
        <p14:creationId xmlns="" xmlns:p14="http://schemas.microsoft.com/office/powerpoint/2010/main" val="624775553"/>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2174304" y="116633"/>
            <a:ext cx="6934200" cy="715963"/>
          </a:xfrm>
          <a:prstGeom prst="rect">
            <a:avLst/>
          </a:prstGeom>
        </p:spPr>
        <p:style>
          <a:lnRef idx="2">
            <a:schemeClr val="accent2"/>
          </a:lnRef>
          <a:fillRef idx="1">
            <a:schemeClr val="lt1"/>
          </a:fillRef>
          <a:effectRef idx="0">
            <a:schemeClr val="accent2"/>
          </a:effectRef>
          <a:fontRef idx="minor">
            <a:schemeClr val="dk1"/>
          </a:fontRef>
        </p:style>
        <p:txBody>
          <a:bodyPr vert="horz" lIns="91430" tIns="45715" rIns="91430" bIns="45715" rtlCol="0" anchor="ctr">
            <a:normAutofit fontScale="92500" lnSpcReduction="1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pPr algn="r"/>
            <a:r>
              <a:rPr lang="ar-EG" b="1" dirty="0" smtClean="0">
                <a:solidFill>
                  <a:srgbClr val="333399">
                    <a:lumMod val="50000"/>
                  </a:srgbClr>
                </a:solidFill>
              </a:rPr>
              <a:t>الهدف العام للبرنامج التدريبي </a:t>
            </a:r>
            <a:endParaRPr lang="en-US" b="1" dirty="0">
              <a:solidFill>
                <a:srgbClr val="333399">
                  <a:lumMod val="50000"/>
                </a:srgbClr>
              </a:solidFill>
            </a:endParaRPr>
          </a:p>
        </p:txBody>
      </p:sp>
      <p:sp>
        <p:nvSpPr>
          <p:cNvPr id="14" name="Folded Corner 13"/>
          <p:cNvSpPr/>
          <p:nvPr/>
        </p:nvSpPr>
        <p:spPr bwMode="auto">
          <a:xfrm>
            <a:off x="2483768" y="2204120"/>
            <a:ext cx="6300192" cy="1247229"/>
          </a:xfrm>
          <a:prstGeom prst="foldedCorner">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0" tIns="45715" rIns="91430" bIns="45715" numCol="1" rtlCol="1" anchor="ctr" anchorCtr="0" compatLnSpc="1">
            <a:prstTxWarp prst="textNoShape">
              <a:avLst/>
            </a:prstTxWarp>
          </a:bodyPr>
          <a:lstStyle/>
          <a:p>
            <a:pPr algn="ctr" defTabSz="914305"/>
            <a:endParaRPr lang="ar-EG" sz="2400" dirty="0">
              <a:solidFill>
                <a:srgbClr val="000000"/>
              </a:solidFill>
            </a:endParaRPr>
          </a:p>
        </p:txBody>
      </p:sp>
      <p:sp>
        <p:nvSpPr>
          <p:cNvPr id="16" name="Rectangle 15"/>
          <p:cNvSpPr/>
          <p:nvPr/>
        </p:nvSpPr>
        <p:spPr>
          <a:xfrm>
            <a:off x="2483769" y="2204864"/>
            <a:ext cx="6156176" cy="1246485"/>
          </a:xfrm>
          <a:prstGeom prst="rect">
            <a:avLst/>
          </a:prstGeom>
        </p:spPr>
        <p:txBody>
          <a:bodyPr wrap="square" lIns="91430" tIns="45715" rIns="91430" bIns="45715">
            <a:spAutoFit/>
          </a:bodyPr>
          <a:lstStyle/>
          <a:p>
            <a:pPr algn="ctr" rtl="1"/>
            <a:r>
              <a:rPr lang="ar-SA" sz="2500" b="1" dirty="0">
                <a:solidFill>
                  <a:srgbClr val="333399">
                    <a:lumMod val="50000"/>
                  </a:srgbClr>
                </a:solidFill>
              </a:rPr>
              <a:t>تزويد المتدربين بالمعلومات والمهارات المطلوبة وتعريفها بالسلوك اللازم </a:t>
            </a:r>
            <a:r>
              <a:rPr lang="ar-SA" sz="2500" b="1" dirty="0" smtClean="0">
                <a:solidFill>
                  <a:srgbClr val="333399">
                    <a:lumMod val="50000"/>
                  </a:srgbClr>
                </a:solidFill>
              </a:rPr>
              <a:t>للمدرب </a:t>
            </a:r>
            <a:r>
              <a:rPr lang="ar-SA" sz="2500" b="1" dirty="0">
                <a:solidFill>
                  <a:srgbClr val="333399">
                    <a:lumMod val="50000"/>
                  </a:srgbClr>
                </a:solidFill>
              </a:rPr>
              <a:t>الجيد وكيفية الإعداد المتميز للعملية التدريبية </a:t>
            </a:r>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915816" y="3356992"/>
            <a:ext cx="1936519" cy="21154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Plaque 5"/>
          <p:cNvSpPr/>
          <p:nvPr/>
        </p:nvSpPr>
        <p:spPr>
          <a:xfrm>
            <a:off x="0" y="6309320"/>
            <a:ext cx="827584" cy="548680"/>
          </a:xfrm>
          <a:prstGeom prst="plaqu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fld id="{2B61014D-3F7B-43C9-9B41-FF564F90BB59}" type="slidenum">
              <a:rPr lang="ar-EG" smtClean="0"/>
              <a:pPr algn="ctr"/>
              <a:t>6</a:t>
            </a:fld>
            <a:endParaRPr lang="ar-EG" dirty="0"/>
          </a:p>
        </p:txBody>
      </p:sp>
    </p:spTree>
    <p:extLst>
      <p:ext uri="{BB962C8B-B14F-4D97-AF65-F5344CB8AC3E}">
        <p14:creationId xmlns="" xmlns:p14="http://schemas.microsoft.com/office/powerpoint/2010/main" val="1461354721"/>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2174304" y="116633"/>
            <a:ext cx="6934200" cy="715963"/>
          </a:xfrm>
          <a:prstGeom prst="rect">
            <a:avLst/>
          </a:prstGeom>
        </p:spPr>
        <p:style>
          <a:lnRef idx="2">
            <a:schemeClr val="accent2"/>
          </a:lnRef>
          <a:fillRef idx="1">
            <a:schemeClr val="lt1"/>
          </a:fillRef>
          <a:effectRef idx="0">
            <a:schemeClr val="accent2"/>
          </a:effectRef>
          <a:fontRef idx="minor">
            <a:schemeClr val="dk1"/>
          </a:fontRef>
        </p:style>
        <p:txBody>
          <a:bodyPr vert="horz" lIns="91430" tIns="45715" rIns="91430" bIns="45715" rtlCol="0" anchor="ctr">
            <a:normAutofit fontScale="92500" lnSpcReduction="1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pPr algn="r"/>
            <a:r>
              <a:rPr lang="ar-EG" b="1" dirty="0">
                <a:solidFill>
                  <a:srgbClr val="333399">
                    <a:lumMod val="50000"/>
                  </a:srgbClr>
                </a:solidFill>
              </a:rPr>
              <a:t>الأهداف التفصيلية للبرنامج التدريبي </a:t>
            </a:r>
          </a:p>
        </p:txBody>
      </p:sp>
      <p:sp>
        <p:nvSpPr>
          <p:cNvPr id="14" name="Folded Corner 13"/>
          <p:cNvSpPr/>
          <p:nvPr/>
        </p:nvSpPr>
        <p:spPr bwMode="auto">
          <a:xfrm>
            <a:off x="2411760" y="1966184"/>
            <a:ext cx="6228185" cy="4415144"/>
          </a:xfrm>
          <a:prstGeom prst="foldedCorner">
            <a:avLst>
              <a:gd name="adj" fmla="val 895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0" tIns="45715" rIns="91430" bIns="45715" numCol="1" rtlCol="1" anchor="ctr" anchorCtr="0" compatLnSpc="1">
            <a:prstTxWarp prst="textNoShape">
              <a:avLst/>
            </a:prstTxWarp>
          </a:bodyPr>
          <a:lstStyle/>
          <a:p>
            <a:pPr algn="ctr" defTabSz="914305"/>
            <a:endParaRPr lang="ar-EG" sz="2400" dirty="0">
              <a:solidFill>
                <a:srgbClr val="000000"/>
              </a:solidFill>
            </a:endParaRPr>
          </a:p>
        </p:txBody>
      </p:sp>
      <p:sp>
        <p:nvSpPr>
          <p:cNvPr id="16" name="Rectangle 15"/>
          <p:cNvSpPr/>
          <p:nvPr/>
        </p:nvSpPr>
        <p:spPr>
          <a:xfrm>
            <a:off x="2411760" y="2060848"/>
            <a:ext cx="6228185" cy="4154973"/>
          </a:xfrm>
          <a:prstGeom prst="rect">
            <a:avLst/>
          </a:prstGeom>
        </p:spPr>
        <p:txBody>
          <a:bodyPr wrap="square" lIns="91430" tIns="45715" rIns="91430" bIns="45715">
            <a:spAutoFit/>
          </a:bodyPr>
          <a:lstStyle/>
          <a:p>
            <a:pPr marL="342900" indent="-342900" algn="justLow" rtl="1">
              <a:buFont typeface="Wingdings" pitchFamily="2" charset="2"/>
              <a:buChar char="ü"/>
            </a:pPr>
            <a:r>
              <a:rPr lang="ar-EG" sz="2200" b="1" dirty="0" smtClean="0">
                <a:solidFill>
                  <a:srgbClr val="333399">
                    <a:lumMod val="50000"/>
                  </a:srgbClr>
                </a:solidFill>
              </a:rPr>
              <a:t>تعريف </a:t>
            </a:r>
            <a:r>
              <a:rPr lang="ar-EG" sz="2200" b="1" dirty="0">
                <a:solidFill>
                  <a:srgbClr val="333399">
                    <a:lumMod val="50000"/>
                  </a:srgbClr>
                </a:solidFill>
              </a:rPr>
              <a:t>المتدربين بالمبادىء والأساسيات للعملية التدريبية وكيفية تعليم الكبار .</a:t>
            </a:r>
          </a:p>
          <a:p>
            <a:pPr marL="342900" indent="-342900" algn="justLow" rtl="1">
              <a:buFont typeface="Wingdings" pitchFamily="2" charset="2"/>
              <a:buChar char="ü"/>
            </a:pPr>
            <a:r>
              <a:rPr lang="ar-EG" sz="2200" b="1" dirty="0" smtClean="0">
                <a:solidFill>
                  <a:srgbClr val="333399">
                    <a:lumMod val="50000"/>
                  </a:srgbClr>
                </a:solidFill>
              </a:rPr>
              <a:t>تزويد </a:t>
            </a:r>
            <a:r>
              <a:rPr lang="ar-EG" sz="2200" b="1" dirty="0">
                <a:solidFill>
                  <a:srgbClr val="333399">
                    <a:lumMod val="50000"/>
                  </a:srgbClr>
                </a:solidFill>
              </a:rPr>
              <a:t>المتدربين عن أنواع التدريب وكيفية ممارستها .</a:t>
            </a:r>
          </a:p>
          <a:p>
            <a:pPr marL="342900" indent="-342900" algn="justLow" rtl="1">
              <a:buFont typeface="Wingdings" pitchFamily="2" charset="2"/>
              <a:buChar char="ü"/>
            </a:pPr>
            <a:r>
              <a:rPr lang="ar-EG" sz="2200" b="1" dirty="0" smtClean="0">
                <a:solidFill>
                  <a:srgbClr val="333399">
                    <a:lumMod val="50000"/>
                  </a:srgbClr>
                </a:solidFill>
              </a:rPr>
              <a:t>إكساب </a:t>
            </a:r>
            <a:r>
              <a:rPr lang="ar-EG" sz="2200" b="1" dirty="0">
                <a:solidFill>
                  <a:srgbClr val="333399">
                    <a:lumMod val="50000"/>
                  </a:srgbClr>
                </a:solidFill>
              </a:rPr>
              <a:t>المتدربين مهارات تحديد الاحتياجات التدريبية .</a:t>
            </a:r>
          </a:p>
          <a:p>
            <a:pPr marL="342900" indent="-342900" algn="justLow" rtl="1">
              <a:buFont typeface="Wingdings" pitchFamily="2" charset="2"/>
              <a:buChar char="ü"/>
            </a:pPr>
            <a:r>
              <a:rPr lang="ar-EG" sz="2200" b="1" dirty="0" smtClean="0">
                <a:solidFill>
                  <a:srgbClr val="333399">
                    <a:lumMod val="50000"/>
                  </a:srgbClr>
                </a:solidFill>
              </a:rPr>
              <a:t>تعريف </a:t>
            </a:r>
            <a:r>
              <a:rPr lang="ar-EG" sz="2200" b="1" dirty="0">
                <a:solidFill>
                  <a:srgbClr val="333399">
                    <a:lumMod val="50000"/>
                  </a:srgbClr>
                </a:solidFill>
              </a:rPr>
              <a:t>المتدربين بأنماط المتدربين وكيفية التفاعل معها .</a:t>
            </a:r>
          </a:p>
          <a:p>
            <a:pPr marL="342900" indent="-342900" algn="justLow" rtl="1">
              <a:buFont typeface="Wingdings" pitchFamily="2" charset="2"/>
              <a:buChar char="ü"/>
            </a:pPr>
            <a:r>
              <a:rPr lang="ar-EG" sz="2200" b="1" dirty="0" smtClean="0">
                <a:solidFill>
                  <a:srgbClr val="333399">
                    <a:lumMod val="50000"/>
                  </a:srgbClr>
                </a:solidFill>
              </a:rPr>
              <a:t>تطوير </a:t>
            </a:r>
            <a:r>
              <a:rPr lang="ar-EG" sz="2200" b="1" dirty="0">
                <a:solidFill>
                  <a:srgbClr val="333399">
                    <a:lumMod val="50000"/>
                  </a:srgbClr>
                </a:solidFill>
              </a:rPr>
              <a:t>أدا المدربين وأسلوبهم كمدربين .</a:t>
            </a:r>
          </a:p>
          <a:p>
            <a:pPr marL="342900" indent="-342900" algn="justLow" rtl="1">
              <a:buFont typeface="Wingdings" pitchFamily="2" charset="2"/>
              <a:buChar char="ü"/>
            </a:pPr>
            <a:r>
              <a:rPr lang="ar-EG" sz="2200" b="1" dirty="0" smtClean="0">
                <a:solidFill>
                  <a:srgbClr val="333399">
                    <a:lumMod val="50000"/>
                  </a:srgbClr>
                </a:solidFill>
              </a:rPr>
              <a:t>إكساب </a:t>
            </a:r>
            <a:r>
              <a:rPr lang="ar-EG" sz="2200" b="1" dirty="0">
                <a:solidFill>
                  <a:srgbClr val="333399">
                    <a:lumMod val="50000"/>
                  </a:srgbClr>
                </a:solidFill>
              </a:rPr>
              <a:t>المتدربين القدرة على إختيار وسائل التدريب المتنوعة وكيفية إعداها .</a:t>
            </a:r>
          </a:p>
          <a:p>
            <a:pPr marL="342900" indent="-342900" algn="justLow" rtl="1">
              <a:buFont typeface="Wingdings" pitchFamily="2" charset="2"/>
              <a:buChar char="ü"/>
            </a:pPr>
            <a:r>
              <a:rPr lang="ar-EG" sz="2200" b="1" dirty="0" smtClean="0">
                <a:solidFill>
                  <a:srgbClr val="333399">
                    <a:lumMod val="50000"/>
                  </a:srgbClr>
                </a:solidFill>
              </a:rPr>
              <a:t>رفع </a:t>
            </a:r>
            <a:r>
              <a:rPr lang="ar-EG" sz="2200" b="1" dirty="0">
                <a:solidFill>
                  <a:srgbClr val="333399">
                    <a:lumMod val="50000"/>
                  </a:srgbClr>
                </a:solidFill>
              </a:rPr>
              <a:t>إداء المتدربين بإستعمال أفضل وسائل العرض والتقديم .</a:t>
            </a:r>
          </a:p>
          <a:p>
            <a:pPr marL="342900" indent="-342900" algn="justLow" rtl="1">
              <a:buFont typeface="Wingdings" pitchFamily="2" charset="2"/>
              <a:buChar char="ü"/>
            </a:pPr>
            <a:r>
              <a:rPr lang="ar-EG" sz="2200" b="1" dirty="0" smtClean="0">
                <a:solidFill>
                  <a:srgbClr val="333399">
                    <a:lumMod val="50000"/>
                  </a:srgbClr>
                </a:solidFill>
              </a:rPr>
              <a:t>تزويد </a:t>
            </a:r>
            <a:r>
              <a:rPr lang="ar-EG" sz="2200" b="1" dirty="0">
                <a:solidFill>
                  <a:srgbClr val="333399">
                    <a:lumMod val="50000"/>
                  </a:srgbClr>
                </a:solidFill>
              </a:rPr>
              <a:t>المتدربين بمهارات إعداد مواد تدريبية متميزة وإعداد الحقيبة </a:t>
            </a:r>
            <a:r>
              <a:rPr lang="ar-EG" sz="2200" b="1" dirty="0" smtClean="0">
                <a:solidFill>
                  <a:srgbClr val="333399">
                    <a:lumMod val="50000"/>
                  </a:srgbClr>
                </a:solidFill>
              </a:rPr>
              <a:t>التدريبية </a:t>
            </a:r>
            <a:r>
              <a:rPr lang="ar-EG" sz="2200" b="1" dirty="0">
                <a:solidFill>
                  <a:srgbClr val="333399">
                    <a:lumMod val="50000"/>
                  </a:srgbClr>
                </a:solidFill>
              </a:rPr>
              <a:t>الجيدة .</a:t>
            </a:r>
          </a:p>
          <a:p>
            <a:pPr marL="342900" indent="-342900" algn="justLow" rtl="1">
              <a:buFont typeface="Wingdings" pitchFamily="2" charset="2"/>
              <a:buChar char="ü"/>
            </a:pPr>
            <a:r>
              <a:rPr lang="ar-EG" sz="2200" b="1" dirty="0" smtClean="0">
                <a:solidFill>
                  <a:srgbClr val="333399">
                    <a:lumMod val="50000"/>
                  </a:srgbClr>
                </a:solidFill>
              </a:rPr>
              <a:t>تعريف </a:t>
            </a:r>
            <a:r>
              <a:rPr lang="ar-EG" sz="2200" b="1" dirty="0">
                <a:solidFill>
                  <a:srgbClr val="333399">
                    <a:lumMod val="50000"/>
                  </a:srgbClr>
                </a:solidFill>
              </a:rPr>
              <a:t>المتدربين بكيفة تقييم التدريب ومتابعته .</a:t>
            </a:r>
          </a:p>
        </p:txBody>
      </p:sp>
      <p:sp>
        <p:nvSpPr>
          <p:cNvPr id="20" name="Rectangle 19"/>
          <p:cNvSpPr/>
          <p:nvPr/>
        </p:nvSpPr>
        <p:spPr>
          <a:xfrm>
            <a:off x="2771800" y="1196753"/>
            <a:ext cx="6012160" cy="769431"/>
          </a:xfrm>
          <a:prstGeom prst="rect">
            <a:avLst/>
          </a:prstGeom>
        </p:spPr>
        <p:txBody>
          <a:bodyPr wrap="square" lIns="91430" tIns="45715" rIns="91430" bIns="45715">
            <a:spAutoFit/>
          </a:bodyPr>
          <a:lstStyle/>
          <a:p>
            <a:pPr algn="justLow" rtl="1"/>
            <a:r>
              <a:rPr lang="ar-EG" sz="2200" b="1" dirty="0">
                <a:solidFill>
                  <a:srgbClr val="C00000"/>
                </a:solidFill>
              </a:rPr>
              <a:t>بنهاية هذا البرنامج التدريبي نتوقع أن المشاركون قد حققوا النتائج الآتية (بمشيئة الله ) </a:t>
            </a:r>
          </a:p>
        </p:txBody>
      </p:sp>
      <p:sp>
        <p:nvSpPr>
          <p:cNvPr id="6" name="Plaque 5"/>
          <p:cNvSpPr/>
          <p:nvPr/>
        </p:nvSpPr>
        <p:spPr>
          <a:xfrm>
            <a:off x="0" y="6309320"/>
            <a:ext cx="827584" cy="548680"/>
          </a:xfrm>
          <a:prstGeom prst="plaqu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fld id="{2B61014D-3F7B-43C9-9B41-FF564F90BB59}" type="slidenum">
              <a:rPr lang="ar-EG" smtClean="0"/>
              <a:pPr algn="ctr"/>
              <a:t>7</a:t>
            </a:fld>
            <a:endParaRPr lang="ar-EG" dirty="0"/>
          </a:p>
        </p:txBody>
      </p:sp>
    </p:spTree>
    <p:extLst>
      <p:ext uri="{BB962C8B-B14F-4D97-AF65-F5344CB8AC3E}">
        <p14:creationId xmlns="" xmlns:p14="http://schemas.microsoft.com/office/powerpoint/2010/main" val="3473795180"/>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barn(inVertical)">
                                      <p:cBhvr>
                                        <p:cTn id="16" dur="500"/>
                                        <p:tgtEl>
                                          <p:spTgt spid="1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animEffect transition="in" filter="barn(inVertical)">
                                      <p:cBhvr>
                                        <p:cTn id="21" dur="500"/>
                                        <p:tgtEl>
                                          <p:spTgt spid="1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xEl>
                                              <p:pRg st="2" end="2"/>
                                            </p:txEl>
                                          </p:spTgt>
                                        </p:tgtEl>
                                        <p:attrNameLst>
                                          <p:attrName>style.visibility</p:attrName>
                                        </p:attrNameLst>
                                      </p:cBhvr>
                                      <p:to>
                                        <p:strVal val="visible"/>
                                      </p:to>
                                    </p:set>
                                    <p:animEffect transition="in" filter="barn(inVertical)">
                                      <p:cBhvr>
                                        <p:cTn id="26" dur="500"/>
                                        <p:tgtEl>
                                          <p:spTgt spid="1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barn(inVertical)">
                                      <p:cBhvr>
                                        <p:cTn id="31" dur="500"/>
                                        <p:tgtEl>
                                          <p:spTgt spid="1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xEl>
                                              <p:pRg st="4" end="4"/>
                                            </p:txEl>
                                          </p:spTgt>
                                        </p:tgtEl>
                                        <p:attrNameLst>
                                          <p:attrName>style.visibility</p:attrName>
                                        </p:attrNameLst>
                                      </p:cBhvr>
                                      <p:to>
                                        <p:strVal val="visible"/>
                                      </p:to>
                                    </p:set>
                                    <p:animEffect transition="in" filter="barn(inVertical)">
                                      <p:cBhvr>
                                        <p:cTn id="36" dur="500"/>
                                        <p:tgtEl>
                                          <p:spTgt spid="1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barn(inVertical)">
                                      <p:cBhvr>
                                        <p:cTn id="41" dur="500"/>
                                        <p:tgtEl>
                                          <p:spTgt spid="16">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6">
                                            <p:txEl>
                                              <p:pRg st="6" end="6"/>
                                            </p:txEl>
                                          </p:spTgt>
                                        </p:tgtEl>
                                        <p:attrNameLst>
                                          <p:attrName>style.visibility</p:attrName>
                                        </p:attrNameLst>
                                      </p:cBhvr>
                                      <p:to>
                                        <p:strVal val="visible"/>
                                      </p:to>
                                    </p:set>
                                    <p:animEffect transition="in" filter="barn(inVertical)">
                                      <p:cBhvr>
                                        <p:cTn id="46" dur="500"/>
                                        <p:tgtEl>
                                          <p:spTgt spid="16">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6">
                                            <p:txEl>
                                              <p:pRg st="7" end="7"/>
                                            </p:txEl>
                                          </p:spTgt>
                                        </p:tgtEl>
                                        <p:attrNameLst>
                                          <p:attrName>style.visibility</p:attrName>
                                        </p:attrNameLst>
                                      </p:cBhvr>
                                      <p:to>
                                        <p:strVal val="visible"/>
                                      </p:to>
                                    </p:set>
                                    <p:animEffect transition="in" filter="barn(inVertical)">
                                      <p:cBhvr>
                                        <p:cTn id="51" dur="500"/>
                                        <p:tgtEl>
                                          <p:spTgt spid="16">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6">
                                            <p:txEl>
                                              <p:pRg st="8" end="8"/>
                                            </p:txEl>
                                          </p:spTgt>
                                        </p:tgtEl>
                                        <p:attrNameLst>
                                          <p:attrName>style.visibility</p:attrName>
                                        </p:attrNameLst>
                                      </p:cBhvr>
                                      <p:to>
                                        <p:strVal val="visible"/>
                                      </p:to>
                                    </p:set>
                                    <p:animEffect transition="in" filter="barn(inVertical)">
                                      <p:cBhvr>
                                        <p:cTn id="56"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4"/>
          <p:cNvSpPr/>
          <p:nvPr/>
        </p:nvSpPr>
        <p:spPr>
          <a:xfrm>
            <a:off x="2287488" y="304800"/>
            <a:ext cx="4876800" cy="1380530"/>
          </a:xfrm>
          <a:prstGeom prst="rect">
            <a:avLst/>
          </a:prstGeom>
          <a:noFill/>
        </p:spPr>
        <p:txBody>
          <a:bodyPr wrap="none" lIns="91430" tIns="45715" rIns="91430" bIns="45715">
            <a:prstTxWarp prst="textWave1">
              <a:avLst>
                <a:gd name="adj1" fmla="val 6386"/>
                <a:gd name="adj2" fmla="val 0"/>
              </a:avLst>
            </a:prstTxWarp>
            <a:spAutoFit/>
          </a:bodyPr>
          <a:lstStyle/>
          <a:p>
            <a:pPr algn="ctr">
              <a:defRPr/>
            </a:pPr>
            <a:r>
              <a:rPr lang="ar-EG" sz="4800" b="1" dirty="0">
                <a:solidFill>
                  <a:srgbClr val="808080">
                    <a:lumMod val="50000"/>
                  </a:srgbClr>
                </a:solidFill>
                <a:latin typeface="Arial"/>
                <a:cs typeface="Arial"/>
              </a:rPr>
              <a:t>لنبدأ البرنامج</a:t>
            </a:r>
            <a:endParaRPr lang="en-US" sz="4800" b="1" dirty="0">
              <a:solidFill>
                <a:srgbClr val="808080">
                  <a:lumMod val="50000"/>
                </a:srgbClr>
              </a:solidFill>
              <a:latin typeface="Arial"/>
              <a:cs typeface="Arial"/>
            </a:endParaRPr>
          </a:p>
        </p:txBody>
      </p:sp>
      <p:pic>
        <p:nvPicPr>
          <p:cNvPr id="2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0" y="1888976"/>
            <a:ext cx="5184576" cy="38656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Plaque 3"/>
          <p:cNvSpPr/>
          <p:nvPr/>
        </p:nvSpPr>
        <p:spPr>
          <a:xfrm>
            <a:off x="0" y="6309320"/>
            <a:ext cx="827584" cy="548680"/>
          </a:xfrm>
          <a:prstGeom prst="plaqu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fld id="{2B61014D-3F7B-43C9-9B41-FF564F90BB59}" type="slidenum">
              <a:rPr lang="ar-EG" smtClean="0"/>
              <a:pPr algn="ctr"/>
              <a:t>8</a:t>
            </a:fld>
            <a:endParaRPr lang="ar-EG" dirty="0"/>
          </a:p>
        </p:txBody>
      </p:sp>
    </p:spTree>
    <p:extLst>
      <p:ext uri="{BB962C8B-B14F-4D97-AF65-F5344CB8AC3E}">
        <p14:creationId xmlns="" xmlns:p14="http://schemas.microsoft.com/office/powerpoint/2010/main" val="1743407355"/>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 0  L 0 -0.33302  E" pathEditMode="relative" ptsTypes="">
                                      <p:cBhvr>
                                        <p:cTn id="6" dur="5000" fill="hold"/>
                                        <p:tgtEl>
                                          <p:spTgt spid="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26"/>
          <p:cNvSpPr>
            <a:spLocks noChangeArrowheads="1"/>
          </p:cNvSpPr>
          <p:nvPr/>
        </p:nvSpPr>
        <p:spPr bwMode="auto">
          <a:xfrm>
            <a:off x="323850" y="2133600"/>
            <a:ext cx="6048375" cy="544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sz="4000" b="1" dirty="0">
                <a:solidFill>
                  <a:srgbClr val="C00000"/>
                </a:solidFill>
              </a:rPr>
              <a:t>الوحدة التدريبية الأولى </a:t>
            </a:r>
            <a:endParaRPr lang="ar-EG" sz="4000" b="1" dirty="0" smtClean="0">
              <a:solidFill>
                <a:srgbClr val="C00000"/>
              </a:solidFill>
            </a:endParaRPr>
          </a:p>
          <a:p>
            <a:pPr algn="ctr" eaLnBrk="1" hangingPunct="1"/>
            <a:r>
              <a:rPr lang="ar-SA" sz="4000" b="1" dirty="0">
                <a:solidFill>
                  <a:srgbClr val="000000"/>
                </a:solidFill>
              </a:rPr>
              <a:t>مدخل اساسى لمفهوم التدريب</a:t>
            </a:r>
            <a:endParaRPr lang="es-ES" sz="4000" b="1" dirty="0">
              <a:solidFill>
                <a:srgbClr val="C00000"/>
              </a:solidFill>
            </a:endParaRPr>
          </a:p>
        </p:txBody>
      </p:sp>
      <p:sp>
        <p:nvSpPr>
          <p:cNvPr id="3" name="Plaque 2"/>
          <p:cNvSpPr/>
          <p:nvPr/>
        </p:nvSpPr>
        <p:spPr>
          <a:xfrm>
            <a:off x="0" y="6309320"/>
            <a:ext cx="827584" cy="548680"/>
          </a:xfrm>
          <a:prstGeom prst="plaqu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fld id="{2B61014D-3F7B-43C9-9B41-FF564F90BB59}" type="slidenum">
              <a:rPr lang="ar-EG" smtClean="0"/>
              <a:pPr algn="ctr"/>
              <a:t>9</a:t>
            </a:fld>
            <a:endParaRPr lang="ar-EG" dirty="0"/>
          </a:p>
        </p:txBody>
      </p:sp>
    </p:spTree>
    <p:extLst>
      <p:ext uri="{BB962C8B-B14F-4D97-AF65-F5344CB8AC3E}">
        <p14:creationId xmlns="" xmlns:p14="http://schemas.microsoft.com/office/powerpoint/2010/main" val="3595295368"/>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275</Words>
  <Application>Microsoft Office PowerPoint</Application>
  <PresentationFormat>عرض على الشاشة (3:4)‏</PresentationFormat>
  <Paragraphs>62</Paragraphs>
  <Slides>10</Slides>
  <Notes>6</Notes>
  <HiddenSlides>0</HiddenSlides>
  <MMClips>0</MMClips>
  <ScaleCrop>false</ScaleCrop>
  <HeadingPairs>
    <vt:vector size="4" baseType="variant">
      <vt:variant>
        <vt:lpstr>سمة</vt:lpstr>
      </vt:variant>
      <vt:variant>
        <vt:i4>1</vt:i4>
      </vt:variant>
      <vt:variant>
        <vt:lpstr>عناوين الشرائح</vt:lpstr>
      </vt:variant>
      <vt:variant>
        <vt:i4>10</vt:i4>
      </vt:variant>
    </vt:vector>
  </HeadingPairs>
  <TitlesOfParts>
    <vt:vector size="11"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محتويات الوحدة التدريبية الأولى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mr</dc:creator>
  <cp:lastModifiedBy>mr</cp:lastModifiedBy>
  <cp:revision>1</cp:revision>
  <dcterms:created xsi:type="dcterms:W3CDTF">2018-12-29T17:05:55Z</dcterms:created>
  <dcterms:modified xsi:type="dcterms:W3CDTF">2018-12-29T17:06:32Z</dcterms:modified>
</cp:coreProperties>
</file>