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F0EB15B-C1FC-4A2C-940E-99CF2162A377}" type="datetimeFigureOut">
              <a:rPr lang="ar-SA" smtClean="0"/>
              <a:t>16/05/1440</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1B0670C-0B3E-4FD7-9E21-8B0D1BCC3AD9}" type="slidenum">
              <a:rPr lang="ar-SA" smtClean="0"/>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عنصر نائب لصورة الشريحة 1"/>
          <p:cNvSpPr>
            <a:spLocks noGrp="1" noRot="1" noChangeAspect="1" noChangeArrowheads="1" noTextEdit="1"/>
          </p:cNvSpPr>
          <p:nvPr>
            <p:ph type="sldImg"/>
          </p:nvPr>
        </p:nvSpPr>
        <p:spPr bwMode="auto">
          <a:noFill/>
          <a:ln>
            <a:solidFill>
              <a:srgbClr val="000000"/>
            </a:solidFill>
            <a:miter lim="800000"/>
            <a:headEnd/>
            <a:tailEnd/>
          </a:ln>
        </p:spPr>
      </p:sp>
      <p:sp>
        <p:nvSpPr>
          <p:cNvPr id="7171" name="عنصر نائب للملاحظات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ar-SA" altLang="en-US" smtClean="0"/>
          </a:p>
        </p:txBody>
      </p:sp>
      <p:sp>
        <p:nvSpPr>
          <p:cNvPr id="7172" name="عنصر نائب لرقم الشريحة 3"/>
          <p:cNvSpPr>
            <a:spLocks noGrp="1" noChangeArrowheads="1"/>
          </p:cNvSpPr>
          <p:nvPr>
            <p:ph type="sldNum" sz="quarter" idx="5"/>
          </p:nvPr>
        </p:nvSpPr>
        <p:spPr bwMode="auto">
          <a:noFill/>
          <a:ln>
            <a:miter lim="800000"/>
            <a:headEnd/>
            <a:tailEnd/>
          </a:ln>
        </p:spPr>
        <p:txBody>
          <a:bodyPr/>
          <a:lstStyle/>
          <a:p>
            <a:fld id="{44EDAE25-0DFC-4558-89E5-927392C64937}" type="slidenum">
              <a:rPr lang="ar-SA" altLang="en-US">
                <a:solidFill>
                  <a:srgbClr val="000000"/>
                </a:solidFill>
              </a:rPr>
              <a:pPr/>
              <a:t>2</a:t>
            </a:fld>
            <a:endParaRPr lang="ar-SA"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9219" name="عنصر نائب للملاحظات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ar-SA" smtClean="0"/>
          </a:p>
        </p:txBody>
      </p:sp>
      <p:sp>
        <p:nvSpPr>
          <p:cNvPr id="9220" name="عنصر نائب لرقم الشريحة 3"/>
          <p:cNvSpPr>
            <a:spLocks noGrp="1" noChangeArrowheads="1"/>
          </p:cNvSpPr>
          <p:nvPr>
            <p:ph type="sldNum" sz="quarter" idx="5"/>
          </p:nvPr>
        </p:nvSpPr>
        <p:spPr bwMode="auto">
          <a:noFill/>
          <a:ln>
            <a:miter lim="800000"/>
            <a:headEnd/>
            <a:tailEnd/>
          </a:ln>
        </p:spPr>
        <p:txBody>
          <a:bodyPr/>
          <a:lstStyle/>
          <a:p>
            <a:fld id="{FC46B91D-ADD6-48CB-92BC-10F838A5C975}" type="slidenum">
              <a:rPr lang="ar-SA">
                <a:solidFill>
                  <a:srgbClr val="000000"/>
                </a:solidFill>
              </a:rPr>
              <a:pPr/>
              <a:t>3</a:t>
            </a:fld>
            <a:endParaRPr lang="ar-SA">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12291" name="عنصر نائب للملاحظات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ar-SA" b="1" smtClean="0"/>
              <a:t>تمرين رقم (1)</a:t>
            </a:r>
          </a:p>
          <a:p>
            <a:pPr>
              <a:spcBef>
                <a:spcPct val="0"/>
              </a:spcBef>
            </a:pPr>
            <a:r>
              <a:rPr lang="ar-SA" smtClean="0"/>
              <a:t>بالتعاون مع أفراد مجموعتك:</a:t>
            </a:r>
          </a:p>
          <a:p>
            <a:pPr>
              <a:spcBef>
                <a:spcPct val="0"/>
              </a:spcBef>
            </a:pPr>
            <a:r>
              <a:rPr lang="ar-SA" smtClean="0"/>
              <a:t>ما هي من وجهة نظركم الخصائص الأساسية للوقت؟</a:t>
            </a:r>
          </a:p>
        </p:txBody>
      </p:sp>
      <p:sp>
        <p:nvSpPr>
          <p:cNvPr id="12292" name="عنصر نائب لرقم الشريحة 3"/>
          <p:cNvSpPr>
            <a:spLocks noGrp="1" noChangeArrowheads="1"/>
          </p:cNvSpPr>
          <p:nvPr>
            <p:ph type="sldNum" sz="quarter" idx="5"/>
          </p:nvPr>
        </p:nvSpPr>
        <p:spPr bwMode="auto">
          <a:noFill/>
          <a:ln>
            <a:miter lim="800000"/>
            <a:headEnd/>
            <a:tailEnd/>
          </a:ln>
        </p:spPr>
        <p:txBody>
          <a:bodyPr/>
          <a:lstStyle/>
          <a:p>
            <a:fld id="{058EAF56-6BAF-4D50-B04F-AD47A56F7BA9}" type="slidenum">
              <a:rPr lang="en-US"/>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45F03038-27D3-44A0-A98F-578ECBE73CB6}" type="datetimeFigureOut">
              <a:rPr lang="ar-SA" smtClean="0"/>
              <a:t>16/05/1440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3EE6327-7920-43A7-BAC6-08C14A12B054}"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5F03038-27D3-44A0-A98F-578ECBE73CB6}" type="datetimeFigureOut">
              <a:rPr lang="ar-SA" smtClean="0"/>
              <a:t>16/05/1440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3EE6327-7920-43A7-BAC6-08C14A12B054}"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5F03038-27D3-44A0-A98F-578ECBE73CB6}" type="datetimeFigureOut">
              <a:rPr lang="ar-SA" smtClean="0"/>
              <a:t>16/05/1440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3EE6327-7920-43A7-BAC6-08C14A12B054}"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screen Image ">
    <p:bg>
      <p:bgPr>
        <a:solidFill>
          <a:schemeClr val="tx2"/>
        </a:solidFill>
        <a:effectLst/>
      </p:bgPr>
    </p:bg>
    <p:spTree>
      <p:nvGrpSpPr>
        <p:cNvPr id="1" name=""/>
        <p:cNvGrpSpPr/>
        <p:nvPr/>
      </p:nvGrpSpPr>
      <p:grpSpPr>
        <a:xfrm>
          <a:off x="0" y="0"/>
          <a:ext cx="0" cy="0"/>
          <a:chOff x="0" y="0"/>
          <a:chExt cx="0" cy="0"/>
        </a:xfrm>
      </p:grpSpPr>
      <p:sp>
        <p:nvSpPr>
          <p:cNvPr id="2" name="図プレースホルダー 34"/>
          <p:cNvSpPr>
            <a:spLocks noGrp="1"/>
          </p:cNvSpPr>
          <p:nvPr>
            <p:ph type="pic" sz="quarter" idx="14"/>
          </p:nvPr>
        </p:nvSpPr>
        <p:spPr>
          <a:xfrm>
            <a:off x="0" y="-2117"/>
            <a:ext cx="9144000" cy="6858000"/>
          </a:xfrm>
          <a:solidFill>
            <a:schemeClr val="accent1">
              <a:lumMod val="20000"/>
              <a:lumOff val="80000"/>
            </a:schemeClr>
          </a:solidFill>
        </p:spPr>
        <p:txBody>
          <a:bodyPr rtlCol="0">
            <a:normAutofit/>
          </a:bodyPr>
          <a:lstStyle>
            <a:lvl1pPr>
              <a:defRPr baseline="0"/>
            </a:lvl1pPr>
          </a:lstStyle>
          <a:p>
            <a:pPr lvl="0"/>
            <a:r>
              <a:rPr lang="ar-SA" altLang="ja-JP" noProof="0"/>
              <a:t>انقر فوق الأيقونة لإضافة صورة</a:t>
            </a:r>
            <a:endParaRPr lang="ja-JP" alt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5F03038-27D3-44A0-A98F-578ECBE73CB6}" type="datetimeFigureOut">
              <a:rPr lang="ar-SA" smtClean="0"/>
              <a:t>16/05/1440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3EE6327-7920-43A7-BAC6-08C14A12B054}"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5F03038-27D3-44A0-A98F-578ECBE73CB6}" type="datetimeFigureOut">
              <a:rPr lang="ar-SA" smtClean="0"/>
              <a:t>16/05/1440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3EE6327-7920-43A7-BAC6-08C14A12B054}"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45F03038-27D3-44A0-A98F-578ECBE73CB6}" type="datetimeFigureOut">
              <a:rPr lang="ar-SA" smtClean="0"/>
              <a:t>16/05/1440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3EE6327-7920-43A7-BAC6-08C14A12B054}"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45F03038-27D3-44A0-A98F-578ECBE73CB6}" type="datetimeFigureOut">
              <a:rPr lang="ar-SA" smtClean="0"/>
              <a:t>16/05/1440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C3EE6327-7920-43A7-BAC6-08C14A12B054}"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45F03038-27D3-44A0-A98F-578ECBE73CB6}" type="datetimeFigureOut">
              <a:rPr lang="ar-SA" smtClean="0"/>
              <a:t>16/05/1440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C3EE6327-7920-43A7-BAC6-08C14A12B054}"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5F03038-27D3-44A0-A98F-578ECBE73CB6}" type="datetimeFigureOut">
              <a:rPr lang="ar-SA" smtClean="0"/>
              <a:t>16/05/1440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C3EE6327-7920-43A7-BAC6-08C14A12B054}"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5F03038-27D3-44A0-A98F-578ECBE73CB6}" type="datetimeFigureOut">
              <a:rPr lang="ar-SA" smtClean="0"/>
              <a:t>16/05/1440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3EE6327-7920-43A7-BAC6-08C14A12B054}"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5F03038-27D3-44A0-A98F-578ECBE73CB6}" type="datetimeFigureOut">
              <a:rPr lang="ar-SA" smtClean="0"/>
              <a:t>16/05/1440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3EE6327-7920-43A7-BAC6-08C14A12B054}"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5F03038-27D3-44A0-A98F-578ECBE73CB6}" type="datetimeFigureOut">
              <a:rPr lang="ar-SA" smtClean="0"/>
              <a:t>16/05/1440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3EE6327-7920-43A7-BAC6-08C14A12B054}"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صورة 2"/>
          <p:cNvPicPr>
            <a:picLocks noChangeAspect="1" noChangeArrowheads="1"/>
          </p:cNvPicPr>
          <p:nvPr/>
        </p:nvPicPr>
        <p:blipFill>
          <a:blip r:embed="rId2" cstate="print"/>
          <a:srcRect b="7674"/>
          <a:stretch>
            <a:fillRect/>
          </a:stretch>
        </p:blipFill>
        <p:spPr bwMode="auto">
          <a:xfrm>
            <a:off x="316706" y="263525"/>
            <a:ext cx="4433888" cy="6330950"/>
          </a:xfrm>
          <a:prstGeom prst="rect">
            <a:avLst/>
          </a:prstGeom>
          <a:noFill/>
          <a:ln w="9525">
            <a:noFill/>
            <a:miter lim="800000"/>
            <a:headEnd/>
            <a:tailEnd/>
          </a:ln>
        </p:spPr>
      </p:pic>
      <p:sp>
        <p:nvSpPr>
          <p:cNvPr id="4" name="مستطيل 3">
            <a:extLst>
              <a:ext uri="{FF2B5EF4-FFF2-40B4-BE49-F238E27FC236}">
                <a16:creationId xmlns:a16="http://schemas.microsoft.com/office/drawing/2014/main" xmlns="" id="{84176772-958D-4661-AB04-AF4AADE7AB04}"/>
              </a:ext>
            </a:extLst>
          </p:cNvPr>
          <p:cNvSpPr/>
          <p:nvPr/>
        </p:nvSpPr>
        <p:spPr>
          <a:xfrm>
            <a:off x="5233988" y="4564063"/>
            <a:ext cx="3513535" cy="1363662"/>
          </a:xfrm>
          <a:prstGeom prst="rect">
            <a:avLst/>
          </a:prstGeom>
          <a:solidFill>
            <a:srgbClr val="FFE401">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x-none"/>
          </a:p>
        </p:txBody>
      </p:sp>
      <p:pic>
        <p:nvPicPr>
          <p:cNvPr id="5124" name="صورة 5"/>
          <p:cNvPicPr>
            <a:picLocks noChangeAspect="1" noChangeArrowheads="1"/>
          </p:cNvPicPr>
          <p:nvPr/>
        </p:nvPicPr>
        <p:blipFill>
          <a:blip r:embed="rId3" cstate="print"/>
          <a:srcRect/>
          <a:stretch>
            <a:fillRect/>
          </a:stretch>
        </p:blipFill>
        <p:spPr bwMode="auto">
          <a:xfrm>
            <a:off x="5162550" y="4764088"/>
            <a:ext cx="3598069" cy="96361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9"/>
          <p:cNvSpPr txBox="1">
            <a:spLocks noChangeArrowheads="1"/>
          </p:cNvSpPr>
          <p:nvPr/>
        </p:nvSpPr>
        <p:spPr bwMode="auto">
          <a:xfrm>
            <a:off x="6436519" y="3597493"/>
            <a:ext cx="2328863" cy="1815882"/>
          </a:xfrm>
          <a:prstGeom prst="rect">
            <a:avLst/>
          </a:prstGeom>
          <a:noFill/>
          <a:ln w="9525">
            <a:noFill/>
            <a:miter lim="800000"/>
            <a:headEnd/>
            <a:tailEnd/>
          </a:ln>
        </p:spPr>
        <p:txBody>
          <a:bodyPr lIns="0" rIns="0" anchor="b">
            <a:spAutoFit/>
          </a:bodyPr>
          <a:lstStyle/>
          <a:p>
            <a:pPr algn="justLow" rtl="1" eaLnBrk="1" hangingPunct="1"/>
            <a:r>
              <a:rPr lang="ar-SA" sz="2800" b="1"/>
              <a:t>ممارسة التمارين الرياضيّة لتنشيط الدورة الدمويّة في الدماغ</a:t>
            </a:r>
            <a:endParaRPr lang="en-US" sz="2800" b="1"/>
          </a:p>
        </p:txBody>
      </p:sp>
      <p:sp>
        <p:nvSpPr>
          <p:cNvPr id="17411" name="TextBox 22"/>
          <p:cNvSpPr txBox="1">
            <a:spLocks noChangeArrowheads="1"/>
          </p:cNvSpPr>
          <p:nvPr/>
        </p:nvSpPr>
        <p:spPr bwMode="auto">
          <a:xfrm>
            <a:off x="432198" y="4210943"/>
            <a:ext cx="2645569" cy="1384995"/>
          </a:xfrm>
          <a:prstGeom prst="rect">
            <a:avLst/>
          </a:prstGeom>
          <a:noFill/>
          <a:ln w="9525">
            <a:noFill/>
            <a:miter lim="800000"/>
            <a:headEnd/>
            <a:tailEnd/>
          </a:ln>
        </p:spPr>
        <p:txBody>
          <a:bodyPr lIns="0" rIns="0" anchor="b">
            <a:spAutoFit/>
          </a:bodyPr>
          <a:lstStyle/>
          <a:p>
            <a:pPr algn="justLow" rtl="1" eaLnBrk="1" hangingPunct="1"/>
            <a:r>
              <a:rPr lang="ar-SA" sz="2800" b="1"/>
              <a:t>ممارسات الرياضات العقليّة والالعاب التي تحفّز عمل العقل </a:t>
            </a:r>
            <a:endParaRPr lang="en-US" sz="2800" b="1"/>
          </a:p>
        </p:txBody>
      </p:sp>
      <p:sp>
        <p:nvSpPr>
          <p:cNvPr id="17412" name="TextBox 25"/>
          <p:cNvSpPr txBox="1">
            <a:spLocks noChangeArrowheads="1"/>
          </p:cNvSpPr>
          <p:nvPr/>
        </p:nvSpPr>
        <p:spPr bwMode="auto">
          <a:xfrm>
            <a:off x="6315075" y="1292443"/>
            <a:ext cx="2571750" cy="1815882"/>
          </a:xfrm>
          <a:prstGeom prst="rect">
            <a:avLst/>
          </a:prstGeom>
          <a:noFill/>
          <a:ln w="9525">
            <a:noFill/>
            <a:miter lim="800000"/>
            <a:headEnd/>
            <a:tailEnd/>
          </a:ln>
        </p:spPr>
        <p:txBody>
          <a:bodyPr lIns="0" rIns="0" anchor="b">
            <a:spAutoFit/>
          </a:bodyPr>
          <a:lstStyle/>
          <a:p>
            <a:pPr algn="justLow" rtl="1" eaLnBrk="1" hangingPunct="1"/>
            <a:r>
              <a:rPr lang="ar-SA" sz="2800" b="1"/>
              <a:t>التغذية السليمة التي تحتوي على جميع العناصر المهمّة لعمل العقل</a:t>
            </a:r>
            <a:endParaRPr lang="en-US" sz="2800" b="1"/>
          </a:p>
        </p:txBody>
      </p:sp>
      <p:sp>
        <p:nvSpPr>
          <p:cNvPr id="17413" name="TextBox 31"/>
          <p:cNvSpPr txBox="1">
            <a:spLocks noChangeArrowheads="1"/>
          </p:cNvSpPr>
          <p:nvPr/>
        </p:nvSpPr>
        <p:spPr bwMode="auto">
          <a:xfrm>
            <a:off x="154781" y="2300269"/>
            <a:ext cx="2962275" cy="954107"/>
          </a:xfrm>
          <a:prstGeom prst="rect">
            <a:avLst/>
          </a:prstGeom>
          <a:noFill/>
          <a:ln w="9525">
            <a:noFill/>
            <a:miter lim="800000"/>
            <a:headEnd/>
            <a:tailEnd/>
          </a:ln>
        </p:spPr>
        <p:txBody>
          <a:bodyPr lIns="0" rIns="0" anchor="b">
            <a:spAutoFit/>
          </a:bodyPr>
          <a:lstStyle/>
          <a:p>
            <a:pPr algn="justLow" rtl="1" eaLnBrk="1" hangingPunct="1"/>
            <a:r>
              <a:rPr lang="ar-SA" sz="2800" b="1"/>
              <a:t>الابتعاد عن الضغط النفسي والتوتر</a:t>
            </a:r>
            <a:endParaRPr lang="en-US" sz="2800" b="1"/>
          </a:p>
        </p:txBody>
      </p:sp>
      <p:sp>
        <p:nvSpPr>
          <p:cNvPr id="7" name="Cercle">
            <a:extLst>
              <a:ext uri="{FF2B5EF4-FFF2-40B4-BE49-F238E27FC236}">
                <a16:creationId xmlns:a16="http://schemas.microsoft.com/office/drawing/2014/main" xmlns="" id="{3BA7969F-F528-48AD-8B7A-E4B4F2E7E3B0}"/>
              </a:ext>
            </a:extLst>
          </p:cNvPr>
          <p:cNvSpPr/>
          <p:nvPr/>
        </p:nvSpPr>
        <p:spPr>
          <a:xfrm>
            <a:off x="4075468" y="2908493"/>
            <a:ext cx="1277432" cy="1703242"/>
          </a:xfrm>
          <a:prstGeom prst="ellipse">
            <a:avLst/>
          </a:prstGeom>
          <a:solidFill>
            <a:srgbClr val="013D4D">
              <a:alpha val="18000"/>
            </a:srgbClr>
          </a:solidFill>
          <a:ln w="25400" cap="flat">
            <a:noFill/>
            <a:prstDash val="solid"/>
            <a:miter lim="400000"/>
          </a:ln>
          <a:effectLst/>
          <a:sp3d/>
        </p:spPr>
        <p:txBody>
          <a:bodyPr spcFirstLastPara="1" lIns="28575" tIns="28575" rIns="28575" bIns="28575" spcCol="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sz="2250">
              <a:solidFill>
                <a:srgbClr val="FFFFFF"/>
              </a:solidFill>
            </a:endParaRPr>
          </a:p>
        </p:txBody>
      </p:sp>
      <p:sp>
        <p:nvSpPr>
          <p:cNvPr id="8" name="Freeform: Shape 28">
            <a:extLst>
              <a:ext uri="{FF2B5EF4-FFF2-40B4-BE49-F238E27FC236}">
                <a16:creationId xmlns:a16="http://schemas.microsoft.com/office/drawing/2014/main" xmlns="" id="{B1144A2C-D1CC-41CA-884A-7650B646B278}"/>
              </a:ext>
            </a:extLst>
          </p:cNvPr>
          <p:cNvSpPr/>
          <p:nvPr/>
        </p:nvSpPr>
        <p:spPr>
          <a:xfrm>
            <a:off x="4219489" y="1914467"/>
            <a:ext cx="1871669" cy="1493949"/>
          </a:xfrm>
          <a:custGeom>
            <a:avLst/>
            <a:gdLst>
              <a:gd name="connsiteX0" fmla="*/ 1099781 w 2976104"/>
              <a:gd name="connsiteY0" fmla="*/ 0 h 1781624"/>
              <a:gd name="connsiteX1" fmla="*/ 2748074 w 2976104"/>
              <a:gd name="connsiteY1" fmla="*/ 0 h 1781624"/>
              <a:gd name="connsiteX2" fmla="*/ 2976104 w 2976104"/>
              <a:gd name="connsiteY2" fmla="*/ 228042 h 1781624"/>
              <a:gd name="connsiteX3" fmla="*/ 2976104 w 2976104"/>
              <a:gd name="connsiteY3" fmla="*/ 1073822 h 1781624"/>
              <a:gd name="connsiteX4" fmla="*/ 2748074 w 2976104"/>
              <a:gd name="connsiteY4" fmla="*/ 1301864 h 1781624"/>
              <a:gd name="connsiteX5" fmla="*/ 1249964 w 2976104"/>
              <a:gd name="connsiteY5" fmla="*/ 1301864 h 1781624"/>
              <a:gd name="connsiteX6" fmla="*/ 893829 w 2976104"/>
              <a:gd name="connsiteY6" fmla="*/ 1308248 h 1781624"/>
              <a:gd name="connsiteX7" fmla="*/ 835569 w 2976104"/>
              <a:gd name="connsiteY7" fmla="*/ 1311979 h 1781624"/>
              <a:gd name="connsiteX8" fmla="*/ 786604 w 2976104"/>
              <a:gd name="connsiteY8" fmla="*/ 1309506 h 1781624"/>
              <a:gd name="connsiteX9" fmla="*/ 2668 w 2976104"/>
              <a:gd name="connsiteY9" fmla="*/ 1776085 h 1781624"/>
              <a:gd name="connsiteX10" fmla="*/ 0 w 2976104"/>
              <a:gd name="connsiteY10" fmla="*/ 1781624 h 1781624"/>
              <a:gd name="connsiteX11" fmla="*/ 0 w 2976104"/>
              <a:gd name="connsiteY11" fmla="*/ 1099772 h 1781624"/>
              <a:gd name="connsiteX12" fmla="*/ 1099781 w 2976104"/>
              <a:gd name="connsiteY12" fmla="*/ 0 h 1781624"/>
              <a:gd name="connsiteX0" fmla="*/ 1099781 w 2976104"/>
              <a:gd name="connsiteY0" fmla="*/ 0 h 1781624"/>
              <a:gd name="connsiteX1" fmla="*/ 2748074 w 2976104"/>
              <a:gd name="connsiteY1" fmla="*/ 0 h 1781624"/>
              <a:gd name="connsiteX2" fmla="*/ 2976104 w 2976104"/>
              <a:gd name="connsiteY2" fmla="*/ 228042 h 1781624"/>
              <a:gd name="connsiteX3" fmla="*/ 2976104 w 2976104"/>
              <a:gd name="connsiteY3" fmla="*/ 1073822 h 1781624"/>
              <a:gd name="connsiteX4" fmla="*/ 2748074 w 2976104"/>
              <a:gd name="connsiteY4" fmla="*/ 1301864 h 1781624"/>
              <a:gd name="connsiteX5" fmla="*/ 1249964 w 2976104"/>
              <a:gd name="connsiteY5" fmla="*/ 1301864 h 1781624"/>
              <a:gd name="connsiteX6" fmla="*/ 893829 w 2976104"/>
              <a:gd name="connsiteY6" fmla="*/ 1308248 h 1781624"/>
              <a:gd name="connsiteX7" fmla="*/ 786604 w 2976104"/>
              <a:gd name="connsiteY7" fmla="*/ 1309506 h 1781624"/>
              <a:gd name="connsiteX8" fmla="*/ 2668 w 2976104"/>
              <a:gd name="connsiteY8" fmla="*/ 1776085 h 1781624"/>
              <a:gd name="connsiteX9" fmla="*/ 0 w 2976104"/>
              <a:gd name="connsiteY9" fmla="*/ 1781624 h 1781624"/>
              <a:gd name="connsiteX10" fmla="*/ 0 w 2976104"/>
              <a:gd name="connsiteY10" fmla="*/ 1099772 h 1781624"/>
              <a:gd name="connsiteX11" fmla="*/ 1099781 w 2976104"/>
              <a:gd name="connsiteY11" fmla="*/ 0 h 178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76104" h="1781624">
                <a:moveTo>
                  <a:pt x="1099781" y="0"/>
                </a:moveTo>
                <a:lnTo>
                  <a:pt x="2748074" y="0"/>
                </a:lnTo>
                <a:cubicBezTo>
                  <a:pt x="2875109" y="0"/>
                  <a:pt x="2976104" y="103890"/>
                  <a:pt x="2976104" y="228042"/>
                </a:cubicBezTo>
                <a:lnTo>
                  <a:pt x="2976104" y="1073822"/>
                </a:lnTo>
                <a:cubicBezTo>
                  <a:pt x="2976104" y="1200818"/>
                  <a:pt x="2875109" y="1301864"/>
                  <a:pt x="2748074" y="1301864"/>
                </a:cubicBezTo>
                <a:cubicBezTo>
                  <a:pt x="2748074" y="1301864"/>
                  <a:pt x="1625146" y="1287467"/>
                  <a:pt x="1249964" y="1301864"/>
                </a:cubicBezTo>
                <a:cubicBezTo>
                  <a:pt x="1142752" y="1305096"/>
                  <a:pt x="1019322" y="1303068"/>
                  <a:pt x="893829" y="1308248"/>
                </a:cubicBezTo>
                <a:lnTo>
                  <a:pt x="786604" y="1309506"/>
                </a:lnTo>
                <a:cubicBezTo>
                  <a:pt x="448090" y="1309506"/>
                  <a:pt x="153641" y="1498170"/>
                  <a:pt x="2668" y="1776085"/>
                </a:cubicBezTo>
                <a:lnTo>
                  <a:pt x="0" y="1781624"/>
                </a:lnTo>
                <a:lnTo>
                  <a:pt x="0" y="1099772"/>
                </a:lnTo>
                <a:cubicBezTo>
                  <a:pt x="0" y="490743"/>
                  <a:pt x="493675" y="0"/>
                  <a:pt x="1099781" y="0"/>
                </a:cubicBezTo>
                <a:close/>
              </a:path>
            </a:pathLst>
          </a:custGeom>
          <a:solidFill>
            <a:srgbClr val="00A891"/>
          </a:solidFill>
          <a:ln w="25400" cap="flat">
            <a:noFill/>
            <a:prstDash val="solid"/>
            <a:miter lim="400000"/>
          </a:ln>
          <a:effectLst/>
          <a:sp3d/>
        </p:spPr>
        <p:txBody>
          <a:bodyPr spcFirstLastPara="1" lIns="28575" tIns="28575" rIns="28575" bIns="28575" spcCol="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sz="2250">
              <a:solidFill>
                <a:srgbClr val="FFFFFF"/>
              </a:solidFill>
            </a:endParaRPr>
          </a:p>
        </p:txBody>
      </p:sp>
      <p:sp>
        <p:nvSpPr>
          <p:cNvPr id="9" name="Freeform: Shape 37">
            <a:extLst>
              <a:ext uri="{FF2B5EF4-FFF2-40B4-BE49-F238E27FC236}">
                <a16:creationId xmlns:a16="http://schemas.microsoft.com/office/drawing/2014/main" xmlns="" id="{9DF8E9F5-ECAD-483A-A045-D2350062FD9A}"/>
              </a:ext>
            </a:extLst>
          </p:cNvPr>
          <p:cNvSpPr/>
          <p:nvPr/>
        </p:nvSpPr>
        <p:spPr>
          <a:xfrm>
            <a:off x="3329949" y="4128714"/>
            <a:ext cx="1871669" cy="1477049"/>
          </a:xfrm>
          <a:custGeom>
            <a:avLst/>
            <a:gdLst>
              <a:gd name="connsiteX0" fmla="*/ 2976104 w 2976104"/>
              <a:gd name="connsiteY0" fmla="*/ 0 h 1761471"/>
              <a:gd name="connsiteX1" fmla="*/ 2976104 w 2976104"/>
              <a:gd name="connsiteY1" fmla="*/ 661699 h 1761471"/>
              <a:gd name="connsiteX2" fmla="*/ 1876324 w 2976104"/>
              <a:gd name="connsiteY2" fmla="*/ 1761471 h 1761471"/>
              <a:gd name="connsiteX3" fmla="*/ 228030 w 2976104"/>
              <a:gd name="connsiteY3" fmla="*/ 1761471 h 1761471"/>
              <a:gd name="connsiteX4" fmla="*/ 0 w 2976104"/>
              <a:gd name="connsiteY4" fmla="*/ 1533430 h 1761471"/>
              <a:gd name="connsiteX5" fmla="*/ 0 w 2976104"/>
              <a:gd name="connsiteY5" fmla="*/ 687649 h 1761471"/>
              <a:gd name="connsiteX6" fmla="*/ 228030 w 2976104"/>
              <a:gd name="connsiteY6" fmla="*/ 459608 h 1761471"/>
              <a:gd name="connsiteX7" fmla="*/ 1726141 w 2976104"/>
              <a:gd name="connsiteY7" fmla="*/ 459608 h 1761471"/>
              <a:gd name="connsiteX8" fmla="*/ 2082275 w 2976104"/>
              <a:gd name="connsiteY8" fmla="*/ 453223 h 1761471"/>
              <a:gd name="connsiteX9" fmla="*/ 2145626 w 2976104"/>
              <a:gd name="connsiteY9" fmla="*/ 449167 h 1761471"/>
              <a:gd name="connsiteX10" fmla="*/ 2201046 w 2976104"/>
              <a:gd name="connsiteY10" fmla="*/ 451965 h 1761471"/>
              <a:gd name="connsiteX11" fmla="*/ 2940325 w 2976104"/>
              <a:gd name="connsiteY11" fmla="*/ 58894 h 1761471"/>
              <a:gd name="connsiteX0" fmla="*/ 2976104 w 2976104"/>
              <a:gd name="connsiteY0" fmla="*/ 0 h 1761471"/>
              <a:gd name="connsiteX1" fmla="*/ 2976104 w 2976104"/>
              <a:gd name="connsiteY1" fmla="*/ 661699 h 1761471"/>
              <a:gd name="connsiteX2" fmla="*/ 1876324 w 2976104"/>
              <a:gd name="connsiteY2" fmla="*/ 1761471 h 1761471"/>
              <a:gd name="connsiteX3" fmla="*/ 228030 w 2976104"/>
              <a:gd name="connsiteY3" fmla="*/ 1761471 h 1761471"/>
              <a:gd name="connsiteX4" fmla="*/ 0 w 2976104"/>
              <a:gd name="connsiteY4" fmla="*/ 1533430 h 1761471"/>
              <a:gd name="connsiteX5" fmla="*/ 0 w 2976104"/>
              <a:gd name="connsiteY5" fmla="*/ 687649 h 1761471"/>
              <a:gd name="connsiteX6" fmla="*/ 228030 w 2976104"/>
              <a:gd name="connsiteY6" fmla="*/ 459608 h 1761471"/>
              <a:gd name="connsiteX7" fmla="*/ 1726141 w 2976104"/>
              <a:gd name="connsiteY7" fmla="*/ 459608 h 1761471"/>
              <a:gd name="connsiteX8" fmla="*/ 2082275 w 2976104"/>
              <a:gd name="connsiteY8" fmla="*/ 453223 h 1761471"/>
              <a:gd name="connsiteX9" fmla="*/ 2201046 w 2976104"/>
              <a:gd name="connsiteY9" fmla="*/ 451965 h 1761471"/>
              <a:gd name="connsiteX10" fmla="*/ 2940325 w 2976104"/>
              <a:gd name="connsiteY10" fmla="*/ 58894 h 1761471"/>
              <a:gd name="connsiteX11" fmla="*/ 2976104 w 2976104"/>
              <a:gd name="connsiteY11" fmla="*/ 0 h 176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76104" h="1761471">
                <a:moveTo>
                  <a:pt x="2976104" y="0"/>
                </a:moveTo>
                <a:lnTo>
                  <a:pt x="2976104" y="661699"/>
                </a:lnTo>
                <a:cubicBezTo>
                  <a:pt x="2976104" y="1270728"/>
                  <a:pt x="2482429" y="1761471"/>
                  <a:pt x="1876324" y="1761471"/>
                </a:cubicBezTo>
                <a:lnTo>
                  <a:pt x="228030" y="1761471"/>
                </a:lnTo>
                <a:cubicBezTo>
                  <a:pt x="100995" y="1761471"/>
                  <a:pt x="0" y="1657582"/>
                  <a:pt x="0" y="1533430"/>
                </a:cubicBezTo>
                <a:lnTo>
                  <a:pt x="0" y="687649"/>
                </a:lnTo>
                <a:cubicBezTo>
                  <a:pt x="0" y="560654"/>
                  <a:pt x="100995" y="459608"/>
                  <a:pt x="228030" y="459608"/>
                </a:cubicBezTo>
                <a:cubicBezTo>
                  <a:pt x="228030" y="459608"/>
                  <a:pt x="1350959" y="474005"/>
                  <a:pt x="1726141" y="459608"/>
                </a:cubicBezTo>
                <a:cubicBezTo>
                  <a:pt x="1833353" y="456375"/>
                  <a:pt x="1956782" y="458404"/>
                  <a:pt x="2082275" y="453223"/>
                </a:cubicBezTo>
                <a:lnTo>
                  <a:pt x="2201046" y="451965"/>
                </a:lnTo>
                <a:cubicBezTo>
                  <a:pt x="2508786" y="451965"/>
                  <a:pt x="2780109" y="296045"/>
                  <a:pt x="2940325" y="58894"/>
                </a:cubicBezTo>
                <a:lnTo>
                  <a:pt x="2976104" y="0"/>
                </a:lnTo>
                <a:close/>
              </a:path>
            </a:pathLst>
          </a:custGeom>
          <a:solidFill>
            <a:srgbClr val="013D4D">
              <a:lumMod val="50000"/>
              <a:lumOff val="50000"/>
            </a:srgbClr>
          </a:solidFill>
          <a:ln w="25400" cap="flat">
            <a:noFill/>
            <a:prstDash val="solid"/>
            <a:miter lim="400000"/>
          </a:ln>
          <a:effectLst/>
          <a:sp3d/>
        </p:spPr>
        <p:txBody>
          <a:bodyPr spcFirstLastPara="1" lIns="28575" tIns="28575" rIns="28575" bIns="28575" spcCol="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sz="2250">
              <a:solidFill>
                <a:srgbClr val="FFFFFF"/>
              </a:solidFill>
            </a:endParaRPr>
          </a:p>
        </p:txBody>
      </p:sp>
      <p:sp>
        <p:nvSpPr>
          <p:cNvPr id="10" name="Freeform: Shape 30">
            <a:extLst>
              <a:ext uri="{FF2B5EF4-FFF2-40B4-BE49-F238E27FC236}">
                <a16:creationId xmlns:a16="http://schemas.microsoft.com/office/drawing/2014/main" xmlns="" id="{9AC77B32-C7C0-46BE-9F3E-F3CCC3FC3127}"/>
              </a:ext>
            </a:extLst>
          </p:cNvPr>
          <p:cNvSpPr/>
          <p:nvPr/>
        </p:nvSpPr>
        <p:spPr>
          <a:xfrm>
            <a:off x="4977960" y="3100521"/>
            <a:ext cx="1120461" cy="2495558"/>
          </a:xfrm>
          <a:custGeom>
            <a:avLst/>
            <a:gdLst>
              <a:gd name="connsiteX0" fmla="*/ 0 w 1781623"/>
              <a:gd name="connsiteY0" fmla="*/ 0 h 2976104"/>
              <a:gd name="connsiteX1" fmla="*/ 681851 w 1781623"/>
              <a:gd name="connsiteY1" fmla="*/ 0 h 2976104"/>
              <a:gd name="connsiteX2" fmla="*/ 1781623 w 1781623"/>
              <a:gd name="connsiteY2" fmla="*/ 1099781 h 2976104"/>
              <a:gd name="connsiteX3" fmla="*/ 1781623 w 1781623"/>
              <a:gd name="connsiteY3" fmla="*/ 2748074 h 2976104"/>
              <a:gd name="connsiteX4" fmla="*/ 1553582 w 1781623"/>
              <a:gd name="connsiteY4" fmla="*/ 2976104 h 2976104"/>
              <a:gd name="connsiteX5" fmla="*/ 707801 w 1781623"/>
              <a:gd name="connsiteY5" fmla="*/ 2976104 h 2976104"/>
              <a:gd name="connsiteX6" fmla="*/ 479760 w 1781623"/>
              <a:gd name="connsiteY6" fmla="*/ 2748074 h 2976104"/>
              <a:gd name="connsiteX7" fmla="*/ 479760 w 1781623"/>
              <a:gd name="connsiteY7" fmla="*/ 1249964 h 2976104"/>
              <a:gd name="connsiteX8" fmla="*/ 473375 w 1781623"/>
              <a:gd name="connsiteY8" fmla="*/ 893829 h 2976104"/>
              <a:gd name="connsiteX9" fmla="*/ 469645 w 1781623"/>
              <a:gd name="connsiteY9" fmla="*/ 835569 h 2976104"/>
              <a:gd name="connsiteX10" fmla="*/ 472117 w 1781623"/>
              <a:gd name="connsiteY10" fmla="*/ 786604 h 2976104"/>
              <a:gd name="connsiteX11" fmla="*/ 5538 w 1781623"/>
              <a:gd name="connsiteY11" fmla="*/ 2668 h 2976104"/>
              <a:gd name="connsiteX0" fmla="*/ 0 w 1781623"/>
              <a:gd name="connsiteY0" fmla="*/ 0 h 2976104"/>
              <a:gd name="connsiteX1" fmla="*/ 681851 w 1781623"/>
              <a:gd name="connsiteY1" fmla="*/ 0 h 2976104"/>
              <a:gd name="connsiteX2" fmla="*/ 1781623 w 1781623"/>
              <a:gd name="connsiteY2" fmla="*/ 1099781 h 2976104"/>
              <a:gd name="connsiteX3" fmla="*/ 1781623 w 1781623"/>
              <a:gd name="connsiteY3" fmla="*/ 2748074 h 2976104"/>
              <a:gd name="connsiteX4" fmla="*/ 1553582 w 1781623"/>
              <a:gd name="connsiteY4" fmla="*/ 2976104 h 2976104"/>
              <a:gd name="connsiteX5" fmla="*/ 707801 w 1781623"/>
              <a:gd name="connsiteY5" fmla="*/ 2976104 h 2976104"/>
              <a:gd name="connsiteX6" fmla="*/ 479760 w 1781623"/>
              <a:gd name="connsiteY6" fmla="*/ 2748074 h 2976104"/>
              <a:gd name="connsiteX7" fmla="*/ 479760 w 1781623"/>
              <a:gd name="connsiteY7" fmla="*/ 1249964 h 2976104"/>
              <a:gd name="connsiteX8" fmla="*/ 473375 w 1781623"/>
              <a:gd name="connsiteY8" fmla="*/ 893829 h 2976104"/>
              <a:gd name="connsiteX9" fmla="*/ 472117 w 1781623"/>
              <a:gd name="connsiteY9" fmla="*/ 786604 h 2976104"/>
              <a:gd name="connsiteX10" fmla="*/ 5538 w 1781623"/>
              <a:gd name="connsiteY10" fmla="*/ 2668 h 2976104"/>
              <a:gd name="connsiteX11" fmla="*/ 0 w 1781623"/>
              <a:gd name="connsiteY11" fmla="*/ 0 h 297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623" h="2976104">
                <a:moveTo>
                  <a:pt x="0" y="0"/>
                </a:moveTo>
                <a:lnTo>
                  <a:pt x="681851" y="0"/>
                </a:lnTo>
                <a:cubicBezTo>
                  <a:pt x="1290880" y="0"/>
                  <a:pt x="1781623" y="493675"/>
                  <a:pt x="1781623" y="1099781"/>
                </a:cubicBezTo>
                <a:lnTo>
                  <a:pt x="1781623" y="2748074"/>
                </a:lnTo>
                <a:cubicBezTo>
                  <a:pt x="1781623" y="2875109"/>
                  <a:pt x="1680577" y="2976104"/>
                  <a:pt x="1553582" y="2976104"/>
                </a:cubicBezTo>
                <a:lnTo>
                  <a:pt x="707801" y="2976104"/>
                </a:lnTo>
                <a:cubicBezTo>
                  <a:pt x="580806" y="2976104"/>
                  <a:pt x="479760" y="2875109"/>
                  <a:pt x="479760" y="2748074"/>
                </a:cubicBezTo>
                <a:cubicBezTo>
                  <a:pt x="479760" y="2748074"/>
                  <a:pt x="494157" y="1625146"/>
                  <a:pt x="479760" y="1249964"/>
                </a:cubicBezTo>
                <a:cubicBezTo>
                  <a:pt x="476527" y="1142752"/>
                  <a:pt x="478556" y="1019322"/>
                  <a:pt x="473375" y="893829"/>
                </a:cubicBezTo>
                <a:cubicBezTo>
                  <a:pt x="472956" y="858087"/>
                  <a:pt x="472536" y="822346"/>
                  <a:pt x="472117" y="786604"/>
                </a:cubicBezTo>
                <a:cubicBezTo>
                  <a:pt x="472117" y="448090"/>
                  <a:pt x="283454" y="153641"/>
                  <a:pt x="5538" y="2668"/>
                </a:cubicBezTo>
                <a:lnTo>
                  <a:pt x="0" y="0"/>
                </a:lnTo>
                <a:close/>
              </a:path>
            </a:pathLst>
          </a:custGeom>
          <a:solidFill>
            <a:srgbClr val="D9126B"/>
          </a:solidFill>
          <a:ln w="25400" cap="flat">
            <a:noFill/>
            <a:prstDash val="solid"/>
            <a:miter lim="400000"/>
          </a:ln>
          <a:effectLst/>
          <a:sp3d/>
        </p:spPr>
        <p:txBody>
          <a:bodyPr spcFirstLastPara="1" lIns="28575" tIns="28575" rIns="28575" bIns="28575" spcCol="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sz="2250">
              <a:solidFill>
                <a:srgbClr val="FFFFFF"/>
              </a:solidFill>
            </a:endParaRPr>
          </a:p>
        </p:txBody>
      </p:sp>
      <p:sp>
        <p:nvSpPr>
          <p:cNvPr id="11" name="Freeform: Shape 26">
            <a:extLst>
              <a:ext uri="{FF2B5EF4-FFF2-40B4-BE49-F238E27FC236}">
                <a16:creationId xmlns:a16="http://schemas.microsoft.com/office/drawing/2014/main" xmlns="" id="{3939F9EC-9A6E-4B11-BEDF-8A894E78BB28}"/>
              </a:ext>
            </a:extLst>
          </p:cNvPr>
          <p:cNvSpPr/>
          <p:nvPr/>
        </p:nvSpPr>
        <p:spPr>
          <a:xfrm>
            <a:off x="3329950" y="1914466"/>
            <a:ext cx="1107788" cy="2495558"/>
          </a:xfrm>
          <a:custGeom>
            <a:avLst/>
            <a:gdLst>
              <a:gd name="connsiteX0" fmla="*/ 228042 w 1761472"/>
              <a:gd name="connsiteY0" fmla="*/ 0 h 2976104"/>
              <a:gd name="connsiteX1" fmla="*/ 1073822 w 1761472"/>
              <a:gd name="connsiteY1" fmla="*/ 0 h 2976104"/>
              <a:gd name="connsiteX2" fmla="*/ 1301864 w 1761472"/>
              <a:gd name="connsiteY2" fmla="*/ 228030 h 2976104"/>
              <a:gd name="connsiteX3" fmla="*/ 1301864 w 1761472"/>
              <a:gd name="connsiteY3" fmla="*/ 1726141 h 2976104"/>
              <a:gd name="connsiteX4" fmla="*/ 1308248 w 1761472"/>
              <a:gd name="connsiteY4" fmla="*/ 2082275 h 2976104"/>
              <a:gd name="connsiteX5" fmla="*/ 1312305 w 1761472"/>
              <a:gd name="connsiteY5" fmla="*/ 2145626 h 2976104"/>
              <a:gd name="connsiteX6" fmla="*/ 1309506 w 1761472"/>
              <a:gd name="connsiteY6" fmla="*/ 2201046 h 2976104"/>
              <a:gd name="connsiteX7" fmla="*/ 1702578 w 1761472"/>
              <a:gd name="connsiteY7" fmla="*/ 2940325 h 2976104"/>
              <a:gd name="connsiteX8" fmla="*/ 1761472 w 1761472"/>
              <a:gd name="connsiteY8" fmla="*/ 2976104 h 2976104"/>
              <a:gd name="connsiteX9" fmla="*/ 1099772 w 1761472"/>
              <a:gd name="connsiteY9" fmla="*/ 2976104 h 2976104"/>
              <a:gd name="connsiteX10" fmla="*/ 0 w 1761472"/>
              <a:gd name="connsiteY10" fmla="*/ 1876324 h 2976104"/>
              <a:gd name="connsiteX11" fmla="*/ 0 w 1761472"/>
              <a:gd name="connsiteY11" fmla="*/ 228030 h 2976104"/>
              <a:gd name="connsiteX12" fmla="*/ 228042 w 1761472"/>
              <a:gd name="connsiteY12" fmla="*/ 0 h 2976104"/>
              <a:gd name="connsiteX0" fmla="*/ 228042 w 1761472"/>
              <a:gd name="connsiteY0" fmla="*/ 0 h 2976104"/>
              <a:gd name="connsiteX1" fmla="*/ 1073822 w 1761472"/>
              <a:gd name="connsiteY1" fmla="*/ 0 h 2976104"/>
              <a:gd name="connsiteX2" fmla="*/ 1301864 w 1761472"/>
              <a:gd name="connsiteY2" fmla="*/ 228030 h 2976104"/>
              <a:gd name="connsiteX3" fmla="*/ 1301864 w 1761472"/>
              <a:gd name="connsiteY3" fmla="*/ 1726141 h 2976104"/>
              <a:gd name="connsiteX4" fmla="*/ 1308248 w 1761472"/>
              <a:gd name="connsiteY4" fmla="*/ 2082275 h 2976104"/>
              <a:gd name="connsiteX5" fmla="*/ 1309506 w 1761472"/>
              <a:gd name="connsiteY5" fmla="*/ 2201046 h 2976104"/>
              <a:gd name="connsiteX6" fmla="*/ 1702578 w 1761472"/>
              <a:gd name="connsiteY6" fmla="*/ 2940325 h 2976104"/>
              <a:gd name="connsiteX7" fmla="*/ 1761472 w 1761472"/>
              <a:gd name="connsiteY7" fmla="*/ 2976104 h 2976104"/>
              <a:gd name="connsiteX8" fmla="*/ 1099772 w 1761472"/>
              <a:gd name="connsiteY8" fmla="*/ 2976104 h 2976104"/>
              <a:gd name="connsiteX9" fmla="*/ 0 w 1761472"/>
              <a:gd name="connsiteY9" fmla="*/ 1876324 h 2976104"/>
              <a:gd name="connsiteX10" fmla="*/ 0 w 1761472"/>
              <a:gd name="connsiteY10" fmla="*/ 228030 h 2976104"/>
              <a:gd name="connsiteX11" fmla="*/ 228042 w 1761472"/>
              <a:gd name="connsiteY11" fmla="*/ 0 h 297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1472" h="2976104">
                <a:moveTo>
                  <a:pt x="228042" y="0"/>
                </a:moveTo>
                <a:lnTo>
                  <a:pt x="1073822" y="0"/>
                </a:lnTo>
                <a:cubicBezTo>
                  <a:pt x="1200818" y="0"/>
                  <a:pt x="1301864" y="100995"/>
                  <a:pt x="1301864" y="228030"/>
                </a:cubicBezTo>
                <a:cubicBezTo>
                  <a:pt x="1301864" y="228030"/>
                  <a:pt x="1287467" y="1350959"/>
                  <a:pt x="1301864" y="1726141"/>
                </a:cubicBezTo>
                <a:cubicBezTo>
                  <a:pt x="1305096" y="1833353"/>
                  <a:pt x="1303068" y="1956782"/>
                  <a:pt x="1308248" y="2082275"/>
                </a:cubicBezTo>
                <a:cubicBezTo>
                  <a:pt x="1308667" y="2121865"/>
                  <a:pt x="1309087" y="2161456"/>
                  <a:pt x="1309506" y="2201046"/>
                </a:cubicBezTo>
                <a:cubicBezTo>
                  <a:pt x="1309506" y="2508786"/>
                  <a:pt x="1465427" y="2780109"/>
                  <a:pt x="1702578" y="2940325"/>
                </a:cubicBezTo>
                <a:lnTo>
                  <a:pt x="1761472" y="2976104"/>
                </a:lnTo>
                <a:lnTo>
                  <a:pt x="1099772" y="2976104"/>
                </a:lnTo>
                <a:cubicBezTo>
                  <a:pt x="490743" y="2976104"/>
                  <a:pt x="0" y="2482429"/>
                  <a:pt x="0" y="1876324"/>
                </a:cubicBezTo>
                <a:lnTo>
                  <a:pt x="0" y="228030"/>
                </a:lnTo>
                <a:cubicBezTo>
                  <a:pt x="0" y="103888"/>
                  <a:pt x="101046" y="0"/>
                  <a:pt x="228042" y="0"/>
                </a:cubicBezTo>
                <a:close/>
              </a:path>
            </a:pathLst>
          </a:custGeom>
          <a:solidFill>
            <a:srgbClr val="B1DB15"/>
          </a:solidFill>
          <a:ln w="25400" cap="flat">
            <a:noFill/>
            <a:prstDash val="solid"/>
            <a:miter lim="400000"/>
          </a:ln>
          <a:effectLst/>
          <a:sp3d/>
        </p:spPr>
        <p:txBody>
          <a:bodyPr spcFirstLastPara="1" lIns="28575" tIns="28575" rIns="28575" bIns="28575" spcCol="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sz="2250">
              <a:solidFill>
                <a:srgbClr val="FFFFFF"/>
              </a:solidFill>
            </a:endParaRPr>
          </a:p>
        </p:txBody>
      </p:sp>
      <p:sp>
        <p:nvSpPr>
          <p:cNvPr id="12" name="Freeform: Shape 11">
            <a:extLst>
              <a:ext uri="{FF2B5EF4-FFF2-40B4-BE49-F238E27FC236}">
                <a16:creationId xmlns:a16="http://schemas.microsoft.com/office/drawing/2014/main" xmlns="" id="{83777908-37EC-4FA2-9B8B-14BE31994436}"/>
              </a:ext>
            </a:extLst>
          </p:cNvPr>
          <p:cNvSpPr/>
          <p:nvPr/>
        </p:nvSpPr>
        <p:spPr>
          <a:xfrm>
            <a:off x="4219489" y="2695097"/>
            <a:ext cx="1871669" cy="713319"/>
          </a:xfrm>
          <a:custGeom>
            <a:avLst/>
            <a:gdLst>
              <a:gd name="connsiteX0" fmla="*/ 2976104 w 2976104"/>
              <a:gd name="connsiteY0" fmla="*/ 0 h 850676"/>
              <a:gd name="connsiteX1" fmla="*/ 2976104 w 2976104"/>
              <a:gd name="connsiteY1" fmla="*/ 142874 h 850676"/>
              <a:gd name="connsiteX2" fmla="*/ 2748074 w 2976104"/>
              <a:gd name="connsiteY2" fmla="*/ 370916 h 850676"/>
              <a:gd name="connsiteX3" fmla="*/ 1249964 w 2976104"/>
              <a:gd name="connsiteY3" fmla="*/ 370916 h 850676"/>
              <a:gd name="connsiteX4" fmla="*/ 1248732 w 2976104"/>
              <a:gd name="connsiteY4" fmla="*/ 370934 h 850676"/>
              <a:gd name="connsiteX5" fmla="*/ 1018111 w 2976104"/>
              <a:gd name="connsiteY5" fmla="*/ 374062 h 850676"/>
              <a:gd name="connsiteX6" fmla="*/ 894102 w 2976104"/>
              <a:gd name="connsiteY6" fmla="*/ 377294 h 850676"/>
              <a:gd name="connsiteX7" fmla="*/ 893829 w 2976104"/>
              <a:gd name="connsiteY7" fmla="*/ 377300 h 850676"/>
              <a:gd name="connsiteX8" fmla="*/ 835569 w 2976104"/>
              <a:gd name="connsiteY8" fmla="*/ 381031 h 850676"/>
              <a:gd name="connsiteX9" fmla="*/ 786604 w 2976104"/>
              <a:gd name="connsiteY9" fmla="*/ 378558 h 850676"/>
              <a:gd name="connsiteX10" fmla="*/ 2668 w 2976104"/>
              <a:gd name="connsiteY10" fmla="*/ 845137 h 850676"/>
              <a:gd name="connsiteX11" fmla="*/ 0 w 2976104"/>
              <a:gd name="connsiteY11" fmla="*/ 850676 h 850676"/>
              <a:gd name="connsiteX12" fmla="*/ 0 w 2976104"/>
              <a:gd name="connsiteY12" fmla="*/ 845780 h 850676"/>
              <a:gd name="connsiteX13" fmla="*/ 0 w 2976104"/>
              <a:gd name="connsiteY13" fmla="*/ 627968 h 850676"/>
              <a:gd name="connsiteX14" fmla="*/ 2910 w 2976104"/>
              <a:gd name="connsiteY14" fmla="*/ 624076 h 850676"/>
              <a:gd name="connsiteX15" fmla="*/ 346296 w 2976104"/>
              <a:gd name="connsiteY15" fmla="*/ 354638 h 850676"/>
              <a:gd name="connsiteX16" fmla="*/ 391043 w 2976104"/>
              <a:gd name="connsiteY16" fmla="*/ 336042 h 850676"/>
              <a:gd name="connsiteX17" fmla="*/ 414402 w 2976104"/>
              <a:gd name="connsiteY17" fmla="*/ 323160 h 850676"/>
              <a:gd name="connsiteX18" fmla="*/ 1249964 w 2976104"/>
              <a:gd name="connsiteY18" fmla="*/ 228042 h 850676"/>
              <a:gd name="connsiteX19" fmla="*/ 2748074 w 2976104"/>
              <a:gd name="connsiteY19" fmla="*/ 228042 h 850676"/>
              <a:gd name="connsiteX20" fmla="*/ 2976104 w 2976104"/>
              <a:gd name="connsiteY20" fmla="*/ 0 h 85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6104" h="850676">
                <a:moveTo>
                  <a:pt x="2976104" y="0"/>
                </a:moveTo>
                <a:lnTo>
                  <a:pt x="2976104" y="142874"/>
                </a:lnTo>
                <a:cubicBezTo>
                  <a:pt x="2976104" y="269870"/>
                  <a:pt x="2875109" y="370916"/>
                  <a:pt x="2748074" y="370916"/>
                </a:cubicBezTo>
                <a:cubicBezTo>
                  <a:pt x="2748074" y="370916"/>
                  <a:pt x="1625146" y="356519"/>
                  <a:pt x="1249964" y="370916"/>
                </a:cubicBezTo>
                <a:lnTo>
                  <a:pt x="1248732" y="370934"/>
                </a:lnTo>
                <a:lnTo>
                  <a:pt x="1018111" y="374062"/>
                </a:lnTo>
                <a:lnTo>
                  <a:pt x="894102" y="377294"/>
                </a:lnTo>
                <a:lnTo>
                  <a:pt x="893829" y="377300"/>
                </a:lnTo>
                <a:lnTo>
                  <a:pt x="835569" y="381031"/>
                </a:lnTo>
                <a:lnTo>
                  <a:pt x="786604" y="378558"/>
                </a:lnTo>
                <a:cubicBezTo>
                  <a:pt x="448090" y="378558"/>
                  <a:pt x="153641" y="567222"/>
                  <a:pt x="2668" y="845137"/>
                </a:cubicBezTo>
                <a:lnTo>
                  <a:pt x="0" y="850676"/>
                </a:lnTo>
                <a:lnTo>
                  <a:pt x="0" y="845780"/>
                </a:lnTo>
                <a:lnTo>
                  <a:pt x="0" y="627968"/>
                </a:lnTo>
                <a:lnTo>
                  <a:pt x="2910" y="624076"/>
                </a:lnTo>
                <a:cubicBezTo>
                  <a:pt x="96049" y="511218"/>
                  <a:pt x="213096" y="418821"/>
                  <a:pt x="346296" y="354638"/>
                </a:cubicBezTo>
                <a:lnTo>
                  <a:pt x="391043" y="336042"/>
                </a:lnTo>
                <a:lnTo>
                  <a:pt x="414402" y="323160"/>
                </a:lnTo>
                <a:cubicBezTo>
                  <a:pt x="661346" y="214482"/>
                  <a:pt x="999803" y="235584"/>
                  <a:pt x="1249964" y="228042"/>
                </a:cubicBezTo>
                <a:cubicBezTo>
                  <a:pt x="1625146" y="213645"/>
                  <a:pt x="2748074" y="228042"/>
                  <a:pt x="2748074" y="228042"/>
                </a:cubicBezTo>
                <a:cubicBezTo>
                  <a:pt x="2875109" y="228042"/>
                  <a:pt x="2976104" y="126996"/>
                  <a:pt x="2976104" y="0"/>
                </a:cubicBezTo>
                <a:close/>
              </a:path>
            </a:pathLst>
          </a:custGeom>
          <a:solidFill>
            <a:srgbClr val="013D4D">
              <a:alpha val="18000"/>
            </a:srgbClr>
          </a:solidFill>
          <a:ln w="25400" cap="flat">
            <a:noFill/>
            <a:prstDash val="solid"/>
            <a:miter lim="400000"/>
          </a:ln>
          <a:effectLst/>
          <a:sp3d/>
        </p:spPr>
        <p:txBody>
          <a:bodyPr spcFirstLastPara="1" lIns="28575" tIns="28575" rIns="28575" bIns="28575" spcCol="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sz="2250">
              <a:solidFill>
                <a:srgbClr val="FFFFFF"/>
              </a:solidFill>
            </a:endParaRPr>
          </a:p>
        </p:txBody>
      </p:sp>
      <p:sp>
        <p:nvSpPr>
          <p:cNvPr id="13" name="Freeform: Shape 12">
            <a:extLst>
              <a:ext uri="{FF2B5EF4-FFF2-40B4-BE49-F238E27FC236}">
                <a16:creationId xmlns:a16="http://schemas.microsoft.com/office/drawing/2014/main" xmlns="" id="{ACB0C082-EF45-486A-8BD5-21FFDCC45AC3}"/>
              </a:ext>
            </a:extLst>
          </p:cNvPr>
          <p:cNvSpPr/>
          <p:nvPr/>
        </p:nvSpPr>
        <p:spPr>
          <a:xfrm>
            <a:off x="4977960" y="3100521"/>
            <a:ext cx="534989" cy="2495558"/>
          </a:xfrm>
          <a:custGeom>
            <a:avLst/>
            <a:gdLst>
              <a:gd name="connsiteX0" fmla="*/ 0 w 850676"/>
              <a:gd name="connsiteY0" fmla="*/ 0 h 2976104"/>
              <a:gd name="connsiteX1" fmla="*/ 4896 w 850676"/>
              <a:gd name="connsiteY1" fmla="*/ 0 h 2976104"/>
              <a:gd name="connsiteX2" fmla="*/ 222707 w 850676"/>
              <a:gd name="connsiteY2" fmla="*/ 0 h 2976104"/>
              <a:gd name="connsiteX3" fmla="*/ 226598 w 850676"/>
              <a:gd name="connsiteY3" fmla="*/ 2910 h 2976104"/>
              <a:gd name="connsiteX4" fmla="*/ 496036 w 850676"/>
              <a:gd name="connsiteY4" fmla="*/ 346296 h 2976104"/>
              <a:gd name="connsiteX5" fmla="*/ 514624 w 850676"/>
              <a:gd name="connsiteY5" fmla="*/ 391022 h 2976104"/>
              <a:gd name="connsiteX6" fmla="*/ 527517 w 850676"/>
              <a:gd name="connsiteY6" fmla="*/ 414402 h 2976104"/>
              <a:gd name="connsiteX7" fmla="*/ 622635 w 850676"/>
              <a:gd name="connsiteY7" fmla="*/ 1249964 h 2976104"/>
              <a:gd name="connsiteX8" fmla="*/ 622635 w 850676"/>
              <a:gd name="connsiteY8" fmla="*/ 2748074 h 2976104"/>
              <a:gd name="connsiteX9" fmla="*/ 850676 w 850676"/>
              <a:gd name="connsiteY9" fmla="*/ 2976104 h 2976104"/>
              <a:gd name="connsiteX10" fmla="*/ 707801 w 850676"/>
              <a:gd name="connsiteY10" fmla="*/ 2976104 h 2976104"/>
              <a:gd name="connsiteX11" fmla="*/ 479760 w 850676"/>
              <a:gd name="connsiteY11" fmla="*/ 2748074 h 2976104"/>
              <a:gd name="connsiteX12" fmla="*/ 479882 w 850676"/>
              <a:gd name="connsiteY12" fmla="*/ 2738305 h 2976104"/>
              <a:gd name="connsiteX13" fmla="*/ 479896 w 850676"/>
              <a:gd name="connsiteY13" fmla="*/ 2737196 h 2976104"/>
              <a:gd name="connsiteX14" fmla="*/ 479918 w 850676"/>
              <a:gd name="connsiteY14" fmla="*/ 2735372 h 2976104"/>
              <a:gd name="connsiteX15" fmla="*/ 479992 w 850676"/>
              <a:gd name="connsiteY15" fmla="*/ 2729179 h 2976104"/>
              <a:gd name="connsiteX16" fmla="*/ 480220 w 850676"/>
              <a:gd name="connsiteY16" fmla="*/ 2710222 h 2976104"/>
              <a:gd name="connsiteX17" fmla="*/ 480282 w 850676"/>
              <a:gd name="connsiteY17" fmla="*/ 2704885 h 2976104"/>
              <a:gd name="connsiteX18" fmla="*/ 480351 w 850676"/>
              <a:gd name="connsiteY18" fmla="*/ 2699091 h 2976104"/>
              <a:gd name="connsiteX19" fmla="*/ 480479 w 850676"/>
              <a:gd name="connsiteY19" fmla="*/ 2687721 h 2976104"/>
              <a:gd name="connsiteX20" fmla="*/ 480732 w 850676"/>
              <a:gd name="connsiteY20" fmla="*/ 2665659 h 2976104"/>
              <a:gd name="connsiteX21" fmla="*/ 480864 w 850676"/>
              <a:gd name="connsiteY21" fmla="*/ 2653557 h 2976104"/>
              <a:gd name="connsiteX22" fmla="*/ 480994 w 850676"/>
              <a:gd name="connsiteY22" fmla="*/ 2641972 h 2976104"/>
              <a:gd name="connsiteX23" fmla="*/ 481137 w 850676"/>
              <a:gd name="connsiteY23" fmla="*/ 2628389 h 2976104"/>
              <a:gd name="connsiteX24" fmla="*/ 481375 w 850676"/>
              <a:gd name="connsiteY24" fmla="*/ 2606454 h 2976104"/>
              <a:gd name="connsiteX25" fmla="*/ 481591 w 850676"/>
              <a:gd name="connsiteY25" fmla="*/ 2585172 h 2976104"/>
              <a:gd name="connsiteX26" fmla="*/ 481785 w 850676"/>
              <a:gd name="connsiteY26" fmla="*/ 2566755 h 2976104"/>
              <a:gd name="connsiteX27" fmla="*/ 481912 w 850676"/>
              <a:gd name="connsiteY27" fmla="*/ 2553627 h 2976104"/>
              <a:gd name="connsiteX28" fmla="*/ 482107 w 850676"/>
              <a:gd name="connsiteY28" fmla="*/ 2534442 h 2976104"/>
              <a:gd name="connsiteX29" fmla="*/ 482419 w 850676"/>
              <a:gd name="connsiteY29" fmla="*/ 2501136 h 2976104"/>
              <a:gd name="connsiteX30" fmla="*/ 482660 w 850676"/>
              <a:gd name="connsiteY30" fmla="*/ 2476180 h 2976104"/>
              <a:gd name="connsiteX31" fmla="*/ 482750 w 850676"/>
              <a:gd name="connsiteY31" fmla="*/ 2465835 h 2976104"/>
              <a:gd name="connsiteX32" fmla="*/ 482885 w 850676"/>
              <a:gd name="connsiteY32" fmla="*/ 2451458 h 2976104"/>
              <a:gd name="connsiteX33" fmla="*/ 482995 w 850676"/>
              <a:gd name="connsiteY33" fmla="*/ 2437643 h 2976104"/>
              <a:gd name="connsiteX34" fmla="*/ 483556 w 850676"/>
              <a:gd name="connsiteY34" fmla="*/ 2372988 h 2976104"/>
              <a:gd name="connsiteX35" fmla="*/ 483848 w 850676"/>
              <a:gd name="connsiteY35" fmla="*/ 2330569 h 2976104"/>
              <a:gd name="connsiteX36" fmla="*/ 484411 w 850676"/>
              <a:gd name="connsiteY36" fmla="*/ 2259919 h 2976104"/>
              <a:gd name="connsiteX37" fmla="*/ 484765 w 850676"/>
              <a:gd name="connsiteY37" fmla="*/ 2197149 h 2976104"/>
              <a:gd name="connsiteX38" fmla="*/ 485159 w 850676"/>
              <a:gd name="connsiteY38" fmla="*/ 2139713 h 2976104"/>
              <a:gd name="connsiteX39" fmla="*/ 485294 w 850676"/>
              <a:gd name="connsiteY39" fmla="*/ 2103164 h 2976104"/>
              <a:gd name="connsiteX40" fmla="*/ 485614 w 850676"/>
              <a:gd name="connsiteY40" fmla="*/ 2046523 h 2976104"/>
              <a:gd name="connsiteX41" fmla="*/ 485830 w 850676"/>
              <a:gd name="connsiteY41" fmla="*/ 1958422 h 2976104"/>
              <a:gd name="connsiteX42" fmla="*/ 486087 w 850676"/>
              <a:gd name="connsiteY42" fmla="*/ 1888851 h 2976104"/>
              <a:gd name="connsiteX43" fmla="*/ 486061 w 850676"/>
              <a:gd name="connsiteY43" fmla="*/ 1863931 h 2976104"/>
              <a:gd name="connsiteX44" fmla="*/ 486155 w 850676"/>
              <a:gd name="connsiteY44" fmla="*/ 1825956 h 2976104"/>
              <a:gd name="connsiteX45" fmla="*/ 485903 w 850676"/>
              <a:gd name="connsiteY45" fmla="*/ 1709348 h 2976104"/>
              <a:gd name="connsiteX46" fmla="*/ 485834 w 850676"/>
              <a:gd name="connsiteY46" fmla="*/ 1642324 h 2976104"/>
              <a:gd name="connsiteX47" fmla="*/ 485719 w 850676"/>
              <a:gd name="connsiteY47" fmla="*/ 1624151 h 2976104"/>
              <a:gd name="connsiteX48" fmla="*/ 485695 w 850676"/>
              <a:gd name="connsiteY48" fmla="*/ 1612905 h 2976104"/>
              <a:gd name="connsiteX49" fmla="*/ 485551 w 850676"/>
              <a:gd name="connsiteY49" fmla="*/ 1597716 h 2976104"/>
              <a:gd name="connsiteX50" fmla="*/ 485106 w 850676"/>
              <a:gd name="connsiteY50" fmla="*/ 1527537 h 2976104"/>
              <a:gd name="connsiteX51" fmla="*/ 483896 w 850676"/>
              <a:gd name="connsiteY51" fmla="*/ 1422291 h 2976104"/>
              <a:gd name="connsiteX52" fmla="*/ 483894 w 850676"/>
              <a:gd name="connsiteY52" fmla="*/ 1422054 h 2976104"/>
              <a:gd name="connsiteX53" fmla="*/ 483892 w 850676"/>
              <a:gd name="connsiteY53" fmla="*/ 1421960 h 2976104"/>
              <a:gd name="connsiteX54" fmla="*/ 482133 w 850676"/>
              <a:gd name="connsiteY54" fmla="*/ 1328617 h 2976104"/>
              <a:gd name="connsiteX55" fmla="*/ 479760 w 850676"/>
              <a:gd name="connsiteY55" fmla="*/ 1249964 h 2976104"/>
              <a:gd name="connsiteX56" fmla="*/ 479743 w 850676"/>
              <a:gd name="connsiteY56" fmla="*/ 1248733 h 2976104"/>
              <a:gd name="connsiteX57" fmla="*/ 476614 w 850676"/>
              <a:gd name="connsiteY57" fmla="*/ 1018110 h 2976104"/>
              <a:gd name="connsiteX58" fmla="*/ 473380 w 850676"/>
              <a:gd name="connsiteY58" fmla="*/ 894037 h 2976104"/>
              <a:gd name="connsiteX59" fmla="*/ 473375 w 850676"/>
              <a:gd name="connsiteY59" fmla="*/ 893829 h 2976104"/>
              <a:gd name="connsiteX60" fmla="*/ 469645 w 850676"/>
              <a:gd name="connsiteY60" fmla="*/ 835569 h 2976104"/>
              <a:gd name="connsiteX61" fmla="*/ 472117 w 850676"/>
              <a:gd name="connsiteY61" fmla="*/ 786604 h 2976104"/>
              <a:gd name="connsiteX62" fmla="*/ 5538 w 850676"/>
              <a:gd name="connsiteY62" fmla="*/ 2668 h 297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50676" h="2976104">
                <a:moveTo>
                  <a:pt x="0" y="0"/>
                </a:moveTo>
                <a:lnTo>
                  <a:pt x="4896" y="0"/>
                </a:lnTo>
                <a:lnTo>
                  <a:pt x="222707" y="0"/>
                </a:lnTo>
                <a:lnTo>
                  <a:pt x="226598" y="2910"/>
                </a:lnTo>
                <a:cubicBezTo>
                  <a:pt x="339457" y="96049"/>
                  <a:pt x="431854" y="213095"/>
                  <a:pt x="496036" y="346296"/>
                </a:cubicBezTo>
                <a:lnTo>
                  <a:pt x="514624" y="391022"/>
                </a:lnTo>
                <a:lnTo>
                  <a:pt x="527517" y="414402"/>
                </a:lnTo>
                <a:cubicBezTo>
                  <a:pt x="636194" y="661346"/>
                  <a:pt x="615092" y="999803"/>
                  <a:pt x="622635" y="1249964"/>
                </a:cubicBezTo>
                <a:cubicBezTo>
                  <a:pt x="637032" y="1625146"/>
                  <a:pt x="622635" y="2748074"/>
                  <a:pt x="622635" y="2748074"/>
                </a:cubicBezTo>
                <a:cubicBezTo>
                  <a:pt x="622635" y="2875109"/>
                  <a:pt x="723681" y="2976104"/>
                  <a:pt x="850676" y="2976104"/>
                </a:cubicBezTo>
                <a:lnTo>
                  <a:pt x="707801" y="2976104"/>
                </a:lnTo>
                <a:cubicBezTo>
                  <a:pt x="580806" y="2976104"/>
                  <a:pt x="479760" y="2875109"/>
                  <a:pt x="479760" y="2748074"/>
                </a:cubicBezTo>
                <a:cubicBezTo>
                  <a:pt x="479760" y="2748074"/>
                  <a:pt x="479803" y="2744716"/>
                  <a:pt x="479882" y="2738305"/>
                </a:cubicBezTo>
                <a:lnTo>
                  <a:pt x="479896" y="2737196"/>
                </a:lnTo>
                <a:lnTo>
                  <a:pt x="479918" y="2735372"/>
                </a:lnTo>
                <a:lnTo>
                  <a:pt x="479992" y="2729179"/>
                </a:lnTo>
                <a:lnTo>
                  <a:pt x="480220" y="2710222"/>
                </a:lnTo>
                <a:lnTo>
                  <a:pt x="480282" y="2704885"/>
                </a:lnTo>
                <a:lnTo>
                  <a:pt x="480351" y="2699091"/>
                </a:lnTo>
                <a:lnTo>
                  <a:pt x="480479" y="2687721"/>
                </a:lnTo>
                <a:lnTo>
                  <a:pt x="480732" y="2665659"/>
                </a:lnTo>
                <a:lnTo>
                  <a:pt x="480864" y="2653557"/>
                </a:lnTo>
                <a:lnTo>
                  <a:pt x="480994" y="2641972"/>
                </a:lnTo>
                <a:lnTo>
                  <a:pt x="481137" y="2628389"/>
                </a:lnTo>
                <a:lnTo>
                  <a:pt x="481375" y="2606454"/>
                </a:lnTo>
                <a:lnTo>
                  <a:pt x="481591" y="2585172"/>
                </a:lnTo>
                <a:lnTo>
                  <a:pt x="481785" y="2566755"/>
                </a:lnTo>
                <a:lnTo>
                  <a:pt x="481912" y="2553627"/>
                </a:lnTo>
                <a:lnTo>
                  <a:pt x="482107" y="2534442"/>
                </a:lnTo>
                <a:lnTo>
                  <a:pt x="482419" y="2501136"/>
                </a:lnTo>
                <a:lnTo>
                  <a:pt x="482660" y="2476180"/>
                </a:lnTo>
                <a:lnTo>
                  <a:pt x="482750" y="2465835"/>
                </a:lnTo>
                <a:lnTo>
                  <a:pt x="482885" y="2451458"/>
                </a:lnTo>
                <a:lnTo>
                  <a:pt x="482995" y="2437643"/>
                </a:lnTo>
                <a:lnTo>
                  <a:pt x="483556" y="2372988"/>
                </a:lnTo>
                <a:lnTo>
                  <a:pt x="483848" y="2330569"/>
                </a:lnTo>
                <a:lnTo>
                  <a:pt x="484411" y="2259919"/>
                </a:lnTo>
                <a:lnTo>
                  <a:pt x="484765" y="2197149"/>
                </a:lnTo>
                <a:lnTo>
                  <a:pt x="485159" y="2139713"/>
                </a:lnTo>
                <a:lnTo>
                  <a:pt x="485294" y="2103164"/>
                </a:lnTo>
                <a:lnTo>
                  <a:pt x="485614" y="2046523"/>
                </a:lnTo>
                <a:lnTo>
                  <a:pt x="485830" y="1958422"/>
                </a:lnTo>
                <a:lnTo>
                  <a:pt x="486087" y="1888851"/>
                </a:lnTo>
                <a:lnTo>
                  <a:pt x="486061" y="1863931"/>
                </a:lnTo>
                <a:lnTo>
                  <a:pt x="486155" y="1825956"/>
                </a:lnTo>
                <a:lnTo>
                  <a:pt x="485903" y="1709348"/>
                </a:lnTo>
                <a:lnTo>
                  <a:pt x="485834" y="1642324"/>
                </a:lnTo>
                <a:lnTo>
                  <a:pt x="485719" y="1624151"/>
                </a:lnTo>
                <a:lnTo>
                  <a:pt x="485695" y="1612905"/>
                </a:lnTo>
                <a:lnTo>
                  <a:pt x="485551" y="1597716"/>
                </a:lnTo>
                <a:lnTo>
                  <a:pt x="485106" y="1527537"/>
                </a:lnTo>
                <a:lnTo>
                  <a:pt x="483896" y="1422291"/>
                </a:lnTo>
                <a:lnTo>
                  <a:pt x="483894" y="1422054"/>
                </a:lnTo>
                <a:lnTo>
                  <a:pt x="483892" y="1421960"/>
                </a:lnTo>
                <a:lnTo>
                  <a:pt x="482133" y="1328617"/>
                </a:lnTo>
                <a:cubicBezTo>
                  <a:pt x="481447" y="1299783"/>
                  <a:pt x="480660" y="1273413"/>
                  <a:pt x="479760" y="1249964"/>
                </a:cubicBezTo>
                <a:lnTo>
                  <a:pt x="479743" y="1248733"/>
                </a:lnTo>
                <a:lnTo>
                  <a:pt x="476614" y="1018110"/>
                </a:lnTo>
                <a:lnTo>
                  <a:pt x="473380" y="894037"/>
                </a:lnTo>
                <a:lnTo>
                  <a:pt x="473375" y="893829"/>
                </a:lnTo>
                <a:lnTo>
                  <a:pt x="469645" y="835569"/>
                </a:lnTo>
                <a:lnTo>
                  <a:pt x="472117" y="786604"/>
                </a:lnTo>
                <a:cubicBezTo>
                  <a:pt x="472117" y="448090"/>
                  <a:pt x="283454" y="153641"/>
                  <a:pt x="5538" y="2668"/>
                </a:cubicBezTo>
                <a:close/>
              </a:path>
            </a:pathLst>
          </a:custGeom>
          <a:solidFill>
            <a:srgbClr val="013D4D">
              <a:alpha val="18000"/>
            </a:srgbClr>
          </a:solidFill>
          <a:ln w="25400" cap="flat">
            <a:noFill/>
            <a:prstDash val="solid"/>
            <a:miter lim="400000"/>
          </a:ln>
          <a:effectLst/>
          <a:sp3d/>
        </p:spPr>
        <p:txBody>
          <a:bodyPr spcFirstLastPara="1" lIns="28575" tIns="28575" rIns="28575" bIns="28575" spcCol="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sz="2250">
              <a:solidFill>
                <a:srgbClr val="FFFFFF"/>
              </a:solidFill>
            </a:endParaRPr>
          </a:p>
        </p:txBody>
      </p:sp>
      <p:sp>
        <p:nvSpPr>
          <p:cNvPr id="14" name="Freeform: Shape 13">
            <a:extLst>
              <a:ext uri="{FF2B5EF4-FFF2-40B4-BE49-F238E27FC236}">
                <a16:creationId xmlns:a16="http://schemas.microsoft.com/office/drawing/2014/main" xmlns="" id="{F7ADDA7D-0A32-466B-9786-88A68F30A068}"/>
              </a:ext>
            </a:extLst>
          </p:cNvPr>
          <p:cNvSpPr/>
          <p:nvPr/>
        </p:nvSpPr>
        <p:spPr>
          <a:xfrm>
            <a:off x="3915422" y="1914466"/>
            <a:ext cx="522316" cy="2495558"/>
          </a:xfrm>
          <a:custGeom>
            <a:avLst/>
            <a:gdLst>
              <a:gd name="connsiteX0" fmla="*/ 0 w 830524"/>
              <a:gd name="connsiteY0" fmla="*/ 0 h 2976104"/>
              <a:gd name="connsiteX1" fmla="*/ 142874 w 830524"/>
              <a:gd name="connsiteY1" fmla="*/ 0 h 2976104"/>
              <a:gd name="connsiteX2" fmla="*/ 370916 w 830524"/>
              <a:gd name="connsiteY2" fmla="*/ 228030 h 2976104"/>
              <a:gd name="connsiteX3" fmla="*/ 370916 w 830524"/>
              <a:gd name="connsiteY3" fmla="*/ 1726141 h 2976104"/>
              <a:gd name="connsiteX4" fmla="*/ 370933 w 830524"/>
              <a:gd name="connsiteY4" fmla="*/ 1727310 h 2976104"/>
              <a:gd name="connsiteX5" fmla="*/ 370964 w 830524"/>
              <a:gd name="connsiteY5" fmla="*/ 1729617 h 2976104"/>
              <a:gd name="connsiteX6" fmla="*/ 370966 w 830524"/>
              <a:gd name="connsiteY6" fmla="*/ 1729613 h 2976104"/>
              <a:gd name="connsiteX7" fmla="*/ 373378 w 830524"/>
              <a:gd name="connsiteY7" fmla="*/ 1897353 h 2976104"/>
              <a:gd name="connsiteX8" fmla="*/ 374836 w 830524"/>
              <a:gd name="connsiteY8" fmla="*/ 1966079 h 2976104"/>
              <a:gd name="connsiteX9" fmla="*/ 375657 w 830524"/>
              <a:gd name="connsiteY9" fmla="*/ 2019180 h 2976104"/>
              <a:gd name="connsiteX10" fmla="*/ 376674 w 830524"/>
              <a:gd name="connsiteY10" fmla="*/ 2058211 h 2976104"/>
              <a:gd name="connsiteX11" fmla="*/ 376838 w 830524"/>
              <a:gd name="connsiteY11" fmla="*/ 2060467 h 2976104"/>
              <a:gd name="connsiteX12" fmla="*/ 377300 w 830524"/>
              <a:gd name="connsiteY12" fmla="*/ 2082275 h 2976104"/>
              <a:gd name="connsiteX13" fmla="*/ 381357 w 830524"/>
              <a:gd name="connsiteY13" fmla="*/ 2145626 h 2976104"/>
              <a:gd name="connsiteX14" fmla="*/ 378558 w 830524"/>
              <a:gd name="connsiteY14" fmla="*/ 2201046 h 2976104"/>
              <a:gd name="connsiteX15" fmla="*/ 771630 w 830524"/>
              <a:gd name="connsiteY15" fmla="*/ 2940325 h 2976104"/>
              <a:gd name="connsiteX16" fmla="*/ 830524 w 830524"/>
              <a:gd name="connsiteY16" fmla="*/ 2976104 h 2976104"/>
              <a:gd name="connsiteX17" fmla="*/ 614573 w 830524"/>
              <a:gd name="connsiteY17" fmla="*/ 2976104 h 2976104"/>
              <a:gd name="connsiteX18" fmla="*/ 551953 w 830524"/>
              <a:gd name="connsiteY18" fmla="*/ 2919192 h 2976104"/>
              <a:gd name="connsiteX19" fmla="*/ 300148 w 830524"/>
              <a:gd name="connsiteY19" fmla="*/ 2503059 h 2976104"/>
              <a:gd name="connsiteX20" fmla="*/ 293831 w 830524"/>
              <a:gd name="connsiteY20" fmla="*/ 2478491 h 2976104"/>
              <a:gd name="connsiteX21" fmla="*/ 284068 w 830524"/>
              <a:gd name="connsiteY21" fmla="*/ 2450791 h 2976104"/>
              <a:gd name="connsiteX22" fmla="*/ 228042 w 830524"/>
              <a:gd name="connsiteY22" fmla="*/ 1726141 h 2976104"/>
              <a:gd name="connsiteX23" fmla="*/ 228042 w 830524"/>
              <a:gd name="connsiteY23" fmla="*/ 228030 h 2976104"/>
              <a:gd name="connsiteX24" fmla="*/ 0 w 830524"/>
              <a:gd name="connsiteY24" fmla="*/ 0 h 297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30524" h="2976104">
                <a:moveTo>
                  <a:pt x="0" y="0"/>
                </a:moveTo>
                <a:lnTo>
                  <a:pt x="142874" y="0"/>
                </a:lnTo>
                <a:cubicBezTo>
                  <a:pt x="269870" y="0"/>
                  <a:pt x="370916" y="100995"/>
                  <a:pt x="370916" y="228030"/>
                </a:cubicBezTo>
                <a:cubicBezTo>
                  <a:pt x="370916" y="228030"/>
                  <a:pt x="356519" y="1350959"/>
                  <a:pt x="370916" y="1726141"/>
                </a:cubicBezTo>
                <a:lnTo>
                  <a:pt x="370933" y="1727310"/>
                </a:lnTo>
                <a:lnTo>
                  <a:pt x="370964" y="1729617"/>
                </a:lnTo>
                <a:lnTo>
                  <a:pt x="370966" y="1729613"/>
                </a:lnTo>
                <a:lnTo>
                  <a:pt x="373378" y="1897353"/>
                </a:lnTo>
                <a:lnTo>
                  <a:pt x="374836" y="1966079"/>
                </a:lnTo>
                <a:lnTo>
                  <a:pt x="375657" y="2019180"/>
                </a:lnTo>
                <a:lnTo>
                  <a:pt x="376674" y="2058211"/>
                </a:lnTo>
                <a:lnTo>
                  <a:pt x="376838" y="2060467"/>
                </a:lnTo>
                <a:lnTo>
                  <a:pt x="377300" y="2082275"/>
                </a:lnTo>
                <a:lnTo>
                  <a:pt x="381357" y="2145626"/>
                </a:lnTo>
                <a:lnTo>
                  <a:pt x="378558" y="2201046"/>
                </a:lnTo>
                <a:cubicBezTo>
                  <a:pt x="378558" y="2508786"/>
                  <a:pt x="534479" y="2780109"/>
                  <a:pt x="771630" y="2940325"/>
                </a:cubicBezTo>
                <a:lnTo>
                  <a:pt x="830524" y="2976104"/>
                </a:lnTo>
                <a:lnTo>
                  <a:pt x="614573" y="2976104"/>
                </a:lnTo>
                <a:lnTo>
                  <a:pt x="551953" y="2919192"/>
                </a:lnTo>
                <a:cubicBezTo>
                  <a:pt x="437085" y="2804324"/>
                  <a:pt x="349605" y="2662068"/>
                  <a:pt x="300148" y="2503059"/>
                </a:cubicBezTo>
                <a:lnTo>
                  <a:pt x="293831" y="2478491"/>
                </a:lnTo>
                <a:lnTo>
                  <a:pt x="284068" y="2450791"/>
                </a:lnTo>
                <a:cubicBezTo>
                  <a:pt x="219926" y="2219858"/>
                  <a:pt x="234507" y="1940565"/>
                  <a:pt x="228042" y="1726141"/>
                </a:cubicBezTo>
                <a:cubicBezTo>
                  <a:pt x="213645" y="1350959"/>
                  <a:pt x="228042" y="228030"/>
                  <a:pt x="228042" y="228030"/>
                </a:cubicBezTo>
                <a:cubicBezTo>
                  <a:pt x="228042" y="100995"/>
                  <a:pt x="126996" y="0"/>
                  <a:pt x="0" y="0"/>
                </a:cubicBezTo>
                <a:close/>
              </a:path>
            </a:pathLst>
          </a:custGeom>
          <a:solidFill>
            <a:srgbClr val="013D4D">
              <a:alpha val="18000"/>
            </a:srgbClr>
          </a:solidFill>
          <a:ln w="25400" cap="flat">
            <a:noFill/>
            <a:prstDash val="solid"/>
            <a:miter lim="400000"/>
          </a:ln>
          <a:effectLst/>
          <a:sp3d/>
        </p:spPr>
        <p:txBody>
          <a:bodyPr spcFirstLastPara="1" lIns="28575" tIns="28575" rIns="28575" bIns="28575" spcCol="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sz="2250">
              <a:solidFill>
                <a:srgbClr val="FFFFFF"/>
              </a:solidFill>
            </a:endParaRPr>
          </a:p>
        </p:txBody>
      </p:sp>
      <p:sp>
        <p:nvSpPr>
          <p:cNvPr id="15" name="Freeform: Shape 14">
            <a:extLst>
              <a:ext uri="{FF2B5EF4-FFF2-40B4-BE49-F238E27FC236}">
                <a16:creationId xmlns:a16="http://schemas.microsoft.com/office/drawing/2014/main" xmlns="" id="{054BECFE-9CF5-4FD4-9D6D-38A9AC7BB58E}"/>
              </a:ext>
            </a:extLst>
          </p:cNvPr>
          <p:cNvSpPr/>
          <p:nvPr/>
        </p:nvSpPr>
        <p:spPr>
          <a:xfrm>
            <a:off x="3329949" y="4128714"/>
            <a:ext cx="1871669" cy="696421"/>
          </a:xfrm>
          <a:custGeom>
            <a:avLst/>
            <a:gdLst>
              <a:gd name="connsiteX0" fmla="*/ 2976104 w 2976104"/>
              <a:gd name="connsiteY0" fmla="*/ 0 h 830524"/>
              <a:gd name="connsiteX1" fmla="*/ 2976104 w 2976104"/>
              <a:gd name="connsiteY1" fmla="*/ 215949 h 830524"/>
              <a:gd name="connsiteX2" fmla="*/ 2919192 w 2976104"/>
              <a:gd name="connsiteY2" fmla="*/ 278569 h 830524"/>
              <a:gd name="connsiteX3" fmla="*/ 2503059 w 2976104"/>
              <a:gd name="connsiteY3" fmla="*/ 530374 h 830524"/>
              <a:gd name="connsiteX4" fmla="*/ 2478517 w 2976104"/>
              <a:gd name="connsiteY4" fmla="*/ 536685 h 830524"/>
              <a:gd name="connsiteX5" fmla="*/ 2450791 w 2976104"/>
              <a:gd name="connsiteY5" fmla="*/ 546457 h 830524"/>
              <a:gd name="connsiteX6" fmla="*/ 1726141 w 2976104"/>
              <a:gd name="connsiteY6" fmla="*/ 602483 h 830524"/>
              <a:gd name="connsiteX7" fmla="*/ 228030 w 2976104"/>
              <a:gd name="connsiteY7" fmla="*/ 602483 h 830524"/>
              <a:gd name="connsiteX8" fmla="*/ 0 w 2976104"/>
              <a:gd name="connsiteY8" fmla="*/ 830524 h 830524"/>
              <a:gd name="connsiteX9" fmla="*/ 0 w 2976104"/>
              <a:gd name="connsiteY9" fmla="*/ 687649 h 830524"/>
              <a:gd name="connsiteX10" fmla="*/ 228030 w 2976104"/>
              <a:gd name="connsiteY10" fmla="*/ 459608 h 830524"/>
              <a:gd name="connsiteX11" fmla="*/ 1726141 w 2976104"/>
              <a:gd name="connsiteY11" fmla="*/ 459608 h 830524"/>
              <a:gd name="connsiteX12" fmla="*/ 1729623 w 2976104"/>
              <a:gd name="connsiteY12" fmla="*/ 459561 h 830524"/>
              <a:gd name="connsiteX13" fmla="*/ 1729617 w 2976104"/>
              <a:gd name="connsiteY13" fmla="*/ 459558 h 830524"/>
              <a:gd name="connsiteX14" fmla="*/ 1897353 w 2976104"/>
              <a:gd name="connsiteY14" fmla="*/ 457146 h 830524"/>
              <a:gd name="connsiteX15" fmla="*/ 1966070 w 2976104"/>
              <a:gd name="connsiteY15" fmla="*/ 455689 h 830524"/>
              <a:gd name="connsiteX16" fmla="*/ 2019343 w 2976104"/>
              <a:gd name="connsiteY16" fmla="*/ 454864 h 830524"/>
              <a:gd name="connsiteX17" fmla="*/ 2058174 w 2976104"/>
              <a:gd name="connsiteY17" fmla="*/ 453851 h 830524"/>
              <a:gd name="connsiteX18" fmla="*/ 2060452 w 2976104"/>
              <a:gd name="connsiteY18" fmla="*/ 453686 h 830524"/>
              <a:gd name="connsiteX19" fmla="*/ 2082275 w 2976104"/>
              <a:gd name="connsiteY19" fmla="*/ 453223 h 830524"/>
              <a:gd name="connsiteX20" fmla="*/ 2145626 w 2976104"/>
              <a:gd name="connsiteY20" fmla="*/ 449167 h 830524"/>
              <a:gd name="connsiteX21" fmla="*/ 2201046 w 2976104"/>
              <a:gd name="connsiteY21" fmla="*/ 451965 h 830524"/>
              <a:gd name="connsiteX22" fmla="*/ 2940325 w 2976104"/>
              <a:gd name="connsiteY22" fmla="*/ 58894 h 83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76104" h="830524">
                <a:moveTo>
                  <a:pt x="2976104" y="0"/>
                </a:moveTo>
                <a:lnTo>
                  <a:pt x="2976104" y="215949"/>
                </a:lnTo>
                <a:lnTo>
                  <a:pt x="2919192" y="278569"/>
                </a:lnTo>
                <a:cubicBezTo>
                  <a:pt x="2804324" y="393437"/>
                  <a:pt x="2662068" y="480918"/>
                  <a:pt x="2503059" y="530374"/>
                </a:cubicBezTo>
                <a:lnTo>
                  <a:pt x="2478517" y="536685"/>
                </a:lnTo>
                <a:lnTo>
                  <a:pt x="2450791" y="546457"/>
                </a:lnTo>
                <a:cubicBezTo>
                  <a:pt x="2219859" y="610598"/>
                  <a:pt x="1940565" y="596017"/>
                  <a:pt x="1726141" y="602483"/>
                </a:cubicBezTo>
                <a:cubicBezTo>
                  <a:pt x="1350959" y="616880"/>
                  <a:pt x="228030" y="602483"/>
                  <a:pt x="228030" y="602483"/>
                </a:cubicBezTo>
                <a:cubicBezTo>
                  <a:pt x="100995" y="602483"/>
                  <a:pt x="0" y="703529"/>
                  <a:pt x="0" y="830524"/>
                </a:cubicBezTo>
                <a:lnTo>
                  <a:pt x="0" y="687649"/>
                </a:lnTo>
                <a:cubicBezTo>
                  <a:pt x="0" y="560654"/>
                  <a:pt x="100995" y="459608"/>
                  <a:pt x="228030" y="459608"/>
                </a:cubicBezTo>
                <a:cubicBezTo>
                  <a:pt x="228030" y="459608"/>
                  <a:pt x="1350959" y="474005"/>
                  <a:pt x="1726141" y="459608"/>
                </a:cubicBezTo>
                <a:lnTo>
                  <a:pt x="1729623" y="459561"/>
                </a:lnTo>
                <a:lnTo>
                  <a:pt x="1729617" y="459558"/>
                </a:lnTo>
                <a:lnTo>
                  <a:pt x="1897353" y="457146"/>
                </a:lnTo>
                <a:lnTo>
                  <a:pt x="1966070" y="455689"/>
                </a:lnTo>
                <a:lnTo>
                  <a:pt x="2019343" y="454864"/>
                </a:lnTo>
                <a:lnTo>
                  <a:pt x="2058174" y="453851"/>
                </a:lnTo>
                <a:lnTo>
                  <a:pt x="2060452" y="453686"/>
                </a:lnTo>
                <a:lnTo>
                  <a:pt x="2082275" y="453223"/>
                </a:lnTo>
                <a:lnTo>
                  <a:pt x="2145626" y="449167"/>
                </a:lnTo>
                <a:lnTo>
                  <a:pt x="2201046" y="451965"/>
                </a:lnTo>
                <a:cubicBezTo>
                  <a:pt x="2508786" y="451965"/>
                  <a:pt x="2780109" y="296045"/>
                  <a:pt x="2940325" y="58894"/>
                </a:cubicBezTo>
                <a:close/>
              </a:path>
            </a:pathLst>
          </a:custGeom>
          <a:solidFill>
            <a:srgbClr val="013D4D">
              <a:alpha val="18000"/>
            </a:srgbClr>
          </a:solidFill>
          <a:ln w="25400" cap="flat">
            <a:noFill/>
            <a:prstDash val="solid"/>
            <a:miter lim="400000"/>
          </a:ln>
          <a:effectLst/>
          <a:sp3d/>
        </p:spPr>
        <p:txBody>
          <a:bodyPr spcFirstLastPara="1" lIns="28575" tIns="28575" rIns="28575" bIns="28575" spcCol="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sz="2250">
              <a:solidFill>
                <a:srgbClr val="FFFFFF"/>
              </a:solidFill>
            </a:endParaRPr>
          </a:p>
        </p:txBody>
      </p:sp>
      <p:sp>
        <p:nvSpPr>
          <p:cNvPr id="16" name="Cercle">
            <a:extLst>
              <a:ext uri="{FF2B5EF4-FFF2-40B4-BE49-F238E27FC236}">
                <a16:creationId xmlns:a16="http://schemas.microsoft.com/office/drawing/2014/main" xmlns="" id="{2D372B0B-4F46-44C1-A33D-2F74E6D308CE}"/>
              </a:ext>
            </a:extLst>
          </p:cNvPr>
          <p:cNvSpPr/>
          <p:nvPr/>
        </p:nvSpPr>
        <p:spPr>
          <a:xfrm>
            <a:off x="4225848" y="3109001"/>
            <a:ext cx="976672" cy="1302229"/>
          </a:xfrm>
          <a:prstGeom prst="ellipse">
            <a:avLst/>
          </a:prstGeom>
          <a:solidFill>
            <a:srgbClr val="FE7600"/>
          </a:solidFill>
          <a:ln w="25400" cap="flat">
            <a:noFill/>
            <a:prstDash val="solid"/>
            <a:miter lim="400000"/>
          </a:ln>
          <a:effectLst>
            <a:innerShdw dist="76200" dir="2700000">
              <a:prstClr val="black">
                <a:alpha val="20000"/>
              </a:prstClr>
            </a:innerShdw>
          </a:effectLst>
          <a:sp3d/>
        </p:spPr>
        <p:txBody>
          <a:bodyPr spcFirstLastPara="1" lIns="28575" tIns="28575" rIns="28575" bIns="28575" spcCol="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sz="2250">
              <a:solidFill>
                <a:srgbClr val="FFFFFF"/>
              </a:solidFill>
            </a:endParaRPr>
          </a:p>
        </p:txBody>
      </p:sp>
      <p:sp>
        <p:nvSpPr>
          <p:cNvPr id="22" name="Rectangle 39">
            <a:extLst>
              <a:ext uri="{FF2B5EF4-FFF2-40B4-BE49-F238E27FC236}">
                <a16:creationId xmlns:a16="http://schemas.microsoft.com/office/drawing/2014/main" xmlns="" id="{2E43EDBB-2801-41E4-994F-600C461CADFB}"/>
              </a:ext>
            </a:extLst>
          </p:cNvPr>
          <p:cNvSpPr/>
          <p:nvPr/>
        </p:nvSpPr>
        <p:spPr>
          <a:xfrm>
            <a:off x="4867451" y="2030603"/>
            <a:ext cx="710451" cy="715581"/>
          </a:xfrm>
          <a:prstGeom prst="rect">
            <a:avLst/>
          </a:prstGeom>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4050" b="1" dirty="0">
                <a:solidFill>
                  <a:prstClr val="white"/>
                </a:solidFill>
                <a:effectLst>
                  <a:outerShdw blurRad="38100" dist="38100" dir="2700000" algn="tl">
                    <a:srgbClr val="000000">
                      <a:alpha val="43137"/>
                    </a:srgbClr>
                  </a:outerShdw>
                </a:effectLst>
              </a:rPr>
              <a:t>05</a:t>
            </a:r>
            <a:endParaRPr lang="en-US" sz="1500" dirty="0">
              <a:solidFill>
                <a:sysClr val="windowText" lastClr="000000"/>
              </a:solidFill>
              <a:effectLst>
                <a:outerShdw blurRad="38100" dist="38100" dir="2700000" algn="tl">
                  <a:srgbClr val="000000">
                    <a:alpha val="43137"/>
                  </a:srgbClr>
                </a:outerShdw>
              </a:effectLst>
            </a:endParaRPr>
          </a:p>
        </p:txBody>
      </p:sp>
      <p:sp>
        <p:nvSpPr>
          <p:cNvPr id="23" name="Rectangle 40">
            <a:extLst>
              <a:ext uri="{FF2B5EF4-FFF2-40B4-BE49-F238E27FC236}">
                <a16:creationId xmlns:a16="http://schemas.microsoft.com/office/drawing/2014/main" xmlns="" id="{C6E2C757-9D4E-4EB0-9270-D39B691AADA3}"/>
              </a:ext>
            </a:extLst>
          </p:cNvPr>
          <p:cNvSpPr/>
          <p:nvPr/>
        </p:nvSpPr>
        <p:spPr>
          <a:xfrm>
            <a:off x="5343106" y="4253898"/>
            <a:ext cx="710451" cy="715581"/>
          </a:xfrm>
          <a:prstGeom prst="rect">
            <a:avLst/>
          </a:prstGeom>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4050" b="1" dirty="0">
                <a:solidFill>
                  <a:prstClr val="white"/>
                </a:solidFill>
                <a:effectLst>
                  <a:outerShdw blurRad="38100" dist="38100" dir="2700000" algn="tl">
                    <a:srgbClr val="000000">
                      <a:alpha val="43137"/>
                    </a:srgbClr>
                  </a:outerShdw>
                </a:effectLst>
              </a:rPr>
              <a:t>06</a:t>
            </a:r>
            <a:endParaRPr lang="en-US" sz="1500" dirty="0">
              <a:solidFill>
                <a:sysClr val="windowText" lastClr="000000"/>
              </a:solidFill>
              <a:effectLst>
                <a:outerShdw blurRad="38100" dist="38100" dir="2700000" algn="tl">
                  <a:srgbClr val="000000">
                    <a:alpha val="43137"/>
                  </a:srgbClr>
                </a:outerShdw>
              </a:effectLst>
            </a:endParaRPr>
          </a:p>
        </p:txBody>
      </p:sp>
      <p:sp>
        <p:nvSpPr>
          <p:cNvPr id="24" name="Rectangle 41">
            <a:extLst>
              <a:ext uri="{FF2B5EF4-FFF2-40B4-BE49-F238E27FC236}">
                <a16:creationId xmlns:a16="http://schemas.microsoft.com/office/drawing/2014/main" xmlns="" id="{68F255DF-BE62-455E-9AC6-F6ECB5385661}"/>
              </a:ext>
            </a:extLst>
          </p:cNvPr>
          <p:cNvSpPr/>
          <p:nvPr/>
        </p:nvSpPr>
        <p:spPr>
          <a:xfrm>
            <a:off x="3746479" y="4721417"/>
            <a:ext cx="710451" cy="715581"/>
          </a:xfrm>
          <a:prstGeom prst="rect">
            <a:avLst/>
          </a:prstGeom>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4050" b="1" dirty="0">
                <a:solidFill>
                  <a:prstClr val="white"/>
                </a:solidFill>
                <a:effectLst>
                  <a:outerShdw blurRad="38100" dist="38100" dir="2700000" algn="tl">
                    <a:srgbClr val="000000">
                      <a:alpha val="43137"/>
                    </a:srgbClr>
                  </a:outerShdw>
                </a:effectLst>
              </a:rPr>
              <a:t>07</a:t>
            </a:r>
            <a:endParaRPr lang="en-US" sz="1500" dirty="0">
              <a:solidFill>
                <a:sysClr val="windowText" lastClr="000000"/>
              </a:solidFill>
              <a:effectLst>
                <a:outerShdw blurRad="38100" dist="38100" dir="2700000" algn="tl">
                  <a:srgbClr val="000000">
                    <a:alpha val="43137"/>
                  </a:srgbClr>
                </a:outerShdw>
              </a:effectLst>
            </a:endParaRPr>
          </a:p>
        </p:txBody>
      </p:sp>
      <p:sp>
        <p:nvSpPr>
          <p:cNvPr id="25" name="Rectangle 42">
            <a:extLst>
              <a:ext uri="{FF2B5EF4-FFF2-40B4-BE49-F238E27FC236}">
                <a16:creationId xmlns:a16="http://schemas.microsoft.com/office/drawing/2014/main" xmlns="" id="{6E7DC803-D2A9-4748-A0CE-A470E9D22B50}"/>
              </a:ext>
            </a:extLst>
          </p:cNvPr>
          <p:cNvSpPr/>
          <p:nvPr/>
        </p:nvSpPr>
        <p:spPr>
          <a:xfrm>
            <a:off x="3342262" y="2610836"/>
            <a:ext cx="710451" cy="715581"/>
          </a:xfrm>
          <a:prstGeom prst="rect">
            <a:avLst/>
          </a:prstGeom>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4050" b="1" dirty="0">
                <a:solidFill>
                  <a:prstClr val="white"/>
                </a:solidFill>
                <a:effectLst>
                  <a:outerShdw blurRad="38100" dist="38100" dir="2700000" algn="tl">
                    <a:srgbClr val="000000">
                      <a:alpha val="43137"/>
                    </a:srgbClr>
                  </a:outerShdw>
                </a:effectLst>
              </a:rPr>
              <a:t>08</a:t>
            </a:r>
            <a:endParaRPr lang="en-US" sz="1500" dirty="0">
              <a:solidFill>
                <a:sysClr val="windowText" lastClr="000000"/>
              </a:solidFill>
              <a:effectLst>
                <a:outerShdw blurRad="38100" dist="38100" dir="2700000" algn="tl">
                  <a:srgbClr val="000000">
                    <a:alpha val="43137"/>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مستطيل 3"/>
          <p:cNvSpPr>
            <a:spLocks noChangeArrowheads="1"/>
          </p:cNvSpPr>
          <p:nvPr/>
        </p:nvSpPr>
        <p:spPr bwMode="auto">
          <a:xfrm>
            <a:off x="4320779" y="5089525"/>
            <a:ext cx="4025503" cy="1446550"/>
          </a:xfrm>
          <a:prstGeom prst="rect">
            <a:avLst/>
          </a:prstGeom>
          <a:noFill/>
          <a:ln w="9525">
            <a:noFill/>
            <a:miter lim="800000"/>
            <a:headEnd/>
            <a:tailEnd/>
          </a:ln>
        </p:spPr>
        <p:txBody>
          <a:bodyPr>
            <a:spAutoFit/>
          </a:bodyPr>
          <a:lstStyle/>
          <a:p>
            <a:pPr algn="r" rtl="1" eaLnBrk="1" hangingPunct="1"/>
            <a:r>
              <a:rPr lang="ar-SA" sz="4400" b="1"/>
              <a:t>أثر نعمة العقل على الإنسان</a:t>
            </a:r>
            <a:endParaRPr lang="en-US" sz="4400" b="1"/>
          </a:p>
        </p:txBody>
      </p:sp>
      <p:sp>
        <p:nvSpPr>
          <p:cNvPr id="3" name="مستطيل 2">
            <a:extLst>
              <a:ext uri="{FF2B5EF4-FFF2-40B4-BE49-F238E27FC236}">
                <a16:creationId xmlns:a16="http://schemas.microsoft.com/office/drawing/2014/main" xmlns="" id="{684EFAF9-39BB-402F-AFFD-1BD27FA10C95}"/>
              </a:ext>
            </a:extLst>
          </p:cNvPr>
          <p:cNvSpPr/>
          <p:nvPr/>
        </p:nvSpPr>
        <p:spPr>
          <a:xfrm>
            <a:off x="417910" y="500064"/>
            <a:ext cx="8308181" cy="5926137"/>
          </a:xfrm>
          <a:prstGeom prst="rect">
            <a:avLst/>
          </a:prstGeom>
          <a:noFill/>
          <a:ln w="88900">
            <a:solidFill>
              <a:schemeClr val="accent4">
                <a:lumMod val="60000"/>
                <a:lumOff val="4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x-none"/>
          </a:p>
        </p:txBody>
      </p:sp>
      <p:pic>
        <p:nvPicPr>
          <p:cNvPr id="18436" name="صورة 4"/>
          <p:cNvPicPr>
            <a:picLocks noChangeAspect="1" noChangeArrowheads="1"/>
          </p:cNvPicPr>
          <p:nvPr/>
        </p:nvPicPr>
        <p:blipFill>
          <a:blip r:embed="rId2" cstate="print">
            <a:clrChange>
              <a:clrFrom>
                <a:srgbClr val="FFFFFF"/>
              </a:clrFrom>
              <a:clrTo>
                <a:srgbClr val="FFFFFF">
                  <a:alpha val="0"/>
                </a:srgbClr>
              </a:clrTo>
            </a:clrChange>
          </a:blip>
          <a:srcRect l="7388" t="31322" r="6755" b="33585"/>
          <a:stretch>
            <a:fillRect/>
          </a:stretch>
        </p:blipFill>
        <p:spPr bwMode="auto">
          <a:xfrm>
            <a:off x="457200" y="3976689"/>
            <a:ext cx="3780235" cy="22256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6"/>
          <p:cNvGrpSpPr>
            <a:grpSpLocks/>
          </p:cNvGrpSpPr>
          <p:nvPr/>
        </p:nvGrpSpPr>
        <p:grpSpPr bwMode="auto">
          <a:xfrm>
            <a:off x="3292078" y="1535113"/>
            <a:ext cx="3013472" cy="4324350"/>
            <a:chOff x="4427538" y="954088"/>
            <a:chExt cx="3333750" cy="3729038"/>
          </a:xfrm>
        </p:grpSpPr>
        <p:sp>
          <p:nvSpPr>
            <p:cNvPr id="192" name="Freeform 5">
              <a:extLst>
                <a:ext uri="{FF2B5EF4-FFF2-40B4-BE49-F238E27FC236}">
                  <a16:creationId xmlns:a16="http://schemas.microsoft.com/office/drawing/2014/main" xmlns="" id="{A10994EA-B678-42C7-ADED-B496E8527192}"/>
                </a:ext>
              </a:extLst>
            </p:cNvPr>
            <p:cNvSpPr/>
            <p:nvPr/>
          </p:nvSpPr>
          <p:spPr bwMode="auto">
            <a:xfrm>
              <a:off x="5025532" y="1548215"/>
              <a:ext cx="2145665" cy="2362819"/>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0D95BC"/>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93" name="Freeform 6">
              <a:extLst>
                <a:ext uri="{FF2B5EF4-FFF2-40B4-BE49-F238E27FC236}">
                  <a16:creationId xmlns:a16="http://schemas.microsoft.com/office/drawing/2014/main" xmlns="" id="{31056BD7-2D9F-4F22-870A-D6989B568C45}"/>
                </a:ext>
              </a:extLst>
            </p:cNvPr>
            <p:cNvSpPr>
              <a:spLocks noEditPoints="1"/>
            </p:cNvSpPr>
            <p:nvPr/>
          </p:nvSpPr>
          <p:spPr bwMode="auto">
            <a:xfrm>
              <a:off x="5462831" y="2581777"/>
              <a:ext cx="1275018" cy="1307354"/>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94" name="Freeform 7">
              <a:extLst>
                <a:ext uri="{FF2B5EF4-FFF2-40B4-BE49-F238E27FC236}">
                  <a16:creationId xmlns:a16="http://schemas.microsoft.com/office/drawing/2014/main" xmlns="" id="{1BBE7AE8-E5ED-4B7D-9076-36CD465D8963}"/>
                </a:ext>
              </a:extLst>
            </p:cNvPr>
            <p:cNvSpPr/>
            <p:nvPr/>
          </p:nvSpPr>
          <p:spPr bwMode="auto">
            <a:xfrm>
              <a:off x="4999189" y="1325075"/>
              <a:ext cx="285825" cy="316229"/>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0D95BC"/>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95" name="Freeform 8">
              <a:extLst>
                <a:ext uri="{FF2B5EF4-FFF2-40B4-BE49-F238E27FC236}">
                  <a16:creationId xmlns:a16="http://schemas.microsoft.com/office/drawing/2014/main" xmlns="" id="{A6B452EC-90EA-46C6-942B-19EF2E9F45A5}"/>
                </a:ext>
              </a:extLst>
            </p:cNvPr>
            <p:cNvSpPr/>
            <p:nvPr/>
          </p:nvSpPr>
          <p:spPr bwMode="auto">
            <a:xfrm>
              <a:off x="5988381" y="986943"/>
              <a:ext cx="188355" cy="354559"/>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0D95BC"/>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96" name="Freeform 9">
              <a:extLst>
                <a:ext uri="{FF2B5EF4-FFF2-40B4-BE49-F238E27FC236}">
                  <a16:creationId xmlns:a16="http://schemas.microsoft.com/office/drawing/2014/main" xmlns="" id="{D608F15D-0EB4-47B1-BC66-C2DECC063D35}"/>
                </a:ext>
              </a:extLst>
            </p:cNvPr>
            <p:cNvSpPr/>
            <p:nvPr/>
          </p:nvSpPr>
          <p:spPr bwMode="auto">
            <a:xfrm>
              <a:off x="6869566" y="1319599"/>
              <a:ext cx="320071" cy="351822"/>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0D95BC"/>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97" name="Freeform 10">
              <a:extLst>
                <a:ext uri="{FF2B5EF4-FFF2-40B4-BE49-F238E27FC236}">
                  <a16:creationId xmlns:a16="http://schemas.microsoft.com/office/drawing/2014/main" xmlns="" id="{AB46F8EF-3FCC-4815-BCD0-B2C4A7D5A740}"/>
                </a:ext>
              </a:extLst>
            </p:cNvPr>
            <p:cNvSpPr/>
            <p:nvPr/>
          </p:nvSpPr>
          <p:spPr bwMode="auto">
            <a:xfrm>
              <a:off x="7351649" y="2228586"/>
              <a:ext cx="349049" cy="179334"/>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0D95BC"/>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98" name="Freeform 11">
              <a:extLst>
                <a:ext uri="{FF2B5EF4-FFF2-40B4-BE49-F238E27FC236}">
                  <a16:creationId xmlns:a16="http://schemas.microsoft.com/office/drawing/2014/main" xmlns="" id="{8A26E569-0AEC-4232-A834-600CDD37FF58}"/>
                </a:ext>
              </a:extLst>
            </p:cNvPr>
            <p:cNvSpPr/>
            <p:nvPr/>
          </p:nvSpPr>
          <p:spPr bwMode="auto">
            <a:xfrm>
              <a:off x="7234421" y="3190963"/>
              <a:ext cx="367490" cy="247781"/>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0D95BC"/>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99" name="Freeform 12">
              <a:extLst>
                <a:ext uri="{FF2B5EF4-FFF2-40B4-BE49-F238E27FC236}">
                  <a16:creationId xmlns:a16="http://schemas.microsoft.com/office/drawing/2014/main" xmlns="" id="{B8EE8796-6BD7-49B7-9148-D822EEF4058F}"/>
                </a:ext>
              </a:extLst>
            </p:cNvPr>
            <p:cNvSpPr>
              <a:spLocks noEditPoints="1"/>
            </p:cNvSpPr>
            <p:nvPr/>
          </p:nvSpPr>
          <p:spPr bwMode="auto">
            <a:xfrm>
              <a:off x="4600087" y="3221080"/>
              <a:ext cx="350366" cy="2094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0D95BC"/>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00" name="Freeform 13">
              <a:extLst>
                <a:ext uri="{FF2B5EF4-FFF2-40B4-BE49-F238E27FC236}">
                  <a16:creationId xmlns:a16="http://schemas.microsoft.com/office/drawing/2014/main" xmlns="" id="{23CCA01B-C727-42E6-A0CA-791268DD4C31}"/>
                </a:ext>
              </a:extLst>
            </p:cNvPr>
            <p:cNvSpPr/>
            <p:nvPr/>
          </p:nvSpPr>
          <p:spPr bwMode="auto">
            <a:xfrm>
              <a:off x="4442026" y="2228586"/>
              <a:ext cx="380662" cy="195761"/>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0D95BC"/>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01" name="Freeform 14">
              <a:extLst>
                <a:ext uri="{FF2B5EF4-FFF2-40B4-BE49-F238E27FC236}">
                  <a16:creationId xmlns:a16="http://schemas.microsoft.com/office/drawing/2014/main" xmlns="" id="{CEAAFE94-4A3E-41E9-823E-B40D6B87C373}"/>
                </a:ext>
              </a:extLst>
            </p:cNvPr>
            <p:cNvSpPr/>
            <p:nvPr/>
          </p:nvSpPr>
          <p:spPr bwMode="auto">
            <a:xfrm>
              <a:off x="5619574" y="3904189"/>
              <a:ext cx="972069" cy="142371"/>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02" name="Freeform 15">
              <a:extLst>
                <a:ext uri="{FF2B5EF4-FFF2-40B4-BE49-F238E27FC236}">
                  <a16:creationId xmlns:a16="http://schemas.microsoft.com/office/drawing/2014/main" xmlns="" id="{2606EC35-0DFF-438A-91CD-21B4D49FBB42}"/>
                </a:ext>
              </a:extLst>
            </p:cNvPr>
            <p:cNvSpPr/>
            <p:nvPr/>
          </p:nvSpPr>
          <p:spPr bwMode="auto">
            <a:xfrm>
              <a:off x="5605086" y="4080785"/>
              <a:ext cx="974704" cy="154692"/>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03" name="Freeform 16">
              <a:extLst>
                <a:ext uri="{FF2B5EF4-FFF2-40B4-BE49-F238E27FC236}">
                  <a16:creationId xmlns:a16="http://schemas.microsoft.com/office/drawing/2014/main" xmlns="" id="{D56D6644-A95E-4F8C-AD5A-71B548676F6E}"/>
                </a:ext>
              </a:extLst>
            </p:cNvPr>
            <p:cNvSpPr>
              <a:spLocks noEditPoints="1"/>
            </p:cNvSpPr>
            <p:nvPr/>
          </p:nvSpPr>
          <p:spPr bwMode="auto">
            <a:xfrm>
              <a:off x="5619574" y="4231370"/>
              <a:ext cx="925969" cy="402473"/>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04" name="Freeform 17">
              <a:extLst>
                <a:ext uri="{FF2B5EF4-FFF2-40B4-BE49-F238E27FC236}">
                  <a16:creationId xmlns:a16="http://schemas.microsoft.com/office/drawing/2014/main" xmlns="" id="{E0A611C3-7CEA-4658-8C71-FE544F5C5BE1}"/>
                </a:ext>
              </a:extLst>
            </p:cNvPr>
            <p:cNvSpPr/>
            <p:nvPr/>
          </p:nvSpPr>
          <p:spPr bwMode="auto">
            <a:xfrm>
              <a:off x="7475463" y="3452434"/>
              <a:ext cx="10537" cy="8214"/>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05" name="Freeform 18">
              <a:extLst>
                <a:ext uri="{FF2B5EF4-FFF2-40B4-BE49-F238E27FC236}">
                  <a16:creationId xmlns:a16="http://schemas.microsoft.com/office/drawing/2014/main" xmlns="" id="{06DD8671-EE7D-4448-B6A5-818E99F4BE0E}"/>
                </a:ext>
              </a:extLst>
            </p:cNvPr>
            <p:cNvSpPr/>
            <p:nvPr/>
          </p:nvSpPr>
          <p:spPr bwMode="auto">
            <a:xfrm>
              <a:off x="7489952" y="3460647"/>
              <a:ext cx="10537" cy="2738"/>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06" name="Freeform 19">
              <a:extLst>
                <a:ext uri="{FF2B5EF4-FFF2-40B4-BE49-F238E27FC236}">
                  <a16:creationId xmlns:a16="http://schemas.microsoft.com/office/drawing/2014/main" xmlns="" id="{2A9466FF-69C3-4A6D-82D4-24BE4A7C3D3F}"/>
                </a:ext>
              </a:extLst>
            </p:cNvPr>
            <p:cNvSpPr/>
            <p:nvPr/>
          </p:nvSpPr>
          <p:spPr bwMode="auto">
            <a:xfrm>
              <a:off x="7486000" y="3460647"/>
              <a:ext cx="395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07" name="Freeform 20">
              <a:extLst>
                <a:ext uri="{FF2B5EF4-FFF2-40B4-BE49-F238E27FC236}">
                  <a16:creationId xmlns:a16="http://schemas.microsoft.com/office/drawing/2014/main" xmlns="" id="{CD46E440-74FD-4C70-90BC-64A97A4CF10E}"/>
                </a:ext>
              </a:extLst>
            </p:cNvPr>
            <p:cNvSpPr/>
            <p:nvPr/>
          </p:nvSpPr>
          <p:spPr bwMode="auto">
            <a:xfrm>
              <a:off x="7475463" y="345243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08" name="Freeform 21">
              <a:extLst>
                <a:ext uri="{FF2B5EF4-FFF2-40B4-BE49-F238E27FC236}">
                  <a16:creationId xmlns:a16="http://schemas.microsoft.com/office/drawing/2014/main" xmlns="" id="{37023E13-C5C7-4D2C-B547-FC9C37DA0355}"/>
                </a:ext>
              </a:extLst>
            </p:cNvPr>
            <p:cNvSpPr/>
            <p:nvPr/>
          </p:nvSpPr>
          <p:spPr bwMode="auto">
            <a:xfrm>
              <a:off x="7212030" y="3141681"/>
              <a:ext cx="420176" cy="321704"/>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09" name="Freeform 22">
              <a:extLst>
                <a:ext uri="{FF2B5EF4-FFF2-40B4-BE49-F238E27FC236}">
                  <a16:creationId xmlns:a16="http://schemas.microsoft.com/office/drawing/2014/main" xmlns="" id="{B61ED4B9-6F03-4AD0-9736-D58BBB7FF7E3}"/>
                </a:ext>
              </a:extLst>
            </p:cNvPr>
            <p:cNvSpPr/>
            <p:nvPr/>
          </p:nvSpPr>
          <p:spPr bwMode="auto">
            <a:xfrm>
              <a:off x="4559255" y="3144419"/>
              <a:ext cx="417542" cy="316229"/>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10" name="Freeform 23">
              <a:extLst>
                <a:ext uri="{FF2B5EF4-FFF2-40B4-BE49-F238E27FC236}">
                  <a16:creationId xmlns:a16="http://schemas.microsoft.com/office/drawing/2014/main" xmlns="" id="{1A24A0C2-1D39-4349-A9A8-592100154BD6}"/>
                </a:ext>
              </a:extLst>
            </p:cNvPr>
            <p:cNvSpPr/>
            <p:nvPr/>
          </p:nvSpPr>
          <p:spPr bwMode="auto">
            <a:xfrm>
              <a:off x="7692795" y="2405182"/>
              <a:ext cx="52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11" name="Freeform 24">
              <a:extLst>
                <a:ext uri="{FF2B5EF4-FFF2-40B4-BE49-F238E27FC236}">
                  <a16:creationId xmlns:a16="http://schemas.microsoft.com/office/drawing/2014/main" xmlns="" id="{44ABDE47-4291-43D1-AAAB-B49B6EA61601}"/>
                </a:ext>
              </a:extLst>
            </p:cNvPr>
            <p:cNvSpPr/>
            <p:nvPr/>
          </p:nvSpPr>
          <p:spPr bwMode="auto">
            <a:xfrm>
              <a:off x="7698064" y="2396968"/>
              <a:ext cx="10537" cy="8214"/>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12" name="Freeform 25">
              <a:extLst>
                <a:ext uri="{FF2B5EF4-FFF2-40B4-BE49-F238E27FC236}">
                  <a16:creationId xmlns:a16="http://schemas.microsoft.com/office/drawing/2014/main" xmlns="" id="{C4451105-5872-4EEC-AFAB-BA595D472CE6}"/>
                </a:ext>
              </a:extLst>
            </p:cNvPr>
            <p:cNvSpPr/>
            <p:nvPr/>
          </p:nvSpPr>
          <p:spPr bwMode="auto">
            <a:xfrm>
              <a:off x="7317403" y="2201207"/>
              <a:ext cx="443885" cy="260102"/>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13" name="Freeform 26">
              <a:extLst>
                <a:ext uri="{FF2B5EF4-FFF2-40B4-BE49-F238E27FC236}">
                  <a16:creationId xmlns:a16="http://schemas.microsoft.com/office/drawing/2014/main" xmlns="" id="{C291B37D-E1B2-41CF-981C-05BECA52808F}"/>
                </a:ext>
              </a:extLst>
            </p:cNvPr>
            <p:cNvSpPr/>
            <p:nvPr/>
          </p:nvSpPr>
          <p:spPr bwMode="auto">
            <a:xfrm>
              <a:off x="4427538" y="2194363"/>
              <a:ext cx="432031" cy="266946"/>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14" name="Freeform 27">
              <a:extLst>
                <a:ext uri="{FF2B5EF4-FFF2-40B4-BE49-F238E27FC236}">
                  <a16:creationId xmlns:a16="http://schemas.microsoft.com/office/drawing/2014/main" xmlns="" id="{05D4ED3E-9F74-46D1-9810-244DB222EFCB}"/>
                </a:ext>
              </a:extLst>
            </p:cNvPr>
            <p:cNvSpPr/>
            <p:nvPr/>
          </p:nvSpPr>
          <p:spPr bwMode="auto">
            <a:xfrm>
              <a:off x="6843223" y="1300434"/>
              <a:ext cx="363538" cy="390153"/>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15" name="Freeform 28">
              <a:extLst>
                <a:ext uri="{FF2B5EF4-FFF2-40B4-BE49-F238E27FC236}">
                  <a16:creationId xmlns:a16="http://schemas.microsoft.com/office/drawing/2014/main" xmlns="" id="{BE8BEF04-F2CB-44BC-991F-5C13E7763A74}"/>
                </a:ext>
              </a:extLst>
            </p:cNvPr>
            <p:cNvSpPr/>
            <p:nvPr/>
          </p:nvSpPr>
          <p:spPr bwMode="auto">
            <a:xfrm>
              <a:off x="5175689" y="1671421"/>
              <a:ext cx="3951" cy="273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16" name="Freeform 29">
              <a:extLst>
                <a:ext uri="{FF2B5EF4-FFF2-40B4-BE49-F238E27FC236}">
                  <a16:creationId xmlns:a16="http://schemas.microsoft.com/office/drawing/2014/main" xmlns="" id="{BFF74591-2F30-419D-871E-4F7EDBFF7DF8}"/>
                </a:ext>
              </a:extLst>
            </p:cNvPr>
            <p:cNvSpPr/>
            <p:nvPr/>
          </p:nvSpPr>
          <p:spPr bwMode="auto">
            <a:xfrm>
              <a:off x="5161200" y="1660470"/>
              <a:ext cx="2634" cy="2738"/>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17" name="Freeform 30">
              <a:extLst>
                <a:ext uri="{FF2B5EF4-FFF2-40B4-BE49-F238E27FC236}">
                  <a16:creationId xmlns:a16="http://schemas.microsoft.com/office/drawing/2014/main" xmlns="" id="{CD72FD47-E4FE-4954-8FC7-8DE2AB56A02A}"/>
                </a:ext>
              </a:extLst>
            </p:cNvPr>
            <p:cNvSpPr/>
            <p:nvPr/>
          </p:nvSpPr>
          <p:spPr bwMode="auto">
            <a:xfrm>
              <a:off x="5179640" y="1674159"/>
              <a:ext cx="11855" cy="5476"/>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18" name="Freeform 31">
              <a:extLst>
                <a:ext uri="{FF2B5EF4-FFF2-40B4-BE49-F238E27FC236}">
                  <a16:creationId xmlns:a16="http://schemas.microsoft.com/office/drawing/2014/main" xmlns="" id="{CAF935DE-F2B4-40DB-9C34-2F9CED0E493F}"/>
                </a:ext>
              </a:extLst>
            </p:cNvPr>
            <p:cNvSpPr/>
            <p:nvPr/>
          </p:nvSpPr>
          <p:spPr bwMode="auto">
            <a:xfrm>
              <a:off x="5163834" y="1663208"/>
              <a:ext cx="7903" cy="5476"/>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19" name="Freeform 32">
              <a:extLst>
                <a:ext uri="{FF2B5EF4-FFF2-40B4-BE49-F238E27FC236}">
                  <a16:creationId xmlns:a16="http://schemas.microsoft.com/office/drawing/2014/main" xmlns="" id="{A7F28686-C374-435F-B401-9D379D772224}"/>
                </a:ext>
              </a:extLst>
            </p:cNvPr>
            <p:cNvSpPr/>
            <p:nvPr/>
          </p:nvSpPr>
          <p:spPr bwMode="auto">
            <a:xfrm>
              <a:off x="5171737" y="1668683"/>
              <a:ext cx="3952" cy="273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20" name="Freeform 33">
              <a:extLst>
                <a:ext uri="{FF2B5EF4-FFF2-40B4-BE49-F238E27FC236}">
                  <a16:creationId xmlns:a16="http://schemas.microsoft.com/office/drawing/2014/main" xmlns="" id="{3EA7835C-EB27-4A64-BF30-EAE315A47E5A}"/>
                </a:ext>
              </a:extLst>
            </p:cNvPr>
            <p:cNvSpPr/>
            <p:nvPr/>
          </p:nvSpPr>
          <p:spPr bwMode="auto">
            <a:xfrm>
              <a:off x="4987334" y="1292220"/>
              <a:ext cx="360904" cy="398367"/>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21" name="Freeform 34">
              <a:extLst>
                <a:ext uri="{FF2B5EF4-FFF2-40B4-BE49-F238E27FC236}">
                  <a16:creationId xmlns:a16="http://schemas.microsoft.com/office/drawing/2014/main" xmlns="" id="{F15C5600-9CE8-470A-8246-D6472D694CE9}"/>
                </a:ext>
              </a:extLst>
            </p:cNvPr>
            <p:cNvSpPr/>
            <p:nvPr/>
          </p:nvSpPr>
          <p:spPr bwMode="auto">
            <a:xfrm>
              <a:off x="5984430" y="954088"/>
              <a:ext cx="222601" cy="431221"/>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22" name="Freeform 35">
              <a:extLst>
                <a:ext uri="{FF2B5EF4-FFF2-40B4-BE49-F238E27FC236}">
                  <a16:creationId xmlns:a16="http://schemas.microsoft.com/office/drawing/2014/main" xmlns="" id="{C6D93A9E-6ED3-4042-8F0F-84EBBAA88802}"/>
                </a:ext>
              </a:extLst>
            </p:cNvPr>
            <p:cNvSpPr/>
            <p:nvPr/>
          </p:nvSpPr>
          <p:spPr bwMode="auto">
            <a:xfrm>
              <a:off x="6292647" y="2822713"/>
              <a:ext cx="50052" cy="32855"/>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23" name="Freeform 36">
              <a:extLst>
                <a:ext uri="{FF2B5EF4-FFF2-40B4-BE49-F238E27FC236}">
                  <a16:creationId xmlns:a16="http://schemas.microsoft.com/office/drawing/2014/main" xmlns="" id="{EBBE3E00-97FF-4F00-8B01-16B28399297B}"/>
                </a:ext>
              </a:extLst>
            </p:cNvPr>
            <p:cNvSpPr/>
            <p:nvPr/>
          </p:nvSpPr>
          <p:spPr bwMode="auto">
            <a:xfrm>
              <a:off x="6290013" y="2833665"/>
              <a:ext cx="2634" cy="21903"/>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24" name="Freeform 37">
              <a:extLst>
                <a:ext uri="{FF2B5EF4-FFF2-40B4-BE49-F238E27FC236}">
                  <a16:creationId xmlns:a16="http://schemas.microsoft.com/office/drawing/2014/main" xmlns="" id="{4957F8D7-BA18-4A2A-A869-F00CA836B463}"/>
                </a:ext>
              </a:extLst>
            </p:cNvPr>
            <p:cNvSpPr>
              <a:spLocks noEditPoints="1"/>
            </p:cNvSpPr>
            <p:nvPr/>
          </p:nvSpPr>
          <p:spPr bwMode="auto">
            <a:xfrm>
              <a:off x="6286061" y="2674866"/>
              <a:ext cx="121179" cy="177964"/>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25" name="Freeform 38">
              <a:extLst>
                <a:ext uri="{FF2B5EF4-FFF2-40B4-BE49-F238E27FC236}">
                  <a16:creationId xmlns:a16="http://schemas.microsoft.com/office/drawing/2014/main" xmlns="" id="{05527598-0D8F-41FD-8A25-A315E3CB0A83}"/>
                </a:ext>
              </a:extLst>
            </p:cNvPr>
            <p:cNvSpPr/>
            <p:nvPr/>
          </p:nvSpPr>
          <p:spPr bwMode="auto">
            <a:xfrm>
              <a:off x="5940963" y="2652963"/>
              <a:ext cx="111960" cy="172489"/>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26" name="Freeform 39">
              <a:extLst>
                <a:ext uri="{FF2B5EF4-FFF2-40B4-BE49-F238E27FC236}">
                  <a16:creationId xmlns:a16="http://schemas.microsoft.com/office/drawing/2014/main" xmlns="" id="{5B21270B-2244-4968-9987-22162E0C09C7}"/>
                </a:ext>
              </a:extLst>
            </p:cNvPr>
            <p:cNvSpPr>
              <a:spLocks noEditPoints="1"/>
            </p:cNvSpPr>
            <p:nvPr/>
          </p:nvSpPr>
          <p:spPr bwMode="auto">
            <a:xfrm>
              <a:off x="5533959" y="2908958"/>
              <a:ext cx="160694" cy="145109"/>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27" name="Freeform 40">
              <a:extLst>
                <a:ext uri="{FF2B5EF4-FFF2-40B4-BE49-F238E27FC236}">
                  <a16:creationId xmlns:a16="http://schemas.microsoft.com/office/drawing/2014/main" xmlns="" id="{B141F192-D7B6-4FC1-9FD6-4DE67022ECA6}"/>
                </a:ext>
              </a:extLst>
            </p:cNvPr>
            <p:cNvSpPr/>
            <p:nvPr/>
          </p:nvSpPr>
          <p:spPr bwMode="auto">
            <a:xfrm>
              <a:off x="6614036" y="2956871"/>
              <a:ext cx="0" cy="4107"/>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28" name="Freeform 41">
              <a:extLst>
                <a:ext uri="{FF2B5EF4-FFF2-40B4-BE49-F238E27FC236}">
                  <a16:creationId xmlns:a16="http://schemas.microsoft.com/office/drawing/2014/main" xmlns="" id="{CAAE2D9A-7913-468E-93A6-F8BBDAF8AF72}"/>
                </a:ext>
              </a:extLst>
            </p:cNvPr>
            <p:cNvSpPr/>
            <p:nvPr/>
          </p:nvSpPr>
          <p:spPr bwMode="auto">
            <a:xfrm>
              <a:off x="6614036" y="296097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29" name="Freeform 42">
              <a:extLst>
                <a:ext uri="{FF2B5EF4-FFF2-40B4-BE49-F238E27FC236}">
                  <a16:creationId xmlns:a16="http://schemas.microsoft.com/office/drawing/2014/main" xmlns="" id="{271043D8-C20F-48C9-9A75-9C8897A09F27}"/>
                </a:ext>
              </a:extLst>
            </p:cNvPr>
            <p:cNvSpPr/>
            <p:nvPr/>
          </p:nvSpPr>
          <p:spPr bwMode="auto">
            <a:xfrm>
              <a:off x="6616670" y="29609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30" name="Freeform 43">
              <a:extLst>
                <a:ext uri="{FF2B5EF4-FFF2-40B4-BE49-F238E27FC236}">
                  <a16:creationId xmlns:a16="http://schemas.microsoft.com/office/drawing/2014/main" xmlns="" id="{02D5FCFB-2891-43F5-B2B9-D1624DC9672F}"/>
                </a:ext>
              </a:extLst>
            </p:cNvPr>
            <p:cNvSpPr>
              <a:spLocks noEditPoints="1"/>
            </p:cNvSpPr>
            <p:nvPr/>
          </p:nvSpPr>
          <p:spPr bwMode="auto">
            <a:xfrm>
              <a:off x="6503394" y="2939075"/>
              <a:ext cx="151474" cy="153323"/>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31" name="Freeform 44">
              <a:extLst>
                <a:ext uri="{FF2B5EF4-FFF2-40B4-BE49-F238E27FC236}">
                  <a16:creationId xmlns:a16="http://schemas.microsoft.com/office/drawing/2014/main" xmlns="" id="{D69F0749-1F50-4FF1-A8CD-160268D3E5DE}"/>
                </a:ext>
              </a:extLst>
            </p:cNvPr>
            <p:cNvSpPr/>
            <p:nvPr/>
          </p:nvSpPr>
          <p:spPr bwMode="auto">
            <a:xfrm>
              <a:off x="6614036" y="29568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32" name="Freeform 45">
              <a:extLst>
                <a:ext uri="{FF2B5EF4-FFF2-40B4-BE49-F238E27FC236}">
                  <a16:creationId xmlns:a16="http://schemas.microsoft.com/office/drawing/2014/main" xmlns="" id="{BA397109-B685-437E-9404-BAC4540A8AA0}"/>
                </a:ext>
              </a:extLst>
            </p:cNvPr>
            <p:cNvSpPr/>
            <p:nvPr/>
          </p:nvSpPr>
          <p:spPr bwMode="auto">
            <a:xfrm>
              <a:off x="6614036" y="2960978"/>
              <a:ext cx="2634"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33" name="Freeform 46">
              <a:extLst>
                <a:ext uri="{FF2B5EF4-FFF2-40B4-BE49-F238E27FC236}">
                  <a16:creationId xmlns:a16="http://schemas.microsoft.com/office/drawing/2014/main" xmlns="" id="{76B15724-A72D-4D75-9B51-D088D79D772A}"/>
                </a:ext>
              </a:extLst>
            </p:cNvPr>
            <p:cNvSpPr>
              <a:spLocks noEditPoints="1"/>
            </p:cNvSpPr>
            <p:nvPr/>
          </p:nvSpPr>
          <p:spPr bwMode="auto">
            <a:xfrm>
              <a:off x="4999189" y="1544108"/>
              <a:ext cx="2202304" cy="313901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grpSp>
      <p:sp>
        <p:nvSpPr>
          <p:cNvPr id="19459" name="TextBox 127"/>
          <p:cNvSpPr txBox="1">
            <a:spLocks noChangeArrowheads="1"/>
          </p:cNvSpPr>
          <p:nvPr/>
        </p:nvSpPr>
        <p:spPr bwMode="auto">
          <a:xfrm>
            <a:off x="6761560" y="1212959"/>
            <a:ext cx="2271713" cy="1815882"/>
          </a:xfrm>
          <a:prstGeom prst="rect">
            <a:avLst/>
          </a:prstGeom>
          <a:noFill/>
          <a:ln w="9525">
            <a:noFill/>
            <a:miter lim="800000"/>
            <a:headEnd/>
            <a:tailEnd/>
          </a:ln>
        </p:spPr>
        <p:txBody>
          <a:bodyPr lIns="0" anchor="ctr">
            <a:spAutoFit/>
          </a:bodyPr>
          <a:lstStyle/>
          <a:p>
            <a:pPr algn="justLow" rtl="1" eaLnBrk="1" hangingPunct="1"/>
            <a:r>
              <a:rPr lang="ar-SA" sz="2800" b="1"/>
              <a:t>الوصول إلى معرفة الخالق عزّ وجلّ من خِلال استخدام العقل البشريّ</a:t>
            </a:r>
          </a:p>
        </p:txBody>
      </p:sp>
      <p:sp>
        <p:nvSpPr>
          <p:cNvPr id="19460" name="TextBox 29"/>
          <p:cNvSpPr txBox="1">
            <a:spLocks noChangeArrowheads="1"/>
          </p:cNvSpPr>
          <p:nvPr/>
        </p:nvSpPr>
        <p:spPr bwMode="auto">
          <a:xfrm>
            <a:off x="336948" y="4534347"/>
            <a:ext cx="2174081" cy="1384995"/>
          </a:xfrm>
          <a:prstGeom prst="rect">
            <a:avLst/>
          </a:prstGeom>
          <a:noFill/>
          <a:ln w="9525">
            <a:noFill/>
            <a:miter lim="800000"/>
            <a:headEnd/>
            <a:tailEnd/>
          </a:ln>
        </p:spPr>
        <p:txBody>
          <a:bodyPr lIns="0" anchor="ctr">
            <a:spAutoFit/>
          </a:bodyPr>
          <a:lstStyle/>
          <a:p>
            <a:pPr algn="justLow" rtl="1" eaLnBrk="1" hangingPunct="1"/>
            <a:r>
              <a:rPr lang="ar-SA" sz="2800" b="1"/>
              <a:t>تحقيق محبّة الناس، فهذا أثرٌ واضح للعقل</a:t>
            </a:r>
            <a:endParaRPr lang="en-US" sz="2800" b="1"/>
          </a:p>
        </p:txBody>
      </p:sp>
      <p:grpSp>
        <p:nvGrpSpPr>
          <p:cNvPr id="3" name="Group 11"/>
          <p:cNvGrpSpPr>
            <a:grpSpLocks/>
          </p:cNvGrpSpPr>
          <p:nvPr/>
        </p:nvGrpSpPr>
        <p:grpSpPr bwMode="auto">
          <a:xfrm>
            <a:off x="6009085" y="1644650"/>
            <a:ext cx="604838" cy="846138"/>
            <a:chOff x="84904" y="2103969"/>
            <a:chExt cx="965439" cy="1033593"/>
          </a:xfrm>
        </p:grpSpPr>
        <p:grpSp>
          <p:nvGrpSpPr>
            <p:cNvPr id="4" name="组合 36"/>
            <p:cNvGrpSpPr>
              <a:grpSpLocks/>
            </p:cNvGrpSpPr>
            <p:nvPr/>
          </p:nvGrpSpPr>
          <p:grpSpPr bwMode="auto">
            <a:xfrm>
              <a:off x="84904" y="2103969"/>
              <a:ext cx="965439" cy="1033593"/>
              <a:chOff x="4427538" y="954088"/>
              <a:chExt cx="3333750" cy="3729038"/>
            </a:xfrm>
          </p:grpSpPr>
          <p:sp>
            <p:nvSpPr>
              <p:cNvPr id="147" name="Freeform 7">
                <a:extLst>
                  <a:ext uri="{FF2B5EF4-FFF2-40B4-BE49-F238E27FC236}">
                    <a16:creationId xmlns:a16="http://schemas.microsoft.com/office/drawing/2014/main" xmlns="" id="{279385CF-B8CC-4D69-A8AD-D0CAD04D3B0E}"/>
                  </a:ext>
                </a:extLst>
              </p:cNvPr>
              <p:cNvSpPr/>
              <p:nvPr/>
            </p:nvSpPr>
            <p:spPr bwMode="auto">
              <a:xfrm>
                <a:off x="4998473" y="1324895"/>
                <a:ext cx="288750" cy="314832"/>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00B09B"/>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48" name="Freeform 8">
                <a:extLst>
                  <a:ext uri="{FF2B5EF4-FFF2-40B4-BE49-F238E27FC236}">
                    <a16:creationId xmlns:a16="http://schemas.microsoft.com/office/drawing/2014/main" xmlns="" id="{6689C107-FBEF-4507-BE68-DABCACD66D9C}"/>
                  </a:ext>
                </a:extLst>
              </p:cNvPr>
              <p:cNvSpPr/>
              <p:nvPr/>
            </p:nvSpPr>
            <p:spPr bwMode="auto">
              <a:xfrm>
                <a:off x="5989413" y="989072"/>
                <a:ext cx="190310" cy="349816"/>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00B09B"/>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49" name="Freeform 9">
                <a:extLst>
                  <a:ext uri="{FF2B5EF4-FFF2-40B4-BE49-F238E27FC236}">
                    <a16:creationId xmlns:a16="http://schemas.microsoft.com/office/drawing/2014/main" xmlns="" id="{67EF54CA-3658-4669-A14C-74FE390CAAC0}"/>
                  </a:ext>
                </a:extLst>
              </p:cNvPr>
              <p:cNvSpPr/>
              <p:nvPr/>
            </p:nvSpPr>
            <p:spPr bwMode="auto">
              <a:xfrm>
                <a:off x="6868788" y="1317896"/>
                <a:ext cx="321560" cy="356814"/>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00B09B"/>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50" name="Freeform 10">
                <a:extLst>
                  <a:ext uri="{FF2B5EF4-FFF2-40B4-BE49-F238E27FC236}">
                    <a16:creationId xmlns:a16="http://schemas.microsoft.com/office/drawing/2014/main" xmlns="" id="{14954636-6DAB-425B-A65F-9A68074AA96D}"/>
                  </a:ext>
                </a:extLst>
              </p:cNvPr>
              <p:cNvSpPr/>
              <p:nvPr/>
            </p:nvSpPr>
            <p:spPr bwMode="auto">
              <a:xfrm>
                <a:off x="7354413" y="2227417"/>
                <a:ext cx="347810" cy="181904"/>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00B09B"/>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51" name="Freeform 11">
                <a:extLst>
                  <a:ext uri="{FF2B5EF4-FFF2-40B4-BE49-F238E27FC236}">
                    <a16:creationId xmlns:a16="http://schemas.microsoft.com/office/drawing/2014/main" xmlns="" id="{7ECEEA1A-59F2-42DC-94F5-4542F96712CF}"/>
                  </a:ext>
                </a:extLst>
              </p:cNvPr>
              <p:cNvSpPr/>
              <p:nvPr/>
            </p:nvSpPr>
            <p:spPr bwMode="auto">
              <a:xfrm>
                <a:off x="7236288" y="3192909"/>
                <a:ext cx="367500" cy="244873"/>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00B09B"/>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52" name="Freeform 12">
                <a:extLst>
                  <a:ext uri="{FF2B5EF4-FFF2-40B4-BE49-F238E27FC236}">
                    <a16:creationId xmlns:a16="http://schemas.microsoft.com/office/drawing/2014/main" xmlns="" id="{C026C59C-85E0-47DD-850B-F34A6E13F537}"/>
                  </a:ext>
                </a:extLst>
              </p:cNvPr>
              <p:cNvSpPr>
                <a:spLocks noEditPoints="1"/>
              </p:cNvSpPr>
              <p:nvPr/>
            </p:nvSpPr>
            <p:spPr bwMode="auto">
              <a:xfrm>
                <a:off x="4598163" y="3220894"/>
                <a:ext cx="354375" cy="209889"/>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00B09B"/>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53" name="Freeform 13">
                <a:extLst>
                  <a:ext uri="{FF2B5EF4-FFF2-40B4-BE49-F238E27FC236}">
                    <a16:creationId xmlns:a16="http://schemas.microsoft.com/office/drawing/2014/main" xmlns="" id="{C3CDCE40-2FE1-4C61-8D62-BA9DFC113612}"/>
                  </a:ext>
                </a:extLst>
              </p:cNvPr>
              <p:cNvSpPr/>
              <p:nvPr/>
            </p:nvSpPr>
            <p:spPr bwMode="auto">
              <a:xfrm>
                <a:off x="4440663" y="2227417"/>
                <a:ext cx="380625" cy="195897"/>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00B09B"/>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54" name="Freeform 14">
                <a:extLst>
                  <a:ext uri="{FF2B5EF4-FFF2-40B4-BE49-F238E27FC236}">
                    <a16:creationId xmlns:a16="http://schemas.microsoft.com/office/drawing/2014/main" xmlns="" id="{7986EFE5-B15A-420E-91C0-092EB4865083}"/>
                  </a:ext>
                </a:extLst>
              </p:cNvPr>
              <p:cNvSpPr/>
              <p:nvPr/>
            </p:nvSpPr>
            <p:spPr bwMode="auto">
              <a:xfrm>
                <a:off x="5621913" y="3906533"/>
                <a:ext cx="971250" cy="139926"/>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55" name="Freeform 15">
                <a:extLst>
                  <a:ext uri="{FF2B5EF4-FFF2-40B4-BE49-F238E27FC236}">
                    <a16:creationId xmlns:a16="http://schemas.microsoft.com/office/drawing/2014/main" xmlns="" id="{70941E8D-2413-47C0-91A0-9AAA3B2F2023}"/>
                  </a:ext>
                </a:extLst>
              </p:cNvPr>
              <p:cNvSpPr/>
              <p:nvPr/>
            </p:nvSpPr>
            <p:spPr bwMode="auto">
              <a:xfrm>
                <a:off x="5602223" y="4081443"/>
                <a:ext cx="977815" cy="153919"/>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56" name="Freeform 16">
                <a:extLst>
                  <a:ext uri="{FF2B5EF4-FFF2-40B4-BE49-F238E27FC236}">
                    <a16:creationId xmlns:a16="http://schemas.microsoft.com/office/drawing/2014/main" xmlns="" id="{5A5CED95-0582-490A-8514-2E694BAB5979}"/>
                  </a:ext>
                </a:extLst>
              </p:cNvPr>
              <p:cNvSpPr>
                <a:spLocks noEditPoints="1"/>
              </p:cNvSpPr>
              <p:nvPr/>
            </p:nvSpPr>
            <p:spPr bwMode="auto">
              <a:xfrm>
                <a:off x="5621913" y="4228363"/>
                <a:ext cx="925310" cy="405786"/>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57" name="Freeform 17">
                <a:extLst>
                  <a:ext uri="{FF2B5EF4-FFF2-40B4-BE49-F238E27FC236}">
                    <a16:creationId xmlns:a16="http://schemas.microsoft.com/office/drawing/2014/main" xmlns="" id="{335A492F-3196-400B-91A0-380BB51082F0}"/>
                  </a:ext>
                </a:extLst>
              </p:cNvPr>
              <p:cNvSpPr/>
              <p:nvPr/>
            </p:nvSpPr>
            <p:spPr bwMode="auto">
              <a:xfrm>
                <a:off x="7472538" y="3451775"/>
                <a:ext cx="13125" cy="6994"/>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58" name="Freeform 18">
                <a:extLst>
                  <a:ext uri="{FF2B5EF4-FFF2-40B4-BE49-F238E27FC236}">
                    <a16:creationId xmlns:a16="http://schemas.microsoft.com/office/drawing/2014/main" xmlns="" id="{FB3B04B6-E5F2-4FCE-8A3B-30B0FE651B0F}"/>
                  </a:ext>
                </a:extLst>
              </p:cNvPr>
              <p:cNvSpPr/>
              <p:nvPr/>
            </p:nvSpPr>
            <p:spPr bwMode="auto">
              <a:xfrm>
                <a:off x="7492223" y="3458769"/>
                <a:ext cx="6565" cy="6999"/>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59" name="Freeform 19">
                <a:extLst>
                  <a:ext uri="{FF2B5EF4-FFF2-40B4-BE49-F238E27FC236}">
                    <a16:creationId xmlns:a16="http://schemas.microsoft.com/office/drawing/2014/main" xmlns="" id="{C54B96F3-4351-45C7-BA00-8FCC1F5141B3}"/>
                  </a:ext>
                </a:extLst>
              </p:cNvPr>
              <p:cNvSpPr/>
              <p:nvPr/>
            </p:nvSpPr>
            <p:spPr bwMode="auto">
              <a:xfrm>
                <a:off x="7485663" y="3458769"/>
                <a:ext cx="6560"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60" name="Freeform 20">
                <a:extLst>
                  <a:ext uri="{FF2B5EF4-FFF2-40B4-BE49-F238E27FC236}">
                    <a16:creationId xmlns:a16="http://schemas.microsoft.com/office/drawing/2014/main" xmlns="" id="{3BFEF8F5-830D-4E65-9249-3A84036AD6D0}"/>
                  </a:ext>
                </a:extLst>
              </p:cNvPr>
              <p:cNvSpPr/>
              <p:nvPr/>
            </p:nvSpPr>
            <p:spPr bwMode="auto">
              <a:xfrm>
                <a:off x="7472538" y="34517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61" name="Freeform 21">
                <a:extLst>
                  <a:ext uri="{FF2B5EF4-FFF2-40B4-BE49-F238E27FC236}">
                    <a16:creationId xmlns:a16="http://schemas.microsoft.com/office/drawing/2014/main" xmlns="" id="{2DD0510A-099A-43FE-9D55-06BDA7AB7F86}"/>
                  </a:ext>
                </a:extLst>
              </p:cNvPr>
              <p:cNvSpPr/>
              <p:nvPr/>
            </p:nvSpPr>
            <p:spPr bwMode="auto">
              <a:xfrm>
                <a:off x="7210038" y="3143937"/>
                <a:ext cx="420000" cy="321830"/>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62" name="Freeform 22">
                <a:extLst>
                  <a:ext uri="{FF2B5EF4-FFF2-40B4-BE49-F238E27FC236}">
                    <a16:creationId xmlns:a16="http://schemas.microsoft.com/office/drawing/2014/main" xmlns="" id="{1956A465-BEEA-4690-B4F8-B69CCBDBBEF9}"/>
                  </a:ext>
                </a:extLst>
              </p:cNvPr>
              <p:cNvSpPr/>
              <p:nvPr/>
            </p:nvSpPr>
            <p:spPr bwMode="auto">
              <a:xfrm>
                <a:off x="4558788" y="3143937"/>
                <a:ext cx="420000" cy="314832"/>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63" name="Freeform 23">
                <a:extLst>
                  <a:ext uri="{FF2B5EF4-FFF2-40B4-BE49-F238E27FC236}">
                    <a16:creationId xmlns:a16="http://schemas.microsoft.com/office/drawing/2014/main" xmlns="" id="{3B3DE8AA-C4F7-4BB2-BA37-B1E0870127D4}"/>
                  </a:ext>
                </a:extLst>
              </p:cNvPr>
              <p:cNvSpPr/>
              <p:nvPr/>
            </p:nvSpPr>
            <p:spPr bwMode="auto">
              <a:xfrm>
                <a:off x="7695663" y="2402327"/>
                <a:ext cx="0"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64" name="Freeform 24">
                <a:extLst>
                  <a:ext uri="{FF2B5EF4-FFF2-40B4-BE49-F238E27FC236}">
                    <a16:creationId xmlns:a16="http://schemas.microsoft.com/office/drawing/2014/main" xmlns="" id="{F6FCB7DB-880C-4061-BA28-C0A45C6DE7FE}"/>
                  </a:ext>
                </a:extLst>
              </p:cNvPr>
              <p:cNvSpPr/>
              <p:nvPr/>
            </p:nvSpPr>
            <p:spPr bwMode="auto">
              <a:xfrm>
                <a:off x="7695663" y="2395329"/>
                <a:ext cx="13125" cy="6999"/>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65" name="Freeform 25">
                <a:extLst>
                  <a:ext uri="{FF2B5EF4-FFF2-40B4-BE49-F238E27FC236}">
                    <a16:creationId xmlns:a16="http://schemas.microsoft.com/office/drawing/2014/main" xmlns="" id="{D6777A9F-0890-4B50-85F1-1B58D9E931A7}"/>
                  </a:ext>
                </a:extLst>
              </p:cNvPr>
              <p:cNvSpPr/>
              <p:nvPr/>
            </p:nvSpPr>
            <p:spPr bwMode="auto">
              <a:xfrm>
                <a:off x="7315038" y="2199432"/>
                <a:ext cx="446250" cy="258866"/>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66" name="Freeform 26">
                <a:extLst>
                  <a:ext uri="{FF2B5EF4-FFF2-40B4-BE49-F238E27FC236}">
                    <a16:creationId xmlns:a16="http://schemas.microsoft.com/office/drawing/2014/main" xmlns="" id="{41648776-E7FB-4E95-B3D1-EAFD9E0F9939}"/>
                  </a:ext>
                </a:extLst>
              </p:cNvPr>
              <p:cNvSpPr/>
              <p:nvPr/>
            </p:nvSpPr>
            <p:spPr bwMode="auto">
              <a:xfrm>
                <a:off x="4427538" y="2192438"/>
                <a:ext cx="433125" cy="26586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67" name="Freeform 27">
                <a:extLst>
                  <a:ext uri="{FF2B5EF4-FFF2-40B4-BE49-F238E27FC236}">
                    <a16:creationId xmlns:a16="http://schemas.microsoft.com/office/drawing/2014/main" xmlns="" id="{AB6148CA-8C66-4CF7-BBC8-F2308591957D}"/>
                  </a:ext>
                </a:extLst>
              </p:cNvPr>
              <p:cNvSpPr/>
              <p:nvPr/>
            </p:nvSpPr>
            <p:spPr bwMode="auto">
              <a:xfrm>
                <a:off x="6842538" y="1296910"/>
                <a:ext cx="367500" cy="391794"/>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68" name="Freeform 28">
                <a:extLst>
                  <a:ext uri="{FF2B5EF4-FFF2-40B4-BE49-F238E27FC236}">
                    <a16:creationId xmlns:a16="http://schemas.microsoft.com/office/drawing/2014/main" xmlns="" id="{D6BC8BD8-5ECA-429A-8001-7D050C0AD47B}"/>
                  </a:ext>
                </a:extLst>
              </p:cNvPr>
              <p:cNvSpPr/>
              <p:nvPr/>
            </p:nvSpPr>
            <p:spPr bwMode="auto">
              <a:xfrm>
                <a:off x="5175663" y="1674711"/>
                <a:ext cx="6560" cy="0"/>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69" name="Freeform 29">
                <a:extLst>
                  <a:ext uri="{FF2B5EF4-FFF2-40B4-BE49-F238E27FC236}">
                    <a16:creationId xmlns:a16="http://schemas.microsoft.com/office/drawing/2014/main" xmlns="" id="{DB559735-ECBC-40A5-9246-C42D48D1A0C5}"/>
                  </a:ext>
                </a:extLst>
              </p:cNvPr>
              <p:cNvSpPr/>
              <p:nvPr/>
            </p:nvSpPr>
            <p:spPr bwMode="auto">
              <a:xfrm>
                <a:off x="5162538" y="1660718"/>
                <a:ext cx="0" cy="0"/>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70" name="Freeform 30">
                <a:extLst>
                  <a:ext uri="{FF2B5EF4-FFF2-40B4-BE49-F238E27FC236}">
                    <a16:creationId xmlns:a16="http://schemas.microsoft.com/office/drawing/2014/main" xmlns="" id="{18803ADE-6926-4E4D-875F-BF33847165CA}"/>
                  </a:ext>
                </a:extLst>
              </p:cNvPr>
              <p:cNvSpPr/>
              <p:nvPr/>
            </p:nvSpPr>
            <p:spPr bwMode="auto">
              <a:xfrm>
                <a:off x="5182223" y="1674711"/>
                <a:ext cx="6565" cy="6994"/>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71" name="Freeform 31">
                <a:extLst>
                  <a:ext uri="{FF2B5EF4-FFF2-40B4-BE49-F238E27FC236}">
                    <a16:creationId xmlns:a16="http://schemas.microsoft.com/office/drawing/2014/main" xmlns="" id="{3774F5E4-E462-4417-B6C7-D27120EAED86}"/>
                  </a:ext>
                </a:extLst>
              </p:cNvPr>
              <p:cNvSpPr/>
              <p:nvPr/>
            </p:nvSpPr>
            <p:spPr bwMode="auto">
              <a:xfrm>
                <a:off x="5162538" y="1660718"/>
                <a:ext cx="6560" cy="6994"/>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72" name="Freeform 32">
                <a:extLst>
                  <a:ext uri="{FF2B5EF4-FFF2-40B4-BE49-F238E27FC236}">
                    <a16:creationId xmlns:a16="http://schemas.microsoft.com/office/drawing/2014/main" xmlns="" id="{46C88A98-8A65-4FFA-B67A-98E517C0633F}"/>
                  </a:ext>
                </a:extLst>
              </p:cNvPr>
              <p:cNvSpPr/>
              <p:nvPr/>
            </p:nvSpPr>
            <p:spPr bwMode="auto">
              <a:xfrm>
                <a:off x="5169098" y="1667712"/>
                <a:ext cx="6565" cy="6999"/>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73" name="Freeform 33">
                <a:extLst>
                  <a:ext uri="{FF2B5EF4-FFF2-40B4-BE49-F238E27FC236}">
                    <a16:creationId xmlns:a16="http://schemas.microsoft.com/office/drawing/2014/main" xmlns="" id="{87EF6FF1-1053-48E3-BEFE-F58E7E752EC2}"/>
                  </a:ext>
                </a:extLst>
              </p:cNvPr>
              <p:cNvSpPr/>
              <p:nvPr/>
            </p:nvSpPr>
            <p:spPr bwMode="auto">
              <a:xfrm>
                <a:off x="4985348" y="1289911"/>
                <a:ext cx="360940" cy="398792"/>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74" name="Freeform 34">
                <a:extLst>
                  <a:ext uri="{FF2B5EF4-FFF2-40B4-BE49-F238E27FC236}">
                    <a16:creationId xmlns:a16="http://schemas.microsoft.com/office/drawing/2014/main" xmlns="" id="{C9EE44A6-D84B-4592-81C5-869486C2EF61}"/>
                  </a:ext>
                </a:extLst>
              </p:cNvPr>
              <p:cNvSpPr/>
              <p:nvPr/>
            </p:nvSpPr>
            <p:spPr bwMode="auto">
              <a:xfrm>
                <a:off x="5982848" y="954088"/>
                <a:ext cx="223125" cy="433772"/>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75" name="Freeform 35">
                <a:extLst>
                  <a:ext uri="{FF2B5EF4-FFF2-40B4-BE49-F238E27FC236}">
                    <a16:creationId xmlns:a16="http://schemas.microsoft.com/office/drawing/2014/main" xmlns="" id="{1EB5A7FC-7706-4D89-865B-65CC0444A2BE}"/>
                  </a:ext>
                </a:extLst>
              </p:cNvPr>
              <p:cNvSpPr/>
              <p:nvPr/>
            </p:nvSpPr>
            <p:spPr bwMode="auto">
              <a:xfrm>
                <a:off x="6291288" y="2822106"/>
                <a:ext cx="52500" cy="34979"/>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76" name="Freeform 36">
                <a:extLst>
                  <a:ext uri="{FF2B5EF4-FFF2-40B4-BE49-F238E27FC236}">
                    <a16:creationId xmlns:a16="http://schemas.microsoft.com/office/drawing/2014/main" xmlns="" id="{5C1049A2-BDA5-48DA-85B2-50410701FC97}"/>
                  </a:ext>
                </a:extLst>
              </p:cNvPr>
              <p:cNvSpPr/>
              <p:nvPr/>
            </p:nvSpPr>
            <p:spPr bwMode="auto">
              <a:xfrm>
                <a:off x="6291288" y="2836099"/>
                <a:ext cx="0" cy="20987"/>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77" name="Freeform 37">
                <a:extLst>
                  <a:ext uri="{FF2B5EF4-FFF2-40B4-BE49-F238E27FC236}">
                    <a16:creationId xmlns:a16="http://schemas.microsoft.com/office/drawing/2014/main" xmlns="" id="{7A33B0EB-BDBF-469D-BF53-7854E2296027}"/>
                  </a:ext>
                </a:extLst>
              </p:cNvPr>
              <p:cNvSpPr>
                <a:spLocks noEditPoints="1"/>
              </p:cNvSpPr>
              <p:nvPr/>
            </p:nvSpPr>
            <p:spPr bwMode="auto">
              <a:xfrm>
                <a:off x="6284723" y="2675181"/>
                <a:ext cx="124690" cy="17491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78" name="Freeform 38">
                <a:extLst>
                  <a:ext uri="{FF2B5EF4-FFF2-40B4-BE49-F238E27FC236}">
                    <a16:creationId xmlns:a16="http://schemas.microsoft.com/office/drawing/2014/main" xmlns="" id="{17A493DC-7C4C-4056-8B2E-3EA453B67E5B}"/>
                  </a:ext>
                </a:extLst>
              </p:cNvPr>
              <p:cNvSpPr/>
              <p:nvPr/>
            </p:nvSpPr>
            <p:spPr bwMode="auto">
              <a:xfrm>
                <a:off x="5943473" y="2654195"/>
                <a:ext cx="111565" cy="174906"/>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79" name="Freeform 39">
                <a:extLst>
                  <a:ext uri="{FF2B5EF4-FFF2-40B4-BE49-F238E27FC236}">
                    <a16:creationId xmlns:a16="http://schemas.microsoft.com/office/drawing/2014/main" xmlns="" id="{156FA4B9-ED0F-4A75-BCB9-579340DF20EC}"/>
                  </a:ext>
                </a:extLst>
              </p:cNvPr>
              <p:cNvSpPr>
                <a:spLocks noEditPoints="1"/>
              </p:cNvSpPr>
              <p:nvPr/>
            </p:nvSpPr>
            <p:spPr bwMode="auto">
              <a:xfrm>
                <a:off x="5536598" y="2906062"/>
                <a:ext cx="157500" cy="14692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80" name="Freeform 40">
                <a:extLst>
                  <a:ext uri="{FF2B5EF4-FFF2-40B4-BE49-F238E27FC236}">
                    <a16:creationId xmlns:a16="http://schemas.microsoft.com/office/drawing/2014/main" xmlns="" id="{0E372072-4182-4D9E-B203-E8F39D76BE79}"/>
                  </a:ext>
                </a:extLst>
              </p:cNvPr>
              <p:cNvSpPr/>
              <p:nvPr/>
            </p:nvSpPr>
            <p:spPr bwMode="auto">
              <a:xfrm>
                <a:off x="6612848" y="2955034"/>
                <a:ext cx="0" cy="6999"/>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81" name="Freeform 41">
                <a:extLst>
                  <a:ext uri="{FF2B5EF4-FFF2-40B4-BE49-F238E27FC236}">
                    <a16:creationId xmlns:a16="http://schemas.microsoft.com/office/drawing/2014/main" xmlns="" id="{B3FA64CD-86F8-40C6-9BD0-49103F6D1057}"/>
                  </a:ext>
                </a:extLst>
              </p:cNvPr>
              <p:cNvSpPr/>
              <p:nvPr/>
            </p:nvSpPr>
            <p:spPr bwMode="auto">
              <a:xfrm>
                <a:off x="6612848" y="29620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82" name="Freeform 42">
                <a:extLst>
                  <a:ext uri="{FF2B5EF4-FFF2-40B4-BE49-F238E27FC236}">
                    <a16:creationId xmlns:a16="http://schemas.microsoft.com/office/drawing/2014/main" xmlns="" id="{A77C3C05-D0C1-4B20-B137-D4573EEC6B80}"/>
                  </a:ext>
                </a:extLst>
              </p:cNvPr>
              <p:cNvSpPr/>
              <p:nvPr/>
            </p:nvSpPr>
            <p:spPr bwMode="auto">
              <a:xfrm>
                <a:off x="6619413" y="296203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83" name="Freeform 43">
                <a:extLst>
                  <a:ext uri="{FF2B5EF4-FFF2-40B4-BE49-F238E27FC236}">
                    <a16:creationId xmlns:a16="http://schemas.microsoft.com/office/drawing/2014/main" xmlns="" id="{25177CA4-1689-4BD6-8248-4766A4477310}"/>
                  </a:ext>
                </a:extLst>
              </p:cNvPr>
              <p:cNvSpPr>
                <a:spLocks noEditPoints="1"/>
              </p:cNvSpPr>
              <p:nvPr/>
            </p:nvSpPr>
            <p:spPr bwMode="auto">
              <a:xfrm>
                <a:off x="6501288" y="2941041"/>
                <a:ext cx="150935" cy="153919"/>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84" name="Freeform 44">
                <a:extLst>
                  <a:ext uri="{FF2B5EF4-FFF2-40B4-BE49-F238E27FC236}">
                    <a16:creationId xmlns:a16="http://schemas.microsoft.com/office/drawing/2014/main" xmlns="" id="{2A368F4A-A157-422B-B3FB-368CDA966F67}"/>
                  </a:ext>
                </a:extLst>
              </p:cNvPr>
              <p:cNvSpPr/>
              <p:nvPr/>
            </p:nvSpPr>
            <p:spPr bwMode="auto">
              <a:xfrm>
                <a:off x="6612848" y="295503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85" name="Freeform 45">
                <a:extLst>
                  <a:ext uri="{FF2B5EF4-FFF2-40B4-BE49-F238E27FC236}">
                    <a16:creationId xmlns:a16="http://schemas.microsoft.com/office/drawing/2014/main" xmlns="" id="{B782E7A7-309A-477C-BB6B-C928A9DC444D}"/>
                  </a:ext>
                </a:extLst>
              </p:cNvPr>
              <p:cNvSpPr/>
              <p:nvPr/>
            </p:nvSpPr>
            <p:spPr bwMode="auto">
              <a:xfrm>
                <a:off x="6612848" y="2962033"/>
                <a:ext cx="656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86" name="Freeform 46">
                <a:extLst>
                  <a:ext uri="{FF2B5EF4-FFF2-40B4-BE49-F238E27FC236}">
                    <a16:creationId xmlns:a16="http://schemas.microsoft.com/office/drawing/2014/main" xmlns="" id="{54916303-870D-40C2-89D6-B518ED30833B}"/>
                  </a:ext>
                </a:extLst>
              </p:cNvPr>
              <p:cNvSpPr>
                <a:spLocks noEditPoints="1"/>
              </p:cNvSpPr>
              <p:nvPr/>
            </p:nvSpPr>
            <p:spPr bwMode="auto">
              <a:xfrm>
                <a:off x="4998473" y="1541778"/>
                <a:ext cx="2205000" cy="314134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87" name="Freeform 5">
                <a:extLst>
                  <a:ext uri="{FF2B5EF4-FFF2-40B4-BE49-F238E27FC236}">
                    <a16:creationId xmlns:a16="http://schemas.microsoft.com/office/drawing/2014/main" xmlns="" id="{1E679924-1D1E-4428-8B6D-4CA4203793DA}"/>
                  </a:ext>
                </a:extLst>
              </p:cNvPr>
              <p:cNvSpPr/>
              <p:nvPr/>
            </p:nvSpPr>
            <p:spPr bwMode="auto">
              <a:xfrm>
                <a:off x="5024723" y="1548777"/>
                <a:ext cx="2145940" cy="2364754"/>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00B09B"/>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grpSp>
        <p:sp>
          <p:nvSpPr>
            <p:cNvPr id="146" name="Rectangle 142">
              <a:extLst>
                <a:ext uri="{FF2B5EF4-FFF2-40B4-BE49-F238E27FC236}">
                  <a16:creationId xmlns:a16="http://schemas.microsoft.com/office/drawing/2014/main" xmlns="" id="{BFCBBCC2-5624-4064-875C-ED49D4E3F27A}"/>
                </a:ext>
              </a:extLst>
            </p:cNvPr>
            <p:cNvSpPr/>
            <p:nvPr/>
          </p:nvSpPr>
          <p:spPr>
            <a:xfrm>
              <a:off x="296144" y="2250560"/>
              <a:ext cx="542958" cy="563943"/>
            </a:xfrm>
            <a:prstGeom prst="rect">
              <a:avLst/>
            </a:prstGeom>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2400" b="1" dirty="0">
                  <a:solidFill>
                    <a:prstClr val="white"/>
                  </a:solidFill>
                  <a:effectLst>
                    <a:outerShdw blurRad="38100" dist="38100" dir="2700000" algn="tl">
                      <a:srgbClr val="000000">
                        <a:alpha val="43137"/>
                      </a:srgbClr>
                    </a:outerShdw>
                  </a:effectLst>
                </a:rPr>
                <a:t>1</a:t>
              </a:r>
            </a:p>
          </p:txBody>
        </p:sp>
      </p:grpSp>
      <p:grpSp>
        <p:nvGrpSpPr>
          <p:cNvPr id="5" name="Group 143"/>
          <p:cNvGrpSpPr>
            <a:grpSpLocks/>
          </p:cNvGrpSpPr>
          <p:nvPr/>
        </p:nvGrpSpPr>
        <p:grpSpPr bwMode="auto">
          <a:xfrm>
            <a:off x="6178153" y="4610100"/>
            <a:ext cx="604838" cy="846138"/>
            <a:chOff x="84904" y="2103969"/>
            <a:chExt cx="965439" cy="1033593"/>
          </a:xfrm>
        </p:grpSpPr>
        <p:grpSp>
          <p:nvGrpSpPr>
            <p:cNvPr id="6" name="组合 36"/>
            <p:cNvGrpSpPr>
              <a:grpSpLocks/>
            </p:cNvGrpSpPr>
            <p:nvPr/>
          </p:nvGrpSpPr>
          <p:grpSpPr bwMode="auto">
            <a:xfrm>
              <a:off x="84904" y="2103969"/>
              <a:ext cx="965439" cy="1033593"/>
              <a:chOff x="4427538" y="954088"/>
              <a:chExt cx="3333750" cy="3729038"/>
            </a:xfrm>
          </p:grpSpPr>
          <p:sp>
            <p:nvSpPr>
              <p:cNvPr id="104" name="Freeform 7">
                <a:extLst>
                  <a:ext uri="{FF2B5EF4-FFF2-40B4-BE49-F238E27FC236}">
                    <a16:creationId xmlns:a16="http://schemas.microsoft.com/office/drawing/2014/main" xmlns="" id="{822819CA-DD50-44C9-80E6-D7B95D298BB1}"/>
                  </a:ext>
                </a:extLst>
              </p:cNvPr>
              <p:cNvSpPr/>
              <p:nvPr/>
            </p:nvSpPr>
            <p:spPr bwMode="auto">
              <a:xfrm>
                <a:off x="4998473" y="1324895"/>
                <a:ext cx="288750" cy="314832"/>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36F13"/>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05" name="Freeform 8">
                <a:extLst>
                  <a:ext uri="{FF2B5EF4-FFF2-40B4-BE49-F238E27FC236}">
                    <a16:creationId xmlns:a16="http://schemas.microsoft.com/office/drawing/2014/main" xmlns="" id="{63E62E00-676B-411B-8662-A6A4A2ECA872}"/>
                  </a:ext>
                </a:extLst>
              </p:cNvPr>
              <p:cNvSpPr/>
              <p:nvPr/>
            </p:nvSpPr>
            <p:spPr bwMode="auto">
              <a:xfrm>
                <a:off x="5989413" y="989072"/>
                <a:ext cx="190310" cy="349816"/>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36F13"/>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06" name="Freeform 9">
                <a:extLst>
                  <a:ext uri="{FF2B5EF4-FFF2-40B4-BE49-F238E27FC236}">
                    <a16:creationId xmlns:a16="http://schemas.microsoft.com/office/drawing/2014/main" xmlns="" id="{59B7EB8D-FD2D-4D4E-8F4A-6CFBA399A1A4}"/>
                  </a:ext>
                </a:extLst>
              </p:cNvPr>
              <p:cNvSpPr/>
              <p:nvPr/>
            </p:nvSpPr>
            <p:spPr bwMode="auto">
              <a:xfrm>
                <a:off x="6868788" y="1317896"/>
                <a:ext cx="321560" cy="356814"/>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36F13"/>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07" name="Freeform 10">
                <a:extLst>
                  <a:ext uri="{FF2B5EF4-FFF2-40B4-BE49-F238E27FC236}">
                    <a16:creationId xmlns:a16="http://schemas.microsoft.com/office/drawing/2014/main" xmlns="" id="{A9BC4577-663B-4591-A6A7-44AF72C01755}"/>
                  </a:ext>
                </a:extLst>
              </p:cNvPr>
              <p:cNvSpPr/>
              <p:nvPr/>
            </p:nvSpPr>
            <p:spPr bwMode="auto">
              <a:xfrm>
                <a:off x="7354413" y="2227417"/>
                <a:ext cx="347810" cy="181904"/>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36F13"/>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08" name="Freeform 11">
                <a:extLst>
                  <a:ext uri="{FF2B5EF4-FFF2-40B4-BE49-F238E27FC236}">
                    <a16:creationId xmlns:a16="http://schemas.microsoft.com/office/drawing/2014/main" xmlns="" id="{9343CD28-4D1A-4DB6-BC36-FC445E945848}"/>
                  </a:ext>
                </a:extLst>
              </p:cNvPr>
              <p:cNvSpPr/>
              <p:nvPr/>
            </p:nvSpPr>
            <p:spPr bwMode="auto">
              <a:xfrm>
                <a:off x="7236288" y="3192909"/>
                <a:ext cx="367500" cy="244873"/>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36F13"/>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09" name="Freeform 12">
                <a:extLst>
                  <a:ext uri="{FF2B5EF4-FFF2-40B4-BE49-F238E27FC236}">
                    <a16:creationId xmlns:a16="http://schemas.microsoft.com/office/drawing/2014/main" xmlns="" id="{F992FA1C-9B10-4A1A-B804-11ACA0B925F1}"/>
                  </a:ext>
                </a:extLst>
              </p:cNvPr>
              <p:cNvSpPr>
                <a:spLocks noEditPoints="1"/>
              </p:cNvSpPr>
              <p:nvPr/>
            </p:nvSpPr>
            <p:spPr bwMode="auto">
              <a:xfrm>
                <a:off x="4598163" y="3220894"/>
                <a:ext cx="354375" cy="209889"/>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36F13"/>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10" name="Freeform 13">
                <a:extLst>
                  <a:ext uri="{FF2B5EF4-FFF2-40B4-BE49-F238E27FC236}">
                    <a16:creationId xmlns:a16="http://schemas.microsoft.com/office/drawing/2014/main" xmlns="" id="{342EF099-3661-4752-A659-2A4995661ABE}"/>
                  </a:ext>
                </a:extLst>
              </p:cNvPr>
              <p:cNvSpPr/>
              <p:nvPr/>
            </p:nvSpPr>
            <p:spPr bwMode="auto">
              <a:xfrm>
                <a:off x="4440663" y="2227417"/>
                <a:ext cx="380625" cy="195897"/>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36F13"/>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11" name="Freeform 14">
                <a:extLst>
                  <a:ext uri="{FF2B5EF4-FFF2-40B4-BE49-F238E27FC236}">
                    <a16:creationId xmlns:a16="http://schemas.microsoft.com/office/drawing/2014/main" xmlns="" id="{23A8DA61-4B1F-402A-BB7F-BDD26156C877}"/>
                  </a:ext>
                </a:extLst>
              </p:cNvPr>
              <p:cNvSpPr/>
              <p:nvPr/>
            </p:nvSpPr>
            <p:spPr bwMode="auto">
              <a:xfrm>
                <a:off x="5621913" y="3906533"/>
                <a:ext cx="971250" cy="139926"/>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12" name="Freeform 15">
                <a:extLst>
                  <a:ext uri="{FF2B5EF4-FFF2-40B4-BE49-F238E27FC236}">
                    <a16:creationId xmlns:a16="http://schemas.microsoft.com/office/drawing/2014/main" xmlns="" id="{131A0A76-AC2B-4B75-A10E-0E4FF9024634}"/>
                  </a:ext>
                </a:extLst>
              </p:cNvPr>
              <p:cNvSpPr/>
              <p:nvPr/>
            </p:nvSpPr>
            <p:spPr bwMode="auto">
              <a:xfrm>
                <a:off x="5602223" y="4081443"/>
                <a:ext cx="977815" cy="153919"/>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13" name="Freeform 16">
                <a:extLst>
                  <a:ext uri="{FF2B5EF4-FFF2-40B4-BE49-F238E27FC236}">
                    <a16:creationId xmlns:a16="http://schemas.microsoft.com/office/drawing/2014/main" xmlns="" id="{032334FF-1DBF-4115-A406-88EF5C0D5E80}"/>
                  </a:ext>
                </a:extLst>
              </p:cNvPr>
              <p:cNvSpPr>
                <a:spLocks noEditPoints="1"/>
              </p:cNvSpPr>
              <p:nvPr/>
            </p:nvSpPr>
            <p:spPr bwMode="auto">
              <a:xfrm>
                <a:off x="5621913" y="4228363"/>
                <a:ext cx="925310" cy="405786"/>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14" name="Freeform 17">
                <a:extLst>
                  <a:ext uri="{FF2B5EF4-FFF2-40B4-BE49-F238E27FC236}">
                    <a16:creationId xmlns:a16="http://schemas.microsoft.com/office/drawing/2014/main" xmlns="" id="{19B391F8-A77E-4553-92B0-A9E7CEAC1C97}"/>
                  </a:ext>
                </a:extLst>
              </p:cNvPr>
              <p:cNvSpPr/>
              <p:nvPr/>
            </p:nvSpPr>
            <p:spPr bwMode="auto">
              <a:xfrm>
                <a:off x="7472538" y="3451775"/>
                <a:ext cx="13125" cy="6994"/>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15" name="Freeform 18">
                <a:extLst>
                  <a:ext uri="{FF2B5EF4-FFF2-40B4-BE49-F238E27FC236}">
                    <a16:creationId xmlns:a16="http://schemas.microsoft.com/office/drawing/2014/main" xmlns="" id="{D4CC21C4-7B52-43E8-9984-F9894C3AE8C2}"/>
                  </a:ext>
                </a:extLst>
              </p:cNvPr>
              <p:cNvSpPr/>
              <p:nvPr/>
            </p:nvSpPr>
            <p:spPr bwMode="auto">
              <a:xfrm>
                <a:off x="7492223" y="3458769"/>
                <a:ext cx="6565" cy="6999"/>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16" name="Freeform 19">
                <a:extLst>
                  <a:ext uri="{FF2B5EF4-FFF2-40B4-BE49-F238E27FC236}">
                    <a16:creationId xmlns:a16="http://schemas.microsoft.com/office/drawing/2014/main" xmlns="" id="{E23542B8-9B5C-4B80-B811-6CAFAEE1B0B3}"/>
                  </a:ext>
                </a:extLst>
              </p:cNvPr>
              <p:cNvSpPr/>
              <p:nvPr/>
            </p:nvSpPr>
            <p:spPr bwMode="auto">
              <a:xfrm>
                <a:off x="7485663" y="3458769"/>
                <a:ext cx="6560"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17" name="Freeform 20">
                <a:extLst>
                  <a:ext uri="{FF2B5EF4-FFF2-40B4-BE49-F238E27FC236}">
                    <a16:creationId xmlns:a16="http://schemas.microsoft.com/office/drawing/2014/main" xmlns="" id="{B21BFB99-00B9-467E-BF42-42B7D7597BF3}"/>
                  </a:ext>
                </a:extLst>
              </p:cNvPr>
              <p:cNvSpPr/>
              <p:nvPr/>
            </p:nvSpPr>
            <p:spPr bwMode="auto">
              <a:xfrm>
                <a:off x="7472538" y="34517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18" name="Freeform 21">
                <a:extLst>
                  <a:ext uri="{FF2B5EF4-FFF2-40B4-BE49-F238E27FC236}">
                    <a16:creationId xmlns:a16="http://schemas.microsoft.com/office/drawing/2014/main" xmlns="" id="{F4DBF2E6-768D-4400-9C28-F4D4F0EE6EC6}"/>
                  </a:ext>
                </a:extLst>
              </p:cNvPr>
              <p:cNvSpPr/>
              <p:nvPr/>
            </p:nvSpPr>
            <p:spPr bwMode="auto">
              <a:xfrm>
                <a:off x="7210038" y="3143937"/>
                <a:ext cx="420000" cy="321830"/>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19" name="Freeform 22">
                <a:extLst>
                  <a:ext uri="{FF2B5EF4-FFF2-40B4-BE49-F238E27FC236}">
                    <a16:creationId xmlns:a16="http://schemas.microsoft.com/office/drawing/2014/main" xmlns="" id="{0CED120E-2EA5-4FA7-B93A-40CD54CEE1B8}"/>
                  </a:ext>
                </a:extLst>
              </p:cNvPr>
              <p:cNvSpPr/>
              <p:nvPr/>
            </p:nvSpPr>
            <p:spPr bwMode="auto">
              <a:xfrm>
                <a:off x="4558788" y="3143937"/>
                <a:ext cx="420000" cy="314832"/>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20" name="Freeform 23">
                <a:extLst>
                  <a:ext uri="{FF2B5EF4-FFF2-40B4-BE49-F238E27FC236}">
                    <a16:creationId xmlns:a16="http://schemas.microsoft.com/office/drawing/2014/main" xmlns="" id="{52888BA1-64B8-4A64-A67E-D7CA438959C3}"/>
                  </a:ext>
                </a:extLst>
              </p:cNvPr>
              <p:cNvSpPr/>
              <p:nvPr/>
            </p:nvSpPr>
            <p:spPr bwMode="auto">
              <a:xfrm>
                <a:off x="7695663" y="2402327"/>
                <a:ext cx="0"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21" name="Freeform 24">
                <a:extLst>
                  <a:ext uri="{FF2B5EF4-FFF2-40B4-BE49-F238E27FC236}">
                    <a16:creationId xmlns:a16="http://schemas.microsoft.com/office/drawing/2014/main" xmlns="" id="{AFB575F6-8923-474C-8D41-E969B82F0E1C}"/>
                  </a:ext>
                </a:extLst>
              </p:cNvPr>
              <p:cNvSpPr/>
              <p:nvPr/>
            </p:nvSpPr>
            <p:spPr bwMode="auto">
              <a:xfrm>
                <a:off x="7695663" y="2395329"/>
                <a:ext cx="13125" cy="6999"/>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22" name="Freeform 25">
                <a:extLst>
                  <a:ext uri="{FF2B5EF4-FFF2-40B4-BE49-F238E27FC236}">
                    <a16:creationId xmlns:a16="http://schemas.microsoft.com/office/drawing/2014/main" xmlns="" id="{7281FF0F-A326-40EB-BD92-D7E763A120C7}"/>
                  </a:ext>
                </a:extLst>
              </p:cNvPr>
              <p:cNvSpPr/>
              <p:nvPr/>
            </p:nvSpPr>
            <p:spPr bwMode="auto">
              <a:xfrm>
                <a:off x="7315038" y="2199432"/>
                <a:ext cx="446250" cy="258866"/>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23" name="Freeform 26">
                <a:extLst>
                  <a:ext uri="{FF2B5EF4-FFF2-40B4-BE49-F238E27FC236}">
                    <a16:creationId xmlns:a16="http://schemas.microsoft.com/office/drawing/2014/main" xmlns="" id="{CFE6AB4B-4BBA-40C8-ACBE-81B33AF16700}"/>
                  </a:ext>
                </a:extLst>
              </p:cNvPr>
              <p:cNvSpPr/>
              <p:nvPr/>
            </p:nvSpPr>
            <p:spPr bwMode="auto">
              <a:xfrm>
                <a:off x="4427538" y="2192438"/>
                <a:ext cx="433125" cy="26586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24" name="Freeform 27">
                <a:extLst>
                  <a:ext uri="{FF2B5EF4-FFF2-40B4-BE49-F238E27FC236}">
                    <a16:creationId xmlns:a16="http://schemas.microsoft.com/office/drawing/2014/main" xmlns="" id="{A8AF97EB-AE5E-4DA3-9BEF-D4CF84663EB6}"/>
                  </a:ext>
                </a:extLst>
              </p:cNvPr>
              <p:cNvSpPr/>
              <p:nvPr/>
            </p:nvSpPr>
            <p:spPr bwMode="auto">
              <a:xfrm>
                <a:off x="6842538" y="1296910"/>
                <a:ext cx="367500" cy="391794"/>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25" name="Freeform 28">
                <a:extLst>
                  <a:ext uri="{FF2B5EF4-FFF2-40B4-BE49-F238E27FC236}">
                    <a16:creationId xmlns:a16="http://schemas.microsoft.com/office/drawing/2014/main" xmlns="" id="{8C628078-6551-4DB3-986F-41574999682A}"/>
                  </a:ext>
                </a:extLst>
              </p:cNvPr>
              <p:cNvSpPr/>
              <p:nvPr/>
            </p:nvSpPr>
            <p:spPr bwMode="auto">
              <a:xfrm>
                <a:off x="5175663" y="1674711"/>
                <a:ext cx="6560" cy="0"/>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26" name="Freeform 29">
                <a:extLst>
                  <a:ext uri="{FF2B5EF4-FFF2-40B4-BE49-F238E27FC236}">
                    <a16:creationId xmlns:a16="http://schemas.microsoft.com/office/drawing/2014/main" xmlns="" id="{CFE47507-8BEC-4873-9B32-3E9F4A03E341}"/>
                  </a:ext>
                </a:extLst>
              </p:cNvPr>
              <p:cNvSpPr/>
              <p:nvPr/>
            </p:nvSpPr>
            <p:spPr bwMode="auto">
              <a:xfrm>
                <a:off x="5162538" y="1660718"/>
                <a:ext cx="0" cy="0"/>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27" name="Freeform 30">
                <a:extLst>
                  <a:ext uri="{FF2B5EF4-FFF2-40B4-BE49-F238E27FC236}">
                    <a16:creationId xmlns:a16="http://schemas.microsoft.com/office/drawing/2014/main" xmlns="" id="{F4A66285-E019-4637-9EC2-7BE7A8236209}"/>
                  </a:ext>
                </a:extLst>
              </p:cNvPr>
              <p:cNvSpPr/>
              <p:nvPr/>
            </p:nvSpPr>
            <p:spPr bwMode="auto">
              <a:xfrm>
                <a:off x="5182223" y="1674711"/>
                <a:ext cx="6565" cy="6994"/>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28" name="Freeform 31">
                <a:extLst>
                  <a:ext uri="{FF2B5EF4-FFF2-40B4-BE49-F238E27FC236}">
                    <a16:creationId xmlns:a16="http://schemas.microsoft.com/office/drawing/2014/main" xmlns="" id="{E0CF19E2-2559-4631-BD2C-1452F298994F}"/>
                  </a:ext>
                </a:extLst>
              </p:cNvPr>
              <p:cNvSpPr/>
              <p:nvPr/>
            </p:nvSpPr>
            <p:spPr bwMode="auto">
              <a:xfrm>
                <a:off x="5162538" y="1660718"/>
                <a:ext cx="6560" cy="6994"/>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29" name="Freeform 32">
                <a:extLst>
                  <a:ext uri="{FF2B5EF4-FFF2-40B4-BE49-F238E27FC236}">
                    <a16:creationId xmlns:a16="http://schemas.microsoft.com/office/drawing/2014/main" xmlns="" id="{07E5CA56-039E-4483-9A38-676992714366}"/>
                  </a:ext>
                </a:extLst>
              </p:cNvPr>
              <p:cNvSpPr/>
              <p:nvPr/>
            </p:nvSpPr>
            <p:spPr bwMode="auto">
              <a:xfrm>
                <a:off x="5169098" y="1667712"/>
                <a:ext cx="6565" cy="6999"/>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30" name="Freeform 33">
                <a:extLst>
                  <a:ext uri="{FF2B5EF4-FFF2-40B4-BE49-F238E27FC236}">
                    <a16:creationId xmlns:a16="http://schemas.microsoft.com/office/drawing/2014/main" xmlns="" id="{30B7347B-E498-41F8-9A6B-A4BC2B8C56AE}"/>
                  </a:ext>
                </a:extLst>
              </p:cNvPr>
              <p:cNvSpPr/>
              <p:nvPr/>
            </p:nvSpPr>
            <p:spPr bwMode="auto">
              <a:xfrm>
                <a:off x="4985348" y="1289911"/>
                <a:ext cx="360940" cy="398792"/>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31" name="Freeform 34">
                <a:extLst>
                  <a:ext uri="{FF2B5EF4-FFF2-40B4-BE49-F238E27FC236}">
                    <a16:creationId xmlns:a16="http://schemas.microsoft.com/office/drawing/2014/main" xmlns="" id="{1E9C6CAD-814B-47A9-8D24-43C73C2CCF6D}"/>
                  </a:ext>
                </a:extLst>
              </p:cNvPr>
              <p:cNvSpPr/>
              <p:nvPr/>
            </p:nvSpPr>
            <p:spPr bwMode="auto">
              <a:xfrm>
                <a:off x="5982848" y="954088"/>
                <a:ext cx="223125" cy="433772"/>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32" name="Freeform 35">
                <a:extLst>
                  <a:ext uri="{FF2B5EF4-FFF2-40B4-BE49-F238E27FC236}">
                    <a16:creationId xmlns:a16="http://schemas.microsoft.com/office/drawing/2014/main" xmlns="" id="{0B222FB3-866B-43B3-A836-40474D2170C8}"/>
                  </a:ext>
                </a:extLst>
              </p:cNvPr>
              <p:cNvSpPr/>
              <p:nvPr/>
            </p:nvSpPr>
            <p:spPr bwMode="auto">
              <a:xfrm>
                <a:off x="6291288" y="2822106"/>
                <a:ext cx="52500" cy="34979"/>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33" name="Freeform 36">
                <a:extLst>
                  <a:ext uri="{FF2B5EF4-FFF2-40B4-BE49-F238E27FC236}">
                    <a16:creationId xmlns:a16="http://schemas.microsoft.com/office/drawing/2014/main" xmlns="" id="{1D5E22EC-DEA2-4543-BE26-5D8C2ADD7C25}"/>
                  </a:ext>
                </a:extLst>
              </p:cNvPr>
              <p:cNvSpPr/>
              <p:nvPr/>
            </p:nvSpPr>
            <p:spPr bwMode="auto">
              <a:xfrm>
                <a:off x="6291288" y="2836099"/>
                <a:ext cx="0" cy="20987"/>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34" name="Freeform 37">
                <a:extLst>
                  <a:ext uri="{FF2B5EF4-FFF2-40B4-BE49-F238E27FC236}">
                    <a16:creationId xmlns:a16="http://schemas.microsoft.com/office/drawing/2014/main" xmlns="" id="{F7758BDF-2FE9-4E26-995A-ED356B60FB5F}"/>
                  </a:ext>
                </a:extLst>
              </p:cNvPr>
              <p:cNvSpPr>
                <a:spLocks noEditPoints="1"/>
              </p:cNvSpPr>
              <p:nvPr/>
            </p:nvSpPr>
            <p:spPr bwMode="auto">
              <a:xfrm>
                <a:off x="6284723" y="2675181"/>
                <a:ext cx="124690" cy="17491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35" name="Freeform 38">
                <a:extLst>
                  <a:ext uri="{FF2B5EF4-FFF2-40B4-BE49-F238E27FC236}">
                    <a16:creationId xmlns:a16="http://schemas.microsoft.com/office/drawing/2014/main" xmlns="" id="{21EAD286-C66E-4635-BF02-0E90D8566CE7}"/>
                  </a:ext>
                </a:extLst>
              </p:cNvPr>
              <p:cNvSpPr/>
              <p:nvPr/>
            </p:nvSpPr>
            <p:spPr bwMode="auto">
              <a:xfrm>
                <a:off x="5943473" y="2654195"/>
                <a:ext cx="111565" cy="174906"/>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36" name="Freeform 39">
                <a:extLst>
                  <a:ext uri="{FF2B5EF4-FFF2-40B4-BE49-F238E27FC236}">
                    <a16:creationId xmlns:a16="http://schemas.microsoft.com/office/drawing/2014/main" xmlns="" id="{ADABEE52-8FB6-4234-B1DB-0E4A520BB8F7}"/>
                  </a:ext>
                </a:extLst>
              </p:cNvPr>
              <p:cNvSpPr>
                <a:spLocks noEditPoints="1"/>
              </p:cNvSpPr>
              <p:nvPr/>
            </p:nvSpPr>
            <p:spPr bwMode="auto">
              <a:xfrm>
                <a:off x="5536598" y="2906062"/>
                <a:ext cx="157500" cy="14692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37" name="Freeform 40">
                <a:extLst>
                  <a:ext uri="{FF2B5EF4-FFF2-40B4-BE49-F238E27FC236}">
                    <a16:creationId xmlns:a16="http://schemas.microsoft.com/office/drawing/2014/main" xmlns="" id="{AA769691-B31A-4B3D-AB74-FAF76C7B1BA7}"/>
                  </a:ext>
                </a:extLst>
              </p:cNvPr>
              <p:cNvSpPr/>
              <p:nvPr/>
            </p:nvSpPr>
            <p:spPr bwMode="auto">
              <a:xfrm>
                <a:off x="6612848" y="2955034"/>
                <a:ext cx="0" cy="6999"/>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38" name="Freeform 41">
                <a:extLst>
                  <a:ext uri="{FF2B5EF4-FFF2-40B4-BE49-F238E27FC236}">
                    <a16:creationId xmlns:a16="http://schemas.microsoft.com/office/drawing/2014/main" xmlns="" id="{65A516D8-E6E9-4E57-A3DD-10492C259CF2}"/>
                  </a:ext>
                </a:extLst>
              </p:cNvPr>
              <p:cNvSpPr/>
              <p:nvPr/>
            </p:nvSpPr>
            <p:spPr bwMode="auto">
              <a:xfrm>
                <a:off x="6612848" y="29620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39" name="Freeform 42">
                <a:extLst>
                  <a:ext uri="{FF2B5EF4-FFF2-40B4-BE49-F238E27FC236}">
                    <a16:creationId xmlns:a16="http://schemas.microsoft.com/office/drawing/2014/main" xmlns="" id="{A901EA5E-3E95-4344-A23F-5DD7F6B9E15F}"/>
                  </a:ext>
                </a:extLst>
              </p:cNvPr>
              <p:cNvSpPr/>
              <p:nvPr/>
            </p:nvSpPr>
            <p:spPr bwMode="auto">
              <a:xfrm>
                <a:off x="6619413" y="296203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40" name="Freeform 43">
                <a:extLst>
                  <a:ext uri="{FF2B5EF4-FFF2-40B4-BE49-F238E27FC236}">
                    <a16:creationId xmlns:a16="http://schemas.microsoft.com/office/drawing/2014/main" xmlns="" id="{5E9750E4-A208-41C8-B06C-212F5ABFF362}"/>
                  </a:ext>
                </a:extLst>
              </p:cNvPr>
              <p:cNvSpPr>
                <a:spLocks noEditPoints="1"/>
              </p:cNvSpPr>
              <p:nvPr/>
            </p:nvSpPr>
            <p:spPr bwMode="auto">
              <a:xfrm>
                <a:off x="6501288" y="2941041"/>
                <a:ext cx="150935" cy="153919"/>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41" name="Freeform 44">
                <a:extLst>
                  <a:ext uri="{FF2B5EF4-FFF2-40B4-BE49-F238E27FC236}">
                    <a16:creationId xmlns:a16="http://schemas.microsoft.com/office/drawing/2014/main" xmlns="" id="{926CB08E-68DC-4E2A-B6BD-2820B724FB2A}"/>
                  </a:ext>
                </a:extLst>
              </p:cNvPr>
              <p:cNvSpPr/>
              <p:nvPr/>
            </p:nvSpPr>
            <p:spPr bwMode="auto">
              <a:xfrm>
                <a:off x="6612848" y="295503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42" name="Freeform 45">
                <a:extLst>
                  <a:ext uri="{FF2B5EF4-FFF2-40B4-BE49-F238E27FC236}">
                    <a16:creationId xmlns:a16="http://schemas.microsoft.com/office/drawing/2014/main" xmlns="" id="{3279D4E9-6863-458D-8263-53543C427624}"/>
                  </a:ext>
                </a:extLst>
              </p:cNvPr>
              <p:cNvSpPr/>
              <p:nvPr/>
            </p:nvSpPr>
            <p:spPr bwMode="auto">
              <a:xfrm>
                <a:off x="6612848" y="2962033"/>
                <a:ext cx="656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43" name="Freeform 46">
                <a:extLst>
                  <a:ext uri="{FF2B5EF4-FFF2-40B4-BE49-F238E27FC236}">
                    <a16:creationId xmlns:a16="http://schemas.microsoft.com/office/drawing/2014/main" xmlns="" id="{47CC563D-9BFD-447B-96D4-34759A8EF20E}"/>
                  </a:ext>
                </a:extLst>
              </p:cNvPr>
              <p:cNvSpPr>
                <a:spLocks noEditPoints="1"/>
              </p:cNvSpPr>
              <p:nvPr/>
            </p:nvSpPr>
            <p:spPr bwMode="auto">
              <a:xfrm>
                <a:off x="4998473" y="1541778"/>
                <a:ext cx="2205000" cy="314134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44" name="Freeform 5">
                <a:extLst>
                  <a:ext uri="{FF2B5EF4-FFF2-40B4-BE49-F238E27FC236}">
                    <a16:creationId xmlns:a16="http://schemas.microsoft.com/office/drawing/2014/main" xmlns="" id="{73DEE5C1-F1EF-414F-8558-939F947F0525}"/>
                  </a:ext>
                </a:extLst>
              </p:cNvPr>
              <p:cNvSpPr/>
              <p:nvPr/>
            </p:nvSpPr>
            <p:spPr bwMode="auto">
              <a:xfrm>
                <a:off x="5024723" y="1548777"/>
                <a:ext cx="2145940" cy="2364754"/>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36F13"/>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grpSp>
        <p:sp>
          <p:nvSpPr>
            <p:cNvPr id="103" name="Rectangle 145">
              <a:extLst>
                <a:ext uri="{FF2B5EF4-FFF2-40B4-BE49-F238E27FC236}">
                  <a16:creationId xmlns:a16="http://schemas.microsoft.com/office/drawing/2014/main" xmlns="" id="{10A40342-AE67-45D4-8612-7407B612770C}"/>
                </a:ext>
              </a:extLst>
            </p:cNvPr>
            <p:cNvSpPr/>
            <p:nvPr/>
          </p:nvSpPr>
          <p:spPr>
            <a:xfrm>
              <a:off x="296144" y="2250560"/>
              <a:ext cx="542958" cy="563943"/>
            </a:xfrm>
            <a:prstGeom prst="rect">
              <a:avLst/>
            </a:prstGeom>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2400" b="1">
                  <a:solidFill>
                    <a:prstClr val="white"/>
                  </a:solidFill>
                  <a:effectLst>
                    <a:outerShdw blurRad="38100" dist="38100" dir="2700000" algn="tl">
                      <a:srgbClr val="000000">
                        <a:alpha val="43137"/>
                      </a:srgbClr>
                    </a:outerShdw>
                  </a:effectLst>
                </a:rPr>
                <a:t>2</a:t>
              </a:r>
            </a:p>
          </p:txBody>
        </p:sp>
      </p:grpSp>
      <p:sp>
        <p:nvSpPr>
          <p:cNvPr id="19463" name="TextBox 32"/>
          <p:cNvSpPr txBox="1">
            <a:spLocks noChangeArrowheads="1"/>
          </p:cNvSpPr>
          <p:nvPr/>
        </p:nvSpPr>
        <p:spPr bwMode="auto">
          <a:xfrm>
            <a:off x="285751" y="1554610"/>
            <a:ext cx="2174081" cy="1384995"/>
          </a:xfrm>
          <a:prstGeom prst="rect">
            <a:avLst/>
          </a:prstGeom>
          <a:noFill/>
          <a:ln w="9525">
            <a:noFill/>
            <a:miter lim="800000"/>
            <a:headEnd/>
            <a:tailEnd/>
          </a:ln>
        </p:spPr>
        <p:txBody>
          <a:bodyPr lIns="0" anchor="ctr">
            <a:spAutoFit/>
          </a:bodyPr>
          <a:lstStyle/>
          <a:p>
            <a:pPr algn="justLow" rtl="1" eaLnBrk="1" hangingPunct="1"/>
            <a:r>
              <a:rPr lang="ar-SA" sz="2800" b="1"/>
              <a:t>حُصول مكارم الأخلاق من خِلال العقل</a:t>
            </a:r>
          </a:p>
        </p:txBody>
      </p:sp>
      <p:sp>
        <p:nvSpPr>
          <p:cNvPr id="19464" name="TextBox 35"/>
          <p:cNvSpPr txBox="1">
            <a:spLocks noChangeArrowheads="1"/>
          </p:cNvSpPr>
          <p:nvPr/>
        </p:nvSpPr>
        <p:spPr bwMode="auto">
          <a:xfrm>
            <a:off x="6853238" y="4012973"/>
            <a:ext cx="2088356" cy="2246769"/>
          </a:xfrm>
          <a:prstGeom prst="rect">
            <a:avLst/>
          </a:prstGeom>
          <a:noFill/>
          <a:ln w="9525">
            <a:noFill/>
            <a:miter lim="800000"/>
            <a:headEnd/>
            <a:tailEnd/>
          </a:ln>
        </p:spPr>
        <p:txBody>
          <a:bodyPr lIns="0" anchor="ctr">
            <a:spAutoFit/>
          </a:bodyPr>
          <a:lstStyle/>
          <a:p>
            <a:pPr algn="justLow" rtl="1" eaLnBrk="1" hangingPunct="1"/>
            <a:r>
              <a:rPr lang="ar-SA" sz="2800" b="1"/>
              <a:t>العَقل يُمكّن الإنسان من تحقيق المنفعة ودرء المفسدة عنه</a:t>
            </a:r>
          </a:p>
        </p:txBody>
      </p:sp>
      <p:grpSp>
        <p:nvGrpSpPr>
          <p:cNvPr id="7" name="Group 187"/>
          <p:cNvGrpSpPr>
            <a:grpSpLocks/>
          </p:cNvGrpSpPr>
          <p:nvPr/>
        </p:nvGrpSpPr>
        <p:grpSpPr bwMode="auto">
          <a:xfrm>
            <a:off x="2609850" y="1725614"/>
            <a:ext cx="604838" cy="846137"/>
            <a:chOff x="84904" y="2103969"/>
            <a:chExt cx="965439" cy="1033593"/>
          </a:xfrm>
        </p:grpSpPr>
        <p:grpSp>
          <p:nvGrpSpPr>
            <p:cNvPr id="8" name="组合 36"/>
            <p:cNvGrpSpPr>
              <a:grpSpLocks/>
            </p:cNvGrpSpPr>
            <p:nvPr/>
          </p:nvGrpSpPr>
          <p:grpSpPr bwMode="auto">
            <a:xfrm>
              <a:off x="84904" y="2103969"/>
              <a:ext cx="965439" cy="1033593"/>
              <a:chOff x="4427538" y="954088"/>
              <a:chExt cx="3333750" cy="3729038"/>
            </a:xfrm>
          </p:grpSpPr>
          <p:sp>
            <p:nvSpPr>
              <p:cNvPr id="57" name="Freeform 7">
                <a:extLst>
                  <a:ext uri="{FF2B5EF4-FFF2-40B4-BE49-F238E27FC236}">
                    <a16:creationId xmlns:a16="http://schemas.microsoft.com/office/drawing/2014/main" xmlns="" id="{8CCE365B-3802-40B6-ABD6-D3E3A80AB39A}"/>
                  </a:ext>
                </a:extLst>
              </p:cNvPr>
              <p:cNvSpPr/>
              <p:nvPr/>
            </p:nvSpPr>
            <p:spPr bwMode="auto">
              <a:xfrm>
                <a:off x="4998478" y="1324891"/>
                <a:ext cx="288750" cy="314837"/>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EBCB38"/>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58" name="Freeform 8">
                <a:extLst>
                  <a:ext uri="{FF2B5EF4-FFF2-40B4-BE49-F238E27FC236}">
                    <a16:creationId xmlns:a16="http://schemas.microsoft.com/office/drawing/2014/main" xmlns="" id="{9D0EB13D-16E5-4B31-8908-48EE180B18CD}"/>
                  </a:ext>
                </a:extLst>
              </p:cNvPr>
              <p:cNvSpPr/>
              <p:nvPr/>
            </p:nvSpPr>
            <p:spPr bwMode="auto">
              <a:xfrm>
                <a:off x="5989413" y="989067"/>
                <a:ext cx="190315" cy="349816"/>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EBCB38"/>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59" name="Freeform 9">
                <a:extLst>
                  <a:ext uri="{FF2B5EF4-FFF2-40B4-BE49-F238E27FC236}">
                    <a16:creationId xmlns:a16="http://schemas.microsoft.com/office/drawing/2014/main" xmlns="" id="{E3C12E55-77E4-40C3-B174-55937A0F312D}"/>
                  </a:ext>
                </a:extLst>
              </p:cNvPr>
              <p:cNvSpPr/>
              <p:nvPr/>
            </p:nvSpPr>
            <p:spPr bwMode="auto">
              <a:xfrm>
                <a:off x="6868788" y="1317897"/>
                <a:ext cx="321565" cy="356810"/>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EBCB38"/>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60" name="Freeform 10">
                <a:extLst>
                  <a:ext uri="{FF2B5EF4-FFF2-40B4-BE49-F238E27FC236}">
                    <a16:creationId xmlns:a16="http://schemas.microsoft.com/office/drawing/2014/main" xmlns="" id="{C78E6F31-D072-4F77-AE4F-30E230612AA4}"/>
                  </a:ext>
                </a:extLst>
              </p:cNvPr>
              <p:cNvSpPr/>
              <p:nvPr/>
            </p:nvSpPr>
            <p:spPr bwMode="auto">
              <a:xfrm>
                <a:off x="7354413" y="2227419"/>
                <a:ext cx="347815" cy="181904"/>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EBCB38"/>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61" name="Freeform 11">
                <a:extLst>
                  <a:ext uri="{FF2B5EF4-FFF2-40B4-BE49-F238E27FC236}">
                    <a16:creationId xmlns:a16="http://schemas.microsoft.com/office/drawing/2014/main" xmlns="" id="{72ADD894-101F-4B6B-98B7-8226C5E5C6F4}"/>
                  </a:ext>
                </a:extLst>
              </p:cNvPr>
              <p:cNvSpPr/>
              <p:nvPr/>
            </p:nvSpPr>
            <p:spPr bwMode="auto">
              <a:xfrm>
                <a:off x="7236288" y="3192911"/>
                <a:ext cx="367500" cy="244869"/>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EBCB38"/>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62" name="Freeform 12">
                <a:extLst>
                  <a:ext uri="{FF2B5EF4-FFF2-40B4-BE49-F238E27FC236}">
                    <a16:creationId xmlns:a16="http://schemas.microsoft.com/office/drawing/2014/main" xmlns="" id="{1953F9CB-CDA4-468A-9703-E178832ACE1D}"/>
                  </a:ext>
                </a:extLst>
              </p:cNvPr>
              <p:cNvSpPr>
                <a:spLocks noEditPoints="1"/>
              </p:cNvSpPr>
              <p:nvPr/>
            </p:nvSpPr>
            <p:spPr bwMode="auto">
              <a:xfrm>
                <a:off x="4598163" y="3220897"/>
                <a:ext cx="354375" cy="20989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EBCB38"/>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63" name="Freeform 13">
                <a:extLst>
                  <a:ext uri="{FF2B5EF4-FFF2-40B4-BE49-F238E27FC236}">
                    <a16:creationId xmlns:a16="http://schemas.microsoft.com/office/drawing/2014/main" xmlns="" id="{204AE06D-35F4-4AA3-85DF-CCA6E50056D4}"/>
                  </a:ext>
                </a:extLst>
              </p:cNvPr>
              <p:cNvSpPr/>
              <p:nvPr/>
            </p:nvSpPr>
            <p:spPr bwMode="auto">
              <a:xfrm>
                <a:off x="4440663" y="2227419"/>
                <a:ext cx="380625" cy="195897"/>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EBCB38"/>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64" name="Freeform 14">
                <a:extLst>
                  <a:ext uri="{FF2B5EF4-FFF2-40B4-BE49-F238E27FC236}">
                    <a16:creationId xmlns:a16="http://schemas.microsoft.com/office/drawing/2014/main" xmlns="" id="{608A7BAE-27DA-416D-B175-7301684379C7}"/>
                  </a:ext>
                </a:extLst>
              </p:cNvPr>
              <p:cNvSpPr/>
              <p:nvPr/>
            </p:nvSpPr>
            <p:spPr bwMode="auto">
              <a:xfrm>
                <a:off x="5621913" y="3906536"/>
                <a:ext cx="971250" cy="139926"/>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65" name="Freeform 15">
                <a:extLst>
                  <a:ext uri="{FF2B5EF4-FFF2-40B4-BE49-F238E27FC236}">
                    <a16:creationId xmlns:a16="http://schemas.microsoft.com/office/drawing/2014/main" xmlns="" id="{9FE866B1-5CC0-4708-AE67-0190444016D9}"/>
                  </a:ext>
                </a:extLst>
              </p:cNvPr>
              <p:cNvSpPr/>
              <p:nvPr/>
            </p:nvSpPr>
            <p:spPr bwMode="auto">
              <a:xfrm>
                <a:off x="5602228" y="4081442"/>
                <a:ext cx="977810" cy="153919"/>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66" name="Freeform 16">
                <a:extLst>
                  <a:ext uri="{FF2B5EF4-FFF2-40B4-BE49-F238E27FC236}">
                    <a16:creationId xmlns:a16="http://schemas.microsoft.com/office/drawing/2014/main" xmlns="" id="{9C1D7F18-F5D9-4804-98E7-045D768168FB}"/>
                  </a:ext>
                </a:extLst>
              </p:cNvPr>
              <p:cNvSpPr>
                <a:spLocks noEditPoints="1"/>
              </p:cNvSpPr>
              <p:nvPr/>
            </p:nvSpPr>
            <p:spPr bwMode="auto">
              <a:xfrm>
                <a:off x="5621913" y="4228367"/>
                <a:ext cx="925315" cy="405787"/>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67" name="Freeform 17">
                <a:extLst>
                  <a:ext uri="{FF2B5EF4-FFF2-40B4-BE49-F238E27FC236}">
                    <a16:creationId xmlns:a16="http://schemas.microsoft.com/office/drawing/2014/main" xmlns="" id="{5619EC93-5742-4020-AF00-F99079ED340C}"/>
                  </a:ext>
                </a:extLst>
              </p:cNvPr>
              <p:cNvSpPr/>
              <p:nvPr/>
            </p:nvSpPr>
            <p:spPr bwMode="auto">
              <a:xfrm>
                <a:off x="7472538" y="3451773"/>
                <a:ext cx="13125" cy="6999"/>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68" name="Freeform 18">
                <a:extLst>
                  <a:ext uri="{FF2B5EF4-FFF2-40B4-BE49-F238E27FC236}">
                    <a16:creationId xmlns:a16="http://schemas.microsoft.com/office/drawing/2014/main" xmlns="" id="{F30A3902-6B8A-4DBA-A37F-58BC1A6E5395}"/>
                  </a:ext>
                </a:extLst>
              </p:cNvPr>
              <p:cNvSpPr/>
              <p:nvPr/>
            </p:nvSpPr>
            <p:spPr bwMode="auto">
              <a:xfrm>
                <a:off x="7492228" y="3458772"/>
                <a:ext cx="6560" cy="6994"/>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69" name="Freeform 19">
                <a:extLst>
                  <a:ext uri="{FF2B5EF4-FFF2-40B4-BE49-F238E27FC236}">
                    <a16:creationId xmlns:a16="http://schemas.microsoft.com/office/drawing/2014/main" xmlns="" id="{7CBC9366-A255-487C-8EF0-3CF7903DCD4D}"/>
                  </a:ext>
                </a:extLst>
              </p:cNvPr>
              <p:cNvSpPr/>
              <p:nvPr/>
            </p:nvSpPr>
            <p:spPr bwMode="auto">
              <a:xfrm>
                <a:off x="7485663" y="3458772"/>
                <a:ext cx="656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70" name="Freeform 20">
                <a:extLst>
                  <a:ext uri="{FF2B5EF4-FFF2-40B4-BE49-F238E27FC236}">
                    <a16:creationId xmlns:a16="http://schemas.microsoft.com/office/drawing/2014/main" xmlns="" id="{3528D7A6-0367-457B-B348-F4BC35EFF4F5}"/>
                  </a:ext>
                </a:extLst>
              </p:cNvPr>
              <p:cNvSpPr/>
              <p:nvPr/>
            </p:nvSpPr>
            <p:spPr bwMode="auto">
              <a:xfrm>
                <a:off x="7472538" y="34517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71" name="Freeform 21">
                <a:extLst>
                  <a:ext uri="{FF2B5EF4-FFF2-40B4-BE49-F238E27FC236}">
                    <a16:creationId xmlns:a16="http://schemas.microsoft.com/office/drawing/2014/main" xmlns="" id="{D9B44BE6-E9A5-41CE-840A-FE5F6B381486}"/>
                  </a:ext>
                </a:extLst>
              </p:cNvPr>
              <p:cNvSpPr/>
              <p:nvPr/>
            </p:nvSpPr>
            <p:spPr bwMode="auto">
              <a:xfrm>
                <a:off x="7210038" y="3143935"/>
                <a:ext cx="420000" cy="321831"/>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72" name="Freeform 22">
                <a:extLst>
                  <a:ext uri="{FF2B5EF4-FFF2-40B4-BE49-F238E27FC236}">
                    <a16:creationId xmlns:a16="http://schemas.microsoft.com/office/drawing/2014/main" xmlns="" id="{4FF7216B-54F8-4750-BF8D-181DD7A0E45B}"/>
                  </a:ext>
                </a:extLst>
              </p:cNvPr>
              <p:cNvSpPr/>
              <p:nvPr/>
            </p:nvSpPr>
            <p:spPr bwMode="auto">
              <a:xfrm>
                <a:off x="4558788" y="3143935"/>
                <a:ext cx="420000" cy="314837"/>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73" name="Freeform 23">
                <a:extLst>
                  <a:ext uri="{FF2B5EF4-FFF2-40B4-BE49-F238E27FC236}">
                    <a16:creationId xmlns:a16="http://schemas.microsoft.com/office/drawing/2014/main" xmlns="" id="{6223CBD9-D30C-4E22-9968-48582AB2B29B}"/>
                  </a:ext>
                </a:extLst>
              </p:cNvPr>
              <p:cNvSpPr/>
              <p:nvPr/>
            </p:nvSpPr>
            <p:spPr bwMode="auto">
              <a:xfrm>
                <a:off x="7695663" y="2402325"/>
                <a:ext cx="0"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74" name="Freeform 24">
                <a:extLst>
                  <a:ext uri="{FF2B5EF4-FFF2-40B4-BE49-F238E27FC236}">
                    <a16:creationId xmlns:a16="http://schemas.microsoft.com/office/drawing/2014/main" xmlns="" id="{9E175BFC-618B-4F08-B5F4-71440E5D28A5}"/>
                  </a:ext>
                </a:extLst>
              </p:cNvPr>
              <p:cNvSpPr/>
              <p:nvPr/>
            </p:nvSpPr>
            <p:spPr bwMode="auto">
              <a:xfrm>
                <a:off x="7695663" y="2395331"/>
                <a:ext cx="13125" cy="6994"/>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75" name="Freeform 25">
                <a:extLst>
                  <a:ext uri="{FF2B5EF4-FFF2-40B4-BE49-F238E27FC236}">
                    <a16:creationId xmlns:a16="http://schemas.microsoft.com/office/drawing/2014/main" xmlns="" id="{D0FB36FD-9227-4B8E-832F-0D0F43401406}"/>
                  </a:ext>
                </a:extLst>
              </p:cNvPr>
              <p:cNvSpPr/>
              <p:nvPr/>
            </p:nvSpPr>
            <p:spPr bwMode="auto">
              <a:xfrm>
                <a:off x="7315038" y="2199434"/>
                <a:ext cx="446250" cy="258862"/>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76" name="Freeform 26">
                <a:extLst>
                  <a:ext uri="{FF2B5EF4-FFF2-40B4-BE49-F238E27FC236}">
                    <a16:creationId xmlns:a16="http://schemas.microsoft.com/office/drawing/2014/main" xmlns="" id="{9CD52ED4-C123-4AFD-996A-2EAAB684C45C}"/>
                  </a:ext>
                </a:extLst>
              </p:cNvPr>
              <p:cNvSpPr/>
              <p:nvPr/>
            </p:nvSpPr>
            <p:spPr bwMode="auto">
              <a:xfrm>
                <a:off x="4427538" y="2192435"/>
                <a:ext cx="433125" cy="26586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77" name="Freeform 27">
                <a:extLst>
                  <a:ext uri="{FF2B5EF4-FFF2-40B4-BE49-F238E27FC236}">
                    <a16:creationId xmlns:a16="http://schemas.microsoft.com/office/drawing/2014/main" xmlns="" id="{385A83DB-8D23-4CC8-ABEE-B76BD8D9BCC1}"/>
                  </a:ext>
                </a:extLst>
              </p:cNvPr>
              <p:cNvSpPr/>
              <p:nvPr/>
            </p:nvSpPr>
            <p:spPr bwMode="auto">
              <a:xfrm>
                <a:off x="6842538" y="1296906"/>
                <a:ext cx="367500" cy="391794"/>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78" name="Freeform 28">
                <a:extLst>
                  <a:ext uri="{FF2B5EF4-FFF2-40B4-BE49-F238E27FC236}">
                    <a16:creationId xmlns:a16="http://schemas.microsoft.com/office/drawing/2014/main" xmlns="" id="{E62EA2B5-1773-4D9D-96F1-4FFB75B6DE77}"/>
                  </a:ext>
                </a:extLst>
              </p:cNvPr>
              <p:cNvSpPr/>
              <p:nvPr/>
            </p:nvSpPr>
            <p:spPr bwMode="auto">
              <a:xfrm>
                <a:off x="5175663" y="1674707"/>
                <a:ext cx="6565" cy="0"/>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79" name="Freeform 29">
                <a:extLst>
                  <a:ext uri="{FF2B5EF4-FFF2-40B4-BE49-F238E27FC236}">
                    <a16:creationId xmlns:a16="http://schemas.microsoft.com/office/drawing/2014/main" xmlns="" id="{CEB87DC3-E214-4868-A3EF-C310651C683B}"/>
                  </a:ext>
                </a:extLst>
              </p:cNvPr>
              <p:cNvSpPr/>
              <p:nvPr/>
            </p:nvSpPr>
            <p:spPr bwMode="auto">
              <a:xfrm>
                <a:off x="5162538" y="1660714"/>
                <a:ext cx="0" cy="0"/>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80" name="Freeform 30">
                <a:extLst>
                  <a:ext uri="{FF2B5EF4-FFF2-40B4-BE49-F238E27FC236}">
                    <a16:creationId xmlns:a16="http://schemas.microsoft.com/office/drawing/2014/main" xmlns="" id="{6F051417-3798-4B1C-8E95-719D8122E10A}"/>
                  </a:ext>
                </a:extLst>
              </p:cNvPr>
              <p:cNvSpPr/>
              <p:nvPr/>
            </p:nvSpPr>
            <p:spPr bwMode="auto">
              <a:xfrm>
                <a:off x="5182228" y="1674707"/>
                <a:ext cx="6560" cy="6999"/>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81" name="Freeform 31">
                <a:extLst>
                  <a:ext uri="{FF2B5EF4-FFF2-40B4-BE49-F238E27FC236}">
                    <a16:creationId xmlns:a16="http://schemas.microsoft.com/office/drawing/2014/main" xmlns="" id="{F4887E5C-A96E-426D-9D35-5369CABEF5D7}"/>
                  </a:ext>
                </a:extLst>
              </p:cNvPr>
              <p:cNvSpPr/>
              <p:nvPr/>
            </p:nvSpPr>
            <p:spPr bwMode="auto">
              <a:xfrm>
                <a:off x="5162538" y="1660714"/>
                <a:ext cx="6565" cy="6999"/>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82" name="Freeform 32">
                <a:extLst>
                  <a:ext uri="{FF2B5EF4-FFF2-40B4-BE49-F238E27FC236}">
                    <a16:creationId xmlns:a16="http://schemas.microsoft.com/office/drawing/2014/main" xmlns="" id="{F10EBEAA-489E-426E-9AC3-00F518747534}"/>
                  </a:ext>
                </a:extLst>
              </p:cNvPr>
              <p:cNvSpPr/>
              <p:nvPr/>
            </p:nvSpPr>
            <p:spPr bwMode="auto">
              <a:xfrm>
                <a:off x="5169103" y="1667713"/>
                <a:ext cx="6560" cy="6994"/>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83" name="Freeform 33">
                <a:extLst>
                  <a:ext uri="{FF2B5EF4-FFF2-40B4-BE49-F238E27FC236}">
                    <a16:creationId xmlns:a16="http://schemas.microsoft.com/office/drawing/2014/main" xmlns="" id="{8DBE6EB4-C2DB-42CC-987A-D3913300EC4D}"/>
                  </a:ext>
                </a:extLst>
              </p:cNvPr>
              <p:cNvSpPr/>
              <p:nvPr/>
            </p:nvSpPr>
            <p:spPr bwMode="auto">
              <a:xfrm>
                <a:off x="4985353" y="1289912"/>
                <a:ext cx="360935" cy="398788"/>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84" name="Freeform 34">
                <a:extLst>
                  <a:ext uri="{FF2B5EF4-FFF2-40B4-BE49-F238E27FC236}">
                    <a16:creationId xmlns:a16="http://schemas.microsoft.com/office/drawing/2014/main" xmlns="" id="{1A3604B8-9049-4322-9B5A-47274D87D828}"/>
                  </a:ext>
                </a:extLst>
              </p:cNvPr>
              <p:cNvSpPr/>
              <p:nvPr/>
            </p:nvSpPr>
            <p:spPr bwMode="auto">
              <a:xfrm>
                <a:off x="5982853" y="954088"/>
                <a:ext cx="223125" cy="433772"/>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85" name="Freeform 35">
                <a:extLst>
                  <a:ext uri="{FF2B5EF4-FFF2-40B4-BE49-F238E27FC236}">
                    <a16:creationId xmlns:a16="http://schemas.microsoft.com/office/drawing/2014/main" xmlns="" id="{D1157C98-5999-471D-A92D-616BF9CC0488}"/>
                  </a:ext>
                </a:extLst>
              </p:cNvPr>
              <p:cNvSpPr/>
              <p:nvPr/>
            </p:nvSpPr>
            <p:spPr bwMode="auto">
              <a:xfrm>
                <a:off x="6291288" y="2822104"/>
                <a:ext cx="52500" cy="34984"/>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86" name="Freeform 36">
                <a:extLst>
                  <a:ext uri="{FF2B5EF4-FFF2-40B4-BE49-F238E27FC236}">
                    <a16:creationId xmlns:a16="http://schemas.microsoft.com/office/drawing/2014/main" xmlns="" id="{C1ECD2D0-41CA-419F-BB7F-6335051EBFDC}"/>
                  </a:ext>
                </a:extLst>
              </p:cNvPr>
              <p:cNvSpPr/>
              <p:nvPr/>
            </p:nvSpPr>
            <p:spPr bwMode="auto">
              <a:xfrm>
                <a:off x="6291288" y="2836097"/>
                <a:ext cx="0" cy="20991"/>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87" name="Freeform 37">
                <a:extLst>
                  <a:ext uri="{FF2B5EF4-FFF2-40B4-BE49-F238E27FC236}">
                    <a16:creationId xmlns:a16="http://schemas.microsoft.com/office/drawing/2014/main" xmlns="" id="{6D9AF988-1D92-4D2C-BBEC-458693AC72D3}"/>
                  </a:ext>
                </a:extLst>
              </p:cNvPr>
              <p:cNvSpPr>
                <a:spLocks noEditPoints="1"/>
              </p:cNvSpPr>
              <p:nvPr/>
            </p:nvSpPr>
            <p:spPr bwMode="auto">
              <a:xfrm>
                <a:off x="6284728" y="2675183"/>
                <a:ext cx="124685" cy="174906"/>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88" name="Freeform 38">
                <a:extLst>
                  <a:ext uri="{FF2B5EF4-FFF2-40B4-BE49-F238E27FC236}">
                    <a16:creationId xmlns:a16="http://schemas.microsoft.com/office/drawing/2014/main" xmlns="" id="{C201AA32-757F-47FF-9A33-53BAD09CADC9}"/>
                  </a:ext>
                </a:extLst>
              </p:cNvPr>
              <p:cNvSpPr/>
              <p:nvPr/>
            </p:nvSpPr>
            <p:spPr bwMode="auto">
              <a:xfrm>
                <a:off x="5943478" y="2654192"/>
                <a:ext cx="111560" cy="174910"/>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89" name="Freeform 39">
                <a:extLst>
                  <a:ext uri="{FF2B5EF4-FFF2-40B4-BE49-F238E27FC236}">
                    <a16:creationId xmlns:a16="http://schemas.microsoft.com/office/drawing/2014/main" xmlns="" id="{0980A099-2E1F-4468-9D06-5CD9CCFA2566}"/>
                  </a:ext>
                </a:extLst>
              </p:cNvPr>
              <p:cNvSpPr>
                <a:spLocks noEditPoints="1"/>
              </p:cNvSpPr>
              <p:nvPr/>
            </p:nvSpPr>
            <p:spPr bwMode="auto">
              <a:xfrm>
                <a:off x="5536603" y="2906060"/>
                <a:ext cx="157500" cy="146925"/>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90" name="Freeform 40">
                <a:extLst>
                  <a:ext uri="{FF2B5EF4-FFF2-40B4-BE49-F238E27FC236}">
                    <a16:creationId xmlns:a16="http://schemas.microsoft.com/office/drawing/2014/main" xmlns="" id="{28C33EE3-547A-4E87-9A57-112BDC602617}"/>
                  </a:ext>
                </a:extLst>
              </p:cNvPr>
              <p:cNvSpPr/>
              <p:nvPr/>
            </p:nvSpPr>
            <p:spPr bwMode="auto">
              <a:xfrm>
                <a:off x="6612853" y="2955036"/>
                <a:ext cx="0" cy="6994"/>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91" name="Freeform 41">
                <a:extLst>
                  <a:ext uri="{FF2B5EF4-FFF2-40B4-BE49-F238E27FC236}">
                    <a16:creationId xmlns:a16="http://schemas.microsoft.com/office/drawing/2014/main" xmlns="" id="{D2D165B4-8DDC-49C5-81A3-3CC680510F05}"/>
                  </a:ext>
                </a:extLst>
              </p:cNvPr>
              <p:cNvSpPr/>
              <p:nvPr/>
            </p:nvSpPr>
            <p:spPr bwMode="auto">
              <a:xfrm>
                <a:off x="6612853" y="296203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92" name="Freeform 42">
                <a:extLst>
                  <a:ext uri="{FF2B5EF4-FFF2-40B4-BE49-F238E27FC236}">
                    <a16:creationId xmlns:a16="http://schemas.microsoft.com/office/drawing/2014/main" xmlns="" id="{30073227-15AD-44F7-8991-454A03E4548F}"/>
                  </a:ext>
                </a:extLst>
              </p:cNvPr>
              <p:cNvSpPr/>
              <p:nvPr/>
            </p:nvSpPr>
            <p:spPr bwMode="auto">
              <a:xfrm>
                <a:off x="6619413" y="296203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93" name="Freeform 43">
                <a:extLst>
                  <a:ext uri="{FF2B5EF4-FFF2-40B4-BE49-F238E27FC236}">
                    <a16:creationId xmlns:a16="http://schemas.microsoft.com/office/drawing/2014/main" xmlns="" id="{2140093F-07D6-41CC-881A-2D0F41DE1B99}"/>
                  </a:ext>
                </a:extLst>
              </p:cNvPr>
              <p:cNvSpPr>
                <a:spLocks noEditPoints="1"/>
              </p:cNvSpPr>
              <p:nvPr/>
            </p:nvSpPr>
            <p:spPr bwMode="auto">
              <a:xfrm>
                <a:off x="6501288" y="2941044"/>
                <a:ext cx="150940" cy="153919"/>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94" name="Freeform 44">
                <a:extLst>
                  <a:ext uri="{FF2B5EF4-FFF2-40B4-BE49-F238E27FC236}">
                    <a16:creationId xmlns:a16="http://schemas.microsoft.com/office/drawing/2014/main" xmlns="" id="{4335AE0D-F51A-42DF-8A44-EDDC2B9B4E90}"/>
                  </a:ext>
                </a:extLst>
              </p:cNvPr>
              <p:cNvSpPr/>
              <p:nvPr/>
            </p:nvSpPr>
            <p:spPr bwMode="auto">
              <a:xfrm>
                <a:off x="6612853" y="295503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95" name="Freeform 45">
                <a:extLst>
                  <a:ext uri="{FF2B5EF4-FFF2-40B4-BE49-F238E27FC236}">
                    <a16:creationId xmlns:a16="http://schemas.microsoft.com/office/drawing/2014/main" xmlns="" id="{FC323E54-CBDD-4270-ADC2-2085AD07570F}"/>
                  </a:ext>
                </a:extLst>
              </p:cNvPr>
              <p:cNvSpPr/>
              <p:nvPr/>
            </p:nvSpPr>
            <p:spPr bwMode="auto">
              <a:xfrm>
                <a:off x="6612853" y="2962031"/>
                <a:ext cx="656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96" name="Freeform 46">
                <a:extLst>
                  <a:ext uri="{FF2B5EF4-FFF2-40B4-BE49-F238E27FC236}">
                    <a16:creationId xmlns:a16="http://schemas.microsoft.com/office/drawing/2014/main" xmlns="" id="{7162384A-5907-47BD-9DE4-CF3991695F29}"/>
                  </a:ext>
                </a:extLst>
              </p:cNvPr>
              <p:cNvSpPr>
                <a:spLocks noEditPoints="1"/>
              </p:cNvSpPr>
              <p:nvPr/>
            </p:nvSpPr>
            <p:spPr bwMode="auto">
              <a:xfrm>
                <a:off x="4998478" y="1541779"/>
                <a:ext cx="2205000" cy="3141347"/>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97" name="Freeform 5">
                <a:extLst>
                  <a:ext uri="{FF2B5EF4-FFF2-40B4-BE49-F238E27FC236}">
                    <a16:creationId xmlns:a16="http://schemas.microsoft.com/office/drawing/2014/main" xmlns="" id="{0DC35A0B-A627-497D-8631-A1A32AF7740F}"/>
                  </a:ext>
                </a:extLst>
              </p:cNvPr>
              <p:cNvSpPr/>
              <p:nvPr/>
            </p:nvSpPr>
            <p:spPr bwMode="auto">
              <a:xfrm>
                <a:off x="5024728" y="1548773"/>
                <a:ext cx="2145935" cy="2364757"/>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EBCB38"/>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grpSp>
        <p:sp>
          <p:nvSpPr>
            <p:cNvPr id="56" name="Rectangle 189">
              <a:extLst>
                <a:ext uri="{FF2B5EF4-FFF2-40B4-BE49-F238E27FC236}">
                  <a16:creationId xmlns:a16="http://schemas.microsoft.com/office/drawing/2014/main" xmlns="" id="{4953B005-43E9-4F9F-97ED-4E154058F901}"/>
                </a:ext>
              </a:extLst>
            </p:cNvPr>
            <p:cNvSpPr/>
            <p:nvPr/>
          </p:nvSpPr>
          <p:spPr>
            <a:xfrm>
              <a:off x="296146" y="2250560"/>
              <a:ext cx="542958" cy="563944"/>
            </a:xfrm>
            <a:prstGeom prst="rect">
              <a:avLst/>
            </a:prstGeom>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2400" b="1">
                  <a:solidFill>
                    <a:prstClr val="white"/>
                  </a:solidFill>
                  <a:effectLst>
                    <a:outerShdw blurRad="38100" dist="38100" dir="2700000" algn="tl">
                      <a:srgbClr val="000000">
                        <a:alpha val="43137"/>
                      </a:srgbClr>
                    </a:outerShdw>
                  </a:effectLst>
                </a:rPr>
                <a:t>3</a:t>
              </a:r>
            </a:p>
          </p:txBody>
        </p:sp>
      </p:grpSp>
      <p:grpSp>
        <p:nvGrpSpPr>
          <p:cNvPr id="9" name="Group 231"/>
          <p:cNvGrpSpPr>
            <a:grpSpLocks/>
          </p:cNvGrpSpPr>
          <p:nvPr/>
        </p:nvGrpSpPr>
        <p:grpSpPr bwMode="auto">
          <a:xfrm>
            <a:off x="2692003" y="4713289"/>
            <a:ext cx="603647" cy="846137"/>
            <a:chOff x="84904" y="2103969"/>
            <a:chExt cx="965439" cy="1033593"/>
          </a:xfrm>
        </p:grpSpPr>
        <p:grpSp>
          <p:nvGrpSpPr>
            <p:cNvPr id="10" name="组合 36"/>
            <p:cNvGrpSpPr>
              <a:grpSpLocks/>
            </p:cNvGrpSpPr>
            <p:nvPr/>
          </p:nvGrpSpPr>
          <p:grpSpPr bwMode="auto">
            <a:xfrm>
              <a:off x="84904" y="2103969"/>
              <a:ext cx="965439" cy="1033593"/>
              <a:chOff x="4427538" y="954088"/>
              <a:chExt cx="3333750" cy="3729038"/>
            </a:xfrm>
          </p:grpSpPr>
          <p:sp>
            <p:nvSpPr>
              <p:cNvPr id="14" name="Freeform 7">
                <a:extLst>
                  <a:ext uri="{FF2B5EF4-FFF2-40B4-BE49-F238E27FC236}">
                    <a16:creationId xmlns:a16="http://schemas.microsoft.com/office/drawing/2014/main" xmlns="" id="{21800A43-6DCA-48AA-A01C-AEDC44D27F29}"/>
                  </a:ext>
                </a:extLst>
              </p:cNvPr>
              <p:cNvSpPr/>
              <p:nvPr/>
            </p:nvSpPr>
            <p:spPr bwMode="auto">
              <a:xfrm>
                <a:off x="4999600" y="1324891"/>
                <a:ext cx="282746" cy="314837"/>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C13018"/>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5" name="Freeform 8">
                <a:extLst>
                  <a:ext uri="{FF2B5EF4-FFF2-40B4-BE49-F238E27FC236}">
                    <a16:creationId xmlns:a16="http://schemas.microsoft.com/office/drawing/2014/main" xmlns="" id="{FC816F53-E7A6-407D-912A-A4FC7E444889}"/>
                  </a:ext>
                </a:extLst>
              </p:cNvPr>
              <p:cNvSpPr/>
              <p:nvPr/>
            </p:nvSpPr>
            <p:spPr bwMode="auto">
              <a:xfrm>
                <a:off x="5985917" y="989067"/>
                <a:ext cx="190690" cy="349816"/>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C13018"/>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6" name="Freeform 9">
                <a:extLst>
                  <a:ext uri="{FF2B5EF4-FFF2-40B4-BE49-F238E27FC236}">
                    <a16:creationId xmlns:a16="http://schemas.microsoft.com/office/drawing/2014/main" xmlns="" id="{8E841660-B578-4BE1-A9E8-01762CC8D26C}"/>
                  </a:ext>
                </a:extLst>
              </p:cNvPr>
              <p:cNvSpPr/>
              <p:nvPr/>
            </p:nvSpPr>
            <p:spPr bwMode="auto">
              <a:xfrm>
                <a:off x="6867027" y="1317897"/>
                <a:ext cx="322199" cy="356810"/>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C13018"/>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7" name="Freeform 10">
                <a:extLst>
                  <a:ext uri="{FF2B5EF4-FFF2-40B4-BE49-F238E27FC236}">
                    <a16:creationId xmlns:a16="http://schemas.microsoft.com/office/drawing/2014/main" xmlns="" id="{FDF8A1FA-4738-4A4E-B968-3D594AC82CD8}"/>
                  </a:ext>
                </a:extLst>
              </p:cNvPr>
              <p:cNvSpPr/>
              <p:nvPr/>
            </p:nvSpPr>
            <p:spPr bwMode="auto">
              <a:xfrm>
                <a:off x="7353610" y="2227419"/>
                <a:ext cx="348501" cy="181904"/>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C13018"/>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8" name="Freeform 11">
                <a:extLst>
                  <a:ext uri="{FF2B5EF4-FFF2-40B4-BE49-F238E27FC236}">
                    <a16:creationId xmlns:a16="http://schemas.microsoft.com/office/drawing/2014/main" xmlns="" id="{5941C834-770C-4E0D-B24C-896488AB27DB}"/>
                  </a:ext>
                </a:extLst>
              </p:cNvPr>
              <p:cNvSpPr/>
              <p:nvPr/>
            </p:nvSpPr>
            <p:spPr bwMode="auto">
              <a:xfrm>
                <a:off x="7235252" y="3192911"/>
                <a:ext cx="368225" cy="244869"/>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C13018"/>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19" name="Freeform 12">
                <a:extLst>
                  <a:ext uri="{FF2B5EF4-FFF2-40B4-BE49-F238E27FC236}">
                    <a16:creationId xmlns:a16="http://schemas.microsoft.com/office/drawing/2014/main" xmlns="" id="{59CA71E9-E3CE-4672-8E41-A338BCA40E3F}"/>
                  </a:ext>
                </a:extLst>
              </p:cNvPr>
              <p:cNvSpPr>
                <a:spLocks noEditPoints="1"/>
              </p:cNvSpPr>
              <p:nvPr/>
            </p:nvSpPr>
            <p:spPr bwMode="auto">
              <a:xfrm>
                <a:off x="4598500" y="3220897"/>
                <a:ext cx="348497" cy="20989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C13018"/>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0" name="Freeform 13">
                <a:extLst>
                  <a:ext uri="{FF2B5EF4-FFF2-40B4-BE49-F238E27FC236}">
                    <a16:creationId xmlns:a16="http://schemas.microsoft.com/office/drawing/2014/main" xmlns="" id="{172D226D-F721-426D-93DB-F05947E523BC}"/>
                  </a:ext>
                </a:extLst>
              </p:cNvPr>
              <p:cNvSpPr/>
              <p:nvPr/>
            </p:nvSpPr>
            <p:spPr bwMode="auto">
              <a:xfrm>
                <a:off x="4440689" y="2227419"/>
                <a:ext cx="381376" cy="195897"/>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C13018"/>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1" name="Freeform 14">
                <a:extLst>
                  <a:ext uri="{FF2B5EF4-FFF2-40B4-BE49-F238E27FC236}">
                    <a16:creationId xmlns:a16="http://schemas.microsoft.com/office/drawing/2014/main" xmlns="" id="{065174F6-E9B7-4DB2-A127-19BFB177423B}"/>
                  </a:ext>
                </a:extLst>
              </p:cNvPr>
              <p:cNvSpPr/>
              <p:nvPr/>
            </p:nvSpPr>
            <p:spPr bwMode="auto">
              <a:xfrm>
                <a:off x="5617692" y="3906536"/>
                <a:ext cx="973166" cy="139926"/>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2" name="Freeform 15">
                <a:extLst>
                  <a:ext uri="{FF2B5EF4-FFF2-40B4-BE49-F238E27FC236}">
                    <a16:creationId xmlns:a16="http://schemas.microsoft.com/office/drawing/2014/main" xmlns="" id="{6E94ED22-C1A1-440F-B9F5-C98D92F0BC1F}"/>
                  </a:ext>
                </a:extLst>
              </p:cNvPr>
              <p:cNvSpPr/>
              <p:nvPr/>
            </p:nvSpPr>
            <p:spPr bwMode="auto">
              <a:xfrm>
                <a:off x="5604541" y="4081442"/>
                <a:ext cx="973166" cy="153919"/>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3" name="Freeform 16">
                <a:extLst>
                  <a:ext uri="{FF2B5EF4-FFF2-40B4-BE49-F238E27FC236}">
                    <a16:creationId xmlns:a16="http://schemas.microsoft.com/office/drawing/2014/main" xmlns="" id="{FE71F802-BB8A-4516-B1D3-3E42A752557A}"/>
                  </a:ext>
                </a:extLst>
              </p:cNvPr>
              <p:cNvSpPr>
                <a:spLocks noEditPoints="1"/>
              </p:cNvSpPr>
              <p:nvPr/>
            </p:nvSpPr>
            <p:spPr bwMode="auto">
              <a:xfrm>
                <a:off x="5617692" y="4228367"/>
                <a:ext cx="927140" cy="405787"/>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4" name="Freeform 17">
                <a:extLst>
                  <a:ext uri="{FF2B5EF4-FFF2-40B4-BE49-F238E27FC236}">
                    <a16:creationId xmlns:a16="http://schemas.microsoft.com/office/drawing/2014/main" xmlns="" id="{02DFD221-D4E1-44A6-8714-99E191931548}"/>
                  </a:ext>
                </a:extLst>
              </p:cNvPr>
              <p:cNvSpPr/>
              <p:nvPr/>
            </p:nvSpPr>
            <p:spPr bwMode="auto">
              <a:xfrm>
                <a:off x="7478546" y="3451773"/>
                <a:ext cx="6573" cy="6999"/>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5" name="Freeform 18">
                <a:extLst>
                  <a:ext uri="{FF2B5EF4-FFF2-40B4-BE49-F238E27FC236}">
                    <a16:creationId xmlns:a16="http://schemas.microsoft.com/office/drawing/2014/main" xmlns="" id="{4165BC8B-B96B-451E-AF9C-0B2919B71C59}"/>
                  </a:ext>
                </a:extLst>
              </p:cNvPr>
              <p:cNvSpPr/>
              <p:nvPr/>
            </p:nvSpPr>
            <p:spPr bwMode="auto">
              <a:xfrm>
                <a:off x="7491697" y="3458772"/>
                <a:ext cx="6573" cy="6994"/>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6" name="Freeform 19">
                <a:extLst>
                  <a:ext uri="{FF2B5EF4-FFF2-40B4-BE49-F238E27FC236}">
                    <a16:creationId xmlns:a16="http://schemas.microsoft.com/office/drawing/2014/main" xmlns="" id="{7A5BF34D-94C9-456A-8FCA-3EC406971586}"/>
                  </a:ext>
                </a:extLst>
              </p:cNvPr>
              <p:cNvSpPr/>
              <p:nvPr/>
            </p:nvSpPr>
            <p:spPr bwMode="auto">
              <a:xfrm>
                <a:off x="7485119" y="3458772"/>
                <a:ext cx="657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7" name="Freeform 20">
                <a:extLst>
                  <a:ext uri="{FF2B5EF4-FFF2-40B4-BE49-F238E27FC236}">
                    <a16:creationId xmlns:a16="http://schemas.microsoft.com/office/drawing/2014/main" xmlns="" id="{953A9640-F208-4FA0-87AD-99CE0BDB398E}"/>
                  </a:ext>
                </a:extLst>
              </p:cNvPr>
              <p:cNvSpPr/>
              <p:nvPr/>
            </p:nvSpPr>
            <p:spPr bwMode="auto">
              <a:xfrm>
                <a:off x="7478546" y="34517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8" name="Freeform 21">
                <a:extLst>
                  <a:ext uri="{FF2B5EF4-FFF2-40B4-BE49-F238E27FC236}">
                    <a16:creationId xmlns:a16="http://schemas.microsoft.com/office/drawing/2014/main" xmlns="" id="{43178A2E-EBC6-4066-9C9A-6297F76DBBC9}"/>
                  </a:ext>
                </a:extLst>
              </p:cNvPr>
              <p:cNvSpPr/>
              <p:nvPr/>
            </p:nvSpPr>
            <p:spPr bwMode="auto">
              <a:xfrm>
                <a:off x="7208950" y="3143935"/>
                <a:ext cx="420829" cy="321831"/>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29" name="Freeform 22">
                <a:extLst>
                  <a:ext uri="{FF2B5EF4-FFF2-40B4-BE49-F238E27FC236}">
                    <a16:creationId xmlns:a16="http://schemas.microsoft.com/office/drawing/2014/main" xmlns="" id="{59AA2071-2BA9-4ABE-9ADF-1B07FA6DDFC7}"/>
                  </a:ext>
                </a:extLst>
              </p:cNvPr>
              <p:cNvSpPr/>
              <p:nvPr/>
            </p:nvSpPr>
            <p:spPr bwMode="auto">
              <a:xfrm>
                <a:off x="4559047" y="3143935"/>
                <a:ext cx="420829" cy="314837"/>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30" name="Freeform 23">
                <a:extLst>
                  <a:ext uri="{FF2B5EF4-FFF2-40B4-BE49-F238E27FC236}">
                    <a16:creationId xmlns:a16="http://schemas.microsoft.com/office/drawing/2014/main" xmlns="" id="{6C1638E0-A946-4B02-BB23-C51417D9753F}"/>
                  </a:ext>
                </a:extLst>
              </p:cNvPr>
              <p:cNvSpPr/>
              <p:nvPr/>
            </p:nvSpPr>
            <p:spPr bwMode="auto">
              <a:xfrm>
                <a:off x="7695534" y="2402325"/>
                <a:ext cx="0"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31" name="Freeform 24">
                <a:extLst>
                  <a:ext uri="{FF2B5EF4-FFF2-40B4-BE49-F238E27FC236}">
                    <a16:creationId xmlns:a16="http://schemas.microsoft.com/office/drawing/2014/main" xmlns="" id="{BF80FDFF-C0A4-4D6E-8059-1BE5DFB5472A}"/>
                  </a:ext>
                </a:extLst>
              </p:cNvPr>
              <p:cNvSpPr/>
              <p:nvPr/>
            </p:nvSpPr>
            <p:spPr bwMode="auto">
              <a:xfrm>
                <a:off x="7695534" y="2395331"/>
                <a:ext cx="13151" cy="6994"/>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32" name="Freeform 25">
                <a:extLst>
                  <a:ext uri="{FF2B5EF4-FFF2-40B4-BE49-F238E27FC236}">
                    <a16:creationId xmlns:a16="http://schemas.microsoft.com/office/drawing/2014/main" xmlns="" id="{57F7C363-FBC5-4EA9-9274-45D3EEBB2232}"/>
                  </a:ext>
                </a:extLst>
              </p:cNvPr>
              <p:cNvSpPr/>
              <p:nvPr/>
            </p:nvSpPr>
            <p:spPr bwMode="auto">
              <a:xfrm>
                <a:off x="7314158" y="2199434"/>
                <a:ext cx="447130" cy="258862"/>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33" name="Freeform 26">
                <a:extLst>
                  <a:ext uri="{FF2B5EF4-FFF2-40B4-BE49-F238E27FC236}">
                    <a16:creationId xmlns:a16="http://schemas.microsoft.com/office/drawing/2014/main" xmlns="" id="{DD4EF728-EF1A-43A4-9BFC-403622499660}"/>
                  </a:ext>
                </a:extLst>
              </p:cNvPr>
              <p:cNvSpPr/>
              <p:nvPr/>
            </p:nvSpPr>
            <p:spPr bwMode="auto">
              <a:xfrm>
                <a:off x="4427538" y="2192435"/>
                <a:ext cx="433980" cy="26586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34" name="Freeform 27">
                <a:extLst>
                  <a:ext uri="{FF2B5EF4-FFF2-40B4-BE49-F238E27FC236}">
                    <a16:creationId xmlns:a16="http://schemas.microsoft.com/office/drawing/2014/main" xmlns="" id="{EA4969C8-3897-4930-AAC9-49EFEA7A2A01}"/>
                  </a:ext>
                </a:extLst>
              </p:cNvPr>
              <p:cNvSpPr/>
              <p:nvPr/>
            </p:nvSpPr>
            <p:spPr bwMode="auto">
              <a:xfrm>
                <a:off x="6840725" y="1296906"/>
                <a:ext cx="368225" cy="391794"/>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35" name="Freeform 28">
                <a:extLst>
                  <a:ext uri="{FF2B5EF4-FFF2-40B4-BE49-F238E27FC236}">
                    <a16:creationId xmlns:a16="http://schemas.microsoft.com/office/drawing/2014/main" xmlns="" id="{1AAAA35A-8A45-4E23-909A-1A508B49807B}"/>
                  </a:ext>
                </a:extLst>
              </p:cNvPr>
              <p:cNvSpPr/>
              <p:nvPr/>
            </p:nvSpPr>
            <p:spPr bwMode="auto">
              <a:xfrm>
                <a:off x="5177139" y="1674707"/>
                <a:ext cx="0" cy="0"/>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36" name="Freeform 29">
                <a:extLst>
                  <a:ext uri="{FF2B5EF4-FFF2-40B4-BE49-F238E27FC236}">
                    <a16:creationId xmlns:a16="http://schemas.microsoft.com/office/drawing/2014/main" xmlns="" id="{B74E0F8C-6E42-4774-B67A-9889EADEEAB0}"/>
                  </a:ext>
                </a:extLst>
              </p:cNvPr>
              <p:cNvSpPr/>
              <p:nvPr/>
            </p:nvSpPr>
            <p:spPr bwMode="auto">
              <a:xfrm>
                <a:off x="5163988" y="1660714"/>
                <a:ext cx="0" cy="0"/>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37" name="Freeform 30">
                <a:extLst>
                  <a:ext uri="{FF2B5EF4-FFF2-40B4-BE49-F238E27FC236}">
                    <a16:creationId xmlns:a16="http://schemas.microsoft.com/office/drawing/2014/main" xmlns="" id="{5B52C466-50E4-494B-8F07-02CB16DF6F49}"/>
                  </a:ext>
                </a:extLst>
              </p:cNvPr>
              <p:cNvSpPr/>
              <p:nvPr/>
            </p:nvSpPr>
            <p:spPr bwMode="auto">
              <a:xfrm>
                <a:off x="5177139" y="1674707"/>
                <a:ext cx="13151" cy="6999"/>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38" name="Freeform 31">
                <a:extLst>
                  <a:ext uri="{FF2B5EF4-FFF2-40B4-BE49-F238E27FC236}">
                    <a16:creationId xmlns:a16="http://schemas.microsoft.com/office/drawing/2014/main" xmlns="" id="{3D0A4755-84BF-4F4C-B80E-FED2B7B04DAC}"/>
                  </a:ext>
                </a:extLst>
              </p:cNvPr>
              <p:cNvSpPr/>
              <p:nvPr/>
            </p:nvSpPr>
            <p:spPr bwMode="auto">
              <a:xfrm>
                <a:off x="5163988" y="1660714"/>
                <a:ext cx="6573" cy="6999"/>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39" name="Freeform 32">
                <a:extLst>
                  <a:ext uri="{FF2B5EF4-FFF2-40B4-BE49-F238E27FC236}">
                    <a16:creationId xmlns:a16="http://schemas.microsoft.com/office/drawing/2014/main" xmlns="" id="{D859C1B1-5DFC-4133-875F-8615E8122AD9}"/>
                  </a:ext>
                </a:extLst>
              </p:cNvPr>
              <p:cNvSpPr/>
              <p:nvPr/>
            </p:nvSpPr>
            <p:spPr bwMode="auto">
              <a:xfrm>
                <a:off x="5170562" y="1667713"/>
                <a:ext cx="6578" cy="6994"/>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00B09B">
                  <a:lumMod val="60000"/>
                  <a:lumOff val="40000"/>
                </a:srgbClr>
              </a:solidFill>
              <a:ln>
                <a:noFill/>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40" name="Freeform 33">
                <a:extLst>
                  <a:ext uri="{FF2B5EF4-FFF2-40B4-BE49-F238E27FC236}">
                    <a16:creationId xmlns:a16="http://schemas.microsoft.com/office/drawing/2014/main" xmlns="" id="{8B04BC6B-0822-4513-AFAE-53AD092FFA38}"/>
                  </a:ext>
                </a:extLst>
              </p:cNvPr>
              <p:cNvSpPr/>
              <p:nvPr/>
            </p:nvSpPr>
            <p:spPr bwMode="auto">
              <a:xfrm>
                <a:off x="4986449" y="1289912"/>
                <a:ext cx="361652" cy="398788"/>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41" name="Freeform 34">
                <a:extLst>
                  <a:ext uri="{FF2B5EF4-FFF2-40B4-BE49-F238E27FC236}">
                    <a16:creationId xmlns:a16="http://schemas.microsoft.com/office/drawing/2014/main" xmlns="" id="{3BF52698-AFE7-4333-BAF9-245CA2294AEF}"/>
                  </a:ext>
                </a:extLst>
              </p:cNvPr>
              <p:cNvSpPr/>
              <p:nvPr/>
            </p:nvSpPr>
            <p:spPr bwMode="auto">
              <a:xfrm>
                <a:off x="5985917" y="954088"/>
                <a:ext cx="223565" cy="433772"/>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42" name="Freeform 35">
                <a:extLst>
                  <a:ext uri="{FF2B5EF4-FFF2-40B4-BE49-F238E27FC236}">
                    <a16:creationId xmlns:a16="http://schemas.microsoft.com/office/drawing/2014/main" xmlns="" id="{75BF9851-A8F2-4456-80F7-F61101297CBC}"/>
                  </a:ext>
                </a:extLst>
              </p:cNvPr>
              <p:cNvSpPr/>
              <p:nvPr/>
            </p:nvSpPr>
            <p:spPr bwMode="auto">
              <a:xfrm>
                <a:off x="6294965" y="2822104"/>
                <a:ext cx="46026" cy="34984"/>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43" name="Freeform 36">
                <a:extLst>
                  <a:ext uri="{FF2B5EF4-FFF2-40B4-BE49-F238E27FC236}">
                    <a16:creationId xmlns:a16="http://schemas.microsoft.com/office/drawing/2014/main" xmlns="" id="{6D15B7B3-CC9B-4933-8F7D-077F69238F6D}"/>
                  </a:ext>
                </a:extLst>
              </p:cNvPr>
              <p:cNvSpPr/>
              <p:nvPr/>
            </p:nvSpPr>
            <p:spPr bwMode="auto">
              <a:xfrm>
                <a:off x="6288388" y="2836097"/>
                <a:ext cx="6578" cy="20991"/>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44" name="Freeform 37">
                <a:extLst>
                  <a:ext uri="{FF2B5EF4-FFF2-40B4-BE49-F238E27FC236}">
                    <a16:creationId xmlns:a16="http://schemas.microsoft.com/office/drawing/2014/main" xmlns="" id="{9EFAEF83-6732-4615-917D-F694508BF85E}"/>
                  </a:ext>
                </a:extLst>
              </p:cNvPr>
              <p:cNvSpPr>
                <a:spLocks noEditPoints="1"/>
              </p:cNvSpPr>
              <p:nvPr/>
            </p:nvSpPr>
            <p:spPr bwMode="auto">
              <a:xfrm>
                <a:off x="6288388" y="2675183"/>
                <a:ext cx="118358" cy="174906"/>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45" name="Freeform 38">
                <a:extLst>
                  <a:ext uri="{FF2B5EF4-FFF2-40B4-BE49-F238E27FC236}">
                    <a16:creationId xmlns:a16="http://schemas.microsoft.com/office/drawing/2014/main" xmlns="" id="{7CFC2509-5075-49D9-9F39-652A72E95F88}"/>
                  </a:ext>
                </a:extLst>
              </p:cNvPr>
              <p:cNvSpPr/>
              <p:nvPr/>
            </p:nvSpPr>
            <p:spPr bwMode="auto">
              <a:xfrm>
                <a:off x="5939891" y="2654192"/>
                <a:ext cx="111781" cy="174910"/>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46" name="Freeform 39">
                <a:extLst>
                  <a:ext uri="{FF2B5EF4-FFF2-40B4-BE49-F238E27FC236}">
                    <a16:creationId xmlns:a16="http://schemas.microsoft.com/office/drawing/2014/main" xmlns="" id="{C06085DF-B375-4D2B-AECF-D715F39659E9}"/>
                  </a:ext>
                </a:extLst>
              </p:cNvPr>
              <p:cNvSpPr>
                <a:spLocks noEditPoints="1"/>
              </p:cNvSpPr>
              <p:nvPr/>
            </p:nvSpPr>
            <p:spPr bwMode="auto">
              <a:xfrm>
                <a:off x="5532213" y="2906060"/>
                <a:ext cx="164384" cy="146925"/>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47" name="Freeform 40">
                <a:extLst>
                  <a:ext uri="{FF2B5EF4-FFF2-40B4-BE49-F238E27FC236}">
                    <a16:creationId xmlns:a16="http://schemas.microsoft.com/office/drawing/2014/main" xmlns="" id="{5024BAB4-357C-4DE6-A002-CC82898311C9}"/>
                  </a:ext>
                </a:extLst>
              </p:cNvPr>
              <p:cNvSpPr/>
              <p:nvPr/>
            </p:nvSpPr>
            <p:spPr bwMode="auto">
              <a:xfrm>
                <a:off x="6610587" y="2955036"/>
                <a:ext cx="0" cy="6994"/>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48" name="Freeform 41">
                <a:extLst>
                  <a:ext uri="{FF2B5EF4-FFF2-40B4-BE49-F238E27FC236}">
                    <a16:creationId xmlns:a16="http://schemas.microsoft.com/office/drawing/2014/main" xmlns="" id="{F8307D06-60A7-44B8-BF96-B5C0E0953FC2}"/>
                  </a:ext>
                </a:extLst>
              </p:cNvPr>
              <p:cNvSpPr/>
              <p:nvPr/>
            </p:nvSpPr>
            <p:spPr bwMode="auto">
              <a:xfrm>
                <a:off x="6610587" y="296203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49" name="Freeform 42">
                <a:extLst>
                  <a:ext uri="{FF2B5EF4-FFF2-40B4-BE49-F238E27FC236}">
                    <a16:creationId xmlns:a16="http://schemas.microsoft.com/office/drawing/2014/main" xmlns="" id="{7E8109A3-97C6-4495-B872-6E5E2F55C7D5}"/>
                  </a:ext>
                </a:extLst>
              </p:cNvPr>
              <p:cNvSpPr/>
              <p:nvPr/>
            </p:nvSpPr>
            <p:spPr bwMode="auto">
              <a:xfrm>
                <a:off x="6617160" y="296203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50" name="Freeform 43">
                <a:extLst>
                  <a:ext uri="{FF2B5EF4-FFF2-40B4-BE49-F238E27FC236}">
                    <a16:creationId xmlns:a16="http://schemas.microsoft.com/office/drawing/2014/main" xmlns="" id="{D103E852-0668-4DCB-BABB-8FFD77A93E4F}"/>
                  </a:ext>
                </a:extLst>
              </p:cNvPr>
              <p:cNvSpPr>
                <a:spLocks noEditPoints="1"/>
              </p:cNvSpPr>
              <p:nvPr/>
            </p:nvSpPr>
            <p:spPr bwMode="auto">
              <a:xfrm>
                <a:off x="6505380" y="2941044"/>
                <a:ext cx="151233" cy="153919"/>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51" name="Freeform 44">
                <a:extLst>
                  <a:ext uri="{FF2B5EF4-FFF2-40B4-BE49-F238E27FC236}">
                    <a16:creationId xmlns:a16="http://schemas.microsoft.com/office/drawing/2014/main" xmlns="" id="{A0DD5BA0-54EB-459A-A57A-BFA6B47D2A64}"/>
                  </a:ext>
                </a:extLst>
              </p:cNvPr>
              <p:cNvSpPr/>
              <p:nvPr/>
            </p:nvSpPr>
            <p:spPr bwMode="auto">
              <a:xfrm>
                <a:off x="6610587" y="295503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52" name="Freeform 45">
                <a:extLst>
                  <a:ext uri="{FF2B5EF4-FFF2-40B4-BE49-F238E27FC236}">
                    <a16:creationId xmlns:a16="http://schemas.microsoft.com/office/drawing/2014/main" xmlns="" id="{B128BAC7-434A-4DF1-AEFF-46847EE85A0C}"/>
                  </a:ext>
                </a:extLst>
              </p:cNvPr>
              <p:cNvSpPr/>
              <p:nvPr/>
            </p:nvSpPr>
            <p:spPr bwMode="auto">
              <a:xfrm>
                <a:off x="6610587" y="2962031"/>
                <a:ext cx="657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53" name="Freeform 46">
                <a:extLst>
                  <a:ext uri="{FF2B5EF4-FFF2-40B4-BE49-F238E27FC236}">
                    <a16:creationId xmlns:a16="http://schemas.microsoft.com/office/drawing/2014/main" xmlns="" id="{C55E0F4D-D8D8-4481-BCDC-FC8A299940DC}"/>
                  </a:ext>
                </a:extLst>
              </p:cNvPr>
              <p:cNvSpPr>
                <a:spLocks noEditPoints="1"/>
              </p:cNvSpPr>
              <p:nvPr/>
            </p:nvSpPr>
            <p:spPr bwMode="auto">
              <a:xfrm>
                <a:off x="4999600" y="1541779"/>
                <a:ext cx="2202777" cy="3141347"/>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sp>
            <p:nvSpPr>
              <p:cNvPr id="54" name="Freeform 5">
                <a:extLst>
                  <a:ext uri="{FF2B5EF4-FFF2-40B4-BE49-F238E27FC236}">
                    <a16:creationId xmlns:a16="http://schemas.microsoft.com/office/drawing/2014/main" xmlns="" id="{79604C4E-5F4E-4D0D-948A-F3BC721406BC}"/>
                  </a:ext>
                </a:extLst>
              </p:cNvPr>
              <p:cNvSpPr/>
              <p:nvPr/>
            </p:nvSpPr>
            <p:spPr bwMode="auto">
              <a:xfrm>
                <a:off x="5025902" y="1548773"/>
                <a:ext cx="2143596" cy="2364757"/>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C13018"/>
              </a:solidFill>
              <a:ln>
                <a:noFill/>
              </a:ln>
              <a:extLst>
                <a:ext uri="{91240B29-F687-4F45-9708-019B960494DF}">
                  <a14:hiddenLine xmlns:a14="http://schemas.microsoft.com/office/drawing/2010/main" xmlns="" w="9525">
                    <a:solidFill>
                      <a:srgbClr val="000000"/>
                    </a:solidFill>
                    <a:round/>
                  </a14:hiddenLine>
                </a:ext>
              </a:ex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350">
                  <a:solidFill>
                    <a:sysClr val="windowText" lastClr="000000"/>
                  </a:solidFill>
                  <a:ea typeface="Arial Unicode MS" panose="020B0604020202020204" pitchFamily="34" charset="-128"/>
                </a:endParaRPr>
              </a:p>
            </p:txBody>
          </p:sp>
        </p:grpSp>
        <p:sp>
          <p:nvSpPr>
            <p:cNvPr id="13" name="Rectangle 233">
              <a:extLst>
                <a:ext uri="{FF2B5EF4-FFF2-40B4-BE49-F238E27FC236}">
                  <a16:creationId xmlns:a16="http://schemas.microsoft.com/office/drawing/2014/main" xmlns="" id="{B86675BE-E621-409C-8C62-0A2B9824DB3F}"/>
                </a:ext>
              </a:extLst>
            </p:cNvPr>
            <p:cNvSpPr/>
            <p:nvPr/>
          </p:nvSpPr>
          <p:spPr>
            <a:xfrm>
              <a:off x="295610" y="2250560"/>
              <a:ext cx="544030" cy="563944"/>
            </a:xfrm>
            <a:prstGeom prst="rect">
              <a:avLst/>
            </a:prstGeom>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2400" b="1">
                  <a:solidFill>
                    <a:prstClr val="white"/>
                  </a:solidFill>
                  <a:effectLst>
                    <a:outerShdw blurRad="38100" dist="38100" dir="2700000" algn="tl">
                      <a:srgbClr val="000000">
                        <a:alpha val="43137"/>
                      </a:srgbClr>
                    </a:outerShdw>
                  </a:effectLst>
                </a:rPr>
                <a:t>4</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مستطيل 3"/>
          <p:cNvSpPr>
            <a:spLocks noChangeArrowheads="1"/>
          </p:cNvSpPr>
          <p:nvPr/>
        </p:nvSpPr>
        <p:spPr bwMode="auto">
          <a:xfrm>
            <a:off x="3151585" y="5311776"/>
            <a:ext cx="5208984" cy="1323439"/>
          </a:xfrm>
          <a:prstGeom prst="rect">
            <a:avLst/>
          </a:prstGeom>
          <a:noFill/>
          <a:ln w="9525">
            <a:noFill/>
            <a:miter lim="800000"/>
            <a:headEnd/>
            <a:tailEnd/>
          </a:ln>
        </p:spPr>
        <p:txBody>
          <a:bodyPr>
            <a:spAutoFit/>
          </a:bodyPr>
          <a:lstStyle/>
          <a:p>
            <a:pPr algn="r" rtl="1" eaLnBrk="1" hangingPunct="1"/>
            <a:r>
              <a:rPr lang="ar-SA" sz="4000" b="1"/>
              <a:t>الحِكمة من آثار نعمة العقل على الإنسان</a:t>
            </a:r>
            <a:endParaRPr lang="en-US" sz="4000" b="1"/>
          </a:p>
        </p:txBody>
      </p:sp>
      <p:sp>
        <p:nvSpPr>
          <p:cNvPr id="3" name="مستطيل 2">
            <a:extLst>
              <a:ext uri="{FF2B5EF4-FFF2-40B4-BE49-F238E27FC236}">
                <a16:creationId xmlns:a16="http://schemas.microsoft.com/office/drawing/2014/main" xmlns="" id="{6FEFBD84-C7AD-408E-9836-5A4E4097AB0A}"/>
              </a:ext>
            </a:extLst>
          </p:cNvPr>
          <p:cNvSpPr/>
          <p:nvPr/>
        </p:nvSpPr>
        <p:spPr>
          <a:xfrm>
            <a:off x="417910" y="500064"/>
            <a:ext cx="8308181" cy="5926137"/>
          </a:xfrm>
          <a:prstGeom prst="rect">
            <a:avLst/>
          </a:prstGeom>
          <a:noFill/>
          <a:ln w="88900">
            <a:solidFill>
              <a:schemeClr val="accent4">
                <a:lumMod val="60000"/>
                <a:lumOff val="4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x-none"/>
          </a:p>
        </p:txBody>
      </p:sp>
      <p:pic>
        <p:nvPicPr>
          <p:cNvPr id="20484" name="صورة 4"/>
          <p:cNvPicPr>
            <a:picLocks noChangeAspect="1" noChangeArrowheads="1"/>
          </p:cNvPicPr>
          <p:nvPr/>
        </p:nvPicPr>
        <p:blipFill>
          <a:blip r:embed="rId2" cstate="print">
            <a:clrChange>
              <a:clrFrom>
                <a:srgbClr val="FFFFFF"/>
              </a:clrFrom>
              <a:clrTo>
                <a:srgbClr val="FFFFFF">
                  <a:alpha val="0"/>
                </a:srgbClr>
              </a:clrTo>
            </a:clrChange>
          </a:blip>
          <a:srcRect l="8339" t="8804" r="7977" b="16100"/>
          <a:stretch>
            <a:fillRect/>
          </a:stretch>
        </p:blipFill>
        <p:spPr bwMode="auto">
          <a:xfrm>
            <a:off x="601266" y="760413"/>
            <a:ext cx="2976563" cy="384651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مستطيل 3"/>
          <p:cNvSpPr>
            <a:spLocks noChangeArrowheads="1"/>
          </p:cNvSpPr>
          <p:nvPr/>
        </p:nvSpPr>
        <p:spPr bwMode="auto">
          <a:xfrm>
            <a:off x="3487342" y="5105400"/>
            <a:ext cx="4858940" cy="1446550"/>
          </a:xfrm>
          <a:prstGeom prst="rect">
            <a:avLst/>
          </a:prstGeom>
          <a:noFill/>
          <a:ln w="9525">
            <a:noFill/>
            <a:miter lim="800000"/>
            <a:headEnd/>
            <a:tailEnd/>
          </a:ln>
        </p:spPr>
        <p:txBody>
          <a:bodyPr>
            <a:spAutoFit/>
          </a:bodyPr>
          <a:lstStyle/>
          <a:p>
            <a:pPr algn="r" rtl="1" eaLnBrk="1" hangingPunct="1"/>
            <a:r>
              <a:rPr lang="ar-SA" sz="4400" b="1"/>
              <a:t>كيف استخدم عقلي في خدمة نفسي </a:t>
            </a:r>
            <a:endParaRPr lang="en-US" sz="4400" b="1"/>
          </a:p>
        </p:txBody>
      </p:sp>
      <p:sp>
        <p:nvSpPr>
          <p:cNvPr id="3" name="مستطيل 2">
            <a:extLst>
              <a:ext uri="{FF2B5EF4-FFF2-40B4-BE49-F238E27FC236}">
                <a16:creationId xmlns:a16="http://schemas.microsoft.com/office/drawing/2014/main" xmlns="" id="{4574A1D7-3F8F-4D89-B69A-5FB5838CC149}"/>
              </a:ext>
            </a:extLst>
          </p:cNvPr>
          <p:cNvSpPr/>
          <p:nvPr/>
        </p:nvSpPr>
        <p:spPr>
          <a:xfrm>
            <a:off x="417910" y="500064"/>
            <a:ext cx="8308181" cy="5926137"/>
          </a:xfrm>
          <a:prstGeom prst="rect">
            <a:avLst/>
          </a:prstGeom>
          <a:noFill/>
          <a:ln w="88900">
            <a:solidFill>
              <a:schemeClr val="accent4">
                <a:lumMod val="60000"/>
                <a:lumOff val="4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x-none"/>
          </a:p>
        </p:txBody>
      </p:sp>
      <p:pic>
        <p:nvPicPr>
          <p:cNvPr id="21508" name="صورة 4"/>
          <p:cNvPicPr>
            <a:picLocks noChangeAspect="1" noChangeArrowheads="1"/>
          </p:cNvPicPr>
          <p:nvPr/>
        </p:nvPicPr>
        <p:blipFill>
          <a:blip r:embed="rId2" cstate="print">
            <a:clrChange>
              <a:clrFrom>
                <a:srgbClr val="F0EEEF"/>
              </a:clrFrom>
              <a:clrTo>
                <a:srgbClr val="F0EEEF">
                  <a:alpha val="0"/>
                </a:srgbClr>
              </a:clrTo>
            </a:clrChange>
          </a:blip>
          <a:srcRect b="8302"/>
          <a:stretch>
            <a:fillRect/>
          </a:stretch>
        </p:blipFill>
        <p:spPr bwMode="auto">
          <a:xfrm>
            <a:off x="417910" y="2768600"/>
            <a:ext cx="2808684" cy="3606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مستطيل 3"/>
          <p:cNvSpPr>
            <a:spLocks noChangeArrowheads="1"/>
          </p:cNvSpPr>
          <p:nvPr/>
        </p:nvSpPr>
        <p:spPr bwMode="auto">
          <a:xfrm>
            <a:off x="4936332" y="4424363"/>
            <a:ext cx="3346847" cy="2062103"/>
          </a:xfrm>
          <a:prstGeom prst="rect">
            <a:avLst/>
          </a:prstGeom>
          <a:noFill/>
          <a:ln w="9525">
            <a:noFill/>
            <a:miter lim="800000"/>
            <a:headEnd/>
            <a:tailEnd/>
          </a:ln>
        </p:spPr>
        <p:txBody>
          <a:bodyPr>
            <a:spAutoFit/>
          </a:bodyPr>
          <a:lstStyle/>
          <a:p>
            <a:pPr algn="r" rtl="1" eaLnBrk="1" hangingPunct="1"/>
            <a:r>
              <a:rPr lang="ar-SA" sz="4800" b="1"/>
              <a:t>أولا: </a:t>
            </a:r>
          </a:p>
          <a:p>
            <a:pPr algn="r" rtl="1" eaLnBrk="1" hangingPunct="1"/>
            <a:r>
              <a:rPr lang="ar-SA" sz="4000" b="1"/>
              <a:t>تحرير العقل من الاوهام </a:t>
            </a:r>
            <a:endParaRPr lang="en-US" sz="4000" b="1"/>
          </a:p>
        </p:txBody>
      </p:sp>
      <p:sp>
        <p:nvSpPr>
          <p:cNvPr id="3" name="مستطيل 2">
            <a:extLst>
              <a:ext uri="{FF2B5EF4-FFF2-40B4-BE49-F238E27FC236}">
                <a16:creationId xmlns:a16="http://schemas.microsoft.com/office/drawing/2014/main" xmlns="" id="{DF484FB1-B258-41E8-A71F-D312EEEE46CE}"/>
              </a:ext>
            </a:extLst>
          </p:cNvPr>
          <p:cNvSpPr/>
          <p:nvPr/>
        </p:nvSpPr>
        <p:spPr>
          <a:xfrm>
            <a:off x="417910" y="500064"/>
            <a:ext cx="8308181" cy="5926137"/>
          </a:xfrm>
          <a:prstGeom prst="rect">
            <a:avLst/>
          </a:prstGeom>
          <a:noFill/>
          <a:ln w="88900">
            <a:solidFill>
              <a:schemeClr val="accent4">
                <a:lumMod val="60000"/>
                <a:lumOff val="4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x-none"/>
          </a:p>
        </p:txBody>
      </p:sp>
      <p:pic>
        <p:nvPicPr>
          <p:cNvPr id="22532" name="صورة 4"/>
          <p:cNvPicPr>
            <a:picLocks noChangeAspect="1" noChangeArrowheads="1"/>
          </p:cNvPicPr>
          <p:nvPr/>
        </p:nvPicPr>
        <p:blipFill>
          <a:blip r:embed="rId2" cstate="print">
            <a:clrChange>
              <a:clrFrom>
                <a:srgbClr val="FFFFFF"/>
              </a:clrFrom>
              <a:clrTo>
                <a:srgbClr val="FFFFFF">
                  <a:alpha val="0"/>
                </a:srgbClr>
              </a:clrTo>
            </a:clrChange>
          </a:blip>
          <a:srcRect l="19128" t="7297" r="22075" b="14401"/>
          <a:stretch>
            <a:fillRect/>
          </a:stretch>
        </p:blipFill>
        <p:spPr bwMode="auto">
          <a:xfrm>
            <a:off x="569119" y="1668464"/>
            <a:ext cx="1753791" cy="475773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صورة 3"/>
          <p:cNvPicPr>
            <a:picLocks noChangeAspect="1"/>
          </p:cNvPicPr>
          <p:nvPr/>
        </p:nvPicPr>
        <p:blipFill>
          <a:blip r:embed="rId3" cstate="print"/>
          <a:srcRect/>
          <a:stretch>
            <a:fillRect/>
          </a:stretch>
        </p:blipFill>
        <p:spPr bwMode="auto">
          <a:xfrm>
            <a:off x="2277666" y="0"/>
            <a:ext cx="6866334" cy="6858000"/>
          </a:xfrm>
          <a:prstGeom prst="rect">
            <a:avLst/>
          </a:prstGeom>
          <a:noFill/>
          <a:ln w="9525">
            <a:noFill/>
            <a:miter lim="800000"/>
            <a:headEnd/>
            <a:tailEnd/>
          </a:ln>
        </p:spPr>
      </p:pic>
      <p:pic>
        <p:nvPicPr>
          <p:cNvPr id="6147" name="صورة 1"/>
          <p:cNvPicPr>
            <a:picLocks noChangeAspect="1" noChangeArrowheads="1"/>
          </p:cNvPicPr>
          <p:nvPr/>
        </p:nvPicPr>
        <p:blipFill>
          <a:blip r:embed="rId4" cstate="print"/>
          <a:srcRect/>
          <a:stretch>
            <a:fillRect/>
          </a:stretch>
        </p:blipFill>
        <p:spPr bwMode="auto">
          <a:xfrm>
            <a:off x="-504825" y="4941888"/>
            <a:ext cx="4476750" cy="24193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28"/>
          <p:cNvGrpSpPr>
            <a:grpSpLocks noChangeAspect="1"/>
          </p:cNvGrpSpPr>
          <p:nvPr/>
        </p:nvGrpSpPr>
        <p:grpSpPr bwMode="auto">
          <a:xfrm>
            <a:off x="549364" y="607310"/>
            <a:ext cx="8045270" cy="5340704"/>
            <a:chOff x="-2508" y="-1001"/>
            <a:chExt cx="12698" cy="6322"/>
          </a:xfrm>
          <a:solidFill>
            <a:schemeClr val="bg1">
              <a:lumMod val="65000"/>
              <a:alpha val="16000"/>
            </a:schemeClr>
          </a:solidFill>
        </p:grpSpPr>
        <p:sp>
          <p:nvSpPr>
            <p:cNvPr id="49" name="Freeform 29"/>
            <p:cNvSpPr>
              <a:spLocks/>
            </p:cNvSpPr>
            <p:nvPr/>
          </p:nvSpPr>
          <p:spPr bwMode="auto">
            <a:xfrm>
              <a:off x="4964" y="3519"/>
              <a:ext cx="257" cy="494"/>
            </a:xfrm>
            <a:custGeom>
              <a:avLst/>
              <a:gdLst>
                <a:gd name="T0" fmla="*/ 88 w 109"/>
                <a:gd name="T1" fmla="*/ 0 h 209"/>
                <a:gd name="T2" fmla="*/ 84 w 109"/>
                <a:gd name="T3" fmla="*/ 15 h 209"/>
                <a:gd name="T4" fmla="*/ 48 w 109"/>
                <a:gd name="T5" fmla="*/ 51 h 209"/>
                <a:gd name="T6" fmla="*/ 13 w 109"/>
                <a:gd name="T7" fmla="*/ 84 h 209"/>
                <a:gd name="T8" fmla="*/ 21 w 109"/>
                <a:gd name="T9" fmla="*/ 112 h 209"/>
                <a:gd name="T10" fmla="*/ 11 w 109"/>
                <a:gd name="T11" fmla="*/ 135 h 209"/>
                <a:gd name="T12" fmla="*/ 0 w 109"/>
                <a:gd name="T13" fmla="*/ 146 h 209"/>
                <a:gd name="T14" fmla="*/ 6 w 109"/>
                <a:gd name="T15" fmla="*/ 167 h 209"/>
                <a:gd name="T16" fmla="*/ 5 w 109"/>
                <a:gd name="T17" fmla="*/ 180 h 209"/>
                <a:gd name="T18" fmla="*/ 30 w 109"/>
                <a:gd name="T19" fmla="*/ 209 h 209"/>
                <a:gd name="T20" fmla="*/ 77 w 109"/>
                <a:gd name="T21" fmla="*/ 150 h 209"/>
                <a:gd name="T22" fmla="*/ 100 w 109"/>
                <a:gd name="T23" fmla="*/ 55 h 209"/>
                <a:gd name="T24" fmla="*/ 109 w 109"/>
                <a:gd name="T25" fmla="*/ 58 h 209"/>
                <a:gd name="T26" fmla="*/ 109 w 109"/>
                <a:gd name="T27" fmla="*/ 50 h 209"/>
                <a:gd name="T28" fmla="*/ 88 w 109"/>
                <a:gd name="T2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09">
                  <a:moveTo>
                    <a:pt x="88" y="0"/>
                  </a:moveTo>
                  <a:cubicBezTo>
                    <a:pt x="86" y="4"/>
                    <a:pt x="87" y="13"/>
                    <a:pt x="84" y="15"/>
                  </a:cubicBezTo>
                  <a:cubicBezTo>
                    <a:pt x="76" y="24"/>
                    <a:pt x="60" y="44"/>
                    <a:pt x="48" y="51"/>
                  </a:cubicBezTo>
                  <a:cubicBezTo>
                    <a:pt x="32" y="60"/>
                    <a:pt x="13" y="58"/>
                    <a:pt x="13" y="84"/>
                  </a:cubicBezTo>
                  <a:cubicBezTo>
                    <a:pt x="13" y="93"/>
                    <a:pt x="21" y="106"/>
                    <a:pt x="21" y="112"/>
                  </a:cubicBezTo>
                  <a:cubicBezTo>
                    <a:pt x="21" y="113"/>
                    <a:pt x="11" y="135"/>
                    <a:pt x="11" y="135"/>
                  </a:cubicBezTo>
                  <a:cubicBezTo>
                    <a:pt x="10" y="135"/>
                    <a:pt x="0" y="144"/>
                    <a:pt x="0" y="146"/>
                  </a:cubicBezTo>
                  <a:cubicBezTo>
                    <a:pt x="0" y="154"/>
                    <a:pt x="0" y="162"/>
                    <a:pt x="6" y="167"/>
                  </a:cubicBezTo>
                  <a:cubicBezTo>
                    <a:pt x="7" y="171"/>
                    <a:pt x="5" y="173"/>
                    <a:pt x="5" y="180"/>
                  </a:cubicBezTo>
                  <a:cubicBezTo>
                    <a:pt x="5" y="194"/>
                    <a:pt x="17" y="209"/>
                    <a:pt x="30" y="209"/>
                  </a:cubicBezTo>
                  <a:cubicBezTo>
                    <a:pt x="62" y="209"/>
                    <a:pt x="67" y="174"/>
                    <a:pt x="77" y="150"/>
                  </a:cubicBezTo>
                  <a:cubicBezTo>
                    <a:pt x="88" y="120"/>
                    <a:pt x="100" y="94"/>
                    <a:pt x="100" y="55"/>
                  </a:cubicBezTo>
                  <a:cubicBezTo>
                    <a:pt x="101" y="55"/>
                    <a:pt x="107" y="57"/>
                    <a:pt x="109" y="58"/>
                  </a:cubicBezTo>
                  <a:cubicBezTo>
                    <a:pt x="109" y="50"/>
                    <a:pt x="109" y="50"/>
                    <a:pt x="109" y="50"/>
                  </a:cubicBezTo>
                  <a:cubicBezTo>
                    <a:pt x="104" y="36"/>
                    <a:pt x="106" y="2"/>
                    <a:pt x="8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50" name="Freeform 30"/>
            <p:cNvSpPr>
              <a:spLocks/>
            </p:cNvSpPr>
            <p:nvPr/>
          </p:nvSpPr>
          <p:spPr bwMode="auto">
            <a:xfrm>
              <a:off x="2829" y="1672"/>
              <a:ext cx="2426" cy="2710"/>
            </a:xfrm>
            <a:custGeom>
              <a:avLst/>
              <a:gdLst>
                <a:gd name="T0" fmla="*/ 384 w 1026"/>
                <a:gd name="T1" fmla="*/ 8 h 1146"/>
                <a:gd name="T2" fmla="*/ 346 w 1026"/>
                <a:gd name="T3" fmla="*/ 12 h 1146"/>
                <a:gd name="T4" fmla="*/ 244 w 1026"/>
                <a:gd name="T5" fmla="*/ 32 h 1146"/>
                <a:gd name="T6" fmla="*/ 180 w 1026"/>
                <a:gd name="T7" fmla="*/ 28 h 1146"/>
                <a:gd name="T8" fmla="*/ 170 w 1026"/>
                <a:gd name="T9" fmla="*/ 43 h 1146"/>
                <a:gd name="T10" fmla="*/ 116 w 1026"/>
                <a:gd name="T11" fmla="*/ 134 h 1146"/>
                <a:gd name="T12" fmla="*/ 62 w 1026"/>
                <a:gd name="T13" fmla="*/ 172 h 1146"/>
                <a:gd name="T14" fmla="*/ 12 w 1026"/>
                <a:gd name="T15" fmla="*/ 263 h 1146"/>
                <a:gd name="T16" fmla="*/ 0 w 1026"/>
                <a:gd name="T17" fmla="*/ 370 h 1146"/>
                <a:gd name="T18" fmla="*/ 11 w 1026"/>
                <a:gd name="T19" fmla="*/ 404 h 1146"/>
                <a:gd name="T20" fmla="*/ 16 w 1026"/>
                <a:gd name="T21" fmla="*/ 412 h 1146"/>
                <a:gd name="T22" fmla="*/ 74 w 1026"/>
                <a:gd name="T23" fmla="*/ 480 h 1146"/>
                <a:gd name="T24" fmla="*/ 146 w 1026"/>
                <a:gd name="T25" fmla="*/ 530 h 1146"/>
                <a:gd name="T26" fmla="*/ 228 w 1026"/>
                <a:gd name="T27" fmla="*/ 527 h 1146"/>
                <a:gd name="T28" fmla="*/ 313 w 1026"/>
                <a:gd name="T29" fmla="*/ 499 h 1146"/>
                <a:gd name="T30" fmla="*/ 376 w 1026"/>
                <a:gd name="T31" fmla="*/ 530 h 1146"/>
                <a:gd name="T32" fmla="*/ 404 w 1026"/>
                <a:gd name="T33" fmla="*/ 578 h 1146"/>
                <a:gd name="T34" fmla="*/ 392 w 1026"/>
                <a:gd name="T35" fmla="*/ 607 h 1146"/>
                <a:gd name="T36" fmla="*/ 445 w 1026"/>
                <a:gd name="T37" fmla="*/ 700 h 1146"/>
                <a:gd name="T38" fmla="*/ 465 w 1026"/>
                <a:gd name="T39" fmla="*/ 774 h 1146"/>
                <a:gd name="T40" fmla="*/ 462 w 1026"/>
                <a:gd name="T41" fmla="*/ 927 h 1146"/>
                <a:gd name="T42" fmla="*/ 473 w 1026"/>
                <a:gd name="T43" fmla="*/ 959 h 1146"/>
                <a:gd name="T44" fmla="*/ 533 w 1026"/>
                <a:gd name="T45" fmla="*/ 1097 h 1146"/>
                <a:gd name="T46" fmla="*/ 536 w 1026"/>
                <a:gd name="T47" fmla="*/ 1138 h 1146"/>
                <a:gd name="T48" fmla="*/ 558 w 1026"/>
                <a:gd name="T49" fmla="*/ 1146 h 1146"/>
                <a:gd name="T50" fmla="*/ 628 w 1026"/>
                <a:gd name="T51" fmla="*/ 1135 h 1146"/>
                <a:gd name="T52" fmla="*/ 668 w 1026"/>
                <a:gd name="T53" fmla="*/ 1122 h 1146"/>
                <a:gd name="T54" fmla="*/ 730 w 1026"/>
                <a:gd name="T55" fmla="*/ 1046 h 1146"/>
                <a:gd name="T56" fmla="*/ 743 w 1026"/>
                <a:gd name="T57" fmla="*/ 1002 h 1146"/>
                <a:gd name="T58" fmla="*/ 785 w 1026"/>
                <a:gd name="T59" fmla="*/ 973 h 1146"/>
                <a:gd name="T60" fmla="*/ 775 w 1026"/>
                <a:gd name="T61" fmla="*/ 907 h 1146"/>
                <a:gd name="T62" fmla="*/ 866 w 1026"/>
                <a:gd name="T63" fmla="*/ 820 h 1146"/>
                <a:gd name="T64" fmla="*/ 863 w 1026"/>
                <a:gd name="T65" fmla="*/ 776 h 1146"/>
                <a:gd name="T66" fmla="*/ 867 w 1026"/>
                <a:gd name="T67" fmla="*/ 755 h 1146"/>
                <a:gd name="T68" fmla="*/ 843 w 1026"/>
                <a:gd name="T69" fmla="*/ 679 h 1146"/>
                <a:gd name="T70" fmla="*/ 946 w 1026"/>
                <a:gd name="T71" fmla="*/ 564 h 1146"/>
                <a:gd name="T72" fmla="*/ 1026 w 1026"/>
                <a:gd name="T73" fmla="*/ 422 h 1146"/>
                <a:gd name="T74" fmla="*/ 964 w 1026"/>
                <a:gd name="T75" fmla="*/ 430 h 1146"/>
                <a:gd name="T76" fmla="*/ 955 w 1026"/>
                <a:gd name="T77" fmla="*/ 429 h 1146"/>
                <a:gd name="T78" fmla="*/ 943 w 1026"/>
                <a:gd name="T79" fmla="*/ 430 h 1146"/>
                <a:gd name="T80" fmla="*/ 904 w 1026"/>
                <a:gd name="T81" fmla="*/ 416 h 1146"/>
                <a:gd name="T82" fmla="*/ 874 w 1026"/>
                <a:gd name="T83" fmla="*/ 371 h 1146"/>
                <a:gd name="T84" fmla="*/ 837 w 1026"/>
                <a:gd name="T85" fmla="*/ 320 h 1146"/>
                <a:gd name="T86" fmla="*/ 813 w 1026"/>
                <a:gd name="T87" fmla="*/ 267 h 1146"/>
                <a:gd name="T88" fmla="*/ 742 w 1026"/>
                <a:gd name="T89" fmla="*/ 138 h 1146"/>
                <a:gd name="T90" fmla="*/ 771 w 1026"/>
                <a:gd name="T91" fmla="*/ 163 h 1146"/>
                <a:gd name="T92" fmla="*/ 781 w 1026"/>
                <a:gd name="T93" fmla="*/ 130 h 1146"/>
                <a:gd name="T94" fmla="*/ 771 w 1026"/>
                <a:gd name="T95" fmla="*/ 106 h 1146"/>
                <a:gd name="T96" fmla="*/ 729 w 1026"/>
                <a:gd name="T97" fmla="*/ 103 h 1146"/>
                <a:gd name="T98" fmla="*/ 631 w 1026"/>
                <a:gd name="T99" fmla="*/ 97 h 1146"/>
                <a:gd name="T100" fmla="*/ 598 w 1026"/>
                <a:gd name="T101" fmla="*/ 79 h 1146"/>
                <a:gd name="T102" fmla="*/ 585 w 1026"/>
                <a:gd name="T103" fmla="*/ 78 h 1146"/>
                <a:gd name="T104" fmla="*/ 556 w 1026"/>
                <a:gd name="T105" fmla="*/ 111 h 1146"/>
                <a:gd name="T106" fmla="*/ 460 w 1026"/>
                <a:gd name="T107" fmla="*/ 77 h 1146"/>
                <a:gd name="T108" fmla="*/ 421 w 1026"/>
                <a:gd name="T109" fmla="*/ 52 h 1146"/>
                <a:gd name="T110" fmla="*/ 421 w 1026"/>
                <a:gd name="T111" fmla="*/ 20 h 1146"/>
                <a:gd name="T112" fmla="*/ 421 w 1026"/>
                <a:gd name="T113" fmla="*/ 1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6" h="1146">
                  <a:moveTo>
                    <a:pt x="405" y="0"/>
                  </a:moveTo>
                  <a:cubicBezTo>
                    <a:pt x="395" y="0"/>
                    <a:pt x="395" y="8"/>
                    <a:pt x="384" y="8"/>
                  </a:cubicBezTo>
                  <a:cubicBezTo>
                    <a:pt x="378" y="8"/>
                    <a:pt x="375" y="5"/>
                    <a:pt x="368" y="5"/>
                  </a:cubicBezTo>
                  <a:cubicBezTo>
                    <a:pt x="360" y="5"/>
                    <a:pt x="352" y="12"/>
                    <a:pt x="346" y="12"/>
                  </a:cubicBezTo>
                  <a:cubicBezTo>
                    <a:pt x="342" y="12"/>
                    <a:pt x="335" y="7"/>
                    <a:pt x="328" y="7"/>
                  </a:cubicBezTo>
                  <a:cubicBezTo>
                    <a:pt x="304" y="7"/>
                    <a:pt x="265" y="22"/>
                    <a:pt x="244" y="32"/>
                  </a:cubicBezTo>
                  <a:cubicBezTo>
                    <a:pt x="238" y="35"/>
                    <a:pt x="236" y="41"/>
                    <a:pt x="225" y="41"/>
                  </a:cubicBezTo>
                  <a:cubicBezTo>
                    <a:pt x="207" y="41"/>
                    <a:pt x="193" y="38"/>
                    <a:pt x="180" y="28"/>
                  </a:cubicBezTo>
                  <a:cubicBezTo>
                    <a:pt x="174" y="32"/>
                    <a:pt x="173" y="37"/>
                    <a:pt x="169" y="43"/>
                  </a:cubicBezTo>
                  <a:cubicBezTo>
                    <a:pt x="170" y="43"/>
                    <a:pt x="170" y="43"/>
                    <a:pt x="170" y="43"/>
                  </a:cubicBezTo>
                  <a:cubicBezTo>
                    <a:pt x="157" y="59"/>
                    <a:pt x="139" y="75"/>
                    <a:pt x="125" y="93"/>
                  </a:cubicBezTo>
                  <a:cubicBezTo>
                    <a:pt x="115" y="106"/>
                    <a:pt x="123" y="114"/>
                    <a:pt x="116" y="134"/>
                  </a:cubicBezTo>
                  <a:cubicBezTo>
                    <a:pt x="114" y="142"/>
                    <a:pt x="101" y="153"/>
                    <a:pt x="93" y="158"/>
                  </a:cubicBezTo>
                  <a:cubicBezTo>
                    <a:pt x="83" y="163"/>
                    <a:pt x="69" y="162"/>
                    <a:pt x="62" y="172"/>
                  </a:cubicBezTo>
                  <a:cubicBezTo>
                    <a:pt x="49" y="189"/>
                    <a:pt x="33" y="217"/>
                    <a:pt x="27" y="238"/>
                  </a:cubicBezTo>
                  <a:cubicBezTo>
                    <a:pt x="24" y="246"/>
                    <a:pt x="12" y="253"/>
                    <a:pt x="12" y="263"/>
                  </a:cubicBezTo>
                  <a:cubicBezTo>
                    <a:pt x="12" y="284"/>
                    <a:pt x="22" y="299"/>
                    <a:pt x="22" y="322"/>
                  </a:cubicBezTo>
                  <a:cubicBezTo>
                    <a:pt x="22" y="336"/>
                    <a:pt x="12" y="364"/>
                    <a:pt x="0" y="370"/>
                  </a:cubicBezTo>
                  <a:cubicBezTo>
                    <a:pt x="4" y="377"/>
                    <a:pt x="8" y="380"/>
                    <a:pt x="8" y="387"/>
                  </a:cubicBezTo>
                  <a:cubicBezTo>
                    <a:pt x="8" y="392"/>
                    <a:pt x="11" y="396"/>
                    <a:pt x="11" y="404"/>
                  </a:cubicBezTo>
                  <a:cubicBezTo>
                    <a:pt x="9" y="404"/>
                    <a:pt x="9" y="404"/>
                    <a:pt x="9" y="404"/>
                  </a:cubicBezTo>
                  <a:cubicBezTo>
                    <a:pt x="12" y="407"/>
                    <a:pt x="13" y="408"/>
                    <a:pt x="16" y="412"/>
                  </a:cubicBezTo>
                  <a:cubicBezTo>
                    <a:pt x="16" y="414"/>
                    <a:pt x="44" y="439"/>
                    <a:pt x="48" y="441"/>
                  </a:cubicBezTo>
                  <a:cubicBezTo>
                    <a:pt x="61" y="452"/>
                    <a:pt x="64" y="464"/>
                    <a:pt x="74" y="480"/>
                  </a:cubicBezTo>
                  <a:cubicBezTo>
                    <a:pt x="85" y="497"/>
                    <a:pt x="116" y="515"/>
                    <a:pt x="131" y="526"/>
                  </a:cubicBezTo>
                  <a:cubicBezTo>
                    <a:pt x="133" y="527"/>
                    <a:pt x="140" y="530"/>
                    <a:pt x="146" y="530"/>
                  </a:cubicBezTo>
                  <a:cubicBezTo>
                    <a:pt x="167" y="530"/>
                    <a:pt x="176" y="519"/>
                    <a:pt x="197" y="519"/>
                  </a:cubicBezTo>
                  <a:cubicBezTo>
                    <a:pt x="207" y="519"/>
                    <a:pt x="220" y="527"/>
                    <a:pt x="228" y="527"/>
                  </a:cubicBezTo>
                  <a:cubicBezTo>
                    <a:pt x="236" y="527"/>
                    <a:pt x="239" y="520"/>
                    <a:pt x="247" y="518"/>
                  </a:cubicBezTo>
                  <a:cubicBezTo>
                    <a:pt x="267" y="511"/>
                    <a:pt x="286" y="499"/>
                    <a:pt x="313" y="499"/>
                  </a:cubicBezTo>
                  <a:cubicBezTo>
                    <a:pt x="334" y="499"/>
                    <a:pt x="338" y="530"/>
                    <a:pt x="354" y="530"/>
                  </a:cubicBezTo>
                  <a:cubicBezTo>
                    <a:pt x="359" y="530"/>
                    <a:pt x="367" y="530"/>
                    <a:pt x="376" y="530"/>
                  </a:cubicBezTo>
                  <a:cubicBezTo>
                    <a:pt x="394" y="530"/>
                    <a:pt x="404" y="540"/>
                    <a:pt x="409" y="552"/>
                  </a:cubicBezTo>
                  <a:cubicBezTo>
                    <a:pt x="404" y="556"/>
                    <a:pt x="404" y="572"/>
                    <a:pt x="404" y="578"/>
                  </a:cubicBezTo>
                  <a:cubicBezTo>
                    <a:pt x="404" y="581"/>
                    <a:pt x="402" y="582"/>
                    <a:pt x="404" y="586"/>
                  </a:cubicBezTo>
                  <a:cubicBezTo>
                    <a:pt x="400" y="588"/>
                    <a:pt x="392" y="602"/>
                    <a:pt x="392" y="607"/>
                  </a:cubicBezTo>
                  <a:cubicBezTo>
                    <a:pt x="392" y="632"/>
                    <a:pt x="422" y="651"/>
                    <a:pt x="436" y="668"/>
                  </a:cubicBezTo>
                  <a:cubicBezTo>
                    <a:pt x="443" y="677"/>
                    <a:pt x="441" y="689"/>
                    <a:pt x="445" y="700"/>
                  </a:cubicBezTo>
                  <a:cubicBezTo>
                    <a:pt x="450" y="713"/>
                    <a:pt x="454" y="721"/>
                    <a:pt x="458" y="744"/>
                  </a:cubicBezTo>
                  <a:cubicBezTo>
                    <a:pt x="460" y="755"/>
                    <a:pt x="465" y="761"/>
                    <a:pt x="465" y="774"/>
                  </a:cubicBezTo>
                  <a:cubicBezTo>
                    <a:pt x="465" y="802"/>
                    <a:pt x="432" y="811"/>
                    <a:pt x="432" y="848"/>
                  </a:cubicBezTo>
                  <a:cubicBezTo>
                    <a:pt x="432" y="882"/>
                    <a:pt x="447" y="902"/>
                    <a:pt x="462" y="927"/>
                  </a:cubicBezTo>
                  <a:cubicBezTo>
                    <a:pt x="466" y="934"/>
                    <a:pt x="473" y="937"/>
                    <a:pt x="473" y="944"/>
                  </a:cubicBezTo>
                  <a:cubicBezTo>
                    <a:pt x="473" y="949"/>
                    <a:pt x="473" y="950"/>
                    <a:pt x="473" y="959"/>
                  </a:cubicBezTo>
                  <a:cubicBezTo>
                    <a:pt x="473" y="1005"/>
                    <a:pt x="497" y="1036"/>
                    <a:pt x="516" y="1068"/>
                  </a:cubicBezTo>
                  <a:cubicBezTo>
                    <a:pt x="519" y="1073"/>
                    <a:pt x="533" y="1089"/>
                    <a:pt x="533" y="1097"/>
                  </a:cubicBezTo>
                  <a:cubicBezTo>
                    <a:pt x="533" y="1103"/>
                    <a:pt x="531" y="1107"/>
                    <a:pt x="527" y="1112"/>
                  </a:cubicBezTo>
                  <a:cubicBezTo>
                    <a:pt x="531" y="1116"/>
                    <a:pt x="536" y="1127"/>
                    <a:pt x="536" y="1138"/>
                  </a:cubicBezTo>
                  <a:cubicBezTo>
                    <a:pt x="537" y="1138"/>
                    <a:pt x="538" y="1136"/>
                    <a:pt x="541" y="1135"/>
                  </a:cubicBezTo>
                  <a:cubicBezTo>
                    <a:pt x="545" y="1141"/>
                    <a:pt x="549" y="1146"/>
                    <a:pt x="558" y="1146"/>
                  </a:cubicBezTo>
                  <a:cubicBezTo>
                    <a:pt x="578" y="1146"/>
                    <a:pt x="592" y="1130"/>
                    <a:pt x="614" y="1130"/>
                  </a:cubicBezTo>
                  <a:cubicBezTo>
                    <a:pt x="620" y="1130"/>
                    <a:pt x="623" y="1135"/>
                    <a:pt x="628" y="1135"/>
                  </a:cubicBezTo>
                  <a:cubicBezTo>
                    <a:pt x="633" y="1135"/>
                    <a:pt x="637" y="1132"/>
                    <a:pt x="644" y="1132"/>
                  </a:cubicBezTo>
                  <a:cubicBezTo>
                    <a:pt x="646" y="1122"/>
                    <a:pt x="659" y="1126"/>
                    <a:pt x="668" y="1122"/>
                  </a:cubicBezTo>
                  <a:cubicBezTo>
                    <a:pt x="690" y="1112"/>
                    <a:pt x="696" y="1097"/>
                    <a:pt x="709" y="1080"/>
                  </a:cubicBezTo>
                  <a:cubicBezTo>
                    <a:pt x="717" y="1069"/>
                    <a:pt x="718" y="1057"/>
                    <a:pt x="730" y="1046"/>
                  </a:cubicBezTo>
                  <a:cubicBezTo>
                    <a:pt x="736" y="1039"/>
                    <a:pt x="751" y="1028"/>
                    <a:pt x="751" y="1013"/>
                  </a:cubicBezTo>
                  <a:cubicBezTo>
                    <a:pt x="751" y="1008"/>
                    <a:pt x="748" y="1004"/>
                    <a:pt x="743" y="1002"/>
                  </a:cubicBezTo>
                  <a:cubicBezTo>
                    <a:pt x="749" y="989"/>
                    <a:pt x="757" y="983"/>
                    <a:pt x="769" y="977"/>
                  </a:cubicBezTo>
                  <a:cubicBezTo>
                    <a:pt x="773" y="975"/>
                    <a:pt x="782" y="978"/>
                    <a:pt x="785" y="973"/>
                  </a:cubicBezTo>
                  <a:cubicBezTo>
                    <a:pt x="788" y="969"/>
                    <a:pt x="790" y="951"/>
                    <a:pt x="790" y="943"/>
                  </a:cubicBezTo>
                  <a:cubicBezTo>
                    <a:pt x="790" y="927"/>
                    <a:pt x="775" y="919"/>
                    <a:pt x="775" y="907"/>
                  </a:cubicBezTo>
                  <a:cubicBezTo>
                    <a:pt x="775" y="902"/>
                    <a:pt x="783" y="893"/>
                    <a:pt x="791" y="891"/>
                  </a:cubicBezTo>
                  <a:cubicBezTo>
                    <a:pt x="796" y="857"/>
                    <a:pt x="866" y="861"/>
                    <a:pt x="866" y="820"/>
                  </a:cubicBezTo>
                  <a:cubicBezTo>
                    <a:pt x="866" y="816"/>
                    <a:pt x="865" y="813"/>
                    <a:pt x="862" y="810"/>
                  </a:cubicBezTo>
                  <a:cubicBezTo>
                    <a:pt x="862" y="795"/>
                    <a:pt x="863" y="785"/>
                    <a:pt x="863" y="776"/>
                  </a:cubicBezTo>
                  <a:cubicBezTo>
                    <a:pt x="863" y="763"/>
                    <a:pt x="863" y="763"/>
                    <a:pt x="863" y="763"/>
                  </a:cubicBezTo>
                  <a:cubicBezTo>
                    <a:pt x="864" y="762"/>
                    <a:pt x="867" y="758"/>
                    <a:pt x="867" y="755"/>
                  </a:cubicBezTo>
                  <a:cubicBezTo>
                    <a:pt x="867" y="745"/>
                    <a:pt x="848" y="736"/>
                    <a:pt x="848" y="718"/>
                  </a:cubicBezTo>
                  <a:cubicBezTo>
                    <a:pt x="848" y="702"/>
                    <a:pt x="843" y="695"/>
                    <a:pt x="843" y="679"/>
                  </a:cubicBezTo>
                  <a:cubicBezTo>
                    <a:pt x="843" y="664"/>
                    <a:pt x="857" y="660"/>
                    <a:pt x="861" y="647"/>
                  </a:cubicBezTo>
                  <a:cubicBezTo>
                    <a:pt x="874" y="600"/>
                    <a:pt x="911" y="592"/>
                    <a:pt x="946" y="564"/>
                  </a:cubicBezTo>
                  <a:cubicBezTo>
                    <a:pt x="966" y="549"/>
                    <a:pt x="973" y="530"/>
                    <a:pt x="989" y="509"/>
                  </a:cubicBezTo>
                  <a:cubicBezTo>
                    <a:pt x="1002" y="491"/>
                    <a:pt x="1026" y="452"/>
                    <a:pt x="1026" y="422"/>
                  </a:cubicBezTo>
                  <a:cubicBezTo>
                    <a:pt x="1026" y="418"/>
                    <a:pt x="1023" y="417"/>
                    <a:pt x="1022" y="414"/>
                  </a:cubicBezTo>
                  <a:cubicBezTo>
                    <a:pt x="1003" y="418"/>
                    <a:pt x="984" y="426"/>
                    <a:pt x="964" y="430"/>
                  </a:cubicBezTo>
                  <a:cubicBezTo>
                    <a:pt x="963" y="430"/>
                    <a:pt x="962" y="430"/>
                    <a:pt x="961" y="430"/>
                  </a:cubicBezTo>
                  <a:cubicBezTo>
                    <a:pt x="959" y="430"/>
                    <a:pt x="957" y="429"/>
                    <a:pt x="955" y="429"/>
                  </a:cubicBezTo>
                  <a:cubicBezTo>
                    <a:pt x="953" y="429"/>
                    <a:pt x="951" y="429"/>
                    <a:pt x="949" y="429"/>
                  </a:cubicBezTo>
                  <a:cubicBezTo>
                    <a:pt x="947" y="429"/>
                    <a:pt x="945" y="429"/>
                    <a:pt x="943" y="430"/>
                  </a:cubicBezTo>
                  <a:cubicBezTo>
                    <a:pt x="936" y="432"/>
                    <a:pt x="935" y="439"/>
                    <a:pt x="927" y="439"/>
                  </a:cubicBezTo>
                  <a:cubicBezTo>
                    <a:pt x="918" y="439"/>
                    <a:pt x="911" y="422"/>
                    <a:pt x="904" y="416"/>
                  </a:cubicBezTo>
                  <a:cubicBezTo>
                    <a:pt x="909" y="410"/>
                    <a:pt x="904" y="409"/>
                    <a:pt x="904" y="400"/>
                  </a:cubicBezTo>
                  <a:cubicBezTo>
                    <a:pt x="887" y="400"/>
                    <a:pt x="882" y="378"/>
                    <a:pt x="874" y="371"/>
                  </a:cubicBezTo>
                  <a:cubicBezTo>
                    <a:pt x="864" y="365"/>
                    <a:pt x="859" y="364"/>
                    <a:pt x="850" y="356"/>
                  </a:cubicBezTo>
                  <a:cubicBezTo>
                    <a:pt x="841" y="346"/>
                    <a:pt x="847" y="332"/>
                    <a:pt x="837" y="320"/>
                  </a:cubicBezTo>
                  <a:cubicBezTo>
                    <a:pt x="829" y="309"/>
                    <a:pt x="819" y="309"/>
                    <a:pt x="813" y="295"/>
                  </a:cubicBezTo>
                  <a:cubicBezTo>
                    <a:pt x="813" y="267"/>
                    <a:pt x="813" y="267"/>
                    <a:pt x="813" y="267"/>
                  </a:cubicBezTo>
                  <a:cubicBezTo>
                    <a:pt x="805" y="261"/>
                    <a:pt x="790" y="237"/>
                    <a:pt x="792" y="226"/>
                  </a:cubicBezTo>
                  <a:cubicBezTo>
                    <a:pt x="742" y="138"/>
                    <a:pt x="742" y="138"/>
                    <a:pt x="742" y="138"/>
                  </a:cubicBezTo>
                  <a:cubicBezTo>
                    <a:pt x="742" y="129"/>
                    <a:pt x="742" y="129"/>
                    <a:pt x="742" y="129"/>
                  </a:cubicBezTo>
                  <a:cubicBezTo>
                    <a:pt x="751" y="138"/>
                    <a:pt x="760" y="161"/>
                    <a:pt x="771" y="163"/>
                  </a:cubicBezTo>
                  <a:cubicBezTo>
                    <a:pt x="773" y="158"/>
                    <a:pt x="778" y="144"/>
                    <a:pt x="781" y="137"/>
                  </a:cubicBezTo>
                  <a:cubicBezTo>
                    <a:pt x="781" y="135"/>
                    <a:pt x="781" y="132"/>
                    <a:pt x="781" y="130"/>
                  </a:cubicBezTo>
                  <a:cubicBezTo>
                    <a:pt x="773" y="111"/>
                    <a:pt x="773" y="111"/>
                    <a:pt x="773" y="111"/>
                  </a:cubicBezTo>
                  <a:cubicBezTo>
                    <a:pt x="773" y="109"/>
                    <a:pt x="772" y="108"/>
                    <a:pt x="771" y="106"/>
                  </a:cubicBezTo>
                  <a:cubicBezTo>
                    <a:pt x="764" y="107"/>
                    <a:pt x="764" y="110"/>
                    <a:pt x="756" y="110"/>
                  </a:cubicBezTo>
                  <a:cubicBezTo>
                    <a:pt x="745" y="110"/>
                    <a:pt x="739" y="103"/>
                    <a:pt x="729" y="103"/>
                  </a:cubicBezTo>
                  <a:cubicBezTo>
                    <a:pt x="712" y="103"/>
                    <a:pt x="707" y="111"/>
                    <a:pt x="690" y="111"/>
                  </a:cubicBezTo>
                  <a:cubicBezTo>
                    <a:pt x="672" y="111"/>
                    <a:pt x="648" y="103"/>
                    <a:pt x="631" y="97"/>
                  </a:cubicBezTo>
                  <a:cubicBezTo>
                    <a:pt x="623" y="94"/>
                    <a:pt x="611" y="98"/>
                    <a:pt x="606" y="92"/>
                  </a:cubicBezTo>
                  <a:cubicBezTo>
                    <a:pt x="604" y="88"/>
                    <a:pt x="598" y="87"/>
                    <a:pt x="598" y="79"/>
                  </a:cubicBezTo>
                  <a:cubicBezTo>
                    <a:pt x="586" y="79"/>
                    <a:pt x="586" y="79"/>
                    <a:pt x="586" y="79"/>
                  </a:cubicBezTo>
                  <a:cubicBezTo>
                    <a:pt x="585" y="78"/>
                    <a:pt x="585" y="78"/>
                    <a:pt x="585" y="78"/>
                  </a:cubicBezTo>
                  <a:cubicBezTo>
                    <a:pt x="568" y="84"/>
                    <a:pt x="556" y="84"/>
                    <a:pt x="556" y="101"/>
                  </a:cubicBezTo>
                  <a:cubicBezTo>
                    <a:pt x="556" y="104"/>
                    <a:pt x="556" y="107"/>
                    <a:pt x="556" y="111"/>
                  </a:cubicBezTo>
                  <a:cubicBezTo>
                    <a:pt x="556" y="114"/>
                    <a:pt x="550" y="119"/>
                    <a:pt x="545" y="119"/>
                  </a:cubicBezTo>
                  <a:cubicBezTo>
                    <a:pt x="506" y="119"/>
                    <a:pt x="494" y="77"/>
                    <a:pt x="460" y="77"/>
                  </a:cubicBezTo>
                  <a:cubicBezTo>
                    <a:pt x="455" y="77"/>
                    <a:pt x="451" y="77"/>
                    <a:pt x="445" y="77"/>
                  </a:cubicBezTo>
                  <a:cubicBezTo>
                    <a:pt x="435" y="77"/>
                    <a:pt x="421" y="65"/>
                    <a:pt x="421" y="52"/>
                  </a:cubicBezTo>
                  <a:cubicBezTo>
                    <a:pt x="421" y="44"/>
                    <a:pt x="428" y="40"/>
                    <a:pt x="428" y="32"/>
                  </a:cubicBezTo>
                  <a:cubicBezTo>
                    <a:pt x="428" y="27"/>
                    <a:pt x="421" y="25"/>
                    <a:pt x="421" y="20"/>
                  </a:cubicBezTo>
                  <a:cubicBezTo>
                    <a:pt x="421" y="13"/>
                    <a:pt x="428" y="15"/>
                    <a:pt x="429" y="7"/>
                  </a:cubicBezTo>
                  <a:cubicBezTo>
                    <a:pt x="426" y="7"/>
                    <a:pt x="424" y="10"/>
                    <a:pt x="421" y="10"/>
                  </a:cubicBezTo>
                  <a:cubicBezTo>
                    <a:pt x="413" y="10"/>
                    <a:pt x="415" y="0"/>
                    <a:pt x="40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51" name="Freeform 31"/>
            <p:cNvSpPr>
              <a:spLocks/>
            </p:cNvSpPr>
            <p:nvPr/>
          </p:nvSpPr>
          <p:spPr bwMode="auto">
            <a:xfrm>
              <a:off x="4359" y="1478"/>
              <a:ext cx="1323" cy="1149"/>
            </a:xfrm>
            <a:custGeom>
              <a:avLst/>
              <a:gdLst>
                <a:gd name="T0" fmla="*/ 75 w 560"/>
                <a:gd name="T1" fmla="*/ 16 h 486"/>
                <a:gd name="T2" fmla="*/ 46 w 560"/>
                <a:gd name="T3" fmla="*/ 18 h 486"/>
                <a:gd name="T4" fmla="*/ 9 w 560"/>
                <a:gd name="T5" fmla="*/ 45 h 486"/>
                <a:gd name="T6" fmla="*/ 0 w 560"/>
                <a:gd name="T7" fmla="*/ 66 h 486"/>
                <a:gd name="T8" fmla="*/ 27 w 560"/>
                <a:gd name="T9" fmla="*/ 95 h 486"/>
                <a:gd name="T10" fmla="*/ 59 w 560"/>
                <a:gd name="T11" fmla="*/ 105 h 486"/>
                <a:gd name="T12" fmla="*/ 130 w 560"/>
                <a:gd name="T13" fmla="*/ 93 h 486"/>
                <a:gd name="T14" fmla="*/ 150 w 560"/>
                <a:gd name="T15" fmla="*/ 98 h 486"/>
                <a:gd name="T16" fmla="*/ 136 w 560"/>
                <a:gd name="T17" fmla="*/ 151 h 486"/>
                <a:gd name="T18" fmla="*/ 126 w 560"/>
                <a:gd name="T19" fmla="*/ 193 h 486"/>
                <a:gd name="T20" fmla="*/ 131 w 560"/>
                <a:gd name="T21" fmla="*/ 235 h 486"/>
                <a:gd name="T22" fmla="*/ 165 w 560"/>
                <a:gd name="T23" fmla="*/ 287 h 486"/>
                <a:gd name="T24" fmla="*/ 185 w 560"/>
                <a:gd name="T25" fmla="*/ 311 h 486"/>
                <a:gd name="T26" fmla="*/ 238 w 560"/>
                <a:gd name="T27" fmla="*/ 408 h 486"/>
                <a:gd name="T28" fmla="*/ 260 w 560"/>
                <a:gd name="T29" fmla="*/ 472 h 486"/>
                <a:gd name="T30" fmla="*/ 280 w 560"/>
                <a:gd name="T31" fmla="*/ 484 h 486"/>
                <a:gd name="T32" fmla="*/ 353 w 560"/>
                <a:gd name="T33" fmla="*/ 453 h 486"/>
                <a:gd name="T34" fmla="*/ 438 w 560"/>
                <a:gd name="T35" fmla="*/ 416 h 486"/>
                <a:gd name="T36" fmla="*/ 476 w 560"/>
                <a:gd name="T37" fmla="*/ 370 h 486"/>
                <a:gd name="T38" fmla="*/ 497 w 560"/>
                <a:gd name="T39" fmla="*/ 324 h 486"/>
                <a:gd name="T40" fmla="*/ 454 w 560"/>
                <a:gd name="T41" fmla="*/ 289 h 486"/>
                <a:gd name="T42" fmla="*/ 375 w 560"/>
                <a:gd name="T43" fmla="*/ 295 h 486"/>
                <a:gd name="T44" fmla="*/ 368 w 560"/>
                <a:gd name="T45" fmla="*/ 281 h 486"/>
                <a:gd name="T46" fmla="*/ 333 w 560"/>
                <a:gd name="T47" fmla="*/ 219 h 486"/>
                <a:gd name="T48" fmla="*/ 379 w 560"/>
                <a:gd name="T49" fmla="*/ 240 h 486"/>
                <a:gd name="T50" fmla="*/ 443 w 560"/>
                <a:gd name="T51" fmla="*/ 263 h 486"/>
                <a:gd name="T52" fmla="*/ 489 w 560"/>
                <a:gd name="T53" fmla="*/ 281 h 486"/>
                <a:gd name="T54" fmla="*/ 540 w 560"/>
                <a:gd name="T55" fmla="*/ 288 h 486"/>
                <a:gd name="T56" fmla="*/ 537 w 560"/>
                <a:gd name="T57" fmla="*/ 279 h 486"/>
                <a:gd name="T58" fmla="*/ 527 w 560"/>
                <a:gd name="T59" fmla="*/ 206 h 486"/>
                <a:gd name="T60" fmla="*/ 538 w 560"/>
                <a:gd name="T61" fmla="*/ 187 h 486"/>
                <a:gd name="T62" fmla="*/ 523 w 560"/>
                <a:gd name="T63" fmla="*/ 149 h 486"/>
                <a:gd name="T64" fmla="*/ 521 w 560"/>
                <a:gd name="T65" fmla="*/ 143 h 486"/>
                <a:gd name="T66" fmla="*/ 521 w 560"/>
                <a:gd name="T67" fmla="*/ 138 h 486"/>
                <a:gd name="T68" fmla="*/ 532 w 560"/>
                <a:gd name="T69" fmla="*/ 106 h 486"/>
                <a:gd name="T70" fmla="*/ 526 w 560"/>
                <a:gd name="T71" fmla="*/ 89 h 486"/>
                <a:gd name="T72" fmla="*/ 441 w 560"/>
                <a:gd name="T73" fmla="*/ 69 h 486"/>
                <a:gd name="T74" fmla="*/ 420 w 560"/>
                <a:gd name="T75" fmla="*/ 91 h 486"/>
                <a:gd name="T76" fmla="*/ 371 w 560"/>
                <a:gd name="T77" fmla="*/ 91 h 486"/>
                <a:gd name="T78" fmla="*/ 356 w 560"/>
                <a:gd name="T79" fmla="*/ 82 h 486"/>
                <a:gd name="T80" fmla="*/ 344 w 560"/>
                <a:gd name="T81" fmla="*/ 61 h 486"/>
                <a:gd name="T82" fmla="*/ 337 w 560"/>
                <a:gd name="T83" fmla="*/ 49 h 486"/>
                <a:gd name="T84" fmla="*/ 307 w 560"/>
                <a:gd name="T85" fmla="*/ 53 h 486"/>
                <a:gd name="T86" fmla="*/ 246 w 560"/>
                <a:gd name="T87" fmla="*/ 5 h 486"/>
                <a:gd name="T88" fmla="*/ 246 w 560"/>
                <a:gd name="T89" fmla="*/ 5 h 486"/>
                <a:gd name="T90" fmla="*/ 246 w 560"/>
                <a:gd name="T91" fmla="*/ 5 h 486"/>
                <a:gd name="T92" fmla="*/ 210 w 560"/>
                <a:gd name="T93" fmla="*/ 19 h 486"/>
                <a:gd name="T94" fmla="*/ 127 w 560"/>
                <a:gd name="T9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0" h="486">
                  <a:moveTo>
                    <a:pt x="127" y="0"/>
                  </a:moveTo>
                  <a:cubicBezTo>
                    <a:pt x="118" y="0"/>
                    <a:pt x="103" y="1"/>
                    <a:pt x="97" y="5"/>
                  </a:cubicBezTo>
                  <a:cubicBezTo>
                    <a:pt x="91" y="9"/>
                    <a:pt x="81" y="16"/>
                    <a:pt x="75" y="16"/>
                  </a:cubicBezTo>
                  <a:cubicBezTo>
                    <a:pt x="75" y="16"/>
                    <a:pt x="65" y="16"/>
                    <a:pt x="59" y="16"/>
                  </a:cubicBezTo>
                  <a:cubicBezTo>
                    <a:pt x="57" y="16"/>
                    <a:pt x="54" y="15"/>
                    <a:pt x="52" y="15"/>
                  </a:cubicBezTo>
                  <a:cubicBezTo>
                    <a:pt x="49" y="15"/>
                    <a:pt x="46" y="16"/>
                    <a:pt x="46" y="18"/>
                  </a:cubicBezTo>
                  <a:cubicBezTo>
                    <a:pt x="46" y="22"/>
                    <a:pt x="49" y="21"/>
                    <a:pt x="50" y="25"/>
                  </a:cubicBezTo>
                  <a:cubicBezTo>
                    <a:pt x="41" y="30"/>
                    <a:pt x="3" y="26"/>
                    <a:pt x="3" y="43"/>
                  </a:cubicBezTo>
                  <a:cubicBezTo>
                    <a:pt x="3" y="45"/>
                    <a:pt x="6" y="45"/>
                    <a:pt x="9" y="45"/>
                  </a:cubicBezTo>
                  <a:cubicBezTo>
                    <a:pt x="10" y="45"/>
                    <a:pt x="11" y="45"/>
                    <a:pt x="12" y="45"/>
                  </a:cubicBezTo>
                  <a:cubicBezTo>
                    <a:pt x="11" y="48"/>
                    <a:pt x="12" y="48"/>
                    <a:pt x="12" y="52"/>
                  </a:cubicBezTo>
                  <a:cubicBezTo>
                    <a:pt x="12" y="62"/>
                    <a:pt x="6" y="61"/>
                    <a:pt x="0" y="66"/>
                  </a:cubicBezTo>
                  <a:cubicBezTo>
                    <a:pt x="8" y="70"/>
                    <a:pt x="14" y="69"/>
                    <a:pt x="18" y="76"/>
                  </a:cubicBezTo>
                  <a:cubicBezTo>
                    <a:pt x="13" y="81"/>
                    <a:pt x="28" y="89"/>
                    <a:pt x="32" y="92"/>
                  </a:cubicBezTo>
                  <a:cubicBezTo>
                    <a:pt x="31" y="93"/>
                    <a:pt x="29" y="95"/>
                    <a:pt x="27" y="95"/>
                  </a:cubicBezTo>
                  <a:cubicBezTo>
                    <a:pt x="33" y="95"/>
                    <a:pt x="33" y="95"/>
                    <a:pt x="33" y="95"/>
                  </a:cubicBezTo>
                  <a:cubicBezTo>
                    <a:pt x="35" y="95"/>
                    <a:pt x="36" y="95"/>
                    <a:pt x="37" y="95"/>
                  </a:cubicBezTo>
                  <a:cubicBezTo>
                    <a:pt x="45" y="95"/>
                    <a:pt x="50" y="105"/>
                    <a:pt x="59" y="105"/>
                  </a:cubicBezTo>
                  <a:cubicBezTo>
                    <a:pt x="68" y="105"/>
                    <a:pt x="66" y="93"/>
                    <a:pt x="77" y="93"/>
                  </a:cubicBezTo>
                  <a:cubicBezTo>
                    <a:pt x="88" y="93"/>
                    <a:pt x="92" y="106"/>
                    <a:pt x="103" y="106"/>
                  </a:cubicBezTo>
                  <a:cubicBezTo>
                    <a:pt x="119" y="106"/>
                    <a:pt x="121" y="99"/>
                    <a:pt x="130" y="93"/>
                  </a:cubicBezTo>
                  <a:cubicBezTo>
                    <a:pt x="132" y="95"/>
                    <a:pt x="135" y="97"/>
                    <a:pt x="140" y="97"/>
                  </a:cubicBezTo>
                  <a:cubicBezTo>
                    <a:pt x="145" y="97"/>
                    <a:pt x="146" y="94"/>
                    <a:pt x="150" y="92"/>
                  </a:cubicBezTo>
                  <a:cubicBezTo>
                    <a:pt x="150" y="98"/>
                    <a:pt x="150" y="98"/>
                    <a:pt x="150" y="98"/>
                  </a:cubicBezTo>
                  <a:cubicBezTo>
                    <a:pt x="149" y="99"/>
                    <a:pt x="147" y="100"/>
                    <a:pt x="147" y="103"/>
                  </a:cubicBezTo>
                  <a:cubicBezTo>
                    <a:pt x="147" y="109"/>
                    <a:pt x="149" y="117"/>
                    <a:pt x="149" y="126"/>
                  </a:cubicBezTo>
                  <a:cubicBezTo>
                    <a:pt x="149" y="138"/>
                    <a:pt x="139" y="140"/>
                    <a:pt x="136" y="151"/>
                  </a:cubicBezTo>
                  <a:cubicBezTo>
                    <a:pt x="132" y="161"/>
                    <a:pt x="131" y="167"/>
                    <a:pt x="127" y="179"/>
                  </a:cubicBezTo>
                  <a:cubicBezTo>
                    <a:pt x="127" y="181"/>
                    <a:pt x="123" y="181"/>
                    <a:pt x="123" y="185"/>
                  </a:cubicBezTo>
                  <a:cubicBezTo>
                    <a:pt x="126" y="193"/>
                    <a:pt x="126" y="193"/>
                    <a:pt x="126" y="193"/>
                  </a:cubicBezTo>
                  <a:cubicBezTo>
                    <a:pt x="134" y="212"/>
                    <a:pt x="134" y="212"/>
                    <a:pt x="134" y="212"/>
                  </a:cubicBezTo>
                  <a:cubicBezTo>
                    <a:pt x="134" y="214"/>
                    <a:pt x="134" y="217"/>
                    <a:pt x="134" y="219"/>
                  </a:cubicBezTo>
                  <a:cubicBezTo>
                    <a:pt x="133" y="225"/>
                    <a:pt x="131" y="232"/>
                    <a:pt x="131" y="235"/>
                  </a:cubicBezTo>
                  <a:cubicBezTo>
                    <a:pt x="131" y="237"/>
                    <a:pt x="138" y="245"/>
                    <a:pt x="140" y="248"/>
                  </a:cubicBezTo>
                  <a:cubicBezTo>
                    <a:pt x="146" y="257"/>
                    <a:pt x="151" y="265"/>
                    <a:pt x="157" y="274"/>
                  </a:cubicBezTo>
                  <a:cubicBezTo>
                    <a:pt x="159" y="278"/>
                    <a:pt x="163" y="282"/>
                    <a:pt x="165" y="287"/>
                  </a:cubicBezTo>
                  <a:cubicBezTo>
                    <a:pt x="166" y="290"/>
                    <a:pt x="165" y="298"/>
                    <a:pt x="168" y="301"/>
                  </a:cubicBezTo>
                  <a:cubicBezTo>
                    <a:pt x="169" y="303"/>
                    <a:pt x="176" y="302"/>
                    <a:pt x="178" y="304"/>
                  </a:cubicBezTo>
                  <a:cubicBezTo>
                    <a:pt x="180" y="306"/>
                    <a:pt x="183" y="309"/>
                    <a:pt x="185" y="311"/>
                  </a:cubicBezTo>
                  <a:cubicBezTo>
                    <a:pt x="187" y="321"/>
                    <a:pt x="194" y="324"/>
                    <a:pt x="194" y="336"/>
                  </a:cubicBezTo>
                  <a:cubicBezTo>
                    <a:pt x="194" y="356"/>
                    <a:pt x="199" y="367"/>
                    <a:pt x="217" y="371"/>
                  </a:cubicBezTo>
                  <a:cubicBezTo>
                    <a:pt x="217" y="383"/>
                    <a:pt x="232" y="402"/>
                    <a:pt x="238" y="408"/>
                  </a:cubicBezTo>
                  <a:cubicBezTo>
                    <a:pt x="244" y="414"/>
                    <a:pt x="253" y="419"/>
                    <a:pt x="250" y="430"/>
                  </a:cubicBezTo>
                  <a:cubicBezTo>
                    <a:pt x="249" y="435"/>
                    <a:pt x="245" y="445"/>
                    <a:pt x="251" y="446"/>
                  </a:cubicBezTo>
                  <a:cubicBezTo>
                    <a:pt x="251" y="456"/>
                    <a:pt x="255" y="464"/>
                    <a:pt x="260" y="472"/>
                  </a:cubicBezTo>
                  <a:cubicBezTo>
                    <a:pt x="263" y="478"/>
                    <a:pt x="259" y="478"/>
                    <a:pt x="261" y="478"/>
                  </a:cubicBezTo>
                  <a:cubicBezTo>
                    <a:pt x="262" y="479"/>
                    <a:pt x="276" y="486"/>
                    <a:pt x="277" y="486"/>
                  </a:cubicBezTo>
                  <a:cubicBezTo>
                    <a:pt x="280" y="484"/>
                    <a:pt x="280" y="484"/>
                    <a:pt x="280" y="484"/>
                  </a:cubicBezTo>
                  <a:cubicBezTo>
                    <a:pt x="292" y="484"/>
                    <a:pt x="293" y="479"/>
                    <a:pt x="302" y="473"/>
                  </a:cubicBezTo>
                  <a:cubicBezTo>
                    <a:pt x="318" y="473"/>
                    <a:pt x="318" y="473"/>
                    <a:pt x="318" y="473"/>
                  </a:cubicBezTo>
                  <a:cubicBezTo>
                    <a:pt x="325" y="470"/>
                    <a:pt x="346" y="455"/>
                    <a:pt x="353" y="453"/>
                  </a:cubicBezTo>
                  <a:cubicBezTo>
                    <a:pt x="365" y="450"/>
                    <a:pt x="382" y="447"/>
                    <a:pt x="394" y="441"/>
                  </a:cubicBezTo>
                  <a:cubicBezTo>
                    <a:pt x="393" y="440"/>
                    <a:pt x="392" y="438"/>
                    <a:pt x="392" y="436"/>
                  </a:cubicBezTo>
                  <a:cubicBezTo>
                    <a:pt x="392" y="424"/>
                    <a:pt x="424" y="419"/>
                    <a:pt x="438" y="416"/>
                  </a:cubicBezTo>
                  <a:cubicBezTo>
                    <a:pt x="438" y="410"/>
                    <a:pt x="448" y="401"/>
                    <a:pt x="453" y="401"/>
                  </a:cubicBezTo>
                  <a:cubicBezTo>
                    <a:pt x="461" y="401"/>
                    <a:pt x="460" y="385"/>
                    <a:pt x="468" y="385"/>
                  </a:cubicBezTo>
                  <a:cubicBezTo>
                    <a:pt x="475" y="385"/>
                    <a:pt x="474" y="376"/>
                    <a:pt x="476" y="370"/>
                  </a:cubicBezTo>
                  <a:cubicBezTo>
                    <a:pt x="478" y="364"/>
                    <a:pt x="484" y="362"/>
                    <a:pt x="491" y="362"/>
                  </a:cubicBezTo>
                  <a:cubicBezTo>
                    <a:pt x="491" y="349"/>
                    <a:pt x="507" y="345"/>
                    <a:pt x="507" y="333"/>
                  </a:cubicBezTo>
                  <a:cubicBezTo>
                    <a:pt x="507" y="328"/>
                    <a:pt x="499" y="329"/>
                    <a:pt x="497" y="324"/>
                  </a:cubicBezTo>
                  <a:cubicBezTo>
                    <a:pt x="497" y="325"/>
                    <a:pt x="497" y="325"/>
                    <a:pt x="497" y="325"/>
                  </a:cubicBezTo>
                  <a:cubicBezTo>
                    <a:pt x="493" y="323"/>
                    <a:pt x="493" y="314"/>
                    <a:pt x="487" y="312"/>
                  </a:cubicBezTo>
                  <a:cubicBezTo>
                    <a:pt x="471" y="307"/>
                    <a:pt x="461" y="305"/>
                    <a:pt x="454" y="289"/>
                  </a:cubicBezTo>
                  <a:cubicBezTo>
                    <a:pt x="454" y="270"/>
                    <a:pt x="454" y="270"/>
                    <a:pt x="454" y="270"/>
                  </a:cubicBezTo>
                  <a:cubicBezTo>
                    <a:pt x="435" y="284"/>
                    <a:pt x="432" y="306"/>
                    <a:pt x="397" y="306"/>
                  </a:cubicBezTo>
                  <a:cubicBezTo>
                    <a:pt x="389" y="306"/>
                    <a:pt x="375" y="302"/>
                    <a:pt x="375" y="295"/>
                  </a:cubicBezTo>
                  <a:cubicBezTo>
                    <a:pt x="375" y="288"/>
                    <a:pt x="379" y="284"/>
                    <a:pt x="379" y="278"/>
                  </a:cubicBezTo>
                  <a:cubicBezTo>
                    <a:pt x="379" y="276"/>
                    <a:pt x="379" y="274"/>
                    <a:pt x="379" y="272"/>
                  </a:cubicBezTo>
                  <a:cubicBezTo>
                    <a:pt x="373" y="273"/>
                    <a:pt x="374" y="280"/>
                    <a:pt x="368" y="281"/>
                  </a:cubicBezTo>
                  <a:cubicBezTo>
                    <a:pt x="367" y="277"/>
                    <a:pt x="364" y="275"/>
                    <a:pt x="364" y="269"/>
                  </a:cubicBezTo>
                  <a:cubicBezTo>
                    <a:pt x="352" y="267"/>
                    <a:pt x="337" y="244"/>
                    <a:pt x="334" y="231"/>
                  </a:cubicBezTo>
                  <a:cubicBezTo>
                    <a:pt x="333" y="227"/>
                    <a:pt x="333" y="224"/>
                    <a:pt x="333" y="219"/>
                  </a:cubicBezTo>
                  <a:cubicBezTo>
                    <a:pt x="333" y="212"/>
                    <a:pt x="336" y="202"/>
                    <a:pt x="344" y="202"/>
                  </a:cubicBezTo>
                  <a:cubicBezTo>
                    <a:pt x="358" y="202"/>
                    <a:pt x="370" y="219"/>
                    <a:pt x="376" y="230"/>
                  </a:cubicBezTo>
                  <a:cubicBezTo>
                    <a:pt x="377" y="232"/>
                    <a:pt x="375" y="236"/>
                    <a:pt x="379" y="240"/>
                  </a:cubicBezTo>
                  <a:cubicBezTo>
                    <a:pt x="384" y="245"/>
                    <a:pt x="393" y="242"/>
                    <a:pt x="399" y="249"/>
                  </a:cubicBezTo>
                  <a:cubicBezTo>
                    <a:pt x="404" y="254"/>
                    <a:pt x="409" y="261"/>
                    <a:pt x="417" y="263"/>
                  </a:cubicBezTo>
                  <a:cubicBezTo>
                    <a:pt x="443" y="263"/>
                    <a:pt x="443" y="263"/>
                    <a:pt x="443" y="263"/>
                  </a:cubicBezTo>
                  <a:cubicBezTo>
                    <a:pt x="447" y="260"/>
                    <a:pt x="449" y="255"/>
                    <a:pt x="455" y="255"/>
                  </a:cubicBezTo>
                  <a:cubicBezTo>
                    <a:pt x="466" y="255"/>
                    <a:pt x="466" y="271"/>
                    <a:pt x="471" y="277"/>
                  </a:cubicBezTo>
                  <a:cubicBezTo>
                    <a:pt x="471" y="277"/>
                    <a:pt x="487" y="281"/>
                    <a:pt x="489" y="281"/>
                  </a:cubicBezTo>
                  <a:cubicBezTo>
                    <a:pt x="504" y="281"/>
                    <a:pt x="527" y="288"/>
                    <a:pt x="537" y="288"/>
                  </a:cubicBezTo>
                  <a:cubicBezTo>
                    <a:pt x="537" y="288"/>
                    <a:pt x="538" y="288"/>
                    <a:pt x="539" y="288"/>
                  </a:cubicBezTo>
                  <a:cubicBezTo>
                    <a:pt x="539" y="288"/>
                    <a:pt x="540" y="288"/>
                    <a:pt x="540" y="288"/>
                  </a:cubicBezTo>
                  <a:cubicBezTo>
                    <a:pt x="540" y="285"/>
                    <a:pt x="537" y="282"/>
                    <a:pt x="537" y="279"/>
                  </a:cubicBezTo>
                  <a:cubicBezTo>
                    <a:pt x="537" y="279"/>
                    <a:pt x="537" y="279"/>
                    <a:pt x="537" y="279"/>
                  </a:cubicBezTo>
                  <a:cubicBezTo>
                    <a:pt x="537" y="279"/>
                    <a:pt x="537" y="279"/>
                    <a:pt x="537" y="279"/>
                  </a:cubicBezTo>
                  <a:cubicBezTo>
                    <a:pt x="537" y="264"/>
                    <a:pt x="546" y="261"/>
                    <a:pt x="560" y="258"/>
                  </a:cubicBezTo>
                  <a:cubicBezTo>
                    <a:pt x="560" y="235"/>
                    <a:pt x="542" y="233"/>
                    <a:pt x="533" y="215"/>
                  </a:cubicBezTo>
                  <a:cubicBezTo>
                    <a:pt x="532" y="212"/>
                    <a:pt x="527" y="212"/>
                    <a:pt x="527" y="206"/>
                  </a:cubicBezTo>
                  <a:cubicBezTo>
                    <a:pt x="527" y="206"/>
                    <a:pt x="527" y="206"/>
                    <a:pt x="527" y="206"/>
                  </a:cubicBezTo>
                  <a:cubicBezTo>
                    <a:pt x="527" y="206"/>
                    <a:pt x="527" y="206"/>
                    <a:pt x="527" y="206"/>
                  </a:cubicBezTo>
                  <a:cubicBezTo>
                    <a:pt x="527" y="196"/>
                    <a:pt x="538" y="198"/>
                    <a:pt x="538" y="187"/>
                  </a:cubicBezTo>
                  <a:cubicBezTo>
                    <a:pt x="538" y="178"/>
                    <a:pt x="528" y="183"/>
                    <a:pt x="526" y="178"/>
                  </a:cubicBezTo>
                  <a:cubicBezTo>
                    <a:pt x="524" y="174"/>
                    <a:pt x="525" y="170"/>
                    <a:pt x="523" y="166"/>
                  </a:cubicBezTo>
                  <a:cubicBezTo>
                    <a:pt x="523" y="149"/>
                    <a:pt x="523" y="149"/>
                    <a:pt x="523" y="149"/>
                  </a:cubicBezTo>
                  <a:cubicBezTo>
                    <a:pt x="522" y="147"/>
                    <a:pt x="523" y="146"/>
                    <a:pt x="521" y="143"/>
                  </a:cubicBezTo>
                  <a:cubicBezTo>
                    <a:pt x="521" y="143"/>
                    <a:pt x="521" y="143"/>
                    <a:pt x="521" y="143"/>
                  </a:cubicBezTo>
                  <a:cubicBezTo>
                    <a:pt x="521" y="143"/>
                    <a:pt x="521" y="143"/>
                    <a:pt x="521" y="143"/>
                  </a:cubicBezTo>
                  <a:cubicBezTo>
                    <a:pt x="522" y="143"/>
                    <a:pt x="522" y="142"/>
                    <a:pt x="522" y="142"/>
                  </a:cubicBezTo>
                  <a:cubicBezTo>
                    <a:pt x="522" y="140"/>
                    <a:pt x="521" y="139"/>
                    <a:pt x="521" y="138"/>
                  </a:cubicBezTo>
                  <a:cubicBezTo>
                    <a:pt x="521" y="138"/>
                    <a:pt x="521" y="138"/>
                    <a:pt x="521" y="138"/>
                  </a:cubicBezTo>
                  <a:cubicBezTo>
                    <a:pt x="521" y="138"/>
                    <a:pt x="521" y="138"/>
                    <a:pt x="521" y="138"/>
                  </a:cubicBezTo>
                  <a:cubicBezTo>
                    <a:pt x="521" y="137"/>
                    <a:pt x="529" y="118"/>
                    <a:pt x="533" y="116"/>
                  </a:cubicBezTo>
                  <a:cubicBezTo>
                    <a:pt x="531" y="113"/>
                    <a:pt x="532" y="110"/>
                    <a:pt x="532" y="106"/>
                  </a:cubicBezTo>
                  <a:cubicBezTo>
                    <a:pt x="531" y="102"/>
                    <a:pt x="532" y="98"/>
                    <a:pt x="531" y="95"/>
                  </a:cubicBezTo>
                  <a:cubicBezTo>
                    <a:pt x="531" y="95"/>
                    <a:pt x="531" y="95"/>
                    <a:pt x="531" y="95"/>
                  </a:cubicBezTo>
                  <a:cubicBezTo>
                    <a:pt x="530" y="93"/>
                    <a:pt x="527" y="92"/>
                    <a:pt x="526" y="89"/>
                  </a:cubicBezTo>
                  <a:cubicBezTo>
                    <a:pt x="511" y="89"/>
                    <a:pt x="507" y="77"/>
                    <a:pt x="494" y="73"/>
                  </a:cubicBezTo>
                  <a:cubicBezTo>
                    <a:pt x="483" y="69"/>
                    <a:pt x="476" y="69"/>
                    <a:pt x="465" y="62"/>
                  </a:cubicBezTo>
                  <a:cubicBezTo>
                    <a:pt x="457" y="68"/>
                    <a:pt x="451" y="65"/>
                    <a:pt x="441" y="69"/>
                  </a:cubicBezTo>
                  <a:cubicBezTo>
                    <a:pt x="435" y="71"/>
                    <a:pt x="437" y="73"/>
                    <a:pt x="431" y="75"/>
                  </a:cubicBezTo>
                  <a:cubicBezTo>
                    <a:pt x="426" y="77"/>
                    <a:pt x="420" y="77"/>
                    <a:pt x="420" y="82"/>
                  </a:cubicBezTo>
                  <a:cubicBezTo>
                    <a:pt x="420" y="86"/>
                    <a:pt x="420" y="87"/>
                    <a:pt x="420" y="91"/>
                  </a:cubicBezTo>
                  <a:cubicBezTo>
                    <a:pt x="413" y="93"/>
                    <a:pt x="404" y="94"/>
                    <a:pt x="395" y="94"/>
                  </a:cubicBezTo>
                  <a:cubicBezTo>
                    <a:pt x="393" y="94"/>
                    <a:pt x="390" y="95"/>
                    <a:pt x="387" y="95"/>
                  </a:cubicBezTo>
                  <a:cubicBezTo>
                    <a:pt x="380" y="95"/>
                    <a:pt x="373" y="94"/>
                    <a:pt x="371" y="91"/>
                  </a:cubicBezTo>
                  <a:cubicBezTo>
                    <a:pt x="367" y="88"/>
                    <a:pt x="366" y="83"/>
                    <a:pt x="362" y="82"/>
                  </a:cubicBezTo>
                  <a:cubicBezTo>
                    <a:pt x="361" y="82"/>
                    <a:pt x="360" y="82"/>
                    <a:pt x="359" y="82"/>
                  </a:cubicBezTo>
                  <a:cubicBezTo>
                    <a:pt x="358" y="82"/>
                    <a:pt x="357" y="82"/>
                    <a:pt x="356" y="82"/>
                  </a:cubicBezTo>
                  <a:cubicBezTo>
                    <a:pt x="355" y="82"/>
                    <a:pt x="354" y="82"/>
                    <a:pt x="353" y="82"/>
                  </a:cubicBezTo>
                  <a:cubicBezTo>
                    <a:pt x="350" y="82"/>
                    <a:pt x="348" y="81"/>
                    <a:pt x="346" y="78"/>
                  </a:cubicBezTo>
                  <a:cubicBezTo>
                    <a:pt x="343" y="72"/>
                    <a:pt x="348" y="67"/>
                    <a:pt x="344" y="61"/>
                  </a:cubicBezTo>
                  <a:cubicBezTo>
                    <a:pt x="341" y="57"/>
                    <a:pt x="337" y="57"/>
                    <a:pt x="337" y="52"/>
                  </a:cubicBezTo>
                  <a:cubicBezTo>
                    <a:pt x="337" y="52"/>
                    <a:pt x="337" y="51"/>
                    <a:pt x="337" y="50"/>
                  </a:cubicBezTo>
                  <a:cubicBezTo>
                    <a:pt x="337" y="50"/>
                    <a:pt x="337" y="49"/>
                    <a:pt x="337" y="49"/>
                  </a:cubicBezTo>
                  <a:cubicBezTo>
                    <a:pt x="335" y="47"/>
                    <a:pt x="335" y="43"/>
                    <a:pt x="333" y="40"/>
                  </a:cubicBezTo>
                  <a:cubicBezTo>
                    <a:pt x="329" y="40"/>
                    <a:pt x="330" y="40"/>
                    <a:pt x="326" y="41"/>
                  </a:cubicBezTo>
                  <a:cubicBezTo>
                    <a:pt x="318" y="44"/>
                    <a:pt x="318" y="53"/>
                    <a:pt x="307" y="53"/>
                  </a:cubicBezTo>
                  <a:cubicBezTo>
                    <a:pt x="292" y="53"/>
                    <a:pt x="290" y="37"/>
                    <a:pt x="280" y="34"/>
                  </a:cubicBezTo>
                  <a:cubicBezTo>
                    <a:pt x="279" y="34"/>
                    <a:pt x="269" y="28"/>
                    <a:pt x="268" y="26"/>
                  </a:cubicBezTo>
                  <a:cubicBezTo>
                    <a:pt x="262" y="15"/>
                    <a:pt x="263"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30" y="5"/>
                    <a:pt x="224" y="19"/>
                    <a:pt x="210" y="19"/>
                  </a:cubicBezTo>
                  <a:cubicBezTo>
                    <a:pt x="204" y="19"/>
                    <a:pt x="195" y="19"/>
                    <a:pt x="179" y="19"/>
                  </a:cubicBezTo>
                  <a:cubicBezTo>
                    <a:pt x="174" y="18"/>
                    <a:pt x="153" y="15"/>
                    <a:pt x="153" y="8"/>
                  </a:cubicBezTo>
                  <a:cubicBezTo>
                    <a:pt x="141" y="8"/>
                    <a:pt x="141" y="0"/>
                    <a:pt x="1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52" name="Freeform 32"/>
            <p:cNvSpPr>
              <a:spLocks/>
            </p:cNvSpPr>
            <p:nvPr/>
          </p:nvSpPr>
          <p:spPr bwMode="auto">
            <a:xfrm>
              <a:off x="6264" y="2726"/>
              <a:ext cx="71" cy="135"/>
            </a:xfrm>
            <a:custGeom>
              <a:avLst/>
              <a:gdLst>
                <a:gd name="T0" fmla="*/ 7 w 30"/>
                <a:gd name="T1" fmla="*/ 0 h 57"/>
                <a:gd name="T2" fmla="*/ 0 w 30"/>
                <a:gd name="T3" fmla="*/ 43 h 57"/>
                <a:gd name="T4" fmla="*/ 13 w 30"/>
                <a:gd name="T5" fmla="*/ 57 h 57"/>
                <a:gd name="T6" fmla="*/ 30 w 30"/>
                <a:gd name="T7" fmla="*/ 36 h 57"/>
                <a:gd name="T8" fmla="*/ 7 w 30"/>
                <a:gd name="T9" fmla="*/ 0 h 57"/>
              </a:gdLst>
              <a:ahLst/>
              <a:cxnLst>
                <a:cxn ang="0">
                  <a:pos x="T0" y="T1"/>
                </a:cxn>
                <a:cxn ang="0">
                  <a:pos x="T2" y="T3"/>
                </a:cxn>
                <a:cxn ang="0">
                  <a:pos x="T4" y="T5"/>
                </a:cxn>
                <a:cxn ang="0">
                  <a:pos x="T6" y="T7"/>
                </a:cxn>
                <a:cxn ang="0">
                  <a:pos x="T8" y="T9"/>
                </a:cxn>
              </a:cxnLst>
              <a:rect l="0" t="0" r="r" b="b"/>
              <a:pathLst>
                <a:path w="30" h="57">
                  <a:moveTo>
                    <a:pt x="7" y="0"/>
                  </a:moveTo>
                  <a:cubicBezTo>
                    <a:pt x="7" y="16"/>
                    <a:pt x="0" y="27"/>
                    <a:pt x="0" y="43"/>
                  </a:cubicBezTo>
                  <a:cubicBezTo>
                    <a:pt x="0" y="50"/>
                    <a:pt x="5" y="57"/>
                    <a:pt x="13" y="57"/>
                  </a:cubicBezTo>
                  <a:cubicBezTo>
                    <a:pt x="23" y="57"/>
                    <a:pt x="30" y="45"/>
                    <a:pt x="30" y="36"/>
                  </a:cubicBezTo>
                  <a:cubicBezTo>
                    <a:pt x="30" y="19"/>
                    <a:pt x="14" y="13"/>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53" name="Freeform 33"/>
            <p:cNvSpPr>
              <a:spLocks/>
            </p:cNvSpPr>
            <p:nvPr/>
          </p:nvSpPr>
          <p:spPr bwMode="auto">
            <a:xfrm>
              <a:off x="5590" y="1622"/>
              <a:ext cx="1440" cy="1161"/>
            </a:xfrm>
            <a:custGeom>
              <a:avLst/>
              <a:gdLst>
                <a:gd name="T0" fmla="*/ 137 w 609"/>
                <a:gd name="T1" fmla="*/ 13 h 491"/>
                <a:gd name="T2" fmla="*/ 137 w 609"/>
                <a:gd name="T3" fmla="*/ 13 h 491"/>
                <a:gd name="T4" fmla="*/ 114 w 609"/>
                <a:gd name="T5" fmla="*/ 26 h 491"/>
                <a:gd name="T6" fmla="*/ 93 w 609"/>
                <a:gd name="T7" fmla="*/ 22 h 491"/>
                <a:gd name="T8" fmla="*/ 87 w 609"/>
                <a:gd name="T9" fmla="*/ 18 h 491"/>
                <a:gd name="T10" fmla="*/ 55 w 609"/>
                <a:gd name="T11" fmla="*/ 39 h 491"/>
                <a:gd name="T12" fmla="*/ 12 w 609"/>
                <a:gd name="T13" fmla="*/ 55 h 491"/>
                <a:gd name="T14" fmla="*/ 1 w 609"/>
                <a:gd name="T15" fmla="*/ 81 h 491"/>
                <a:gd name="T16" fmla="*/ 2 w 609"/>
                <a:gd name="T17" fmla="*/ 105 h 491"/>
                <a:gd name="T18" fmla="*/ 6 w 609"/>
                <a:gd name="T19" fmla="*/ 145 h 491"/>
                <a:gd name="T20" fmla="*/ 39 w 609"/>
                <a:gd name="T21" fmla="*/ 197 h 491"/>
                <a:gd name="T22" fmla="*/ 37 w 609"/>
                <a:gd name="T23" fmla="*/ 226 h 491"/>
                <a:gd name="T24" fmla="*/ 78 w 609"/>
                <a:gd name="T25" fmla="*/ 221 h 491"/>
                <a:gd name="T26" fmla="*/ 142 w 609"/>
                <a:gd name="T27" fmla="*/ 263 h 491"/>
                <a:gd name="T28" fmla="*/ 127 w 609"/>
                <a:gd name="T29" fmla="*/ 271 h 491"/>
                <a:gd name="T30" fmla="*/ 177 w 609"/>
                <a:gd name="T31" fmla="*/ 272 h 491"/>
                <a:gd name="T32" fmla="*/ 177 w 609"/>
                <a:gd name="T33" fmla="*/ 316 h 491"/>
                <a:gd name="T34" fmla="*/ 209 w 609"/>
                <a:gd name="T35" fmla="*/ 408 h 491"/>
                <a:gd name="T36" fmla="*/ 244 w 609"/>
                <a:gd name="T37" fmla="*/ 486 h 491"/>
                <a:gd name="T38" fmla="*/ 269 w 609"/>
                <a:gd name="T39" fmla="*/ 474 h 491"/>
                <a:gd name="T40" fmla="*/ 285 w 609"/>
                <a:gd name="T41" fmla="*/ 440 h 491"/>
                <a:gd name="T42" fmla="*/ 322 w 609"/>
                <a:gd name="T43" fmla="*/ 358 h 491"/>
                <a:gd name="T44" fmla="*/ 408 w 609"/>
                <a:gd name="T45" fmla="*/ 275 h 491"/>
                <a:gd name="T46" fmla="*/ 473 w 609"/>
                <a:gd name="T47" fmla="*/ 294 h 491"/>
                <a:gd name="T48" fmla="*/ 506 w 609"/>
                <a:gd name="T49" fmla="*/ 362 h 491"/>
                <a:gd name="T50" fmla="*/ 554 w 609"/>
                <a:gd name="T51" fmla="*/ 362 h 491"/>
                <a:gd name="T52" fmla="*/ 571 w 609"/>
                <a:gd name="T53" fmla="*/ 460 h 491"/>
                <a:gd name="T54" fmla="*/ 565 w 609"/>
                <a:gd name="T55" fmla="*/ 384 h 491"/>
                <a:gd name="T56" fmla="*/ 565 w 609"/>
                <a:gd name="T57" fmla="*/ 380 h 491"/>
                <a:gd name="T58" fmla="*/ 557 w 609"/>
                <a:gd name="T59" fmla="*/ 331 h 491"/>
                <a:gd name="T60" fmla="*/ 609 w 609"/>
                <a:gd name="T61" fmla="*/ 276 h 491"/>
                <a:gd name="T62" fmla="*/ 562 w 609"/>
                <a:gd name="T63" fmla="*/ 242 h 491"/>
                <a:gd name="T64" fmla="*/ 573 w 609"/>
                <a:gd name="T65" fmla="*/ 195 h 491"/>
                <a:gd name="T66" fmla="*/ 525 w 609"/>
                <a:gd name="T67" fmla="*/ 155 h 491"/>
                <a:gd name="T68" fmla="*/ 522 w 609"/>
                <a:gd name="T69" fmla="*/ 156 h 491"/>
                <a:gd name="T70" fmla="*/ 516 w 609"/>
                <a:gd name="T71" fmla="*/ 155 h 491"/>
                <a:gd name="T72" fmla="*/ 510 w 609"/>
                <a:gd name="T73" fmla="*/ 155 h 491"/>
                <a:gd name="T74" fmla="*/ 507 w 609"/>
                <a:gd name="T75" fmla="*/ 156 h 491"/>
                <a:gd name="T76" fmla="*/ 473 w 609"/>
                <a:gd name="T77" fmla="*/ 179 h 491"/>
                <a:gd name="T78" fmla="*/ 409 w 609"/>
                <a:gd name="T79" fmla="*/ 177 h 491"/>
                <a:gd name="T80" fmla="*/ 362 w 609"/>
                <a:gd name="T81" fmla="*/ 164 h 491"/>
                <a:gd name="T82" fmla="*/ 361 w 609"/>
                <a:gd name="T83" fmla="*/ 163 h 491"/>
                <a:gd name="T84" fmla="*/ 359 w 609"/>
                <a:gd name="T85" fmla="*/ 164 h 491"/>
                <a:gd name="T86" fmla="*/ 358 w 609"/>
                <a:gd name="T87" fmla="*/ 164 h 491"/>
                <a:gd name="T88" fmla="*/ 356 w 609"/>
                <a:gd name="T89" fmla="*/ 164 h 491"/>
                <a:gd name="T90" fmla="*/ 354 w 609"/>
                <a:gd name="T91" fmla="*/ 163 h 491"/>
                <a:gd name="T92" fmla="*/ 328 w 609"/>
                <a:gd name="T93" fmla="*/ 145 h 491"/>
                <a:gd name="T94" fmla="*/ 271 w 609"/>
                <a:gd name="T95" fmla="*/ 107 h 491"/>
                <a:gd name="T96" fmla="*/ 275 w 609"/>
                <a:gd name="T97" fmla="*/ 102 h 491"/>
                <a:gd name="T98" fmla="*/ 275 w 609"/>
                <a:gd name="T99" fmla="*/ 83 h 491"/>
                <a:gd name="T100" fmla="*/ 278 w 609"/>
                <a:gd name="T101" fmla="*/ 42 h 491"/>
                <a:gd name="T102" fmla="*/ 213 w 609"/>
                <a:gd name="T103" fmla="*/ 20 h 491"/>
                <a:gd name="T104" fmla="*/ 162 w 609"/>
                <a:gd name="T105" fmla="*/ 1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9" h="491">
                  <a:moveTo>
                    <a:pt x="157" y="0"/>
                  </a:moveTo>
                  <a:cubicBezTo>
                    <a:pt x="146" y="0"/>
                    <a:pt x="144" y="13"/>
                    <a:pt x="139" y="13"/>
                  </a:cubicBezTo>
                  <a:cubicBezTo>
                    <a:pt x="139" y="13"/>
                    <a:pt x="139" y="13"/>
                    <a:pt x="138" y="13"/>
                  </a:cubicBezTo>
                  <a:cubicBezTo>
                    <a:pt x="138" y="13"/>
                    <a:pt x="138" y="13"/>
                    <a:pt x="137" y="13"/>
                  </a:cubicBezTo>
                  <a:cubicBezTo>
                    <a:pt x="137" y="13"/>
                    <a:pt x="137" y="13"/>
                    <a:pt x="137" y="13"/>
                  </a:cubicBezTo>
                  <a:cubicBezTo>
                    <a:pt x="137" y="13"/>
                    <a:pt x="137" y="13"/>
                    <a:pt x="137" y="13"/>
                  </a:cubicBezTo>
                  <a:cubicBezTo>
                    <a:pt x="137" y="13"/>
                    <a:pt x="137" y="13"/>
                    <a:pt x="137" y="13"/>
                  </a:cubicBezTo>
                  <a:cubicBezTo>
                    <a:pt x="137" y="13"/>
                    <a:pt x="137" y="13"/>
                    <a:pt x="137" y="13"/>
                  </a:cubicBezTo>
                  <a:cubicBezTo>
                    <a:pt x="137" y="13"/>
                    <a:pt x="137" y="13"/>
                    <a:pt x="136" y="13"/>
                  </a:cubicBezTo>
                  <a:cubicBezTo>
                    <a:pt x="136" y="13"/>
                    <a:pt x="136" y="13"/>
                    <a:pt x="136" y="13"/>
                  </a:cubicBezTo>
                  <a:cubicBezTo>
                    <a:pt x="136" y="13"/>
                    <a:pt x="136" y="13"/>
                    <a:pt x="136" y="13"/>
                  </a:cubicBezTo>
                  <a:cubicBezTo>
                    <a:pt x="132" y="20"/>
                    <a:pt x="124" y="26"/>
                    <a:pt x="114" y="26"/>
                  </a:cubicBezTo>
                  <a:cubicBezTo>
                    <a:pt x="109" y="26"/>
                    <a:pt x="108" y="20"/>
                    <a:pt x="104" y="20"/>
                  </a:cubicBezTo>
                  <a:cubicBezTo>
                    <a:pt x="103" y="20"/>
                    <a:pt x="101" y="21"/>
                    <a:pt x="100" y="21"/>
                  </a:cubicBezTo>
                  <a:cubicBezTo>
                    <a:pt x="98" y="21"/>
                    <a:pt x="95" y="22"/>
                    <a:pt x="93" y="22"/>
                  </a:cubicBezTo>
                  <a:cubicBezTo>
                    <a:pt x="93" y="22"/>
                    <a:pt x="93" y="22"/>
                    <a:pt x="93" y="22"/>
                  </a:cubicBezTo>
                  <a:cubicBezTo>
                    <a:pt x="93" y="22"/>
                    <a:pt x="93" y="22"/>
                    <a:pt x="93" y="22"/>
                  </a:cubicBezTo>
                  <a:cubicBezTo>
                    <a:pt x="93" y="22"/>
                    <a:pt x="93" y="22"/>
                    <a:pt x="93" y="22"/>
                  </a:cubicBezTo>
                  <a:cubicBezTo>
                    <a:pt x="93" y="22"/>
                    <a:pt x="93" y="22"/>
                    <a:pt x="93" y="22"/>
                  </a:cubicBezTo>
                  <a:cubicBezTo>
                    <a:pt x="90" y="22"/>
                    <a:pt x="87" y="21"/>
                    <a:pt x="87" y="18"/>
                  </a:cubicBezTo>
                  <a:cubicBezTo>
                    <a:pt x="87" y="18"/>
                    <a:pt x="87" y="18"/>
                    <a:pt x="87" y="18"/>
                  </a:cubicBezTo>
                  <a:cubicBezTo>
                    <a:pt x="87" y="18"/>
                    <a:pt x="87" y="18"/>
                    <a:pt x="87" y="18"/>
                  </a:cubicBezTo>
                  <a:cubicBezTo>
                    <a:pt x="82" y="18"/>
                    <a:pt x="83" y="16"/>
                    <a:pt x="78" y="16"/>
                  </a:cubicBezTo>
                  <a:cubicBezTo>
                    <a:pt x="65" y="16"/>
                    <a:pt x="64" y="30"/>
                    <a:pt x="55" y="39"/>
                  </a:cubicBezTo>
                  <a:cubicBezTo>
                    <a:pt x="51" y="43"/>
                    <a:pt x="44" y="43"/>
                    <a:pt x="40" y="47"/>
                  </a:cubicBezTo>
                  <a:cubicBezTo>
                    <a:pt x="37" y="50"/>
                    <a:pt x="34" y="56"/>
                    <a:pt x="28" y="56"/>
                  </a:cubicBezTo>
                  <a:cubicBezTo>
                    <a:pt x="23" y="56"/>
                    <a:pt x="20" y="51"/>
                    <a:pt x="15" y="51"/>
                  </a:cubicBezTo>
                  <a:cubicBezTo>
                    <a:pt x="13" y="51"/>
                    <a:pt x="13" y="54"/>
                    <a:pt x="12" y="55"/>
                  </a:cubicBezTo>
                  <a:cubicBezTo>
                    <a:pt x="12" y="55"/>
                    <a:pt x="12" y="55"/>
                    <a:pt x="12" y="55"/>
                  </a:cubicBezTo>
                  <a:cubicBezTo>
                    <a:pt x="8" y="57"/>
                    <a:pt x="0" y="76"/>
                    <a:pt x="0" y="77"/>
                  </a:cubicBezTo>
                  <a:cubicBezTo>
                    <a:pt x="0" y="77"/>
                    <a:pt x="0" y="77"/>
                    <a:pt x="0" y="77"/>
                  </a:cubicBezTo>
                  <a:cubicBezTo>
                    <a:pt x="0" y="78"/>
                    <a:pt x="1" y="79"/>
                    <a:pt x="1" y="81"/>
                  </a:cubicBezTo>
                  <a:cubicBezTo>
                    <a:pt x="1" y="81"/>
                    <a:pt x="1" y="82"/>
                    <a:pt x="0" y="82"/>
                  </a:cubicBezTo>
                  <a:cubicBezTo>
                    <a:pt x="0" y="82"/>
                    <a:pt x="0" y="82"/>
                    <a:pt x="0" y="82"/>
                  </a:cubicBezTo>
                  <a:cubicBezTo>
                    <a:pt x="2" y="85"/>
                    <a:pt x="1" y="86"/>
                    <a:pt x="2" y="88"/>
                  </a:cubicBezTo>
                  <a:cubicBezTo>
                    <a:pt x="2" y="105"/>
                    <a:pt x="2" y="105"/>
                    <a:pt x="2" y="105"/>
                  </a:cubicBezTo>
                  <a:cubicBezTo>
                    <a:pt x="4" y="109"/>
                    <a:pt x="3" y="113"/>
                    <a:pt x="5" y="117"/>
                  </a:cubicBezTo>
                  <a:cubicBezTo>
                    <a:pt x="7" y="122"/>
                    <a:pt x="17" y="117"/>
                    <a:pt x="17" y="126"/>
                  </a:cubicBezTo>
                  <a:cubicBezTo>
                    <a:pt x="17" y="126"/>
                    <a:pt x="17" y="126"/>
                    <a:pt x="17" y="126"/>
                  </a:cubicBezTo>
                  <a:cubicBezTo>
                    <a:pt x="17" y="137"/>
                    <a:pt x="6" y="135"/>
                    <a:pt x="6" y="145"/>
                  </a:cubicBezTo>
                  <a:cubicBezTo>
                    <a:pt x="6" y="145"/>
                    <a:pt x="6" y="145"/>
                    <a:pt x="6" y="145"/>
                  </a:cubicBezTo>
                  <a:cubicBezTo>
                    <a:pt x="6" y="151"/>
                    <a:pt x="11" y="151"/>
                    <a:pt x="12" y="154"/>
                  </a:cubicBezTo>
                  <a:cubicBezTo>
                    <a:pt x="21" y="172"/>
                    <a:pt x="39" y="174"/>
                    <a:pt x="39" y="197"/>
                  </a:cubicBezTo>
                  <a:cubicBezTo>
                    <a:pt x="39" y="197"/>
                    <a:pt x="39" y="197"/>
                    <a:pt x="39" y="197"/>
                  </a:cubicBezTo>
                  <a:cubicBezTo>
                    <a:pt x="25" y="200"/>
                    <a:pt x="16" y="203"/>
                    <a:pt x="16" y="218"/>
                  </a:cubicBezTo>
                  <a:cubicBezTo>
                    <a:pt x="16" y="218"/>
                    <a:pt x="16" y="218"/>
                    <a:pt x="16" y="218"/>
                  </a:cubicBezTo>
                  <a:cubicBezTo>
                    <a:pt x="16" y="221"/>
                    <a:pt x="19" y="224"/>
                    <a:pt x="19" y="227"/>
                  </a:cubicBezTo>
                  <a:cubicBezTo>
                    <a:pt x="37" y="226"/>
                    <a:pt x="37" y="226"/>
                    <a:pt x="37" y="226"/>
                  </a:cubicBezTo>
                  <a:cubicBezTo>
                    <a:pt x="38" y="225"/>
                    <a:pt x="40" y="223"/>
                    <a:pt x="42" y="222"/>
                  </a:cubicBezTo>
                  <a:cubicBezTo>
                    <a:pt x="55" y="226"/>
                    <a:pt x="55" y="226"/>
                    <a:pt x="55" y="226"/>
                  </a:cubicBezTo>
                  <a:cubicBezTo>
                    <a:pt x="61" y="226"/>
                    <a:pt x="62" y="221"/>
                    <a:pt x="69" y="221"/>
                  </a:cubicBezTo>
                  <a:cubicBezTo>
                    <a:pt x="72" y="221"/>
                    <a:pt x="75" y="221"/>
                    <a:pt x="78" y="221"/>
                  </a:cubicBezTo>
                  <a:cubicBezTo>
                    <a:pt x="80" y="221"/>
                    <a:pt x="82" y="221"/>
                    <a:pt x="85" y="222"/>
                  </a:cubicBezTo>
                  <a:cubicBezTo>
                    <a:pt x="91" y="224"/>
                    <a:pt x="94" y="236"/>
                    <a:pt x="98" y="243"/>
                  </a:cubicBezTo>
                  <a:cubicBezTo>
                    <a:pt x="104" y="251"/>
                    <a:pt x="119" y="262"/>
                    <a:pt x="129" y="262"/>
                  </a:cubicBezTo>
                  <a:cubicBezTo>
                    <a:pt x="134" y="262"/>
                    <a:pt x="137" y="262"/>
                    <a:pt x="142" y="263"/>
                  </a:cubicBezTo>
                  <a:cubicBezTo>
                    <a:pt x="139" y="265"/>
                    <a:pt x="139" y="269"/>
                    <a:pt x="135" y="270"/>
                  </a:cubicBezTo>
                  <a:cubicBezTo>
                    <a:pt x="133" y="271"/>
                    <a:pt x="132" y="271"/>
                    <a:pt x="131" y="271"/>
                  </a:cubicBezTo>
                  <a:cubicBezTo>
                    <a:pt x="130" y="271"/>
                    <a:pt x="130" y="271"/>
                    <a:pt x="129" y="271"/>
                  </a:cubicBezTo>
                  <a:cubicBezTo>
                    <a:pt x="128" y="271"/>
                    <a:pt x="128" y="271"/>
                    <a:pt x="127" y="271"/>
                  </a:cubicBezTo>
                  <a:cubicBezTo>
                    <a:pt x="125" y="271"/>
                    <a:pt x="124" y="271"/>
                    <a:pt x="121" y="273"/>
                  </a:cubicBezTo>
                  <a:cubicBezTo>
                    <a:pt x="129" y="281"/>
                    <a:pt x="136" y="297"/>
                    <a:pt x="152" y="297"/>
                  </a:cubicBezTo>
                  <a:cubicBezTo>
                    <a:pt x="166" y="297"/>
                    <a:pt x="166" y="279"/>
                    <a:pt x="173" y="272"/>
                  </a:cubicBezTo>
                  <a:cubicBezTo>
                    <a:pt x="177" y="272"/>
                    <a:pt x="177" y="272"/>
                    <a:pt x="177" y="272"/>
                  </a:cubicBezTo>
                  <a:cubicBezTo>
                    <a:pt x="177" y="274"/>
                    <a:pt x="174" y="278"/>
                    <a:pt x="174" y="279"/>
                  </a:cubicBezTo>
                  <a:cubicBezTo>
                    <a:pt x="174" y="286"/>
                    <a:pt x="180" y="293"/>
                    <a:pt x="180" y="301"/>
                  </a:cubicBezTo>
                  <a:cubicBezTo>
                    <a:pt x="180" y="308"/>
                    <a:pt x="177" y="309"/>
                    <a:pt x="177" y="316"/>
                  </a:cubicBezTo>
                  <a:cubicBezTo>
                    <a:pt x="177" y="316"/>
                    <a:pt x="177" y="316"/>
                    <a:pt x="177" y="316"/>
                  </a:cubicBezTo>
                  <a:cubicBezTo>
                    <a:pt x="177" y="317"/>
                    <a:pt x="177" y="322"/>
                    <a:pt x="177" y="323"/>
                  </a:cubicBezTo>
                  <a:cubicBezTo>
                    <a:pt x="177" y="333"/>
                    <a:pt x="183" y="343"/>
                    <a:pt x="186" y="354"/>
                  </a:cubicBezTo>
                  <a:cubicBezTo>
                    <a:pt x="190" y="366"/>
                    <a:pt x="200" y="383"/>
                    <a:pt x="202" y="391"/>
                  </a:cubicBezTo>
                  <a:cubicBezTo>
                    <a:pt x="204" y="398"/>
                    <a:pt x="204" y="401"/>
                    <a:pt x="209" y="408"/>
                  </a:cubicBezTo>
                  <a:cubicBezTo>
                    <a:pt x="213" y="414"/>
                    <a:pt x="210" y="421"/>
                    <a:pt x="214" y="429"/>
                  </a:cubicBezTo>
                  <a:cubicBezTo>
                    <a:pt x="216" y="434"/>
                    <a:pt x="224" y="439"/>
                    <a:pt x="226" y="446"/>
                  </a:cubicBezTo>
                  <a:cubicBezTo>
                    <a:pt x="230" y="457"/>
                    <a:pt x="236" y="468"/>
                    <a:pt x="240" y="481"/>
                  </a:cubicBezTo>
                  <a:cubicBezTo>
                    <a:pt x="240" y="482"/>
                    <a:pt x="242" y="486"/>
                    <a:pt x="244" y="486"/>
                  </a:cubicBezTo>
                  <a:cubicBezTo>
                    <a:pt x="245" y="489"/>
                    <a:pt x="248" y="491"/>
                    <a:pt x="251" y="491"/>
                  </a:cubicBezTo>
                  <a:cubicBezTo>
                    <a:pt x="252" y="491"/>
                    <a:pt x="252" y="491"/>
                    <a:pt x="252" y="491"/>
                  </a:cubicBezTo>
                  <a:cubicBezTo>
                    <a:pt x="257" y="491"/>
                    <a:pt x="257" y="485"/>
                    <a:pt x="259" y="481"/>
                  </a:cubicBezTo>
                  <a:cubicBezTo>
                    <a:pt x="262" y="475"/>
                    <a:pt x="263" y="477"/>
                    <a:pt x="269" y="474"/>
                  </a:cubicBezTo>
                  <a:cubicBezTo>
                    <a:pt x="274" y="472"/>
                    <a:pt x="272" y="458"/>
                    <a:pt x="279" y="456"/>
                  </a:cubicBezTo>
                  <a:cubicBezTo>
                    <a:pt x="281" y="456"/>
                    <a:pt x="285" y="456"/>
                    <a:pt x="285" y="454"/>
                  </a:cubicBezTo>
                  <a:cubicBezTo>
                    <a:pt x="287" y="454"/>
                    <a:pt x="287" y="454"/>
                    <a:pt x="287" y="454"/>
                  </a:cubicBezTo>
                  <a:cubicBezTo>
                    <a:pt x="285" y="440"/>
                    <a:pt x="285" y="440"/>
                    <a:pt x="285" y="440"/>
                  </a:cubicBezTo>
                  <a:cubicBezTo>
                    <a:pt x="285" y="430"/>
                    <a:pt x="291" y="421"/>
                    <a:pt x="291" y="408"/>
                  </a:cubicBezTo>
                  <a:cubicBezTo>
                    <a:pt x="291" y="400"/>
                    <a:pt x="287" y="395"/>
                    <a:pt x="287" y="385"/>
                  </a:cubicBezTo>
                  <a:cubicBezTo>
                    <a:pt x="287" y="374"/>
                    <a:pt x="298" y="372"/>
                    <a:pt x="308" y="369"/>
                  </a:cubicBezTo>
                  <a:cubicBezTo>
                    <a:pt x="312" y="368"/>
                    <a:pt x="317" y="362"/>
                    <a:pt x="322" y="358"/>
                  </a:cubicBezTo>
                  <a:cubicBezTo>
                    <a:pt x="332" y="348"/>
                    <a:pt x="341" y="337"/>
                    <a:pt x="352" y="326"/>
                  </a:cubicBezTo>
                  <a:cubicBezTo>
                    <a:pt x="360" y="318"/>
                    <a:pt x="375" y="315"/>
                    <a:pt x="385" y="306"/>
                  </a:cubicBezTo>
                  <a:cubicBezTo>
                    <a:pt x="390" y="301"/>
                    <a:pt x="389" y="295"/>
                    <a:pt x="391" y="288"/>
                  </a:cubicBezTo>
                  <a:cubicBezTo>
                    <a:pt x="393" y="283"/>
                    <a:pt x="404" y="283"/>
                    <a:pt x="408" y="275"/>
                  </a:cubicBezTo>
                  <a:cubicBezTo>
                    <a:pt x="412" y="277"/>
                    <a:pt x="412" y="280"/>
                    <a:pt x="420" y="280"/>
                  </a:cubicBezTo>
                  <a:cubicBezTo>
                    <a:pt x="434" y="280"/>
                    <a:pt x="449" y="277"/>
                    <a:pt x="449" y="261"/>
                  </a:cubicBezTo>
                  <a:cubicBezTo>
                    <a:pt x="457" y="263"/>
                    <a:pt x="466" y="266"/>
                    <a:pt x="468" y="273"/>
                  </a:cubicBezTo>
                  <a:cubicBezTo>
                    <a:pt x="470" y="279"/>
                    <a:pt x="469" y="288"/>
                    <a:pt x="473" y="294"/>
                  </a:cubicBezTo>
                  <a:cubicBezTo>
                    <a:pt x="477" y="301"/>
                    <a:pt x="483" y="305"/>
                    <a:pt x="491" y="311"/>
                  </a:cubicBezTo>
                  <a:cubicBezTo>
                    <a:pt x="496" y="320"/>
                    <a:pt x="502" y="328"/>
                    <a:pt x="506" y="339"/>
                  </a:cubicBezTo>
                  <a:cubicBezTo>
                    <a:pt x="506" y="342"/>
                    <a:pt x="509" y="343"/>
                    <a:pt x="509" y="346"/>
                  </a:cubicBezTo>
                  <a:cubicBezTo>
                    <a:pt x="509" y="352"/>
                    <a:pt x="506" y="355"/>
                    <a:pt x="506" y="362"/>
                  </a:cubicBezTo>
                  <a:cubicBezTo>
                    <a:pt x="506" y="369"/>
                    <a:pt x="507" y="375"/>
                    <a:pt x="515" y="375"/>
                  </a:cubicBezTo>
                  <a:cubicBezTo>
                    <a:pt x="530" y="375"/>
                    <a:pt x="533" y="360"/>
                    <a:pt x="542" y="351"/>
                  </a:cubicBezTo>
                  <a:cubicBezTo>
                    <a:pt x="545" y="354"/>
                    <a:pt x="544" y="356"/>
                    <a:pt x="547" y="359"/>
                  </a:cubicBezTo>
                  <a:cubicBezTo>
                    <a:pt x="548" y="360"/>
                    <a:pt x="552" y="359"/>
                    <a:pt x="554" y="362"/>
                  </a:cubicBezTo>
                  <a:cubicBezTo>
                    <a:pt x="559" y="370"/>
                    <a:pt x="550" y="386"/>
                    <a:pt x="557" y="386"/>
                  </a:cubicBezTo>
                  <a:cubicBezTo>
                    <a:pt x="557" y="402"/>
                    <a:pt x="571" y="416"/>
                    <a:pt x="571" y="439"/>
                  </a:cubicBezTo>
                  <a:cubicBezTo>
                    <a:pt x="571" y="445"/>
                    <a:pt x="567" y="457"/>
                    <a:pt x="571" y="460"/>
                  </a:cubicBezTo>
                  <a:cubicBezTo>
                    <a:pt x="571" y="460"/>
                    <a:pt x="571" y="460"/>
                    <a:pt x="571" y="460"/>
                  </a:cubicBezTo>
                  <a:cubicBezTo>
                    <a:pt x="575" y="451"/>
                    <a:pt x="577" y="445"/>
                    <a:pt x="581" y="435"/>
                  </a:cubicBezTo>
                  <a:cubicBezTo>
                    <a:pt x="582" y="433"/>
                    <a:pt x="586" y="432"/>
                    <a:pt x="586" y="429"/>
                  </a:cubicBezTo>
                  <a:cubicBezTo>
                    <a:pt x="586" y="425"/>
                    <a:pt x="578" y="400"/>
                    <a:pt x="574" y="396"/>
                  </a:cubicBezTo>
                  <a:cubicBezTo>
                    <a:pt x="571" y="392"/>
                    <a:pt x="565" y="390"/>
                    <a:pt x="565" y="384"/>
                  </a:cubicBezTo>
                  <a:cubicBezTo>
                    <a:pt x="565" y="384"/>
                    <a:pt x="565" y="384"/>
                    <a:pt x="565" y="384"/>
                  </a:cubicBezTo>
                  <a:cubicBezTo>
                    <a:pt x="565" y="384"/>
                    <a:pt x="565" y="384"/>
                    <a:pt x="565" y="384"/>
                  </a:cubicBezTo>
                  <a:cubicBezTo>
                    <a:pt x="565" y="382"/>
                    <a:pt x="565" y="381"/>
                    <a:pt x="565" y="379"/>
                  </a:cubicBezTo>
                  <a:cubicBezTo>
                    <a:pt x="565" y="380"/>
                    <a:pt x="565" y="380"/>
                    <a:pt x="565" y="380"/>
                  </a:cubicBezTo>
                  <a:cubicBezTo>
                    <a:pt x="567" y="379"/>
                    <a:pt x="571" y="373"/>
                    <a:pt x="571" y="369"/>
                  </a:cubicBezTo>
                  <a:cubicBezTo>
                    <a:pt x="571" y="362"/>
                    <a:pt x="570" y="351"/>
                    <a:pt x="567" y="345"/>
                  </a:cubicBezTo>
                  <a:cubicBezTo>
                    <a:pt x="563" y="341"/>
                    <a:pt x="557" y="341"/>
                    <a:pt x="557" y="331"/>
                  </a:cubicBezTo>
                  <a:cubicBezTo>
                    <a:pt x="557" y="331"/>
                    <a:pt x="557" y="331"/>
                    <a:pt x="557" y="331"/>
                  </a:cubicBezTo>
                  <a:cubicBezTo>
                    <a:pt x="557" y="331"/>
                    <a:pt x="557" y="331"/>
                    <a:pt x="557" y="331"/>
                  </a:cubicBezTo>
                  <a:cubicBezTo>
                    <a:pt x="557" y="322"/>
                    <a:pt x="560" y="314"/>
                    <a:pt x="565" y="309"/>
                  </a:cubicBezTo>
                  <a:cubicBezTo>
                    <a:pt x="568" y="306"/>
                    <a:pt x="574" y="307"/>
                    <a:pt x="578" y="305"/>
                  </a:cubicBezTo>
                  <a:cubicBezTo>
                    <a:pt x="591" y="296"/>
                    <a:pt x="599" y="292"/>
                    <a:pt x="609" y="276"/>
                  </a:cubicBezTo>
                  <a:cubicBezTo>
                    <a:pt x="606" y="276"/>
                    <a:pt x="605" y="277"/>
                    <a:pt x="601" y="277"/>
                  </a:cubicBezTo>
                  <a:cubicBezTo>
                    <a:pt x="590" y="277"/>
                    <a:pt x="584" y="266"/>
                    <a:pt x="584" y="255"/>
                  </a:cubicBezTo>
                  <a:cubicBezTo>
                    <a:pt x="578" y="254"/>
                    <a:pt x="577" y="239"/>
                    <a:pt x="573" y="239"/>
                  </a:cubicBezTo>
                  <a:cubicBezTo>
                    <a:pt x="569" y="239"/>
                    <a:pt x="566" y="242"/>
                    <a:pt x="562" y="242"/>
                  </a:cubicBezTo>
                  <a:cubicBezTo>
                    <a:pt x="560" y="242"/>
                    <a:pt x="560" y="238"/>
                    <a:pt x="560" y="237"/>
                  </a:cubicBezTo>
                  <a:cubicBezTo>
                    <a:pt x="560" y="237"/>
                    <a:pt x="560" y="237"/>
                    <a:pt x="560" y="237"/>
                  </a:cubicBezTo>
                  <a:cubicBezTo>
                    <a:pt x="560" y="237"/>
                    <a:pt x="560" y="237"/>
                    <a:pt x="560" y="237"/>
                  </a:cubicBezTo>
                  <a:cubicBezTo>
                    <a:pt x="560" y="217"/>
                    <a:pt x="573" y="217"/>
                    <a:pt x="573" y="195"/>
                  </a:cubicBezTo>
                  <a:cubicBezTo>
                    <a:pt x="573" y="184"/>
                    <a:pt x="566" y="181"/>
                    <a:pt x="561" y="173"/>
                  </a:cubicBezTo>
                  <a:cubicBezTo>
                    <a:pt x="548" y="166"/>
                    <a:pt x="537" y="168"/>
                    <a:pt x="533" y="151"/>
                  </a:cubicBezTo>
                  <a:cubicBezTo>
                    <a:pt x="530" y="151"/>
                    <a:pt x="530" y="151"/>
                    <a:pt x="530" y="151"/>
                  </a:cubicBezTo>
                  <a:cubicBezTo>
                    <a:pt x="525" y="155"/>
                    <a:pt x="525" y="155"/>
                    <a:pt x="525" y="155"/>
                  </a:cubicBezTo>
                  <a:cubicBezTo>
                    <a:pt x="525" y="155"/>
                    <a:pt x="525" y="155"/>
                    <a:pt x="525" y="155"/>
                  </a:cubicBezTo>
                  <a:cubicBezTo>
                    <a:pt x="525" y="155"/>
                    <a:pt x="525" y="155"/>
                    <a:pt x="525" y="155"/>
                  </a:cubicBezTo>
                  <a:cubicBezTo>
                    <a:pt x="525" y="155"/>
                    <a:pt x="525" y="155"/>
                    <a:pt x="525" y="155"/>
                  </a:cubicBezTo>
                  <a:cubicBezTo>
                    <a:pt x="524" y="156"/>
                    <a:pt x="523" y="156"/>
                    <a:pt x="522" y="156"/>
                  </a:cubicBezTo>
                  <a:cubicBezTo>
                    <a:pt x="522" y="156"/>
                    <a:pt x="522" y="156"/>
                    <a:pt x="522" y="156"/>
                  </a:cubicBezTo>
                  <a:cubicBezTo>
                    <a:pt x="522" y="156"/>
                    <a:pt x="522" y="156"/>
                    <a:pt x="522" y="156"/>
                  </a:cubicBezTo>
                  <a:cubicBezTo>
                    <a:pt x="522" y="156"/>
                    <a:pt x="522" y="156"/>
                    <a:pt x="522" y="156"/>
                  </a:cubicBezTo>
                  <a:cubicBezTo>
                    <a:pt x="520" y="156"/>
                    <a:pt x="518" y="155"/>
                    <a:pt x="516" y="155"/>
                  </a:cubicBezTo>
                  <a:cubicBezTo>
                    <a:pt x="515" y="155"/>
                    <a:pt x="513" y="154"/>
                    <a:pt x="512" y="154"/>
                  </a:cubicBezTo>
                  <a:cubicBezTo>
                    <a:pt x="511" y="154"/>
                    <a:pt x="510" y="154"/>
                    <a:pt x="510" y="155"/>
                  </a:cubicBezTo>
                  <a:cubicBezTo>
                    <a:pt x="510" y="155"/>
                    <a:pt x="510" y="155"/>
                    <a:pt x="510" y="155"/>
                  </a:cubicBezTo>
                  <a:cubicBezTo>
                    <a:pt x="510" y="155"/>
                    <a:pt x="510" y="155"/>
                    <a:pt x="510" y="155"/>
                  </a:cubicBezTo>
                  <a:cubicBezTo>
                    <a:pt x="510" y="155"/>
                    <a:pt x="510" y="155"/>
                    <a:pt x="510" y="155"/>
                  </a:cubicBezTo>
                  <a:cubicBezTo>
                    <a:pt x="510" y="155"/>
                    <a:pt x="510" y="155"/>
                    <a:pt x="510" y="155"/>
                  </a:cubicBezTo>
                  <a:cubicBezTo>
                    <a:pt x="509" y="155"/>
                    <a:pt x="508" y="155"/>
                    <a:pt x="508" y="156"/>
                  </a:cubicBezTo>
                  <a:cubicBezTo>
                    <a:pt x="508" y="156"/>
                    <a:pt x="508" y="156"/>
                    <a:pt x="507" y="156"/>
                  </a:cubicBezTo>
                  <a:cubicBezTo>
                    <a:pt x="507" y="156"/>
                    <a:pt x="507" y="156"/>
                    <a:pt x="507" y="156"/>
                  </a:cubicBezTo>
                  <a:cubicBezTo>
                    <a:pt x="507" y="156"/>
                    <a:pt x="507" y="156"/>
                    <a:pt x="507" y="156"/>
                  </a:cubicBezTo>
                  <a:cubicBezTo>
                    <a:pt x="505" y="158"/>
                    <a:pt x="504" y="160"/>
                    <a:pt x="501" y="162"/>
                  </a:cubicBezTo>
                  <a:cubicBezTo>
                    <a:pt x="497" y="164"/>
                    <a:pt x="480" y="179"/>
                    <a:pt x="473" y="179"/>
                  </a:cubicBezTo>
                  <a:cubicBezTo>
                    <a:pt x="464" y="179"/>
                    <a:pt x="458" y="173"/>
                    <a:pt x="447" y="173"/>
                  </a:cubicBezTo>
                  <a:cubicBezTo>
                    <a:pt x="433" y="173"/>
                    <a:pt x="431" y="182"/>
                    <a:pt x="424" y="186"/>
                  </a:cubicBezTo>
                  <a:cubicBezTo>
                    <a:pt x="423" y="182"/>
                    <a:pt x="421" y="174"/>
                    <a:pt x="419" y="174"/>
                  </a:cubicBezTo>
                  <a:cubicBezTo>
                    <a:pt x="416" y="174"/>
                    <a:pt x="414" y="177"/>
                    <a:pt x="409" y="177"/>
                  </a:cubicBezTo>
                  <a:cubicBezTo>
                    <a:pt x="401" y="177"/>
                    <a:pt x="394" y="177"/>
                    <a:pt x="387" y="177"/>
                  </a:cubicBezTo>
                  <a:cubicBezTo>
                    <a:pt x="375" y="177"/>
                    <a:pt x="370" y="169"/>
                    <a:pt x="362" y="164"/>
                  </a:cubicBezTo>
                  <a:cubicBezTo>
                    <a:pt x="362" y="164"/>
                    <a:pt x="362" y="164"/>
                    <a:pt x="362" y="164"/>
                  </a:cubicBezTo>
                  <a:cubicBezTo>
                    <a:pt x="362" y="164"/>
                    <a:pt x="362" y="164"/>
                    <a:pt x="362" y="164"/>
                  </a:cubicBezTo>
                  <a:cubicBezTo>
                    <a:pt x="362" y="164"/>
                    <a:pt x="362" y="164"/>
                    <a:pt x="362" y="164"/>
                  </a:cubicBezTo>
                  <a:cubicBezTo>
                    <a:pt x="362" y="164"/>
                    <a:pt x="362" y="164"/>
                    <a:pt x="362" y="164"/>
                  </a:cubicBezTo>
                  <a:cubicBezTo>
                    <a:pt x="362" y="164"/>
                    <a:pt x="361" y="163"/>
                    <a:pt x="361" y="163"/>
                  </a:cubicBezTo>
                  <a:cubicBezTo>
                    <a:pt x="361" y="163"/>
                    <a:pt x="361" y="163"/>
                    <a:pt x="361" y="163"/>
                  </a:cubicBezTo>
                  <a:cubicBezTo>
                    <a:pt x="361" y="163"/>
                    <a:pt x="361" y="163"/>
                    <a:pt x="361" y="163"/>
                  </a:cubicBezTo>
                  <a:cubicBezTo>
                    <a:pt x="360" y="163"/>
                    <a:pt x="359" y="164"/>
                    <a:pt x="359" y="164"/>
                  </a:cubicBezTo>
                  <a:cubicBezTo>
                    <a:pt x="359" y="164"/>
                    <a:pt x="359" y="164"/>
                    <a:pt x="359" y="164"/>
                  </a:cubicBezTo>
                  <a:cubicBezTo>
                    <a:pt x="359" y="164"/>
                    <a:pt x="359" y="164"/>
                    <a:pt x="359" y="164"/>
                  </a:cubicBezTo>
                  <a:cubicBezTo>
                    <a:pt x="359" y="164"/>
                    <a:pt x="359" y="164"/>
                    <a:pt x="359" y="164"/>
                  </a:cubicBezTo>
                  <a:cubicBezTo>
                    <a:pt x="358" y="164"/>
                    <a:pt x="358" y="164"/>
                    <a:pt x="358" y="164"/>
                  </a:cubicBezTo>
                  <a:cubicBezTo>
                    <a:pt x="358" y="164"/>
                    <a:pt x="358" y="164"/>
                    <a:pt x="358" y="164"/>
                  </a:cubicBezTo>
                  <a:cubicBezTo>
                    <a:pt x="358" y="164"/>
                    <a:pt x="358" y="164"/>
                    <a:pt x="358" y="164"/>
                  </a:cubicBezTo>
                  <a:cubicBezTo>
                    <a:pt x="357" y="164"/>
                    <a:pt x="357" y="164"/>
                    <a:pt x="356" y="164"/>
                  </a:cubicBezTo>
                  <a:cubicBezTo>
                    <a:pt x="356" y="164"/>
                    <a:pt x="356" y="164"/>
                    <a:pt x="356" y="164"/>
                  </a:cubicBezTo>
                  <a:cubicBezTo>
                    <a:pt x="356" y="164"/>
                    <a:pt x="356" y="164"/>
                    <a:pt x="356" y="164"/>
                  </a:cubicBezTo>
                  <a:cubicBezTo>
                    <a:pt x="356" y="164"/>
                    <a:pt x="356" y="164"/>
                    <a:pt x="356" y="164"/>
                  </a:cubicBezTo>
                  <a:cubicBezTo>
                    <a:pt x="356" y="164"/>
                    <a:pt x="356" y="164"/>
                    <a:pt x="356" y="164"/>
                  </a:cubicBezTo>
                  <a:cubicBezTo>
                    <a:pt x="355" y="164"/>
                    <a:pt x="354" y="164"/>
                    <a:pt x="354" y="163"/>
                  </a:cubicBezTo>
                  <a:cubicBezTo>
                    <a:pt x="354" y="163"/>
                    <a:pt x="354" y="163"/>
                    <a:pt x="354" y="163"/>
                  </a:cubicBezTo>
                  <a:cubicBezTo>
                    <a:pt x="354" y="163"/>
                    <a:pt x="354" y="163"/>
                    <a:pt x="354" y="163"/>
                  </a:cubicBezTo>
                  <a:cubicBezTo>
                    <a:pt x="354" y="163"/>
                    <a:pt x="354" y="163"/>
                    <a:pt x="354" y="163"/>
                  </a:cubicBezTo>
                  <a:cubicBezTo>
                    <a:pt x="354" y="163"/>
                    <a:pt x="354" y="163"/>
                    <a:pt x="354" y="163"/>
                  </a:cubicBezTo>
                  <a:cubicBezTo>
                    <a:pt x="352" y="159"/>
                    <a:pt x="352" y="155"/>
                    <a:pt x="347" y="153"/>
                  </a:cubicBezTo>
                  <a:cubicBezTo>
                    <a:pt x="340" y="149"/>
                    <a:pt x="334" y="151"/>
                    <a:pt x="328" y="145"/>
                  </a:cubicBezTo>
                  <a:cubicBezTo>
                    <a:pt x="322" y="138"/>
                    <a:pt x="316" y="142"/>
                    <a:pt x="304" y="139"/>
                  </a:cubicBezTo>
                  <a:cubicBezTo>
                    <a:pt x="295" y="137"/>
                    <a:pt x="292" y="130"/>
                    <a:pt x="283" y="127"/>
                  </a:cubicBezTo>
                  <a:cubicBezTo>
                    <a:pt x="280" y="126"/>
                    <a:pt x="275" y="127"/>
                    <a:pt x="274" y="124"/>
                  </a:cubicBezTo>
                  <a:cubicBezTo>
                    <a:pt x="272" y="117"/>
                    <a:pt x="272" y="113"/>
                    <a:pt x="271" y="107"/>
                  </a:cubicBezTo>
                  <a:cubicBezTo>
                    <a:pt x="271" y="102"/>
                    <a:pt x="271" y="102"/>
                    <a:pt x="271" y="102"/>
                  </a:cubicBezTo>
                  <a:cubicBezTo>
                    <a:pt x="271" y="102"/>
                    <a:pt x="271" y="102"/>
                    <a:pt x="271" y="102"/>
                  </a:cubicBezTo>
                  <a:cubicBezTo>
                    <a:pt x="272" y="102"/>
                    <a:pt x="272" y="102"/>
                    <a:pt x="273" y="102"/>
                  </a:cubicBezTo>
                  <a:cubicBezTo>
                    <a:pt x="274" y="102"/>
                    <a:pt x="274" y="102"/>
                    <a:pt x="275" y="102"/>
                  </a:cubicBezTo>
                  <a:cubicBezTo>
                    <a:pt x="275" y="102"/>
                    <a:pt x="275" y="102"/>
                    <a:pt x="275" y="102"/>
                  </a:cubicBezTo>
                  <a:cubicBezTo>
                    <a:pt x="275" y="102"/>
                    <a:pt x="275" y="102"/>
                    <a:pt x="275" y="102"/>
                  </a:cubicBezTo>
                  <a:cubicBezTo>
                    <a:pt x="279" y="102"/>
                    <a:pt x="283" y="101"/>
                    <a:pt x="283" y="96"/>
                  </a:cubicBezTo>
                  <a:cubicBezTo>
                    <a:pt x="283" y="90"/>
                    <a:pt x="275" y="89"/>
                    <a:pt x="275" y="83"/>
                  </a:cubicBezTo>
                  <a:cubicBezTo>
                    <a:pt x="275" y="83"/>
                    <a:pt x="275" y="83"/>
                    <a:pt x="275" y="83"/>
                  </a:cubicBezTo>
                  <a:cubicBezTo>
                    <a:pt x="275" y="83"/>
                    <a:pt x="275" y="83"/>
                    <a:pt x="275" y="83"/>
                  </a:cubicBezTo>
                  <a:cubicBezTo>
                    <a:pt x="275" y="69"/>
                    <a:pt x="295" y="71"/>
                    <a:pt x="295" y="57"/>
                  </a:cubicBezTo>
                  <a:cubicBezTo>
                    <a:pt x="295" y="52"/>
                    <a:pt x="283" y="42"/>
                    <a:pt x="278" y="42"/>
                  </a:cubicBezTo>
                  <a:cubicBezTo>
                    <a:pt x="269" y="42"/>
                    <a:pt x="265" y="50"/>
                    <a:pt x="256" y="52"/>
                  </a:cubicBezTo>
                  <a:cubicBezTo>
                    <a:pt x="246" y="49"/>
                    <a:pt x="240" y="49"/>
                    <a:pt x="232" y="41"/>
                  </a:cubicBezTo>
                  <a:cubicBezTo>
                    <a:pt x="229" y="38"/>
                    <a:pt x="232" y="31"/>
                    <a:pt x="226" y="29"/>
                  </a:cubicBezTo>
                  <a:cubicBezTo>
                    <a:pt x="218" y="27"/>
                    <a:pt x="213" y="29"/>
                    <a:pt x="213" y="20"/>
                  </a:cubicBezTo>
                  <a:cubicBezTo>
                    <a:pt x="206" y="19"/>
                    <a:pt x="202" y="19"/>
                    <a:pt x="195" y="19"/>
                  </a:cubicBezTo>
                  <a:cubicBezTo>
                    <a:pt x="185" y="19"/>
                    <a:pt x="181" y="28"/>
                    <a:pt x="168" y="28"/>
                  </a:cubicBezTo>
                  <a:cubicBezTo>
                    <a:pt x="163" y="28"/>
                    <a:pt x="162" y="22"/>
                    <a:pt x="162" y="16"/>
                  </a:cubicBezTo>
                  <a:cubicBezTo>
                    <a:pt x="162" y="14"/>
                    <a:pt x="162" y="12"/>
                    <a:pt x="162" y="11"/>
                  </a:cubicBezTo>
                  <a:cubicBezTo>
                    <a:pt x="162" y="5"/>
                    <a:pt x="162" y="0"/>
                    <a:pt x="1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54" name="Freeform 34"/>
            <p:cNvSpPr>
              <a:spLocks/>
            </p:cNvSpPr>
            <p:nvPr/>
          </p:nvSpPr>
          <p:spPr bwMode="auto">
            <a:xfrm>
              <a:off x="6819" y="2871"/>
              <a:ext cx="376" cy="409"/>
            </a:xfrm>
            <a:custGeom>
              <a:avLst/>
              <a:gdLst>
                <a:gd name="T0" fmla="*/ 3 w 159"/>
                <a:gd name="T1" fmla="*/ 0 h 173"/>
                <a:gd name="T2" fmla="*/ 0 w 159"/>
                <a:gd name="T3" fmla="*/ 0 h 173"/>
                <a:gd name="T4" fmla="*/ 0 w 159"/>
                <a:gd name="T5" fmla="*/ 4 h 173"/>
                <a:gd name="T6" fmla="*/ 14 w 159"/>
                <a:gd name="T7" fmla="*/ 25 h 173"/>
                <a:gd name="T8" fmla="*/ 26 w 159"/>
                <a:gd name="T9" fmla="*/ 30 h 173"/>
                <a:gd name="T10" fmla="*/ 34 w 159"/>
                <a:gd name="T11" fmla="*/ 46 h 173"/>
                <a:gd name="T12" fmla="*/ 53 w 159"/>
                <a:gd name="T13" fmla="*/ 63 h 173"/>
                <a:gd name="T14" fmla="*/ 61 w 159"/>
                <a:gd name="T15" fmla="*/ 82 h 173"/>
                <a:gd name="T16" fmla="*/ 69 w 159"/>
                <a:gd name="T17" fmla="*/ 85 h 173"/>
                <a:gd name="T18" fmla="*/ 71 w 159"/>
                <a:gd name="T19" fmla="*/ 89 h 173"/>
                <a:gd name="T20" fmla="*/ 80 w 159"/>
                <a:gd name="T21" fmla="*/ 103 h 173"/>
                <a:gd name="T22" fmla="*/ 100 w 159"/>
                <a:gd name="T23" fmla="*/ 135 h 173"/>
                <a:gd name="T24" fmla="*/ 129 w 159"/>
                <a:gd name="T25" fmla="*/ 159 h 173"/>
                <a:gd name="T26" fmla="*/ 142 w 159"/>
                <a:gd name="T27" fmla="*/ 173 h 173"/>
                <a:gd name="T28" fmla="*/ 156 w 159"/>
                <a:gd name="T29" fmla="*/ 165 h 173"/>
                <a:gd name="T30" fmla="*/ 159 w 159"/>
                <a:gd name="T31" fmla="*/ 151 h 173"/>
                <a:gd name="T32" fmla="*/ 159 w 159"/>
                <a:gd name="T33" fmla="*/ 128 h 173"/>
                <a:gd name="T34" fmla="*/ 148 w 159"/>
                <a:gd name="T35" fmla="*/ 118 h 173"/>
                <a:gd name="T36" fmla="*/ 136 w 159"/>
                <a:gd name="T37" fmla="*/ 98 h 173"/>
                <a:gd name="T38" fmla="*/ 126 w 159"/>
                <a:gd name="T39" fmla="*/ 89 h 173"/>
                <a:gd name="T40" fmla="*/ 128 w 159"/>
                <a:gd name="T41" fmla="*/ 84 h 173"/>
                <a:gd name="T42" fmla="*/ 124 w 159"/>
                <a:gd name="T43" fmla="*/ 79 h 173"/>
                <a:gd name="T44" fmla="*/ 119 w 159"/>
                <a:gd name="T45" fmla="*/ 79 h 173"/>
                <a:gd name="T46" fmla="*/ 120 w 159"/>
                <a:gd name="T47" fmla="*/ 77 h 173"/>
                <a:gd name="T48" fmla="*/ 104 w 159"/>
                <a:gd name="T49" fmla="*/ 63 h 173"/>
                <a:gd name="T50" fmla="*/ 73 w 159"/>
                <a:gd name="T51" fmla="*/ 42 h 173"/>
                <a:gd name="T52" fmla="*/ 56 w 159"/>
                <a:gd name="T53" fmla="*/ 28 h 173"/>
                <a:gd name="T54" fmla="*/ 50 w 159"/>
                <a:gd name="T55" fmla="*/ 25 h 173"/>
                <a:gd name="T56" fmla="*/ 31 w 159"/>
                <a:gd name="T57" fmla="*/ 5 h 173"/>
                <a:gd name="T58" fmla="*/ 13 w 159"/>
                <a:gd name="T59" fmla="*/ 5 h 173"/>
                <a:gd name="T60" fmla="*/ 3 w 159"/>
                <a:gd name="T6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173">
                  <a:moveTo>
                    <a:pt x="3" y="0"/>
                  </a:moveTo>
                  <a:cubicBezTo>
                    <a:pt x="2" y="0"/>
                    <a:pt x="1" y="0"/>
                    <a:pt x="0" y="0"/>
                  </a:cubicBezTo>
                  <a:cubicBezTo>
                    <a:pt x="0" y="4"/>
                    <a:pt x="0" y="4"/>
                    <a:pt x="0" y="4"/>
                  </a:cubicBezTo>
                  <a:cubicBezTo>
                    <a:pt x="1" y="10"/>
                    <a:pt x="10" y="24"/>
                    <a:pt x="14" y="25"/>
                  </a:cubicBezTo>
                  <a:cubicBezTo>
                    <a:pt x="19" y="27"/>
                    <a:pt x="24" y="25"/>
                    <a:pt x="26" y="30"/>
                  </a:cubicBezTo>
                  <a:cubicBezTo>
                    <a:pt x="29" y="37"/>
                    <a:pt x="31" y="40"/>
                    <a:pt x="34" y="46"/>
                  </a:cubicBezTo>
                  <a:cubicBezTo>
                    <a:pt x="38" y="53"/>
                    <a:pt x="50" y="51"/>
                    <a:pt x="53" y="63"/>
                  </a:cubicBezTo>
                  <a:cubicBezTo>
                    <a:pt x="54" y="68"/>
                    <a:pt x="58" y="80"/>
                    <a:pt x="61" y="82"/>
                  </a:cubicBezTo>
                  <a:cubicBezTo>
                    <a:pt x="62" y="83"/>
                    <a:pt x="69" y="84"/>
                    <a:pt x="69" y="85"/>
                  </a:cubicBezTo>
                  <a:cubicBezTo>
                    <a:pt x="70" y="86"/>
                    <a:pt x="69" y="89"/>
                    <a:pt x="71" y="89"/>
                  </a:cubicBezTo>
                  <a:cubicBezTo>
                    <a:pt x="72" y="89"/>
                    <a:pt x="79" y="100"/>
                    <a:pt x="80" y="103"/>
                  </a:cubicBezTo>
                  <a:cubicBezTo>
                    <a:pt x="86" y="115"/>
                    <a:pt x="90" y="124"/>
                    <a:pt x="100" y="135"/>
                  </a:cubicBezTo>
                  <a:cubicBezTo>
                    <a:pt x="110" y="144"/>
                    <a:pt x="119" y="148"/>
                    <a:pt x="129" y="159"/>
                  </a:cubicBezTo>
                  <a:cubicBezTo>
                    <a:pt x="130" y="159"/>
                    <a:pt x="139" y="173"/>
                    <a:pt x="142" y="173"/>
                  </a:cubicBezTo>
                  <a:cubicBezTo>
                    <a:pt x="146" y="173"/>
                    <a:pt x="156" y="171"/>
                    <a:pt x="156" y="165"/>
                  </a:cubicBezTo>
                  <a:cubicBezTo>
                    <a:pt x="156" y="160"/>
                    <a:pt x="154" y="153"/>
                    <a:pt x="159" y="151"/>
                  </a:cubicBezTo>
                  <a:cubicBezTo>
                    <a:pt x="159" y="139"/>
                    <a:pt x="159" y="135"/>
                    <a:pt x="159" y="128"/>
                  </a:cubicBezTo>
                  <a:cubicBezTo>
                    <a:pt x="159" y="123"/>
                    <a:pt x="152" y="121"/>
                    <a:pt x="148" y="118"/>
                  </a:cubicBezTo>
                  <a:cubicBezTo>
                    <a:pt x="143" y="112"/>
                    <a:pt x="136" y="109"/>
                    <a:pt x="136" y="98"/>
                  </a:cubicBezTo>
                  <a:cubicBezTo>
                    <a:pt x="130" y="98"/>
                    <a:pt x="126" y="96"/>
                    <a:pt x="126" y="89"/>
                  </a:cubicBezTo>
                  <a:cubicBezTo>
                    <a:pt x="128" y="84"/>
                    <a:pt x="128" y="84"/>
                    <a:pt x="128" y="84"/>
                  </a:cubicBezTo>
                  <a:cubicBezTo>
                    <a:pt x="127" y="82"/>
                    <a:pt x="126" y="79"/>
                    <a:pt x="124" y="79"/>
                  </a:cubicBezTo>
                  <a:cubicBezTo>
                    <a:pt x="122" y="79"/>
                    <a:pt x="121" y="79"/>
                    <a:pt x="119" y="79"/>
                  </a:cubicBezTo>
                  <a:cubicBezTo>
                    <a:pt x="119" y="79"/>
                    <a:pt x="120" y="77"/>
                    <a:pt x="120" y="77"/>
                  </a:cubicBezTo>
                  <a:cubicBezTo>
                    <a:pt x="120" y="69"/>
                    <a:pt x="111" y="66"/>
                    <a:pt x="104" y="63"/>
                  </a:cubicBezTo>
                  <a:cubicBezTo>
                    <a:pt x="89" y="59"/>
                    <a:pt x="83" y="52"/>
                    <a:pt x="73" y="42"/>
                  </a:cubicBezTo>
                  <a:cubicBezTo>
                    <a:pt x="68" y="37"/>
                    <a:pt x="64" y="30"/>
                    <a:pt x="56" y="28"/>
                  </a:cubicBezTo>
                  <a:cubicBezTo>
                    <a:pt x="54" y="27"/>
                    <a:pt x="51" y="28"/>
                    <a:pt x="50" y="25"/>
                  </a:cubicBezTo>
                  <a:cubicBezTo>
                    <a:pt x="46" y="16"/>
                    <a:pt x="42" y="9"/>
                    <a:pt x="31" y="5"/>
                  </a:cubicBezTo>
                  <a:cubicBezTo>
                    <a:pt x="13" y="5"/>
                    <a:pt x="13" y="5"/>
                    <a:pt x="13" y="5"/>
                  </a:cubicBezTo>
                  <a:cubicBezTo>
                    <a:pt x="9" y="3"/>
                    <a:pt x="8"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55" name="Freeform 35"/>
            <p:cNvSpPr>
              <a:spLocks/>
            </p:cNvSpPr>
            <p:nvPr/>
          </p:nvSpPr>
          <p:spPr bwMode="auto">
            <a:xfrm>
              <a:off x="7304" y="2821"/>
              <a:ext cx="362" cy="397"/>
            </a:xfrm>
            <a:custGeom>
              <a:avLst/>
              <a:gdLst>
                <a:gd name="T0" fmla="*/ 123 w 153"/>
                <a:gd name="T1" fmla="*/ 0 h 168"/>
                <a:gd name="T2" fmla="*/ 99 w 153"/>
                <a:gd name="T3" fmla="*/ 28 h 168"/>
                <a:gd name="T4" fmla="*/ 80 w 153"/>
                <a:gd name="T5" fmla="*/ 34 h 168"/>
                <a:gd name="T6" fmla="*/ 76 w 153"/>
                <a:gd name="T7" fmla="*/ 39 h 168"/>
                <a:gd name="T8" fmla="*/ 71 w 153"/>
                <a:gd name="T9" fmla="*/ 42 h 168"/>
                <a:gd name="T10" fmla="*/ 68 w 153"/>
                <a:gd name="T11" fmla="*/ 49 h 168"/>
                <a:gd name="T12" fmla="*/ 55 w 153"/>
                <a:gd name="T13" fmla="*/ 60 h 168"/>
                <a:gd name="T14" fmla="*/ 41 w 153"/>
                <a:gd name="T15" fmla="*/ 64 h 168"/>
                <a:gd name="T16" fmla="*/ 19 w 153"/>
                <a:gd name="T17" fmla="*/ 88 h 168"/>
                <a:gd name="T18" fmla="*/ 8 w 153"/>
                <a:gd name="T19" fmla="*/ 87 h 168"/>
                <a:gd name="T20" fmla="*/ 0 w 153"/>
                <a:gd name="T21" fmla="*/ 93 h 168"/>
                <a:gd name="T22" fmla="*/ 8 w 153"/>
                <a:gd name="T23" fmla="*/ 116 h 168"/>
                <a:gd name="T24" fmla="*/ 15 w 153"/>
                <a:gd name="T25" fmla="*/ 119 h 168"/>
                <a:gd name="T26" fmla="*/ 15 w 153"/>
                <a:gd name="T27" fmla="*/ 121 h 168"/>
                <a:gd name="T28" fmla="*/ 33 w 153"/>
                <a:gd name="T29" fmla="*/ 150 h 168"/>
                <a:gd name="T30" fmla="*/ 43 w 153"/>
                <a:gd name="T31" fmla="*/ 148 h 168"/>
                <a:gd name="T32" fmla="*/ 44 w 153"/>
                <a:gd name="T33" fmla="*/ 148 h 168"/>
                <a:gd name="T34" fmla="*/ 45 w 153"/>
                <a:gd name="T35" fmla="*/ 156 h 168"/>
                <a:gd name="T36" fmla="*/ 49 w 153"/>
                <a:gd name="T37" fmla="*/ 158 h 168"/>
                <a:gd name="T38" fmla="*/ 62 w 153"/>
                <a:gd name="T39" fmla="*/ 153 h 168"/>
                <a:gd name="T40" fmla="*/ 85 w 153"/>
                <a:gd name="T41" fmla="*/ 161 h 168"/>
                <a:gd name="T42" fmla="*/ 92 w 153"/>
                <a:gd name="T43" fmla="*/ 168 h 168"/>
                <a:gd name="T44" fmla="*/ 109 w 153"/>
                <a:gd name="T45" fmla="*/ 160 h 168"/>
                <a:gd name="T46" fmla="*/ 115 w 153"/>
                <a:gd name="T47" fmla="*/ 142 h 168"/>
                <a:gd name="T48" fmla="*/ 112 w 153"/>
                <a:gd name="T49" fmla="*/ 135 h 168"/>
                <a:gd name="T50" fmla="*/ 124 w 153"/>
                <a:gd name="T51" fmla="*/ 122 h 168"/>
                <a:gd name="T52" fmla="*/ 131 w 153"/>
                <a:gd name="T53" fmla="*/ 99 h 168"/>
                <a:gd name="T54" fmla="*/ 134 w 153"/>
                <a:gd name="T55" fmla="*/ 93 h 168"/>
                <a:gd name="T56" fmla="*/ 139 w 153"/>
                <a:gd name="T57" fmla="*/ 92 h 168"/>
                <a:gd name="T58" fmla="*/ 145 w 153"/>
                <a:gd name="T59" fmla="*/ 93 h 168"/>
                <a:gd name="T60" fmla="*/ 150 w 153"/>
                <a:gd name="T61" fmla="*/ 87 h 168"/>
                <a:gd name="T62" fmla="*/ 127 w 153"/>
                <a:gd name="T63" fmla="*/ 53 h 168"/>
                <a:gd name="T64" fmla="*/ 130 w 153"/>
                <a:gd name="T65" fmla="*/ 49 h 168"/>
                <a:gd name="T66" fmla="*/ 128 w 153"/>
                <a:gd name="T67" fmla="*/ 44 h 168"/>
                <a:gd name="T68" fmla="*/ 144 w 153"/>
                <a:gd name="T69" fmla="*/ 37 h 168"/>
                <a:gd name="T70" fmla="*/ 141 w 153"/>
                <a:gd name="T71" fmla="*/ 34 h 168"/>
                <a:gd name="T72" fmla="*/ 153 w 153"/>
                <a:gd name="T73" fmla="*/ 28 h 168"/>
                <a:gd name="T74" fmla="*/ 131 w 153"/>
                <a:gd name="T75" fmla="*/ 13 h 168"/>
                <a:gd name="T76" fmla="*/ 123 w 153"/>
                <a:gd name="T7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168">
                  <a:moveTo>
                    <a:pt x="123" y="0"/>
                  </a:moveTo>
                  <a:cubicBezTo>
                    <a:pt x="115" y="0"/>
                    <a:pt x="103" y="20"/>
                    <a:pt x="99" y="28"/>
                  </a:cubicBezTo>
                  <a:cubicBezTo>
                    <a:pt x="97" y="32"/>
                    <a:pt x="84" y="30"/>
                    <a:pt x="80" y="34"/>
                  </a:cubicBezTo>
                  <a:cubicBezTo>
                    <a:pt x="79" y="35"/>
                    <a:pt x="78" y="38"/>
                    <a:pt x="76" y="39"/>
                  </a:cubicBezTo>
                  <a:cubicBezTo>
                    <a:pt x="74" y="40"/>
                    <a:pt x="74" y="41"/>
                    <a:pt x="71" y="42"/>
                  </a:cubicBezTo>
                  <a:cubicBezTo>
                    <a:pt x="71" y="42"/>
                    <a:pt x="65" y="46"/>
                    <a:pt x="68" y="49"/>
                  </a:cubicBezTo>
                  <a:cubicBezTo>
                    <a:pt x="63" y="53"/>
                    <a:pt x="63" y="58"/>
                    <a:pt x="55" y="60"/>
                  </a:cubicBezTo>
                  <a:cubicBezTo>
                    <a:pt x="50" y="61"/>
                    <a:pt x="44" y="61"/>
                    <a:pt x="41" y="64"/>
                  </a:cubicBezTo>
                  <a:cubicBezTo>
                    <a:pt x="33" y="72"/>
                    <a:pt x="35" y="88"/>
                    <a:pt x="19" y="88"/>
                  </a:cubicBezTo>
                  <a:cubicBezTo>
                    <a:pt x="16" y="88"/>
                    <a:pt x="12" y="87"/>
                    <a:pt x="8" y="87"/>
                  </a:cubicBezTo>
                  <a:cubicBezTo>
                    <a:pt x="4" y="87"/>
                    <a:pt x="0" y="89"/>
                    <a:pt x="0" y="93"/>
                  </a:cubicBezTo>
                  <a:cubicBezTo>
                    <a:pt x="0" y="96"/>
                    <a:pt x="6" y="115"/>
                    <a:pt x="8" y="116"/>
                  </a:cubicBezTo>
                  <a:cubicBezTo>
                    <a:pt x="11" y="116"/>
                    <a:pt x="14" y="116"/>
                    <a:pt x="15" y="119"/>
                  </a:cubicBezTo>
                  <a:cubicBezTo>
                    <a:pt x="15" y="119"/>
                    <a:pt x="15" y="121"/>
                    <a:pt x="15" y="121"/>
                  </a:cubicBezTo>
                  <a:cubicBezTo>
                    <a:pt x="22" y="132"/>
                    <a:pt x="13" y="150"/>
                    <a:pt x="33" y="150"/>
                  </a:cubicBezTo>
                  <a:cubicBezTo>
                    <a:pt x="37" y="150"/>
                    <a:pt x="39" y="148"/>
                    <a:pt x="43" y="148"/>
                  </a:cubicBezTo>
                  <a:cubicBezTo>
                    <a:pt x="43" y="148"/>
                    <a:pt x="43" y="148"/>
                    <a:pt x="44" y="148"/>
                  </a:cubicBezTo>
                  <a:cubicBezTo>
                    <a:pt x="44" y="150"/>
                    <a:pt x="44" y="156"/>
                    <a:pt x="45" y="156"/>
                  </a:cubicBezTo>
                  <a:cubicBezTo>
                    <a:pt x="46" y="156"/>
                    <a:pt x="47" y="158"/>
                    <a:pt x="49" y="158"/>
                  </a:cubicBezTo>
                  <a:cubicBezTo>
                    <a:pt x="55" y="158"/>
                    <a:pt x="58" y="153"/>
                    <a:pt x="62" y="153"/>
                  </a:cubicBezTo>
                  <a:cubicBezTo>
                    <a:pt x="71" y="153"/>
                    <a:pt x="77" y="159"/>
                    <a:pt x="85" y="161"/>
                  </a:cubicBezTo>
                  <a:cubicBezTo>
                    <a:pt x="85" y="164"/>
                    <a:pt x="87" y="168"/>
                    <a:pt x="92" y="168"/>
                  </a:cubicBezTo>
                  <a:cubicBezTo>
                    <a:pt x="99" y="168"/>
                    <a:pt x="100" y="162"/>
                    <a:pt x="109" y="160"/>
                  </a:cubicBezTo>
                  <a:cubicBezTo>
                    <a:pt x="109" y="154"/>
                    <a:pt x="115" y="146"/>
                    <a:pt x="115" y="142"/>
                  </a:cubicBezTo>
                  <a:cubicBezTo>
                    <a:pt x="115" y="139"/>
                    <a:pt x="112" y="138"/>
                    <a:pt x="112" y="135"/>
                  </a:cubicBezTo>
                  <a:cubicBezTo>
                    <a:pt x="112" y="131"/>
                    <a:pt x="118" y="124"/>
                    <a:pt x="124" y="122"/>
                  </a:cubicBezTo>
                  <a:cubicBezTo>
                    <a:pt x="124" y="114"/>
                    <a:pt x="128" y="110"/>
                    <a:pt x="131" y="99"/>
                  </a:cubicBezTo>
                  <a:cubicBezTo>
                    <a:pt x="134" y="93"/>
                    <a:pt x="134" y="93"/>
                    <a:pt x="134" y="93"/>
                  </a:cubicBezTo>
                  <a:cubicBezTo>
                    <a:pt x="135" y="93"/>
                    <a:pt x="137" y="92"/>
                    <a:pt x="139" y="92"/>
                  </a:cubicBezTo>
                  <a:cubicBezTo>
                    <a:pt x="141" y="92"/>
                    <a:pt x="143" y="93"/>
                    <a:pt x="145" y="93"/>
                  </a:cubicBezTo>
                  <a:cubicBezTo>
                    <a:pt x="148" y="93"/>
                    <a:pt x="149" y="92"/>
                    <a:pt x="150" y="87"/>
                  </a:cubicBezTo>
                  <a:cubicBezTo>
                    <a:pt x="141" y="87"/>
                    <a:pt x="127" y="61"/>
                    <a:pt x="127" y="53"/>
                  </a:cubicBezTo>
                  <a:cubicBezTo>
                    <a:pt x="127" y="51"/>
                    <a:pt x="129" y="50"/>
                    <a:pt x="130" y="49"/>
                  </a:cubicBezTo>
                  <a:cubicBezTo>
                    <a:pt x="130" y="48"/>
                    <a:pt x="129" y="46"/>
                    <a:pt x="128" y="44"/>
                  </a:cubicBezTo>
                  <a:cubicBezTo>
                    <a:pt x="128" y="44"/>
                    <a:pt x="142" y="39"/>
                    <a:pt x="144" y="37"/>
                  </a:cubicBezTo>
                  <a:cubicBezTo>
                    <a:pt x="142" y="37"/>
                    <a:pt x="141" y="35"/>
                    <a:pt x="141" y="34"/>
                  </a:cubicBezTo>
                  <a:cubicBezTo>
                    <a:pt x="141" y="30"/>
                    <a:pt x="153" y="33"/>
                    <a:pt x="153" y="28"/>
                  </a:cubicBezTo>
                  <a:cubicBezTo>
                    <a:pt x="153" y="17"/>
                    <a:pt x="131" y="24"/>
                    <a:pt x="131" y="13"/>
                  </a:cubicBezTo>
                  <a:cubicBezTo>
                    <a:pt x="131" y="5"/>
                    <a:pt x="132" y="0"/>
                    <a:pt x="1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56" name="Freeform 36"/>
            <p:cNvSpPr>
              <a:spLocks/>
            </p:cNvSpPr>
            <p:nvPr/>
          </p:nvSpPr>
          <p:spPr bwMode="auto">
            <a:xfrm>
              <a:off x="7654" y="3010"/>
              <a:ext cx="224" cy="265"/>
            </a:xfrm>
            <a:custGeom>
              <a:avLst/>
              <a:gdLst>
                <a:gd name="T0" fmla="*/ 95 w 95"/>
                <a:gd name="T1" fmla="*/ 0 h 112"/>
                <a:gd name="T2" fmla="*/ 92 w 95"/>
                <a:gd name="T3" fmla="*/ 0 h 112"/>
                <a:gd name="T4" fmla="*/ 75 w 95"/>
                <a:gd name="T5" fmla="*/ 12 h 112"/>
                <a:gd name="T6" fmla="*/ 71 w 95"/>
                <a:gd name="T7" fmla="*/ 12 h 112"/>
                <a:gd name="T8" fmla="*/ 34 w 95"/>
                <a:gd name="T9" fmla="*/ 6 h 112"/>
                <a:gd name="T10" fmla="*/ 14 w 95"/>
                <a:gd name="T11" fmla="*/ 36 h 112"/>
                <a:gd name="T12" fmla="*/ 9 w 95"/>
                <a:gd name="T13" fmla="*/ 44 h 112"/>
                <a:gd name="T14" fmla="*/ 0 w 95"/>
                <a:gd name="T15" fmla="*/ 73 h 112"/>
                <a:gd name="T16" fmla="*/ 10 w 95"/>
                <a:gd name="T17" fmla="*/ 79 h 112"/>
                <a:gd name="T18" fmla="*/ 10 w 95"/>
                <a:gd name="T19" fmla="*/ 105 h 112"/>
                <a:gd name="T20" fmla="*/ 19 w 95"/>
                <a:gd name="T21" fmla="*/ 112 h 112"/>
                <a:gd name="T22" fmla="*/ 27 w 95"/>
                <a:gd name="T23" fmla="*/ 91 h 112"/>
                <a:gd name="T24" fmla="*/ 22 w 95"/>
                <a:gd name="T25" fmla="*/ 73 h 112"/>
                <a:gd name="T26" fmla="*/ 30 w 95"/>
                <a:gd name="T27" fmla="*/ 67 h 112"/>
                <a:gd name="T28" fmla="*/ 33 w 95"/>
                <a:gd name="T29" fmla="*/ 67 h 112"/>
                <a:gd name="T30" fmla="*/ 34 w 95"/>
                <a:gd name="T31" fmla="*/ 67 h 112"/>
                <a:gd name="T32" fmla="*/ 32 w 95"/>
                <a:gd name="T33" fmla="*/ 78 h 112"/>
                <a:gd name="T34" fmla="*/ 40 w 95"/>
                <a:gd name="T35" fmla="*/ 94 h 112"/>
                <a:gd name="T36" fmla="*/ 40 w 95"/>
                <a:gd name="T37" fmla="*/ 99 h 112"/>
                <a:gd name="T38" fmla="*/ 47 w 95"/>
                <a:gd name="T39" fmla="*/ 99 h 112"/>
                <a:gd name="T40" fmla="*/ 59 w 95"/>
                <a:gd name="T41" fmla="*/ 88 h 112"/>
                <a:gd name="T42" fmla="*/ 52 w 95"/>
                <a:gd name="T43" fmla="*/ 78 h 112"/>
                <a:gd name="T44" fmla="*/ 54 w 95"/>
                <a:gd name="T45" fmla="*/ 75 h 112"/>
                <a:gd name="T46" fmla="*/ 40 w 95"/>
                <a:gd name="T47" fmla="*/ 53 h 112"/>
                <a:gd name="T48" fmla="*/ 68 w 95"/>
                <a:gd name="T49" fmla="*/ 38 h 112"/>
                <a:gd name="T50" fmla="*/ 68 w 95"/>
                <a:gd name="T51" fmla="*/ 34 h 112"/>
                <a:gd name="T52" fmla="*/ 68 w 95"/>
                <a:gd name="T53" fmla="*/ 34 h 112"/>
                <a:gd name="T54" fmla="*/ 37 w 95"/>
                <a:gd name="T55" fmla="*/ 43 h 112"/>
                <a:gd name="T56" fmla="*/ 38 w 95"/>
                <a:gd name="T57" fmla="*/ 41 h 112"/>
                <a:gd name="T58" fmla="*/ 32 w 95"/>
                <a:gd name="T59" fmla="*/ 46 h 112"/>
                <a:gd name="T60" fmla="*/ 21 w 95"/>
                <a:gd name="T61" fmla="*/ 28 h 112"/>
                <a:gd name="T62" fmla="*/ 31 w 95"/>
                <a:gd name="T63" fmla="*/ 20 h 112"/>
                <a:gd name="T64" fmla="*/ 38 w 95"/>
                <a:gd name="T65" fmla="*/ 20 h 112"/>
                <a:gd name="T66" fmla="*/ 58 w 95"/>
                <a:gd name="T67" fmla="*/ 18 h 112"/>
                <a:gd name="T68" fmla="*/ 77 w 95"/>
                <a:gd name="T69" fmla="*/ 21 h 112"/>
                <a:gd name="T70" fmla="*/ 93 w 95"/>
                <a:gd name="T71" fmla="*/ 4 h 112"/>
                <a:gd name="T72" fmla="*/ 95 w 95"/>
                <a:gd name="T7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12">
                  <a:moveTo>
                    <a:pt x="95" y="0"/>
                  </a:moveTo>
                  <a:cubicBezTo>
                    <a:pt x="92" y="0"/>
                    <a:pt x="92" y="0"/>
                    <a:pt x="92" y="0"/>
                  </a:cubicBezTo>
                  <a:cubicBezTo>
                    <a:pt x="86" y="4"/>
                    <a:pt x="78" y="9"/>
                    <a:pt x="75" y="12"/>
                  </a:cubicBezTo>
                  <a:cubicBezTo>
                    <a:pt x="71" y="12"/>
                    <a:pt x="71" y="12"/>
                    <a:pt x="71" y="12"/>
                  </a:cubicBezTo>
                  <a:cubicBezTo>
                    <a:pt x="34" y="6"/>
                    <a:pt x="34" y="6"/>
                    <a:pt x="34" y="6"/>
                  </a:cubicBezTo>
                  <a:cubicBezTo>
                    <a:pt x="20" y="6"/>
                    <a:pt x="14" y="24"/>
                    <a:pt x="14" y="36"/>
                  </a:cubicBezTo>
                  <a:cubicBezTo>
                    <a:pt x="14" y="39"/>
                    <a:pt x="10" y="42"/>
                    <a:pt x="9" y="44"/>
                  </a:cubicBezTo>
                  <a:cubicBezTo>
                    <a:pt x="6" y="56"/>
                    <a:pt x="0" y="61"/>
                    <a:pt x="0" y="73"/>
                  </a:cubicBezTo>
                  <a:cubicBezTo>
                    <a:pt x="0" y="79"/>
                    <a:pt x="7" y="79"/>
                    <a:pt x="10" y="79"/>
                  </a:cubicBezTo>
                  <a:cubicBezTo>
                    <a:pt x="10" y="88"/>
                    <a:pt x="10" y="99"/>
                    <a:pt x="10" y="105"/>
                  </a:cubicBezTo>
                  <a:cubicBezTo>
                    <a:pt x="10" y="108"/>
                    <a:pt x="15" y="112"/>
                    <a:pt x="19" y="112"/>
                  </a:cubicBezTo>
                  <a:cubicBezTo>
                    <a:pt x="25" y="112"/>
                    <a:pt x="27" y="93"/>
                    <a:pt x="27" y="91"/>
                  </a:cubicBezTo>
                  <a:cubicBezTo>
                    <a:pt x="27" y="84"/>
                    <a:pt x="22" y="80"/>
                    <a:pt x="22" y="73"/>
                  </a:cubicBezTo>
                  <a:cubicBezTo>
                    <a:pt x="22" y="69"/>
                    <a:pt x="26" y="67"/>
                    <a:pt x="30" y="67"/>
                  </a:cubicBezTo>
                  <a:cubicBezTo>
                    <a:pt x="31" y="67"/>
                    <a:pt x="32" y="67"/>
                    <a:pt x="33" y="67"/>
                  </a:cubicBezTo>
                  <a:cubicBezTo>
                    <a:pt x="33" y="67"/>
                    <a:pt x="34" y="67"/>
                    <a:pt x="34" y="67"/>
                  </a:cubicBezTo>
                  <a:cubicBezTo>
                    <a:pt x="32" y="78"/>
                    <a:pt x="32" y="78"/>
                    <a:pt x="32" y="78"/>
                  </a:cubicBezTo>
                  <a:cubicBezTo>
                    <a:pt x="32" y="85"/>
                    <a:pt x="40" y="87"/>
                    <a:pt x="40" y="94"/>
                  </a:cubicBezTo>
                  <a:cubicBezTo>
                    <a:pt x="40" y="96"/>
                    <a:pt x="41" y="97"/>
                    <a:pt x="40" y="99"/>
                  </a:cubicBezTo>
                  <a:cubicBezTo>
                    <a:pt x="47" y="99"/>
                    <a:pt x="47" y="99"/>
                    <a:pt x="47" y="99"/>
                  </a:cubicBezTo>
                  <a:cubicBezTo>
                    <a:pt x="47" y="93"/>
                    <a:pt x="59" y="94"/>
                    <a:pt x="59" y="88"/>
                  </a:cubicBezTo>
                  <a:cubicBezTo>
                    <a:pt x="57" y="87"/>
                    <a:pt x="52" y="82"/>
                    <a:pt x="52" y="78"/>
                  </a:cubicBezTo>
                  <a:cubicBezTo>
                    <a:pt x="52" y="77"/>
                    <a:pt x="53" y="76"/>
                    <a:pt x="54" y="75"/>
                  </a:cubicBezTo>
                  <a:cubicBezTo>
                    <a:pt x="50" y="74"/>
                    <a:pt x="40" y="55"/>
                    <a:pt x="40" y="53"/>
                  </a:cubicBezTo>
                  <a:cubicBezTo>
                    <a:pt x="55" y="53"/>
                    <a:pt x="56" y="41"/>
                    <a:pt x="68" y="38"/>
                  </a:cubicBezTo>
                  <a:cubicBezTo>
                    <a:pt x="68" y="34"/>
                    <a:pt x="68" y="34"/>
                    <a:pt x="68" y="34"/>
                  </a:cubicBezTo>
                  <a:cubicBezTo>
                    <a:pt x="68" y="34"/>
                    <a:pt x="68" y="34"/>
                    <a:pt x="68" y="34"/>
                  </a:cubicBezTo>
                  <a:cubicBezTo>
                    <a:pt x="64" y="34"/>
                    <a:pt x="38" y="41"/>
                    <a:pt x="37" y="43"/>
                  </a:cubicBezTo>
                  <a:cubicBezTo>
                    <a:pt x="38" y="41"/>
                    <a:pt x="38" y="41"/>
                    <a:pt x="38" y="41"/>
                  </a:cubicBezTo>
                  <a:cubicBezTo>
                    <a:pt x="36" y="44"/>
                    <a:pt x="35" y="46"/>
                    <a:pt x="32" y="46"/>
                  </a:cubicBezTo>
                  <a:cubicBezTo>
                    <a:pt x="24" y="46"/>
                    <a:pt x="21" y="36"/>
                    <a:pt x="21" y="28"/>
                  </a:cubicBezTo>
                  <a:cubicBezTo>
                    <a:pt x="21" y="21"/>
                    <a:pt x="25" y="20"/>
                    <a:pt x="31" y="20"/>
                  </a:cubicBezTo>
                  <a:cubicBezTo>
                    <a:pt x="33" y="20"/>
                    <a:pt x="36" y="20"/>
                    <a:pt x="38" y="20"/>
                  </a:cubicBezTo>
                  <a:cubicBezTo>
                    <a:pt x="47" y="20"/>
                    <a:pt x="51" y="18"/>
                    <a:pt x="58" y="18"/>
                  </a:cubicBezTo>
                  <a:cubicBezTo>
                    <a:pt x="65" y="18"/>
                    <a:pt x="70" y="21"/>
                    <a:pt x="77" y="21"/>
                  </a:cubicBezTo>
                  <a:cubicBezTo>
                    <a:pt x="87" y="21"/>
                    <a:pt x="91" y="12"/>
                    <a:pt x="93" y="4"/>
                  </a:cubicBezTo>
                  <a:cubicBezTo>
                    <a:pt x="94" y="4"/>
                    <a:pt x="95" y="2"/>
                    <a:pt x="9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57" name="Freeform 37"/>
            <p:cNvSpPr>
              <a:spLocks/>
            </p:cNvSpPr>
            <p:nvPr/>
          </p:nvSpPr>
          <p:spPr bwMode="auto">
            <a:xfrm>
              <a:off x="7181" y="3280"/>
              <a:ext cx="364" cy="106"/>
            </a:xfrm>
            <a:custGeom>
              <a:avLst/>
              <a:gdLst>
                <a:gd name="T0" fmla="*/ 26 w 154"/>
                <a:gd name="T1" fmla="*/ 0 h 45"/>
                <a:gd name="T2" fmla="*/ 18 w 154"/>
                <a:gd name="T3" fmla="*/ 3 h 45"/>
                <a:gd name="T4" fmla="*/ 13 w 154"/>
                <a:gd name="T5" fmla="*/ 1 h 45"/>
                <a:gd name="T6" fmla="*/ 0 w 154"/>
                <a:gd name="T7" fmla="*/ 12 h 45"/>
                <a:gd name="T8" fmla="*/ 18 w 154"/>
                <a:gd name="T9" fmla="*/ 24 h 45"/>
                <a:gd name="T10" fmla="*/ 24 w 154"/>
                <a:gd name="T11" fmla="*/ 26 h 45"/>
                <a:gd name="T12" fmla="*/ 29 w 154"/>
                <a:gd name="T13" fmla="*/ 26 h 45"/>
                <a:gd name="T14" fmla="*/ 33 w 154"/>
                <a:gd name="T15" fmla="*/ 25 h 45"/>
                <a:gd name="T16" fmla="*/ 39 w 154"/>
                <a:gd name="T17" fmla="*/ 26 h 45"/>
                <a:gd name="T18" fmla="*/ 68 w 154"/>
                <a:gd name="T19" fmla="*/ 30 h 45"/>
                <a:gd name="T20" fmla="*/ 81 w 154"/>
                <a:gd name="T21" fmla="*/ 37 h 45"/>
                <a:gd name="T22" fmla="*/ 137 w 154"/>
                <a:gd name="T23" fmla="*/ 45 h 45"/>
                <a:gd name="T24" fmla="*/ 137 w 154"/>
                <a:gd name="T25" fmla="*/ 39 h 45"/>
                <a:gd name="T26" fmla="*/ 148 w 154"/>
                <a:gd name="T27" fmla="*/ 43 h 45"/>
                <a:gd name="T28" fmla="*/ 154 w 154"/>
                <a:gd name="T29" fmla="*/ 37 h 45"/>
                <a:gd name="T30" fmla="*/ 145 w 154"/>
                <a:gd name="T31" fmla="*/ 32 h 45"/>
                <a:gd name="T32" fmla="*/ 143 w 154"/>
                <a:gd name="T33" fmla="*/ 32 h 45"/>
                <a:gd name="T34" fmla="*/ 140 w 154"/>
                <a:gd name="T35" fmla="*/ 33 h 45"/>
                <a:gd name="T36" fmla="*/ 136 w 154"/>
                <a:gd name="T37" fmla="*/ 33 h 45"/>
                <a:gd name="T38" fmla="*/ 133 w 154"/>
                <a:gd name="T39" fmla="*/ 31 h 45"/>
                <a:gd name="T40" fmla="*/ 128 w 154"/>
                <a:gd name="T41" fmla="*/ 27 h 45"/>
                <a:gd name="T42" fmla="*/ 106 w 154"/>
                <a:gd name="T43" fmla="*/ 20 h 45"/>
                <a:gd name="T44" fmla="*/ 107 w 154"/>
                <a:gd name="T45" fmla="*/ 20 h 45"/>
                <a:gd name="T46" fmla="*/ 126 w 154"/>
                <a:gd name="T47" fmla="*/ 16 h 45"/>
                <a:gd name="T48" fmla="*/ 122 w 154"/>
                <a:gd name="T49" fmla="*/ 16 h 45"/>
                <a:gd name="T50" fmla="*/ 106 w 154"/>
                <a:gd name="T51" fmla="*/ 18 h 45"/>
                <a:gd name="T52" fmla="*/ 82 w 154"/>
                <a:gd name="T53" fmla="*/ 9 h 45"/>
                <a:gd name="T54" fmla="*/ 66 w 154"/>
                <a:gd name="T55" fmla="*/ 17 h 45"/>
                <a:gd name="T56" fmla="*/ 26 w 154"/>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45">
                  <a:moveTo>
                    <a:pt x="26" y="0"/>
                  </a:moveTo>
                  <a:cubicBezTo>
                    <a:pt x="23" y="0"/>
                    <a:pt x="21" y="3"/>
                    <a:pt x="18" y="3"/>
                  </a:cubicBezTo>
                  <a:cubicBezTo>
                    <a:pt x="16" y="3"/>
                    <a:pt x="15" y="1"/>
                    <a:pt x="13" y="1"/>
                  </a:cubicBezTo>
                  <a:cubicBezTo>
                    <a:pt x="10" y="1"/>
                    <a:pt x="1" y="10"/>
                    <a:pt x="0" y="12"/>
                  </a:cubicBezTo>
                  <a:cubicBezTo>
                    <a:pt x="8" y="12"/>
                    <a:pt x="12" y="18"/>
                    <a:pt x="18" y="24"/>
                  </a:cubicBezTo>
                  <a:cubicBezTo>
                    <a:pt x="20" y="25"/>
                    <a:pt x="22" y="26"/>
                    <a:pt x="24" y="26"/>
                  </a:cubicBezTo>
                  <a:cubicBezTo>
                    <a:pt x="26" y="26"/>
                    <a:pt x="27" y="26"/>
                    <a:pt x="29" y="26"/>
                  </a:cubicBezTo>
                  <a:cubicBezTo>
                    <a:pt x="30" y="26"/>
                    <a:pt x="32" y="25"/>
                    <a:pt x="33" y="25"/>
                  </a:cubicBezTo>
                  <a:cubicBezTo>
                    <a:pt x="35" y="25"/>
                    <a:pt x="37" y="26"/>
                    <a:pt x="39" y="26"/>
                  </a:cubicBezTo>
                  <a:cubicBezTo>
                    <a:pt x="49" y="29"/>
                    <a:pt x="58" y="30"/>
                    <a:pt x="68" y="30"/>
                  </a:cubicBezTo>
                  <a:cubicBezTo>
                    <a:pt x="73" y="30"/>
                    <a:pt x="75" y="37"/>
                    <a:pt x="81" y="37"/>
                  </a:cubicBezTo>
                  <a:cubicBezTo>
                    <a:pt x="102" y="37"/>
                    <a:pt x="120" y="38"/>
                    <a:pt x="137" y="45"/>
                  </a:cubicBezTo>
                  <a:cubicBezTo>
                    <a:pt x="136" y="43"/>
                    <a:pt x="135" y="39"/>
                    <a:pt x="137" y="39"/>
                  </a:cubicBezTo>
                  <a:cubicBezTo>
                    <a:pt x="143" y="39"/>
                    <a:pt x="143" y="43"/>
                    <a:pt x="148" y="43"/>
                  </a:cubicBezTo>
                  <a:cubicBezTo>
                    <a:pt x="149" y="43"/>
                    <a:pt x="153" y="39"/>
                    <a:pt x="154" y="37"/>
                  </a:cubicBezTo>
                  <a:cubicBezTo>
                    <a:pt x="150" y="36"/>
                    <a:pt x="150" y="34"/>
                    <a:pt x="145" y="32"/>
                  </a:cubicBezTo>
                  <a:cubicBezTo>
                    <a:pt x="145" y="32"/>
                    <a:pt x="144" y="32"/>
                    <a:pt x="143" y="32"/>
                  </a:cubicBezTo>
                  <a:cubicBezTo>
                    <a:pt x="142" y="32"/>
                    <a:pt x="141" y="32"/>
                    <a:pt x="140" y="33"/>
                  </a:cubicBezTo>
                  <a:cubicBezTo>
                    <a:pt x="139" y="33"/>
                    <a:pt x="137" y="33"/>
                    <a:pt x="136" y="33"/>
                  </a:cubicBezTo>
                  <a:cubicBezTo>
                    <a:pt x="135" y="33"/>
                    <a:pt x="134" y="33"/>
                    <a:pt x="133" y="31"/>
                  </a:cubicBezTo>
                  <a:cubicBezTo>
                    <a:pt x="132" y="30"/>
                    <a:pt x="132" y="27"/>
                    <a:pt x="128" y="27"/>
                  </a:cubicBezTo>
                  <a:cubicBezTo>
                    <a:pt x="119" y="27"/>
                    <a:pt x="112" y="26"/>
                    <a:pt x="106" y="20"/>
                  </a:cubicBezTo>
                  <a:cubicBezTo>
                    <a:pt x="106" y="20"/>
                    <a:pt x="107" y="20"/>
                    <a:pt x="107" y="20"/>
                  </a:cubicBezTo>
                  <a:cubicBezTo>
                    <a:pt x="112" y="20"/>
                    <a:pt x="125" y="18"/>
                    <a:pt x="126" y="16"/>
                  </a:cubicBezTo>
                  <a:cubicBezTo>
                    <a:pt x="122" y="16"/>
                    <a:pt x="122" y="16"/>
                    <a:pt x="122" y="16"/>
                  </a:cubicBezTo>
                  <a:cubicBezTo>
                    <a:pt x="106" y="18"/>
                    <a:pt x="106" y="18"/>
                    <a:pt x="106" y="18"/>
                  </a:cubicBezTo>
                  <a:cubicBezTo>
                    <a:pt x="96" y="18"/>
                    <a:pt x="93" y="9"/>
                    <a:pt x="82" y="9"/>
                  </a:cubicBezTo>
                  <a:cubicBezTo>
                    <a:pt x="76" y="9"/>
                    <a:pt x="74" y="17"/>
                    <a:pt x="66" y="17"/>
                  </a:cubicBezTo>
                  <a:cubicBezTo>
                    <a:pt x="49" y="17"/>
                    <a:pt x="42"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58" name="Freeform 38"/>
            <p:cNvSpPr>
              <a:spLocks/>
            </p:cNvSpPr>
            <p:nvPr/>
          </p:nvSpPr>
          <p:spPr bwMode="auto">
            <a:xfrm>
              <a:off x="7694" y="3365"/>
              <a:ext cx="109" cy="24"/>
            </a:xfrm>
            <a:custGeom>
              <a:avLst/>
              <a:gdLst>
                <a:gd name="T0" fmla="*/ 46 w 46"/>
                <a:gd name="T1" fmla="*/ 0 h 10"/>
                <a:gd name="T2" fmla="*/ 31 w 46"/>
                <a:gd name="T3" fmla="*/ 5 h 10"/>
                <a:gd name="T4" fmla="*/ 10 w 46"/>
                <a:gd name="T5" fmla="*/ 1 h 10"/>
                <a:gd name="T6" fmla="*/ 7 w 46"/>
                <a:gd name="T7" fmla="*/ 1 h 10"/>
                <a:gd name="T8" fmla="*/ 0 w 46"/>
                <a:gd name="T9" fmla="*/ 5 h 10"/>
                <a:gd name="T10" fmla="*/ 10 w 46"/>
                <a:gd name="T11" fmla="*/ 10 h 10"/>
                <a:gd name="T12" fmla="*/ 12 w 46"/>
                <a:gd name="T13" fmla="*/ 10 h 10"/>
                <a:gd name="T14" fmla="*/ 31 w 46"/>
                <a:gd name="T15" fmla="*/ 10 h 10"/>
                <a:gd name="T16" fmla="*/ 46 w 46"/>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0">
                  <a:moveTo>
                    <a:pt x="46" y="0"/>
                  </a:moveTo>
                  <a:cubicBezTo>
                    <a:pt x="41" y="2"/>
                    <a:pt x="39" y="5"/>
                    <a:pt x="31" y="5"/>
                  </a:cubicBezTo>
                  <a:cubicBezTo>
                    <a:pt x="23" y="5"/>
                    <a:pt x="19" y="1"/>
                    <a:pt x="10" y="1"/>
                  </a:cubicBezTo>
                  <a:cubicBezTo>
                    <a:pt x="9" y="1"/>
                    <a:pt x="8" y="1"/>
                    <a:pt x="7" y="1"/>
                  </a:cubicBezTo>
                  <a:cubicBezTo>
                    <a:pt x="4" y="1"/>
                    <a:pt x="0" y="2"/>
                    <a:pt x="0" y="5"/>
                  </a:cubicBezTo>
                  <a:cubicBezTo>
                    <a:pt x="0" y="10"/>
                    <a:pt x="6" y="10"/>
                    <a:pt x="10" y="10"/>
                  </a:cubicBezTo>
                  <a:cubicBezTo>
                    <a:pt x="11" y="10"/>
                    <a:pt x="11" y="10"/>
                    <a:pt x="12" y="10"/>
                  </a:cubicBezTo>
                  <a:cubicBezTo>
                    <a:pt x="16" y="10"/>
                    <a:pt x="23" y="10"/>
                    <a:pt x="31" y="10"/>
                  </a:cubicBezTo>
                  <a:cubicBezTo>
                    <a:pt x="38" y="8"/>
                    <a:pt x="42" y="7"/>
                    <a:pt x="4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59" name="Freeform 39"/>
            <p:cNvSpPr>
              <a:spLocks/>
            </p:cNvSpPr>
            <p:nvPr/>
          </p:nvSpPr>
          <p:spPr bwMode="auto">
            <a:xfrm>
              <a:off x="7585" y="3370"/>
              <a:ext cx="76" cy="26"/>
            </a:xfrm>
            <a:custGeom>
              <a:avLst/>
              <a:gdLst>
                <a:gd name="T0" fmla="*/ 32 w 32"/>
                <a:gd name="T1" fmla="*/ 0 h 11"/>
                <a:gd name="T2" fmla="*/ 20 w 32"/>
                <a:gd name="T3" fmla="*/ 0 h 11"/>
                <a:gd name="T4" fmla="*/ 19 w 32"/>
                <a:gd name="T5" fmla="*/ 4 h 11"/>
                <a:gd name="T6" fmla="*/ 9 w 32"/>
                <a:gd name="T7" fmla="*/ 2 h 11"/>
                <a:gd name="T8" fmla="*/ 7 w 32"/>
                <a:gd name="T9" fmla="*/ 2 h 11"/>
                <a:gd name="T10" fmla="*/ 0 w 32"/>
                <a:gd name="T11" fmla="*/ 7 h 11"/>
                <a:gd name="T12" fmla="*/ 11 w 32"/>
                <a:gd name="T13" fmla="*/ 11 h 11"/>
                <a:gd name="T14" fmla="*/ 23 w 32"/>
                <a:gd name="T15" fmla="*/ 6 h 11"/>
                <a:gd name="T16" fmla="*/ 28 w 32"/>
                <a:gd name="T17" fmla="*/ 8 h 11"/>
                <a:gd name="T18" fmla="*/ 32 w 32"/>
                <a:gd name="T19" fmla="*/ 8 h 11"/>
                <a:gd name="T20" fmla="*/ 32 w 32"/>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1">
                  <a:moveTo>
                    <a:pt x="32" y="0"/>
                  </a:moveTo>
                  <a:cubicBezTo>
                    <a:pt x="20" y="0"/>
                    <a:pt x="20" y="0"/>
                    <a:pt x="20" y="0"/>
                  </a:cubicBezTo>
                  <a:cubicBezTo>
                    <a:pt x="20" y="1"/>
                    <a:pt x="19" y="2"/>
                    <a:pt x="19" y="4"/>
                  </a:cubicBezTo>
                  <a:cubicBezTo>
                    <a:pt x="17" y="3"/>
                    <a:pt x="14" y="2"/>
                    <a:pt x="9" y="2"/>
                  </a:cubicBezTo>
                  <a:cubicBezTo>
                    <a:pt x="8" y="2"/>
                    <a:pt x="8" y="2"/>
                    <a:pt x="7" y="2"/>
                  </a:cubicBezTo>
                  <a:cubicBezTo>
                    <a:pt x="3" y="2"/>
                    <a:pt x="0" y="2"/>
                    <a:pt x="0" y="7"/>
                  </a:cubicBezTo>
                  <a:cubicBezTo>
                    <a:pt x="0" y="9"/>
                    <a:pt x="7" y="11"/>
                    <a:pt x="11" y="11"/>
                  </a:cubicBezTo>
                  <a:cubicBezTo>
                    <a:pt x="16" y="11"/>
                    <a:pt x="18" y="8"/>
                    <a:pt x="23" y="6"/>
                  </a:cubicBezTo>
                  <a:cubicBezTo>
                    <a:pt x="28" y="8"/>
                    <a:pt x="28" y="8"/>
                    <a:pt x="28" y="8"/>
                  </a:cubicBezTo>
                  <a:cubicBezTo>
                    <a:pt x="32" y="8"/>
                    <a:pt x="32" y="8"/>
                    <a:pt x="32" y="8"/>
                  </a:cubicBezTo>
                  <a:cubicBezTo>
                    <a:pt x="31" y="7"/>
                    <a:pt x="32" y="4"/>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60" name="Freeform 40"/>
            <p:cNvSpPr>
              <a:spLocks/>
            </p:cNvSpPr>
            <p:nvPr/>
          </p:nvSpPr>
          <p:spPr bwMode="auto">
            <a:xfrm>
              <a:off x="7668" y="3403"/>
              <a:ext cx="54" cy="38"/>
            </a:xfrm>
            <a:custGeom>
              <a:avLst/>
              <a:gdLst>
                <a:gd name="T0" fmla="*/ 5 w 23"/>
                <a:gd name="T1" fmla="*/ 0 h 16"/>
                <a:gd name="T2" fmla="*/ 0 w 23"/>
                <a:gd name="T3" fmla="*/ 4 h 16"/>
                <a:gd name="T4" fmla="*/ 13 w 23"/>
                <a:gd name="T5" fmla="*/ 10 h 16"/>
                <a:gd name="T6" fmla="*/ 16 w 23"/>
                <a:gd name="T7" fmla="*/ 16 h 16"/>
                <a:gd name="T8" fmla="*/ 19 w 23"/>
                <a:gd name="T9" fmla="*/ 16 h 16"/>
                <a:gd name="T10" fmla="*/ 23 w 23"/>
                <a:gd name="T11" fmla="*/ 13 h 16"/>
                <a:gd name="T12" fmla="*/ 15 w 23"/>
                <a:gd name="T13" fmla="*/ 1 h 16"/>
                <a:gd name="T14" fmla="*/ 10 w 23"/>
                <a:gd name="T15" fmla="*/ 1 h 16"/>
                <a:gd name="T16" fmla="*/ 5 w 2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5" y="0"/>
                  </a:moveTo>
                  <a:cubicBezTo>
                    <a:pt x="2" y="0"/>
                    <a:pt x="0" y="1"/>
                    <a:pt x="0" y="4"/>
                  </a:cubicBezTo>
                  <a:cubicBezTo>
                    <a:pt x="0" y="9"/>
                    <a:pt x="8" y="10"/>
                    <a:pt x="13" y="10"/>
                  </a:cubicBezTo>
                  <a:cubicBezTo>
                    <a:pt x="13" y="11"/>
                    <a:pt x="14" y="16"/>
                    <a:pt x="16" y="16"/>
                  </a:cubicBezTo>
                  <a:cubicBezTo>
                    <a:pt x="17" y="16"/>
                    <a:pt x="18" y="16"/>
                    <a:pt x="19" y="16"/>
                  </a:cubicBezTo>
                  <a:cubicBezTo>
                    <a:pt x="20" y="16"/>
                    <a:pt x="23" y="14"/>
                    <a:pt x="23" y="13"/>
                  </a:cubicBezTo>
                  <a:cubicBezTo>
                    <a:pt x="23" y="6"/>
                    <a:pt x="15" y="8"/>
                    <a:pt x="15" y="1"/>
                  </a:cubicBezTo>
                  <a:cubicBezTo>
                    <a:pt x="13" y="1"/>
                    <a:pt x="11" y="1"/>
                    <a:pt x="10" y="1"/>
                  </a:cubicBezTo>
                  <a:cubicBezTo>
                    <a:pt x="8" y="1"/>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61" name="Freeform 41"/>
            <p:cNvSpPr>
              <a:spLocks/>
            </p:cNvSpPr>
            <p:nvPr/>
          </p:nvSpPr>
          <p:spPr bwMode="auto">
            <a:xfrm>
              <a:off x="7557" y="3367"/>
              <a:ext cx="23" cy="22"/>
            </a:xfrm>
            <a:custGeom>
              <a:avLst/>
              <a:gdLst>
                <a:gd name="T0" fmla="*/ 5 w 10"/>
                <a:gd name="T1" fmla="*/ 0 h 9"/>
                <a:gd name="T2" fmla="*/ 0 w 10"/>
                <a:gd name="T3" fmla="*/ 0 h 9"/>
                <a:gd name="T4" fmla="*/ 0 w 10"/>
                <a:gd name="T5" fmla="*/ 6 h 9"/>
                <a:gd name="T6" fmla="*/ 4 w 10"/>
                <a:gd name="T7" fmla="*/ 9 h 9"/>
                <a:gd name="T8" fmla="*/ 10 w 10"/>
                <a:gd name="T9" fmla="*/ 4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3" y="0"/>
                    <a:pt x="2" y="0"/>
                    <a:pt x="0" y="0"/>
                  </a:cubicBezTo>
                  <a:cubicBezTo>
                    <a:pt x="0" y="2"/>
                    <a:pt x="0" y="4"/>
                    <a:pt x="0" y="6"/>
                  </a:cubicBezTo>
                  <a:cubicBezTo>
                    <a:pt x="0" y="7"/>
                    <a:pt x="3" y="9"/>
                    <a:pt x="4" y="9"/>
                  </a:cubicBezTo>
                  <a:cubicBezTo>
                    <a:pt x="7" y="9"/>
                    <a:pt x="9" y="7"/>
                    <a:pt x="10" y="4"/>
                  </a:cubicBezTo>
                  <a:cubicBezTo>
                    <a:pt x="8" y="3"/>
                    <a:pt x="8"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62" name="Freeform 42"/>
            <p:cNvSpPr>
              <a:spLocks/>
            </p:cNvSpPr>
            <p:nvPr/>
          </p:nvSpPr>
          <p:spPr bwMode="auto">
            <a:xfrm>
              <a:off x="7824" y="3375"/>
              <a:ext cx="125" cy="68"/>
            </a:xfrm>
            <a:custGeom>
              <a:avLst/>
              <a:gdLst>
                <a:gd name="T0" fmla="*/ 44 w 53"/>
                <a:gd name="T1" fmla="*/ 0 h 29"/>
                <a:gd name="T2" fmla="*/ 20 w 53"/>
                <a:gd name="T3" fmla="*/ 6 h 29"/>
                <a:gd name="T4" fmla="*/ 17 w 53"/>
                <a:gd name="T5" fmla="*/ 10 h 29"/>
                <a:gd name="T6" fmla="*/ 0 w 53"/>
                <a:gd name="T7" fmla="*/ 25 h 29"/>
                <a:gd name="T8" fmla="*/ 3 w 53"/>
                <a:gd name="T9" fmla="*/ 29 h 29"/>
                <a:gd name="T10" fmla="*/ 21 w 53"/>
                <a:gd name="T11" fmla="*/ 20 h 29"/>
                <a:gd name="T12" fmla="*/ 22 w 53"/>
                <a:gd name="T13" fmla="*/ 14 h 29"/>
                <a:gd name="T14" fmla="*/ 53 w 53"/>
                <a:gd name="T15" fmla="*/ 1 h 29"/>
                <a:gd name="T16" fmla="*/ 44 w 5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44" y="0"/>
                  </a:moveTo>
                  <a:cubicBezTo>
                    <a:pt x="36" y="0"/>
                    <a:pt x="24" y="2"/>
                    <a:pt x="20" y="6"/>
                  </a:cubicBezTo>
                  <a:cubicBezTo>
                    <a:pt x="19" y="7"/>
                    <a:pt x="19" y="10"/>
                    <a:pt x="17" y="10"/>
                  </a:cubicBezTo>
                  <a:cubicBezTo>
                    <a:pt x="10" y="13"/>
                    <a:pt x="0" y="13"/>
                    <a:pt x="0" y="25"/>
                  </a:cubicBezTo>
                  <a:cubicBezTo>
                    <a:pt x="0" y="27"/>
                    <a:pt x="1" y="29"/>
                    <a:pt x="3" y="29"/>
                  </a:cubicBezTo>
                  <a:cubicBezTo>
                    <a:pt x="9" y="29"/>
                    <a:pt x="18" y="23"/>
                    <a:pt x="21" y="20"/>
                  </a:cubicBezTo>
                  <a:cubicBezTo>
                    <a:pt x="22" y="19"/>
                    <a:pt x="20" y="14"/>
                    <a:pt x="22" y="14"/>
                  </a:cubicBezTo>
                  <a:cubicBezTo>
                    <a:pt x="31" y="14"/>
                    <a:pt x="48" y="9"/>
                    <a:pt x="53" y="1"/>
                  </a:cubicBezTo>
                  <a:cubicBezTo>
                    <a:pt x="52" y="0"/>
                    <a:pt x="48"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63" name="Freeform 43"/>
            <p:cNvSpPr>
              <a:spLocks/>
            </p:cNvSpPr>
            <p:nvPr/>
          </p:nvSpPr>
          <p:spPr bwMode="auto">
            <a:xfrm>
              <a:off x="8195" y="3268"/>
              <a:ext cx="26" cy="52"/>
            </a:xfrm>
            <a:custGeom>
              <a:avLst/>
              <a:gdLst>
                <a:gd name="T0" fmla="*/ 9 w 11"/>
                <a:gd name="T1" fmla="*/ 0 h 22"/>
                <a:gd name="T2" fmla="*/ 6 w 11"/>
                <a:gd name="T3" fmla="*/ 9 h 22"/>
                <a:gd name="T4" fmla="*/ 0 w 11"/>
                <a:gd name="T5" fmla="*/ 18 h 22"/>
                <a:gd name="T6" fmla="*/ 4 w 11"/>
                <a:gd name="T7" fmla="*/ 22 h 22"/>
                <a:gd name="T8" fmla="*/ 7 w 11"/>
                <a:gd name="T9" fmla="*/ 11 h 22"/>
                <a:gd name="T10" fmla="*/ 11 w 11"/>
                <a:gd name="T11" fmla="*/ 6 h 22"/>
                <a:gd name="T12" fmla="*/ 9 w 1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1" h="22">
                  <a:moveTo>
                    <a:pt x="9" y="0"/>
                  </a:moveTo>
                  <a:cubicBezTo>
                    <a:pt x="5" y="1"/>
                    <a:pt x="6" y="5"/>
                    <a:pt x="6" y="9"/>
                  </a:cubicBezTo>
                  <a:cubicBezTo>
                    <a:pt x="6" y="12"/>
                    <a:pt x="0" y="13"/>
                    <a:pt x="0" y="18"/>
                  </a:cubicBezTo>
                  <a:cubicBezTo>
                    <a:pt x="0" y="20"/>
                    <a:pt x="2" y="22"/>
                    <a:pt x="4" y="22"/>
                  </a:cubicBezTo>
                  <a:cubicBezTo>
                    <a:pt x="8" y="22"/>
                    <a:pt x="7" y="16"/>
                    <a:pt x="7" y="11"/>
                  </a:cubicBezTo>
                  <a:cubicBezTo>
                    <a:pt x="9" y="11"/>
                    <a:pt x="11" y="9"/>
                    <a:pt x="11" y="6"/>
                  </a:cubicBezTo>
                  <a:cubicBezTo>
                    <a:pt x="11" y="2"/>
                    <a:pt x="10" y="4"/>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64" name="Freeform 44"/>
            <p:cNvSpPr>
              <a:spLocks/>
            </p:cNvSpPr>
            <p:nvPr/>
          </p:nvSpPr>
          <p:spPr bwMode="auto">
            <a:xfrm>
              <a:off x="7914" y="3181"/>
              <a:ext cx="33" cy="30"/>
            </a:xfrm>
            <a:custGeom>
              <a:avLst/>
              <a:gdLst>
                <a:gd name="T0" fmla="*/ 4 w 14"/>
                <a:gd name="T1" fmla="*/ 0 h 13"/>
                <a:gd name="T2" fmla="*/ 0 w 14"/>
                <a:gd name="T3" fmla="*/ 3 h 13"/>
                <a:gd name="T4" fmla="*/ 9 w 14"/>
                <a:gd name="T5" fmla="*/ 13 h 13"/>
                <a:gd name="T6" fmla="*/ 14 w 14"/>
                <a:gd name="T7" fmla="*/ 6 h 13"/>
                <a:gd name="T8" fmla="*/ 4 w 14"/>
                <a:gd name="T9" fmla="*/ 0 h 13"/>
              </a:gdLst>
              <a:ahLst/>
              <a:cxnLst>
                <a:cxn ang="0">
                  <a:pos x="T0" y="T1"/>
                </a:cxn>
                <a:cxn ang="0">
                  <a:pos x="T2" y="T3"/>
                </a:cxn>
                <a:cxn ang="0">
                  <a:pos x="T4" y="T5"/>
                </a:cxn>
                <a:cxn ang="0">
                  <a:pos x="T6" y="T7"/>
                </a:cxn>
                <a:cxn ang="0">
                  <a:pos x="T8" y="T9"/>
                </a:cxn>
              </a:cxnLst>
              <a:rect l="0" t="0" r="r" b="b"/>
              <a:pathLst>
                <a:path w="14" h="13">
                  <a:moveTo>
                    <a:pt x="4" y="0"/>
                  </a:moveTo>
                  <a:cubicBezTo>
                    <a:pt x="1" y="0"/>
                    <a:pt x="0" y="0"/>
                    <a:pt x="0" y="3"/>
                  </a:cubicBezTo>
                  <a:cubicBezTo>
                    <a:pt x="0" y="7"/>
                    <a:pt x="6" y="13"/>
                    <a:pt x="9" y="13"/>
                  </a:cubicBezTo>
                  <a:cubicBezTo>
                    <a:pt x="11" y="13"/>
                    <a:pt x="14" y="7"/>
                    <a:pt x="14" y="6"/>
                  </a:cubicBezTo>
                  <a:cubicBezTo>
                    <a:pt x="14"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65" name="Freeform 45"/>
            <p:cNvSpPr>
              <a:spLocks/>
            </p:cNvSpPr>
            <p:nvPr/>
          </p:nvSpPr>
          <p:spPr bwMode="auto">
            <a:xfrm>
              <a:off x="7978" y="3176"/>
              <a:ext cx="101" cy="28"/>
            </a:xfrm>
            <a:custGeom>
              <a:avLst/>
              <a:gdLst>
                <a:gd name="T0" fmla="*/ 27 w 43"/>
                <a:gd name="T1" fmla="*/ 0 h 12"/>
                <a:gd name="T2" fmla="*/ 4 w 43"/>
                <a:gd name="T3" fmla="*/ 0 h 12"/>
                <a:gd name="T4" fmla="*/ 0 w 43"/>
                <a:gd name="T5" fmla="*/ 5 h 12"/>
                <a:gd name="T6" fmla="*/ 10 w 43"/>
                <a:gd name="T7" fmla="*/ 7 h 12"/>
                <a:gd name="T8" fmla="*/ 22 w 43"/>
                <a:gd name="T9" fmla="*/ 7 h 12"/>
                <a:gd name="T10" fmla="*/ 40 w 43"/>
                <a:gd name="T11" fmla="*/ 12 h 12"/>
                <a:gd name="T12" fmla="*/ 43 w 43"/>
                <a:gd name="T13" fmla="*/ 11 h 12"/>
                <a:gd name="T14" fmla="*/ 37 w 43"/>
                <a:gd name="T15" fmla="*/ 2 h 12"/>
                <a:gd name="T16" fmla="*/ 35 w 43"/>
                <a:gd name="T17" fmla="*/ 2 h 12"/>
                <a:gd name="T18" fmla="*/ 31 w 43"/>
                <a:gd name="T19" fmla="*/ 2 h 12"/>
                <a:gd name="T20" fmla="*/ 27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7" y="0"/>
                  </a:moveTo>
                  <a:cubicBezTo>
                    <a:pt x="4" y="0"/>
                    <a:pt x="4" y="0"/>
                    <a:pt x="4" y="0"/>
                  </a:cubicBezTo>
                  <a:cubicBezTo>
                    <a:pt x="3" y="1"/>
                    <a:pt x="0" y="2"/>
                    <a:pt x="0" y="5"/>
                  </a:cubicBezTo>
                  <a:cubicBezTo>
                    <a:pt x="0" y="5"/>
                    <a:pt x="7" y="7"/>
                    <a:pt x="10" y="7"/>
                  </a:cubicBezTo>
                  <a:cubicBezTo>
                    <a:pt x="14" y="7"/>
                    <a:pt x="16" y="7"/>
                    <a:pt x="22" y="7"/>
                  </a:cubicBezTo>
                  <a:cubicBezTo>
                    <a:pt x="29" y="7"/>
                    <a:pt x="33" y="12"/>
                    <a:pt x="40" y="12"/>
                  </a:cubicBezTo>
                  <a:cubicBezTo>
                    <a:pt x="41" y="12"/>
                    <a:pt x="43" y="12"/>
                    <a:pt x="43" y="11"/>
                  </a:cubicBezTo>
                  <a:cubicBezTo>
                    <a:pt x="43" y="7"/>
                    <a:pt x="38" y="6"/>
                    <a:pt x="37" y="2"/>
                  </a:cubicBezTo>
                  <a:cubicBezTo>
                    <a:pt x="35" y="2"/>
                    <a:pt x="35" y="2"/>
                    <a:pt x="35" y="2"/>
                  </a:cubicBezTo>
                  <a:cubicBezTo>
                    <a:pt x="34" y="2"/>
                    <a:pt x="32" y="2"/>
                    <a:pt x="31" y="2"/>
                  </a:cubicBezTo>
                  <a:cubicBezTo>
                    <a:pt x="29" y="2"/>
                    <a:pt x="28" y="2"/>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66" name="Freeform 46"/>
            <p:cNvSpPr>
              <a:spLocks/>
            </p:cNvSpPr>
            <p:nvPr/>
          </p:nvSpPr>
          <p:spPr bwMode="auto">
            <a:xfrm>
              <a:off x="7961" y="2989"/>
              <a:ext cx="45" cy="99"/>
            </a:xfrm>
            <a:custGeom>
              <a:avLst/>
              <a:gdLst>
                <a:gd name="T0" fmla="*/ 5 w 19"/>
                <a:gd name="T1" fmla="*/ 0 h 42"/>
                <a:gd name="T2" fmla="*/ 0 w 19"/>
                <a:gd name="T3" fmla="*/ 10 h 42"/>
                <a:gd name="T4" fmla="*/ 4 w 19"/>
                <a:gd name="T5" fmla="*/ 25 h 42"/>
                <a:gd name="T6" fmla="*/ 4 w 19"/>
                <a:gd name="T7" fmla="*/ 32 h 42"/>
                <a:gd name="T8" fmla="*/ 11 w 19"/>
                <a:gd name="T9" fmla="*/ 42 h 42"/>
                <a:gd name="T10" fmla="*/ 5 w 19"/>
                <a:gd name="T11" fmla="*/ 33 h 42"/>
                <a:gd name="T12" fmla="*/ 5 w 19"/>
                <a:gd name="T13" fmla="*/ 29 h 42"/>
                <a:gd name="T14" fmla="*/ 18 w 19"/>
                <a:gd name="T15" fmla="*/ 28 h 42"/>
                <a:gd name="T16" fmla="*/ 13 w 19"/>
                <a:gd name="T17" fmla="*/ 20 h 42"/>
                <a:gd name="T18" fmla="*/ 19 w 19"/>
                <a:gd name="T19" fmla="*/ 13 h 42"/>
                <a:gd name="T20" fmla="*/ 5 w 19"/>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2">
                  <a:moveTo>
                    <a:pt x="5" y="0"/>
                  </a:moveTo>
                  <a:cubicBezTo>
                    <a:pt x="1" y="2"/>
                    <a:pt x="0" y="6"/>
                    <a:pt x="0" y="10"/>
                  </a:cubicBezTo>
                  <a:cubicBezTo>
                    <a:pt x="0" y="17"/>
                    <a:pt x="4" y="19"/>
                    <a:pt x="4" y="25"/>
                  </a:cubicBezTo>
                  <a:cubicBezTo>
                    <a:pt x="4" y="30"/>
                    <a:pt x="4" y="29"/>
                    <a:pt x="4" y="32"/>
                  </a:cubicBezTo>
                  <a:cubicBezTo>
                    <a:pt x="4" y="35"/>
                    <a:pt x="6" y="42"/>
                    <a:pt x="11" y="42"/>
                  </a:cubicBezTo>
                  <a:cubicBezTo>
                    <a:pt x="9" y="38"/>
                    <a:pt x="8" y="36"/>
                    <a:pt x="5" y="33"/>
                  </a:cubicBezTo>
                  <a:cubicBezTo>
                    <a:pt x="5" y="29"/>
                    <a:pt x="5" y="29"/>
                    <a:pt x="5" y="29"/>
                  </a:cubicBezTo>
                  <a:cubicBezTo>
                    <a:pt x="10" y="29"/>
                    <a:pt x="15" y="29"/>
                    <a:pt x="18" y="28"/>
                  </a:cubicBezTo>
                  <a:cubicBezTo>
                    <a:pt x="17" y="24"/>
                    <a:pt x="13" y="23"/>
                    <a:pt x="13" y="20"/>
                  </a:cubicBezTo>
                  <a:cubicBezTo>
                    <a:pt x="13" y="17"/>
                    <a:pt x="19" y="17"/>
                    <a:pt x="19" y="13"/>
                  </a:cubicBezTo>
                  <a:cubicBezTo>
                    <a:pt x="10" y="11"/>
                    <a:pt x="6" y="7"/>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67" name="Freeform 47"/>
            <p:cNvSpPr>
              <a:spLocks noEditPoints="1"/>
            </p:cNvSpPr>
            <p:nvPr/>
          </p:nvSpPr>
          <p:spPr bwMode="auto">
            <a:xfrm>
              <a:off x="8715" y="3218"/>
              <a:ext cx="139" cy="81"/>
            </a:xfrm>
            <a:custGeom>
              <a:avLst/>
              <a:gdLst>
                <a:gd name="T0" fmla="*/ 14 w 59"/>
                <a:gd name="T1" fmla="*/ 31 h 34"/>
                <a:gd name="T2" fmla="*/ 15 w 59"/>
                <a:gd name="T3" fmla="*/ 32 h 34"/>
                <a:gd name="T4" fmla="*/ 15 w 59"/>
                <a:gd name="T5" fmla="*/ 31 h 34"/>
                <a:gd name="T6" fmla="*/ 14 w 59"/>
                <a:gd name="T7" fmla="*/ 31 h 34"/>
                <a:gd name="T8" fmla="*/ 54 w 59"/>
                <a:gd name="T9" fmla="*/ 0 h 34"/>
                <a:gd name="T10" fmla="*/ 42 w 59"/>
                <a:gd name="T11" fmla="*/ 15 h 34"/>
                <a:gd name="T12" fmla="*/ 22 w 59"/>
                <a:gd name="T13" fmla="*/ 19 h 34"/>
                <a:gd name="T14" fmla="*/ 16 w 59"/>
                <a:gd name="T15" fmla="*/ 21 h 34"/>
                <a:gd name="T16" fmla="*/ 16 w 59"/>
                <a:gd name="T17" fmla="*/ 21 h 34"/>
                <a:gd name="T18" fmla="*/ 0 w 59"/>
                <a:gd name="T19" fmla="*/ 21 h 34"/>
                <a:gd name="T20" fmla="*/ 13 w 59"/>
                <a:gd name="T21" fmla="*/ 30 h 34"/>
                <a:gd name="T22" fmla="*/ 14 w 59"/>
                <a:gd name="T23" fmla="*/ 31 h 34"/>
                <a:gd name="T24" fmla="*/ 14 w 59"/>
                <a:gd name="T25" fmla="*/ 30 h 34"/>
                <a:gd name="T26" fmla="*/ 15 w 59"/>
                <a:gd name="T27" fmla="*/ 31 h 34"/>
                <a:gd name="T28" fmla="*/ 22 w 59"/>
                <a:gd name="T29" fmla="*/ 34 h 34"/>
                <a:gd name="T30" fmla="*/ 48 w 59"/>
                <a:gd name="T31" fmla="*/ 26 h 34"/>
                <a:gd name="T32" fmla="*/ 59 w 59"/>
                <a:gd name="T33" fmla="*/ 8 h 34"/>
                <a:gd name="T34" fmla="*/ 54 w 59"/>
                <a:gd name="T3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4">
                  <a:moveTo>
                    <a:pt x="14" y="31"/>
                  </a:moveTo>
                  <a:cubicBezTo>
                    <a:pt x="15" y="32"/>
                    <a:pt x="15" y="32"/>
                    <a:pt x="15" y="32"/>
                  </a:cubicBezTo>
                  <a:cubicBezTo>
                    <a:pt x="15" y="31"/>
                    <a:pt x="15" y="31"/>
                    <a:pt x="15" y="31"/>
                  </a:cubicBezTo>
                  <a:cubicBezTo>
                    <a:pt x="15" y="31"/>
                    <a:pt x="15" y="31"/>
                    <a:pt x="14" y="31"/>
                  </a:cubicBezTo>
                  <a:moveTo>
                    <a:pt x="54" y="0"/>
                  </a:moveTo>
                  <a:cubicBezTo>
                    <a:pt x="47" y="0"/>
                    <a:pt x="50" y="12"/>
                    <a:pt x="42" y="15"/>
                  </a:cubicBezTo>
                  <a:cubicBezTo>
                    <a:pt x="38" y="17"/>
                    <a:pt x="30" y="17"/>
                    <a:pt x="22" y="19"/>
                  </a:cubicBezTo>
                  <a:cubicBezTo>
                    <a:pt x="22" y="19"/>
                    <a:pt x="18" y="21"/>
                    <a:pt x="16" y="21"/>
                  </a:cubicBezTo>
                  <a:cubicBezTo>
                    <a:pt x="16" y="21"/>
                    <a:pt x="16" y="21"/>
                    <a:pt x="16" y="21"/>
                  </a:cubicBezTo>
                  <a:cubicBezTo>
                    <a:pt x="0" y="21"/>
                    <a:pt x="0" y="21"/>
                    <a:pt x="0" y="21"/>
                  </a:cubicBezTo>
                  <a:cubicBezTo>
                    <a:pt x="1" y="27"/>
                    <a:pt x="8" y="27"/>
                    <a:pt x="13" y="30"/>
                  </a:cubicBezTo>
                  <a:cubicBezTo>
                    <a:pt x="13" y="30"/>
                    <a:pt x="14" y="30"/>
                    <a:pt x="14" y="31"/>
                  </a:cubicBezTo>
                  <a:cubicBezTo>
                    <a:pt x="14" y="30"/>
                    <a:pt x="14" y="30"/>
                    <a:pt x="14" y="30"/>
                  </a:cubicBezTo>
                  <a:cubicBezTo>
                    <a:pt x="14" y="30"/>
                    <a:pt x="15" y="31"/>
                    <a:pt x="15" y="31"/>
                  </a:cubicBezTo>
                  <a:cubicBezTo>
                    <a:pt x="17" y="33"/>
                    <a:pt x="21" y="34"/>
                    <a:pt x="22" y="34"/>
                  </a:cubicBezTo>
                  <a:cubicBezTo>
                    <a:pt x="33" y="34"/>
                    <a:pt x="38" y="28"/>
                    <a:pt x="48" y="26"/>
                  </a:cubicBezTo>
                  <a:cubicBezTo>
                    <a:pt x="48" y="17"/>
                    <a:pt x="59" y="19"/>
                    <a:pt x="59" y="8"/>
                  </a:cubicBezTo>
                  <a:cubicBezTo>
                    <a:pt x="59" y="5"/>
                    <a:pt x="57" y="0"/>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68" name="Freeform 48"/>
            <p:cNvSpPr>
              <a:spLocks/>
            </p:cNvSpPr>
            <p:nvPr/>
          </p:nvSpPr>
          <p:spPr bwMode="auto">
            <a:xfrm>
              <a:off x="8079" y="3079"/>
              <a:ext cx="721" cy="376"/>
            </a:xfrm>
            <a:custGeom>
              <a:avLst/>
              <a:gdLst>
                <a:gd name="T0" fmla="*/ 7 w 305"/>
                <a:gd name="T1" fmla="*/ 9 h 159"/>
                <a:gd name="T2" fmla="*/ 16 w 305"/>
                <a:gd name="T3" fmla="*/ 26 h 159"/>
                <a:gd name="T4" fmla="*/ 27 w 305"/>
                <a:gd name="T5" fmla="*/ 32 h 159"/>
                <a:gd name="T6" fmla="*/ 46 w 305"/>
                <a:gd name="T7" fmla="*/ 30 h 159"/>
                <a:gd name="T8" fmla="*/ 28 w 305"/>
                <a:gd name="T9" fmla="*/ 45 h 159"/>
                <a:gd name="T10" fmla="*/ 36 w 305"/>
                <a:gd name="T11" fmla="*/ 58 h 159"/>
                <a:gd name="T12" fmla="*/ 44 w 305"/>
                <a:gd name="T13" fmla="*/ 54 h 159"/>
                <a:gd name="T14" fmla="*/ 64 w 305"/>
                <a:gd name="T15" fmla="*/ 65 h 159"/>
                <a:gd name="T16" fmla="*/ 114 w 305"/>
                <a:gd name="T17" fmla="*/ 85 h 159"/>
                <a:gd name="T18" fmla="*/ 108 w 305"/>
                <a:gd name="T19" fmla="*/ 118 h 159"/>
                <a:gd name="T20" fmla="*/ 128 w 305"/>
                <a:gd name="T21" fmla="*/ 122 h 159"/>
                <a:gd name="T22" fmla="*/ 167 w 305"/>
                <a:gd name="T23" fmla="*/ 135 h 159"/>
                <a:gd name="T24" fmla="*/ 189 w 305"/>
                <a:gd name="T25" fmla="*/ 123 h 159"/>
                <a:gd name="T26" fmla="*/ 246 w 305"/>
                <a:gd name="T27" fmla="*/ 135 h 159"/>
                <a:gd name="T28" fmla="*/ 272 w 305"/>
                <a:gd name="T29" fmla="*/ 152 h 159"/>
                <a:gd name="T30" fmla="*/ 295 w 305"/>
                <a:gd name="T31" fmla="*/ 159 h 159"/>
                <a:gd name="T32" fmla="*/ 305 w 305"/>
                <a:gd name="T33" fmla="*/ 150 h 159"/>
                <a:gd name="T34" fmla="*/ 290 w 305"/>
                <a:gd name="T35" fmla="*/ 142 h 159"/>
                <a:gd name="T36" fmla="*/ 287 w 305"/>
                <a:gd name="T37" fmla="*/ 142 h 159"/>
                <a:gd name="T38" fmla="*/ 283 w 305"/>
                <a:gd name="T39" fmla="*/ 141 h 159"/>
                <a:gd name="T40" fmla="*/ 267 w 305"/>
                <a:gd name="T41" fmla="*/ 130 h 159"/>
                <a:gd name="T42" fmla="*/ 249 w 305"/>
                <a:gd name="T43" fmla="*/ 102 h 159"/>
                <a:gd name="T44" fmla="*/ 251 w 305"/>
                <a:gd name="T45" fmla="*/ 86 h 159"/>
                <a:gd name="T46" fmla="*/ 248 w 305"/>
                <a:gd name="T47" fmla="*/ 86 h 159"/>
                <a:gd name="T48" fmla="*/ 214 w 305"/>
                <a:gd name="T49" fmla="*/ 59 h 159"/>
                <a:gd name="T50" fmla="*/ 191 w 305"/>
                <a:gd name="T51" fmla="*/ 46 h 159"/>
                <a:gd name="T52" fmla="*/ 155 w 305"/>
                <a:gd name="T53" fmla="*/ 35 h 159"/>
                <a:gd name="T54" fmla="*/ 152 w 305"/>
                <a:gd name="T55" fmla="*/ 33 h 159"/>
                <a:gd name="T56" fmla="*/ 144 w 305"/>
                <a:gd name="T57" fmla="*/ 30 h 159"/>
                <a:gd name="T58" fmla="*/ 116 w 305"/>
                <a:gd name="T59" fmla="*/ 20 h 159"/>
                <a:gd name="T60" fmla="*/ 93 w 305"/>
                <a:gd name="T61" fmla="*/ 29 h 159"/>
                <a:gd name="T62" fmla="*/ 71 w 305"/>
                <a:gd name="T63" fmla="*/ 45 h 159"/>
                <a:gd name="T64" fmla="*/ 52 w 305"/>
                <a:gd name="T65" fmla="*/ 30 h 159"/>
                <a:gd name="T66" fmla="*/ 27 w 305"/>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59">
                  <a:moveTo>
                    <a:pt x="27" y="0"/>
                  </a:moveTo>
                  <a:cubicBezTo>
                    <a:pt x="17" y="0"/>
                    <a:pt x="14" y="9"/>
                    <a:pt x="7" y="9"/>
                  </a:cubicBezTo>
                  <a:cubicBezTo>
                    <a:pt x="4" y="9"/>
                    <a:pt x="0" y="11"/>
                    <a:pt x="0" y="14"/>
                  </a:cubicBezTo>
                  <a:cubicBezTo>
                    <a:pt x="0" y="21"/>
                    <a:pt x="12" y="18"/>
                    <a:pt x="16" y="26"/>
                  </a:cubicBezTo>
                  <a:cubicBezTo>
                    <a:pt x="17" y="27"/>
                    <a:pt x="18" y="30"/>
                    <a:pt x="19" y="30"/>
                  </a:cubicBezTo>
                  <a:cubicBezTo>
                    <a:pt x="22" y="31"/>
                    <a:pt x="24" y="32"/>
                    <a:pt x="27" y="32"/>
                  </a:cubicBezTo>
                  <a:cubicBezTo>
                    <a:pt x="32" y="32"/>
                    <a:pt x="36" y="31"/>
                    <a:pt x="42" y="30"/>
                  </a:cubicBezTo>
                  <a:cubicBezTo>
                    <a:pt x="46" y="30"/>
                    <a:pt x="46" y="30"/>
                    <a:pt x="46" y="30"/>
                  </a:cubicBezTo>
                  <a:cubicBezTo>
                    <a:pt x="42" y="36"/>
                    <a:pt x="26" y="35"/>
                    <a:pt x="19" y="39"/>
                  </a:cubicBezTo>
                  <a:cubicBezTo>
                    <a:pt x="20" y="43"/>
                    <a:pt x="26" y="41"/>
                    <a:pt x="28" y="45"/>
                  </a:cubicBezTo>
                  <a:cubicBezTo>
                    <a:pt x="31" y="49"/>
                    <a:pt x="28" y="52"/>
                    <a:pt x="31" y="57"/>
                  </a:cubicBezTo>
                  <a:cubicBezTo>
                    <a:pt x="31" y="58"/>
                    <a:pt x="35" y="58"/>
                    <a:pt x="36" y="58"/>
                  </a:cubicBezTo>
                  <a:cubicBezTo>
                    <a:pt x="40" y="58"/>
                    <a:pt x="43" y="53"/>
                    <a:pt x="44" y="49"/>
                  </a:cubicBezTo>
                  <a:cubicBezTo>
                    <a:pt x="44" y="54"/>
                    <a:pt x="44" y="54"/>
                    <a:pt x="44" y="54"/>
                  </a:cubicBezTo>
                  <a:cubicBezTo>
                    <a:pt x="45" y="53"/>
                    <a:pt x="46" y="53"/>
                    <a:pt x="46" y="53"/>
                  </a:cubicBezTo>
                  <a:cubicBezTo>
                    <a:pt x="53" y="53"/>
                    <a:pt x="56" y="65"/>
                    <a:pt x="64" y="65"/>
                  </a:cubicBezTo>
                  <a:cubicBezTo>
                    <a:pt x="72" y="65"/>
                    <a:pt x="86" y="67"/>
                    <a:pt x="92" y="70"/>
                  </a:cubicBezTo>
                  <a:cubicBezTo>
                    <a:pt x="97" y="73"/>
                    <a:pt x="112" y="78"/>
                    <a:pt x="114" y="85"/>
                  </a:cubicBezTo>
                  <a:cubicBezTo>
                    <a:pt x="117" y="93"/>
                    <a:pt x="114" y="100"/>
                    <a:pt x="121" y="107"/>
                  </a:cubicBezTo>
                  <a:cubicBezTo>
                    <a:pt x="118" y="109"/>
                    <a:pt x="108" y="112"/>
                    <a:pt x="108" y="118"/>
                  </a:cubicBezTo>
                  <a:cubicBezTo>
                    <a:pt x="108" y="122"/>
                    <a:pt x="113" y="122"/>
                    <a:pt x="116" y="122"/>
                  </a:cubicBezTo>
                  <a:cubicBezTo>
                    <a:pt x="128" y="122"/>
                    <a:pt x="128" y="122"/>
                    <a:pt x="128" y="122"/>
                  </a:cubicBezTo>
                  <a:cubicBezTo>
                    <a:pt x="128" y="120"/>
                    <a:pt x="133" y="119"/>
                    <a:pt x="135" y="119"/>
                  </a:cubicBezTo>
                  <a:cubicBezTo>
                    <a:pt x="149" y="119"/>
                    <a:pt x="153" y="135"/>
                    <a:pt x="167" y="135"/>
                  </a:cubicBezTo>
                  <a:cubicBezTo>
                    <a:pt x="172" y="135"/>
                    <a:pt x="175" y="135"/>
                    <a:pt x="187" y="135"/>
                  </a:cubicBezTo>
                  <a:cubicBezTo>
                    <a:pt x="187" y="132"/>
                    <a:pt x="191" y="130"/>
                    <a:pt x="189" y="123"/>
                  </a:cubicBezTo>
                  <a:cubicBezTo>
                    <a:pt x="197" y="119"/>
                    <a:pt x="196" y="110"/>
                    <a:pt x="209" y="110"/>
                  </a:cubicBezTo>
                  <a:cubicBezTo>
                    <a:pt x="226" y="110"/>
                    <a:pt x="236" y="124"/>
                    <a:pt x="246" y="135"/>
                  </a:cubicBezTo>
                  <a:cubicBezTo>
                    <a:pt x="247" y="136"/>
                    <a:pt x="252" y="137"/>
                    <a:pt x="252" y="139"/>
                  </a:cubicBezTo>
                  <a:cubicBezTo>
                    <a:pt x="252" y="145"/>
                    <a:pt x="264" y="151"/>
                    <a:pt x="272" y="152"/>
                  </a:cubicBezTo>
                  <a:cubicBezTo>
                    <a:pt x="285" y="152"/>
                    <a:pt x="285" y="152"/>
                    <a:pt x="285" y="152"/>
                  </a:cubicBezTo>
                  <a:cubicBezTo>
                    <a:pt x="286" y="153"/>
                    <a:pt x="294" y="159"/>
                    <a:pt x="295" y="159"/>
                  </a:cubicBezTo>
                  <a:cubicBezTo>
                    <a:pt x="296" y="159"/>
                    <a:pt x="298" y="159"/>
                    <a:pt x="299" y="159"/>
                  </a:cubicBezTo>
                  <a:cubicBezTo>
                    <a:pt x="299" y="155"/>
                    <a:pt x="302" y="152"/>
                    <a:pt x="305" y="150"/>
                  </a:cubicBezTo>
                  <a:cubicBezTo>
                    <a:pt x="304" y="150"/>
                    <a:pt x="296" y="151"/>
                    <a:pt x="295" y="148"/>
                  </a:cubicBezTo>
                  <a:cubicBezTo>
                    <a:pt x="294" y="146"/>
                    <a:pt x="293" y="143"/>
                    <a:pt x="290" y="142"/>
                  </a:cubicBezTo>
                  <a:cubicBezTo>
                    <a:pt x="289" y="142"/>
                    <a:pt x="289" y="142"/>
                    <a:pt x="289" y="142"/>
                  </a:cubicBezTo>
                  <a:cubicBezTo>
                    <a:pt x="288" y="142"/>
                    <a:pt x="288" y="142"/>
                    <a:pt x="287" y="142"/>
                  </a:cubicBezTo>
                  <a:cubicBezTo>
                    <a:pt x="287" y="142"/>
                    <a:pt x="286" y="142"/>
                    <a:pt x="285" y="142"/>
                  </a:cubicBezTo>
                  <a:cubicBezTo>
                    <a:pt x="285" y="142"/>
                    <a:pt x="284" y="142"/>
                    <a:pt x="283" y="141"/>
                  </a:cubicBezTo>
                  <a:cubicBezTo>
                    <a:pt x="282" y="139"/>
                    <a:pt x="281" y="135"/>
                    <a:pt x="279" y="135"/>
                  </a:cubicBezTo>
                  <a:cubicBezTo>
                    <a:pt x="275" y="135"/>
                    <a:pt x="269" y="132"/>
                    <a:pt x="267" y="130"/>
                  </a:cubicBezTo>
                  <a:cubicBezTo>
                    <a:pt x="263" y="123"/>
                    <a:pt x="264" y="120"/>
                    <a:pt x="259" y="114"/>
                  </a:cubicBezTo>
                  <a:cubicBezTo>
                    <a:pt x="258" y="113"/>
                    <a:pt x="249" y="104"/>
                    <a:pt x="249" y="102"/>
                  </a:cubicBezTo>
                  <a:cubicBezTo>
                    <a:pt x="249" y="97"/>
                    <a:pt x="259" y="99"/>
                    <a:pt x="259" y="93"/>
                  </a:cubicBezTo>
                  <a:cubicBezTo>
                    <a:pt x="259" y="86"/>
                    <a:pt x="255" y="86"/>
                    <a:pt x="251" y="86"/>
                  </a:cubicBezTo>
                  <a:cubicBezTo>
                    <a:pt x="250" y="86"/>
                    <a:pt x="250" y="86"/>
                    <a:pt x="249" y="86"/>
                  </a:cubicBezTo>
                  <a:cubicBezTo>
                    <a:pt x="249" y="86"/>
                    <a:pt x="248" y="86"/>
                    <a:pt x="248" y="86"/>
                  </a:cubicBezTo>
                  <a:cubicBezTo>
                    <a:pt x="246" y="86"/>
                    <a:pt x="244" y="85"/>
                    <a:pt x="243" y="85"/>
                  </a:cubicBezTo>
                  <a:cubicBezTo>
                    <a:pt x="230" y="78"/>
                    <a:pt x="231" y="64"/>
                    <a:pt x="214" y="59"/>
                  </a:cubicBezTo>
                  <a:cubicBezTo>
                    <a:pt x="211" y="58"/>
                    <a:pt x="207" y="58"/>
                    <a:pt x="207" y="54"/>
                  </a:cubicBezTo>
                  <a:cubicBezTo>
                    <a:pt x="200" y="54"/>
                    <a:pt x="197" y="46"/>
                    <a:pt x="191" y="46"/>
                  </a:cubicBezTo>
                  <a:cubicBezTo>
                    <a:pt x="179" y="46"/>
                    <a:pt x="163" y="41"/>
                    <a:pt x="155" y="35"/>
                  </a:cubicBezTo>
                  <a:cubicBezTo>
                    <a:pt x="155" y="35"/>
                    <a:pt x="155" y="35"/>
                    <a:pt x="155" y="35"/>
                  </a:cubicBezTo>
                  <a:cubicBezTo>
                    <a:pt x="155" y="35"/>
                    <a:pt x="154" y="34"/>
                    <a:pt x="154" y="34"/>
                  </a:cubicBezTo>
                  <a:cubicBezTo>
                    <a:pt x="153" y="34"/>
                    <a:pt x="153" y="33"/>
                    <a:pt x="152" y="33"/>
                  </a:cubicBezTo>
                  <a:cubicBezTo>
                    <a:pt x="154" y="34"/>
                    <a:pt x="154" y="34"/>
                    <a:pt x="154" y="34"/>
                  </a:cubicBezTo>
                  <a:cubicBezTo>
                    <a:pt x="151" y="34"/>
                    <a:pt x="147" y="32"/>
                    <a:pt x="144" y="30"/>
                  </a:cubicBezTo>
                  <a:cubicBezTo>
                    <a:pt x="130" y="30"/>
                    <a:pt x="130" y="30"/>
                    <a:pt x="130" y="30"/>
                  </a:cubicBezTo>
                  <a:cubicBezTo>
                    <a:pt x="127" y="28"/>
                    <a:pt x="123" y="22"/>
                    <a:pt x="116" y="20"/>
                  </a:cubicBezTo>
                  <a:cubicBezTo>
                    <a:pt x="115" y="19"/>
                    <a:pt x="111" y="20"/>
                    <a:pt x="110" y="17"/>
                  </a:cubicBezTo>
                  <a:cubicBezTo>
                    <a:pt x="104" y="18"/>
                    <a:pt x="97" y="28"/>
                    <a:pt x="93" y="29"/>
                  </a:cubicBezTo>
                  <a:cubicBezTo>
                    <a:pt x="85" y="31"/>
                    <a:pt x="84" y="32"/>
                    <a:pt x="80" y="36"/>
                  </a:cubicBezTo>
                  <a:cubicBezTo>
                    <a:pt x="79" y="37"/>
                    <a:pt x="74" y="45"/>
                    <a:pt x="71" y="45"/>
                  </a:cubicBezTo>
                  <a:cubicBezTo>
                    <a:pt x="67" y="45"/>
                    <a:pt x="60" y="37"/>
                    <a:pt x="60" y="35"/>
                  </a:cubicBezTo>
                  <a:cubicBezTo>
                    <a:pt x="55" y="35"/>
                    <a:pt x="52" y="32"/>
                    <a:pt x="52" y="30"/>
                  </a:cubicBezTo>
                  <a:cubicBezTo>
                    <a:pt x="52" y="26"/>
                    <a:pt x="52" y="18"/>
                    <a:pt x="52" y="11"/>
                  </a:cubicBezTo>
                  <a:cubicBezTo>
                    <a:pt x="43" y="9"/>
                    <a:pt x="36"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69" name="Freeform 49"/>
            <p:cNvSpPr>
              <a:spLocks/>
            </p:cNvSpPr>
            <p:nvPr/>
          </p:nvSpPr>
          <p:spPr bwMode="auto">
            <a:xfrm>
              <a:off x="8812" y="3162"/>
              <a:ext cx="73" cy="71"/>
            </a:xfrm>
            <a:custGeom>
              <a:avLst/>
              <a:gdLst>
                <a:gd name="T0" fmla="*/ 0 w 31"/>
                <a:gd name="T1" fmla="*/ 0 h 30"/>
                <a:gd name="T2" fmla="*/ 10 w 31"/>
                <a:gd name="T3" fmla="*/ 6 h 30"/>
                <a:gd name="T4" fmla="*/ 22 w 31"/>
                <a:gd name="T5" fmla="*/ 20 h 30"/>
                <a:gd name="T6" fmla="*/ 28 w 31"/>
                <a:gd name="T7" fmla="*/ 30 h 30"/>
                <a:gd name="T8" fmla="*/ 29 w 31"/>
                <a:gd name="T9" fmla="*/ 30 h 30"/>
                <a:gd name="T10" fmla="*/ 31 w 31"/>
                <a:gd name="T11" fmla="*/ 30 h 30"/>
                <a:gd name="T12" fmla="*/ 31 w 31"/>
                <a:gd name="T13" fmla="*/ 26 h 30"/>
                <a:gd name="T14" fmla="*/ 21 w 31"/>
                <a:gd name="T15" fmla="*/ 15 h 30"/>
                <a:gd name="T16" fmla="*/ 0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0" y="0"/>
                  </a:moveTo>
                  <a:cubicBezTo>
                    <a:pt x="2" y="4"/>
                    <a:pt x="6" y="4"/>
                    <a:pt x="10" y="6"/>
                  </a:cubicBezTo>
                  <a:cubicBezTo>
                    <a:pt x="17" y="11"/>
                    <a:pt x="16" y="17"/>
                    <a:pt x="22" y="20"/>
                  </a:cubicBezTo>
                  <a:cubicBezTo>
                    <a:pt x="21" y="25"/>
                    <a:pt x="21" y="29"/>
                    <a:pt x="28" y="30"/>
                  </a:cubicBezTo>
                  <a:cubicBezTo>
                    <a:pt x="28" y="30"/>
                    <a:pt x="28" y="30"/>
                    <a:pt x="29" y="30"/>
                  </a:cubicBezTo>
                  <a:cubicBezTo>
                    <a:pt x="29" y="30"/>
                    <a:pt x="30" y="30"/>
                    <a:pt x="31" y="30"/>
                  </a:cubicBezTo>
                  <a:cubicBezTo>
                    <a:pt x="30" y="29"/>
                    <a:pt x="31" y="27"/>
                    <a:pt x="31" y="26"/>
                  </a:cubicBezTo>
                  <a:cubicBezTo>
                    <a:pt x="31" y="19"/>
                    <a:pt x="25" y="20"/>
                    <a:pt x="21" y="15"/>
                  </a:cubicBezTo>
                  <a:cubicBezTo>
                    <a:pt x="15" y="10"/>
                    <a:pt x="10"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70" name="Freeform 50"/>
            <p:cNvSpPr>
              <a:spLocks/>
            </p:cNvSpPr>
            <p:nvPr/>
          </p:nvSpPr>
          <p:spPr bwMode="auto">
            <a:xfrm>
              <a:off x="8940" y="3263"/>
              <a:ext cx="35" cy="48"/>
            </a:xfrm>
            <a:custGeom>
              <a:avLst/>
              <a:gdLst>
                <a:gd name="T0" fmla="*/ 1 w 15"/>
                <a:gd name="T1" fmla="*/ 0 h 20"/>
                <a:gd name="T2" fmla="*/ 9 w 15"/>
                <a:gd name="T3" fmla="*/ 12 h 20"/>
                <a:gd name="T4" fmla="*/ 9 w 15"/>
                <a:gd name="T5" fmla="*/ 16 h 20"/>
                <a:gd name="T6" fmla="*/ 12 w 15"/>
                <a:gd name="T7" fmla="*/ 20 h 20"/>
                <a:gd name="T8" fmla="*/ 15 w 15"/>
                <a:gd name="T9" fmla="*/ 16 h 20"/>
                <a:gd name="T10" fmla="*/ 1 w 15"/>
                <a:gd name="T11" fmla="*/ 0 h 20"/>
              </a:gdLst>
              <a:ahLst/>
              <a:cxnLst>
                <a:cxn ang="0">
                  <a:pos x="T0" y="T1"/>
                </a:cxn>
                <a:cxn ang="0">
                  <a:pos x="T2" y="T3"/>
                </a:cxn>
                <a:cxn ang="0">
                  <a:pos x="T4" y="T5"/>
                </a:cxn>
                <a:cxn ang="0">
                  <a:pos x="T6" y="T7"/>
                </a:cxn>
                <a:cxn ang="0">
                  <a:pos x="T8" y="T9"/>
                </a:cxn>
                <a:cxn ang="0">
                  <a:pos x="T10" y="T11"/>
                </a:cxn>
              </a:cxnLst>
              <a:rect l="0" t="0" r="r" b="b"/>
              <a:pathLst>
                <a:path w="15" h="20">
                  <a:moveTo>
                    <a:pt x="1" y="0"/>
                  </a:moveTo>
                  <a:cubicBezTo>
                    <a:pt x="0" y="6"/>
                    <a:pt x="2" y="11"/>
                    <a:pt x="9" y="12"/>
                  </a:cubicBezTo>
                  <a:cubicBezTo>
                    <a:pt x="9" y="14"/>
                    <a:pt x="9" y="15"/>
                    <a:pt x="9" y="16"/>
                  </a:cubicBezTo>
                  <a:cubicBezTo>
                    <a:pt x="9" y="18"/>
                    <a:pt x="10" y="20"/>
                    <a:pt x="12" y="20"/>
                  </a:cubicBezTo>
                  <a:cubicBezTo>
                    <a:pt x="13" y="20"/>
                    <a:pt x="15" y="17"/>
                    <a:pt x="15" y="16"/>
                  </a:cubicBezTo>
                  <a:cubicBezTo>
                    <a:pt x="15" y="14"/>
                    <a:pt x="4" y="3"/>
                    <a:pt x="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71" name="Freeform 51"/>
            <p:cNvSpPr>
              <a:spLocks/>
            </p:cNvSpPr>
            <p:nvPr/>
          </p:nvSpPr>
          <p:spPr bwMode="auto">
            <a:xfrm>
              <a:off x="9183" y="3431"/>
              <a:ext cx="19" cy="26"/>
            </a:xfrm>
            <a:custGeom>
              <a:avLst/>
              <a:gdLst>
                <a:gd name="T0" fmla="*/ 0 w 8"/>
                <a:gd name="T1" fmla="*/ 0 h 11"/>
                <a:gd name="T2" fmla="*/ 8 w 8"/>
                <a:gd name="T3" fmla="*/ 11 h 11"/>
                <a:gd name="T4" fmla="*/ 8 w 8"/>
                <a:gd name="T5" fmla="*/ 8 h 11"/>
                <a:gd name="T6" fmla="*/ 0 w 8"/>
                <a:gd name="T7" fmla="*/ 0 h 11"/>
              </a:gdLst>
              <a:ahLst/>
              <a:cxnLst>
                <a:cxn ang="0">
                  <a:pos x="T0" y="T1"/>
                </a:cxn>
                <a:cxn ang="0">
                  <a:pos x="T2" y="T3"/>
                </a:cxn>
                <a:cxn ang="0">
                  <a:pos x="T4" y="T5"/>
                </a:cxn>
                <a:cxn ang="0">
                  <a:pos x="T6" y="T7"/>
                </a:cxn>
              </a:cxnLst>
              <a:rect l="0" t="0" r="r" b="b"/>
              <a:pathLst>
                <a:path w="8" h="11">
                  <a:moveTo>
                    <a:pt x="0" y="0"/>
                  </a:moveTo>
                  <a:cubicBezTo>
                    <a:pt x="0" y="3"/>
                    <a:pt x="3" y="11"/>
                    <a:pt x="8" y="11"/>
                  </a:cubicBezTo>
                  <a:cubicBezTo>
                    <a:pt x="8" y="10"/>
                    <a:pt x="8" y="9"/>
                    <a:pt x="8" y="8"/>
                  </a:cubicBezTo>
                  <a:cubicBezTo>
                    <a:pt x="8" y="4"/>
                    <a:pt x="4"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72" name="Freeform 52"/>
            <p:cNvSpPr>
              <a:spLocks/>
            </p:cNvSpPr>
            <p:nvPr/>
          </p:nvSpPr>
          <p:spPr bwMode="auto">
            <a:xfrm>
              <a:off x="9129" y="3412"/>
              <a:ext cx="40" cy="19"/>
            </a:xfrm>
            <a:custGeom>
              <a:avLst/>
              <a:gdLst>
                <a:gd name="T0" fmla="*/ 0 w 17"/>
                <a:gd name="T1" fmla="*/ 0 h 8"/>
                <a:gd name="T2" fmla="*/ 15 w 17"/>
                <a:gd name="T3" fmla="*/ 8 h 8"/>
                <a:gd name="T4" fmla="*/ 17 w 17"/>
                <a:gd name="T5" fmla="*/ 7 h 8"/>
                <a:gd name="T6" fmla="*/ 0 w 17"/>
                <a:gd name="T7" fmla="*/ 0 h 8"/>
              </a:gdLst>
              <a:ahLst/>
              <a:cxnLst>
                <a:cxn ang="0">
                  <a:pos x="T0" y="T1"/>
                </a:cxn>
                <a:cxn ang="0">
                  <a:pos x="T2" y="T3"/>
                </a:cxn>
                <a:cxn ang="0">
                  <a:pos x="T4" y="T5"/>
                </a:cxn>
                <a:cxn ang="0">
                  <a:pos x="T6" y="T7"/>
                </a:cxn>
              </a:cxnLst>
              <a:rect l="0" t="0" r="r" b="b"/>
              <a:pathLst>
                <a:path w="17" h="8">
                  <a:moveTo>
                    <a:pt x="0" y="0"/>
                  </a:moveTo>
                  <a:cubicBezTo>
                    <a:pt x="0" y="6"/>
                    <a:pt x="8" y="8"/>
                    <a:pt x="15" y="8"/>
                  </a:cubicBezTo>
                  <a:cubicBezTo>
                    <a:pt x="15" y="8"/>
                    <a:pt x="17" y="7"/>
                    <a:pt x="17" y="7"/>
                  </a:cubicBezTo>
                  <a:cubicBezTo>
                    <a:pt x="14" y="2"/>
                    <a:pt x="8"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73" name="Freeform 53"/>
            <p:cNvSpPr>
              <a:spLocks/>
            </p:cNvSpPr>
            <p:nvPr/>
          </p:nvSpPr>
          <p:spPr bwMode="auto">
            <a:xfrm>
              <a:off x="9133" y="3363"/>
              <a:ext cx="38" cy="40"/>
            </a:xfrm>
            <a:custGeom>
              <a:avLst/>
              <a:gdLst>
                <a:gd name="T0" fmla="*/ 0 w 16"/>
                <a:gd name="T1" fmla="*/ 0 h 17"/>
                <a:gd name="T2" fmla="*/ 16 w 16"/>
                <a:gd name="T3" fmla="*/ 17 h 17"/>
                <a:gd name="T4" fmla="*/ 0 w 16"/>
                <a:gd name="T5" fmla="*/ 0 h 17"/>
              </a:gdLst>
              <a:ahLst/>
              <a:cxnLst>
                <a:cxn ang="0">
                  <a:pos x="T0" y="T1"/>
                </a:cxn>
                <a:cxn ang="0">
                  <a:pos x="T2" y="T3"/>
                </a:cxn>
                <a:cxn ang="0">
                  <a:pos x="T4" y="T5"/>
                </a:cxn>
              </a:cxnLst>
              <a:rect l="0" t="0" r="r" b="b"/>
              <a:pathLst>
                <a:path w="16" h="17">
                  <a:moveTo>
                    <a:pt x="0" y="0"/>
                  </a:moveTo>
                  <a:cubicBezTo>
                    <a:pt x="1" y="4"/>
                    <a:pt x="10" y="17"/>
                    <a:pt x="16" y="17"/>
                  </a:cubicBezTo>
                  <a:cubicBezTo>
                    <a:pt x="13" y="9"/>
                    <a:pt x="8"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74" name="Freeform 54"/>
            <p:cNvSpPr>
              <a:spLocks/>
            </p:cNvSpPr>
            <p:nvPr/>
          </p:nvSpPr>
          <p:spPr bwMode="auto">
            <a:xfrm>
              <a:off x="9058" y="3332"/>
              <a:ext cx="49" cy="28"/>
            </a:xfrm>
            <a:custGeom>
              <a:avLst/>
              <a:gdLst>
                <a:gd name="T0" fmla="*/ 2 w 21"/>
                <a:gd name="T1" fmla="*/ 0 h 12"/>
                <a:gd name="T2" fmla="*/ 1 w 21"/>
                <a:gd name="T3" fmla="*/ 2 h 12"/>
                <a:gd name="T4" fmla="*/ 0 w 21"/>
                <a:gd name="T5" fmla="*/ 2 h 12"/>
                <a:gd name="T6" fmla="*/ 17 w 21"/>
                <a:gd name="T7" fmla="*/ 12 h 12"/>
                <a:gd name="T8" fmla="*/ 21 w 21"/>
                <a:gd name="T9" fmla="*/ 11 h 12"/>
                <a:gd name="T10" fmla="*/ 2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2" y="0"/>
                  </a:moveTo>
                  <a:cubicBezTo>
                    <a:pt x="1" y="2"/>
                    <a:pt x="1" y="2"/>
                    <a:pt x="1" y="2"/>
                  </a:cubicBezTo>
                  <a:cubicBezTo>
                    <a:pt x="0" y="2"/>
                    <a:pt x="0" y="2"/>
                    <a:pt x="0" y="2"/>
                  </a:cubicBezTo>
                  <a:cubicBezTo>
                    <a:pt x="0" y="8"/>
                    <a:pt x="12" y="12"/>
                    <a:pt x="17" y="12"/>
                  </a:cubicBezTo>
                  <a:cubicBezTo>
                    <a:pt x="18" y="12"/>
                    <a:pt x="20" y="12"/>
                    <a:pt x="21" y="11"/>
                  </a:cubicBezTo>
                  <a:cubicBezTo>
                    <a:pt x="18" y="6"/>
                    <a:pt x="7" y="3"/>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75" name="Freeform 55"/>
            <p:cNvSpPr>
              <a:spLocks noEditPoints="1"/>
            </p:cNvSpPr>
            <p:nvPr/>
          </p:nvSpPr>
          <p:spPr bwMode="auto">
            <a:xfrm>
              <a:off x="9001" y="3301"/>
              <a:ext cx="31" cy="19"/>
            </a:xfrm>
            <a:custGeom>
              <a:avLst/>
              <a:gdLst>
                <a:gd name="T0" fmla="*/ 3 w 13"/>
                <a:gd name="T1" fmla="*/ 2 h 8"/>
                <a:gd name="T2" fmla="*/ 0 w 13"/>
                <a:gd name="T3" fmla="*/ 2 h 8"/>
                <a:gd name="T4" fmla="*/ 8 w 13"/>
                <a:gd name="T5" fmla="*/ 8 h 8"/>
                <a:gd name="T6" fmla="*/ 13 w 13"/>
                <a:gd name="T7" fmla="*/ 8 h 8"/>
                <a:gd name="T8" fmla="*/ 3 w 13"/>
                <a:gd name="T9" fmla="*/ 2 h 8"/>
                <a:gd name="T10" fmla="*/ 0 w 13"/>
                <a:gd name="T11" fmla="*/ 0 h 8"/>
                <a:gd name="T12" fmla="*/ 3 w 13"/>
                <a:gd name="T13" fmla="*/ 2 h 8"/>
                <a:gd name="T14" fmla="*/ 3 w 13"/>
                <a:gd name="T15" fmla="*/ 2 h 8"/>
                <a:gd name="T16" fmla="*/ 0 w 1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3" y="2"/>
                  </a:moveTo>
                  <a:cubicBezTo>
                    <a:pt x="3" y="2"/>
                    <a:pt x="1" y="2"/>
                    <a:pt x="0" y="2"/>
                  </a:cubicBezTo>
                  <a:cubicBezTo>
                    <a:pt x="8" y="8"/>
                    <a:pt x="8" y="8"/>
                    <a:pt x="8" y="8"/>
                  </a:cubicBezTo>
                  <a:cubicBezTo>
                    <a:pt x="13" y="8"/>
                    <a:pt x="13" y="8"/>
                    <a:pt x="13" y="8"/>
                  </a:cubicBezTo>
                  <a:cubicBezTo>
                    <a:pt x="10" y="4"/>
                    <a:pt x="7" y="4"/>
                    <a:pt x="3" y="2"/>
                  </a:cubicBezTo>
                  <a:moveTo>
                    <a:pt x="0" y="0"/>
                  </a:moveTo>
                  <a:cubicBezTo>
                    <a:pt x="1" y="1"/>
                    <a:pt x="2" y="1"/>
                    <a:pt x="3" y="2"/>
                  </a:cubicBezTo>
                  <a:cubicBezTo>
                    <a:pt x="3" y="2"/>
                    <a:pt x="3" y="2"/>
                    <a:pt x="3" y="2"/>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76" name="Freeform 56"/>
            <p:cNvSpPr>
              <a:spLocks/>
            </p:cNvSpPr>
            <p:nvPr/>
          </p:nvSpPr>
          <p:spPr bwMode="auto">
            <a:xfrm>
              <a:off x="8573" y="4607"/>
              <a:ext cx="137" cy="130"/>
            </a:xfrm>
            <a:custGeom>
              <a:avLst/>
              <a:gdLst>
                <a:gd name="T0" fmla="*/ 52 w 58"/>
                <a:gd name="T1" fmla="*/ 0 h 55"/>
                <a:gd name="T2" fmla="*/ 29 w 58"/>
                <a:gd name="T3" fmla="*/ 5 h 55"/>
                <a:gd name="T4" fmla="*/ 7 w 58"/>
                <a:gd name="T5" fmla="*/ 2 h 55"/>
                <a:gd name="T6" fmla="*/ 0 w 58"/>
                <a:gd name="T7" fmla="*/ 5 h 55"/>
                <a:gd name="T8" fmla="*/ 33 w 58"/>
                <a:gd name="T9" fmla="*/ 55 h 55"/>
                <a:gd name="T10" fmla="*/ 58 w 58"/>
                <a:gd name="T11" fmla="*/ 16 h 55"/>
                <a:gd name="T12" fmla="*/ 52 w 5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52" y="0"/>
                  </a:moveTo>
                  <a:cubicBezTo>
                    <a:pt x="45" y="2"/>
                    <a:pt x="36" y="5"/>
                    <a:pt x="29" y="5"/>
                  </a:cubicBezTo>
                  <a:cubicBezTo>
                    <a:pt x="29" y="5"/>
                    <a:pt x="16" y="2"/>
                    <a:pt x="7" y="2"/>
                  </a:cubicBezTo>
                  <a:cubicBezTo>
                    <a:pt x="3" y="2"/>
                    <a:pt x="0" y="2"/>
                    <a:pt x="0" y="5"/>
                  </a:cubicBezTo>
                  <a:cubicBezTo>
                    <a:pt x="0" y="16"/>
                    <a:pt x="17" y="55"/>
                    <a:pt x="33" y="55"/>
                  </a:cubicBezTo>
                  <a:cubicBezTo>
                    <a:pt x="44" y="55"/>
                    <a:pt x="58" y="27"/>
                    <a:pt x="58" y="16"/>
                  </a:cubicBezTo>
                  <a:cubicBezTo>
                    <a:pt x="58" y="9"/>
                    <a:pt x="54" y="6"/>
                    <a:pt x="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77" name="Freeform 57"/>
            <p:cNvSpPr>
              <a:spLocks/>
            </p:cNvSpPr>
            <p:nvPr/>
          </p:nvSpPr>
          <p:spPr bwMode="auto">
            <a:xfrm>
              <a:off x="8691" y="4574"/>
              <a:ext cx="17" cy="21"/>
            </a:xfrm>
            <a:custGeom>
              <a:avLst/>
              <a:gdLst>
                <a:gd name="T0" fmla="*/ 7 w 7"/>
                <a:gd name="T1" fmla="*/ 0 h 9"/>
                <a:gd name="T2" fmla="*/ 4 w 7"/>
                <a:gd name="T3" fmla="*/ 0 h 9"/>
                <a:gd name="T4" fmla="*/ 0 w 7"/>
                <a:gd name="T5" fmla="*/ 0 h 9"/>
                <a:gd name="T6" fmla="*/ 5 w 7"/>
                <a:gd name="T7" fmla="*/ 9 h 9"/>
                <a:gd name="T8" fmla="*/ 7 w 7"/>
                <a:gd name="T9" fmla="*/ 0 h 9"/>
              </a:gdLst>
              <a:ahLst/>
              <a:cxnLst>
                <a:cxn ang="0">
                  <a:pos x="T0" y="T1"/>
                </a:cxn>
                <a:cxn ang="0">
                  <a:pos x="T2" y="T3"/>
                </a:cxn>
                <a:cxn ang="0">
                  <a:pos x="T4" y="T5"/>
                </a:cxn>
                <a:cxn ang="0">
                  <a:pos x="T6" y="T7"/>
                </a:cxn>
                <a:cxn ang="0">
                  <a:pos x="T8" y="T9"/>
                </a:cxn>
              </a:cxnLst>
              <a:rect l="0" t="0" r="r" b="b"/>
              <a:pathLst>
                <a:path w="7" h="9">
                  <a:moveTo>
                    <a:pt x="7" y="0"/>
                  </a:moveTo>
                  <a:cubicBezTo>
                    <a:pt x="6" y="0"/>
                    <a:pt x="5" y="0"/>
                    <a:pt x="4" y="0"/>
                  </a:cubicBezTo>
                  <a:cubicBezTo>
                    <a:pt x="3" y="0"/>
                    <a:pt x="1" y="0"/>
                    <a:pt x="0" y="0"/>
                  </a:cubicBezTo>
                  <a:cubicBezTo>
                    <a:pt x="0" y="4"/>
                    <a:pt x="1" y="7"/>
                    <a:pt x="5" y="9"/>
                  </a:cubicBezTo>
                  <a:cubicBezTo>
                    <a:pt x="6" y="6"/>
                    <a:pt x="7" y="5"/>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78" name="Freeform 58"/>
            <p:cNvSpPr>
              <a:spLocks/>
            </p:cNvSpPr>
            <p:nvPr/>
          </p:nvSpPr>
          <p:spPr bwMode="auto">
            <a:xfrm>
              <a:off x="8285" y="4403"/>
              <a:ext cx="45" cy="15"/>
            </a:xfrm>
            <a:custGeom>
              <a:avLst/>
              <a:gdLst>
                <a:gd name="T0" fmla="*/ 10 w 19"/>
                <a:gd name="T1" fmla="*/ 0 h 6"/>
                <a:gd name="T2" fmla="*/ 0 w 19"/>
                <a:gd name="T3" fmla="*/ 3 h 6"/>
                <a:gd name="T4" fmla="*/ 9 w 19"/>
                <a:gd name="T5" fmla="*/ 6 h 6"/>
                <a:gd name="T6" fmla="*/ 19 w 19"/>
                <a:gd name="T7" fmla="*/ 3 h 6"/>
                <a:gd name="T8" fmla="*/ 10 w 19"/>
                <a:gd name="T9" fmla="*/ 0 h 6"/>
              </a:gdLst>
              <a:ahLst/>
              <a:cxnLst>
                <a:cxn ang="0">
                  <a:pos x="T0" y="T1"/>
                </a:cxn>
                <a:cxn ang="0">
                  <a:pos x="T2" y="T3"/>
                </a:cxn>
                <a:cxn ang="0">
                  <a:pos x="T4" y="T5"/>
                </a:cxn>
                <a:cxn ang="0">
                  <a:pos x="T6" y="T7"/>
                </a:cxn>
                <a:cxn ang="0">
                  <a:pos x="T8" y="T9"/>
                </a:cxn>
              </a:cxnLst>
              <a:rect l="0" t="0" r="r" b="b"/>
              <a:pathLst>
                <a:path w="19" h="6">
                  <a:moveTo>
                    <a:pt x="10" y="0"/>
                  </a:moveTo>
                  <a:cubicBezTo>
                    <a:pt x="8" y="0"/>
                    <a:pt x="5" y="1"/>
                    <a:pt x="0" y="3"/>
                  </a:cubicBezTo>
                  <a:cubicBezTo>
                    <a:pt x="3" y="5"/>
                    <a:pt x="6" y="6"/>
                    <a:pt x="9" y="6"/>
                  </a:cubicBezTo>
                  <a:cubicBezTo>
                    <a:pt x="12" y="6"/>
                    <a:pt x="16" y="5"/>
                    <a:pt x="19" y="3"/>
                  </a:cubicBezTo>
                  <a:cubicBezTo>
                    <a:pt x="15" y="1"/>
                    <a:pt x="13"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79" name="Freeform 59"/>
            <p:cNvSpPr>
              <a:spLocks/>
            </p:cNvSpPr>
            <p:nvPr/>
          </p:nvSpPr>
          <p:spPr bwMode="auto">
            <a:xfrm>
              <a:off x="8053" y="3476"/>
              <a:ext cx="50" cy="19"/>
            </a:xfrm>
            <a:custGeom>
              <a:avLst/>
              <a:gdLst>
                <a:gd name="T0" fmla="*/ 17 w 21"/>
                <a:gd name="T1" fmla="*/ 0 h 8"/>
                <a:gd name="T2" fmla="*/ 0 w 21"/>
                <a:gd name="T3" fmla="*/ 3 h 8"/>
                <a:gd name="T4" fmla="*/ 16 w 21"/>
                <a:gd name="T5" fmla="*/ 8 h 8"/>
                <a:gd name="T6" fmla="*/ 21 w 21"/>
                <a:gd name="T7" fmla="*/ 8 h 8"/>
                <a:gd name="T8" fmla="*/ 21 w 21"/>
                <a:gd name="T9" fmla="*/ 0 h 8"/>
                <a:gd name="T10" fmla="*/ 17 w 21"/>
                <a:gd name="T11" fmla="*/ 0 h 8"/>
              </a:gdLst>
              <a:ahLst/>
              <a:cxnLst>
                <a:cxn ang="0">
                  <a:pos x="T0" y="T1"/>
                </a:cxn>
                <a:cxn ang="0">
                  <a:pos x="T2" y="T3"/>
                </a:cxn>
                <a:cxn ang="0">
                  <a:pos x="T4" y="T5"/>
                </a:cxn>
                <a:cxn ang="0">
                  <a:pos x="T6" y="T7"/>
                </a:cxn>
                <a:cxn ang="0">
                  <a:pos x="T8" y="T9"/>
                </a:cxn>
                <a:cxn ang="0">
                  <a:pos x="T10" y="T11"/>
                </a:cxn>
              </a:cxnLst>
              <a:rect l="0" t="0" r="r" b="b"/>
              <a:pathLst>
                <a:path w="21" h="8">
                  <a:moveTo>
                    <a:pt x="17" y="0"/>
                  </a:moveTo>
                  <a:cubicBezTo>
                    <a:pt x="12" y="0"/>
                    <a:pt x="8" y="1"/>
                    <a:pt x="0" y="3"/>
                  </a:cubicBezTo>
                  <a:cubicBezTo>
                    <a:pt x="2" y="5"/>
                    <a:pt x="9" y="8"/>
                    <a:pt x="16" y="8"/>
                  </a:cubicBezTo>
                  <a:cubicBezTo>
                    <a:pt x="17" y="8"/>
                    <a:pt x="19" y="8"/>
                    <a:pt x="21" y="8"/>
                  </a:cubicBezTo>
                  <a:cubicBezTo>
                    <a:pt x="21" y="0"/>
                    <a:pt x="21" y="0"/>
                    <a:pt x="21" y="0"/>
                  </a:cubicBezTo>
                  <a:cubicBezTo>
                    <a:pt x="19" y="0"/>
                    <a:pt x="1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80" name="Freeform 60"/>
            <p:cNvSpPr>
              <a:spLocks/>
            </p:cNvSpPr>
            <p:nvPr/>
          </p:nvSpPr>
          <p:spPr bwMode="auto">
            <a:xfrm>
              <a:off x="7455" y="3457"/>
              <a:ext cx="1437" cy="1086"/>
            </a:xfrm>
            <a:custGeom>
              <a:avLst/>
              <a:gdLst>
                <a:gd name="T0" fmla="*/ 431 w 608"/>
                <a:gd name="T1" fmla="*/ 18 h 459"/>
                <a:gd name="T2" fmla="*/ 408 w 608"/>
                <a:gd name="T3" fmla="*/ 108 h 459"/>
                <a:gd name="T4" fmla="*/ 353 w 608"/>
                <a:gd name="T5" fmla="*/ 81 h 459"/>
                <a:gd name="T6" fmla="*/ 337 w 608"/>
                <a:gd name="T7" fmla="*/ 65 h 459"/>
                <a:gd name="T8" fmla="*/ 356 w 608"/>
                <a:gd name="T9" fmla="*/ 28 h 459"/>
                <a:gd name="T10" fmla="*/ 330 w 608"/>
                <a:gd name="T11" fmla="*/ 23 h 459"/>
                <a:gd name="T12" fmla="*/ 292 w 608"/>
                <a:gd name="T13" fmla="*/ 20 h 459"/>
                <a:gd name="T14" fmla="*/ 253 w 608"/>
                <a:gd name="T15" fmla="*/ 36 h 459"/>
                <a:gd name="T16" fmla="*/ 243 w 608"/>
                <a:gd name="T17" fmla="*/ 68 h 459"/>
                <a:gd name="T18" fmla="*/ 224 w 608"/>
                <a:gd name="T19" fmla="*/ 69 h 459"/>
                <a:gd name="T20" fmla="*/ 180 w 608"/>
                <a:gd name="T21" fmla="*/ 60 h 459"/>
                <a:gd name="T22" fmla="*/ 157 w 608"/>
                <a:gd name="T23" fmla="*/ 85 h 459"/>
                <a:gd name="T24" fmla="*/ 143 w 608"/>
                <a:gd name="T25" fmla="*/ 92 h 459"/>
                <a:gd name="T26" fmla="*/ 137 w 608"/>
                <a:gd name="T27" fmla="*/ 114 h 459"/>
                <a:gd name="T28" fmla="*/ 39 w 608"/>
                <a:gd name="T29" fmla="*/ 159 h 459"/>
                <a:gd name="T30" fmla="*/ 10 w 608"/>
                <a:gd name="T31" fmla="*/ 173 h 459"/>
                <a:gd name="T32" fmla="*/ 5 w 608"/>
                <a:gd name="T33" fmla="*/ 210 h 459"/>
                <a:gd name="T34" fmla="*/ 11 w 608"/>
                <a:gd name="T35" fmla="*/ 245 h 459"/>
                <a:gd name="T36" fmla="*/ 3 w 608"/>
                <a:gd name="T37" fmla="*/ 245 h 459"/>
                <a:gd name="T38" fmla="*/ 28 w 608"/>
                <a:gd name="T39" fmla="*/ 314 h 459"/>
                <a:gd name="T40" fmla="*/ 27 w 608"/>
                <a:gd name="T41" fmla="*/ 371 h 459"/>
                <a:gd name="T42" fmla="*/ 111 w 608"/>
                <a:gd name="T43" fmla="*/ 372 h 459"/>
                <a:gd name="T44" fmla="*/ 126 w 608"/>
                <a:gd name="T45" fmla="*/ 372 h 459"/>
                <a:gd name="T46" fmla="*/ 222 w 608"/>
                <a:gd name="T47" fmla="*/ 342 h 459"/>
                <a:gd name="T48" fmla="*/ 313 w 608"/>
                <a:gd name="T49" fmla="*/ 346 h 459"/>
                <a:gd name="T50" fmla="*/ 337 w 608"/>
                <a:gd name="T51" fmla="*/ 387 h 459"/>
                <a:gd name="T52" fmla="*/ 356 w 608"/>
                <a:gd name="T53" fmla="*/ 388 h 459"/>
                <a:gd name="T54" fmla="*/ 374 w 608"/>
                <a:gd name="T55" fmla="*/ 382 h 459"/>
                <a:gd name="T56" fmla="*/ 380 w 608"/>
                <a:gd name="T57" fmla="*/ 387 h 459"/>
                <a:gd name="T58" fmla="*/ 383 w 608"/>
                <a:gd name="T59" fmla="*/ 399 h 459"/>
                <a:gd name="T60" fmla="*/ 394 w 608"/>
                <a:gd name="T61" fmla="*/ 398 h 459"/>
                <a:gd name="T62" fmla="*/ 456 w 608"/>
                <a:gd name="T63" fmla="*/ 454 h 459"/>
                <a:gd name="T64" fmla="*/ 503 w 608"/>
                <a:gd name="T65" fmla="*/ 459 h 459"/>
                <a:gd name="T66" fmla="*/ 557 w 608"/>
                <a:gd name="T67" fmla="*/ 421 h 459"/>
                <a:gd name="T68" fmla="*/ 596 w 608"/>
                <a:gd name="T69" fmla="*/ 337 h 459"/>
                <a:gd name="T70" fmla="*/ 600 w 608"/>
                <a:gd name="T71" fmla="*/ 311 h 459"/>
                <a:gd name="T72" fmla="*/ 594 w 608"/>
                <a:gd name="T73" fmla="*/ 223 h 459"/>
                <a:gd name="T74" fmla="*/ 565 w 608"/>
                <a:gd name="T75" fmla="*/ 181 h 459"/>
                <a:gd name="T76" fmla="*/ 538 w 608"/>
                <a:gd name="T77" fmla="*/ 151 h 459"/>
                <a:gd name="T78" fmla="*/ 489 w 608"/>
                <a:gd name="T79" fmla="*/ 90 h 459"/>
                <a:gd name="T80" fmla="*/ 462 w 608"/>
                <a:gd name="T81" fmla="*/ 55 h 459"/>
                <a:gd name="T82" fmla="*/ 445 w 608"/>
                <a:gd name="T8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8" h="459">
                  <a:moveTo>
                    <a:pt x="445" y="0"/>
                  </a:moveTo>
                  <a:cubicBezTo>
                    <a:pt x="436" y="4"/>
                    <a:pt x="439" y="11"/>
                    <a:pt x="431" y="18"/>
                  </a:cubicBezTo>
                  <a:cubicBezTo>
                    <a:pt x="431" y="65"/>
                    <a:pt x="431" y="65"/>
                    <a:pt x="431" y="65"/>
                  </a:cubicBezTo>
                  <a:cubicBezTo>
                    <a:pt x="428" y="77"/>
                    <a:pt x="425" y="108"/>
                    <a:pt x="408" y="108"/>
                  </a:cubicBezTo>
                  <a:cubicBezTo>
                    <a:pt x="398" y="108"/>
                    <a:pt x="396" y="97"/>
                    <a:pt x="388" y="94"/>
                  </a:cubicBezTo>
                  <a:cubicBezTo>
                    <a:pt x="375" y="89"/>
                    <a:pt x="367" y="86"/>
                    <a:pt x="353" y="81"/>
                  </a:cubicBezTo>
                  <a:cubicBezTo>
                    <a:pt x="351" y="81"/>
                    <a:pt x="351" y="73"/>
                    <a:pt x="348" y="70"/>
                  </a:cubicBezTo>
                  <a:cubicBezTo>
                    <a:pt x="345" y="68"/>
                    <a:pt x="337" y="69"/>
                    <a:pt x="337" y="65"/>
                  </a:cubicBezTo>
                  <a:cubicBezTo>
                    <a:pt x="344" y="39"/>
                    <a:pt x="344" y="39"/>
                    <a:pt x="344" y="39"/>
                  </a:cubicBezTo>
                  <a:cubicBezTo>
                    <a:pt x="348" y="36"/>
                    <a:pt x="356" y="35"/>
                    <a:pt x="356" y="28"/>
                  </a:cubicBezTo>
                  <a:cubicBezTo>
                    <a:pt x="356" y="24"/>
                    <a:pt x="348" y="19"/>
                    <a:pt x="345" y="19"/>
                  </a:cubicBezTo>
                  <a:cubicBezTo>
                    <a:pt x="339" y="19"/>
                    <a:pt x="337" y="23"/>
                    <a:pt x="330" y="23"/>
                  </a:cubicBezTo>
                  <a:cubicBezTo>
                    <a:pt x="311" y="23"/>
                    <a:pt x="301" y="16"/>
                    <a:pt x="283" y="8"/>
                  </a:cubicBezTo>
                  <a:cubicBezTo>
                    <a:pt x="284" y="14"/>
                    <a:pt x="289" y="16"/>
                    <a:pt x="292" y="20"/>
                  </a:cubicBezTo>
                  <a:cubicBezTo>
                    <a:pt x="291" y="21"/>
                    <a:pt x="286" y="24"/>
                    <a:pt x="283" y="24"/>
                  </a:cubicBezTo>
                  <a:cubicBezTo>
                    <a:pt x="274" y="24"/>
                    <a:pt x="253" y="29"/>
                    <a:pt x="253" y="36"/>
                  </a:cubicBezTo>
                  <a:cubicBezTo>
                    <a:pt x="253" y="44"/>
                    <a:pt x="245" y="47"/>
                    <a:pt x="245" y="55"/>
                  </a:cubicBezTo>
                  <a:cubicBezTo>
                    <a:pt x="245" y="59"/>
                    <a:pt x="246" y="63"/>
                    <a:pt x="243" y="68"/>
                  </a:cubicBezTo>
                  <a:cubicBezTo>
                    <a:pt x="242" y="67"/>
                    <a:pt x="238" y="64"/>
                    <a:pt x="235" y="64"/>
                  </a:cubicBezTo>
                  <a:cubicBezTo>
                    <a:pt x="231" y="64"/>
                    <a:pt x="226" y="66"/>
                    <a:pt x="224" y="69"/>
                  </a:cubicBezTo>
                  <a:cubicBezTo>
                    <a:pt x="223" y="60"/>
                    <a:pt x="217" y="49"/>
                    <a:pt x="208" y="49"/>
                  </a:cubicBezTo>
                  <a:cubicBezTo>
                    <a:pt x="197" y="49"/>
                    <a:pt x="194" y="60"/>
                    <a:pt x="180" y="60"/>
                  </a:cubicBezTo>
                  <a:cubicBezTo>
                    <a:pt x="179" y="72"/>
                    <a:pt x="168" y="74"/>
                    <a:pt x="168" y="89"/>
                  </a:cubicBezTo>
                  <a:cubicBezTo>
                    <a:pt x="164" y="89"/>
                    <a:pt x="161" y="87"/>
                    <a:pt x="157" y="85"/>
                  </a:cubicBezTo>
                  <a:cubicBezTo>
                    <a:pt x="154" y="91"/>
                    <a:pt x="157" y="98"/>
                    <a:pt x="151" y="102"/>
                  </a:cubicBezTo>
                  <a:cubicBezTo>
                    <a:pt x="149" y="98"/>
                    <a:pt x="146" y="96"/>
                    <a:pt x="143" y="92"/>
                  </a:cubicBezTo>
                  <a:cubicBezTo>
                    <a:pt x="138" y="94"/>
                    <a:pt x="137" y="100"/>
                    <a:pt x="137" y="105"/>
                  </a:cubicBezTo>
                  <a:cubicBezTo>
                    <a:pt x="137" y="108"/>
                    <a:pt x="137" y="111"/>
                    <a:pt x="137" y="114"/>
                  </a:cubicBezTo>
                  <a:cubicBezTo>
                    <a:pt x="137" y="132"/>
                    <a:pt x="93" y="147"/>
                    <a:pt x="74" y="150"/>
                  </a:cubicBezTo>
                  <a:cubicBezTo>
                    <a:pt x="64" y="151"/>
                    <a:pt x="45" y="152"/>
                    <a:pt x="39" y="159"/>
                  </a:cubicBezTo>
                  <a:cubicBezTo>
                    <a:pt x="33" y="164"/>
                    <a:pt x="21" y="178"/>
                    <a:pt x="11" y="179"/>
                  </a:cubicBezTo>
                  <a:cubicBezTo>
                    <a:pt x="11" y="177"/>
                    <a:pt x="11" y="175"/>
                    <a:pt x="10" y="173"/>
                  </a:cubicBezTo>
                  <a:cubicBezTo>
                    <a:pt x="8" y="174"/>
                    <a:pt x="5" y="176"/>
                    <a:pt x="5" y="180"/>
                  </a:cubicBezTo>
                  <a:cubicBezTo>
                    <a:pt x="5" y="194"/>
                    <a:pt x="5" y="195"/>
                    <a:pt x="5" y="210"/>
                  </a:cubicBezTo>
                  <a:cubicBezTo>
                    <a:pt x="5" y="224"/>
                    <a:pt x="11" y="230"/>
                    <a:pt x="11" y="238"/>
                  </a:cubicBezTo>
                  <a:cubicBezTo>
                    <a:pt x="11" y="240"/>
                    <a:pt x="12" y="243"/>
                    <a:pt x="11" y="245"/>
                  </a:cubicBezTo>
                  <a:cubicBezTo>
                    <a:pt x="9" y="243"/>
                    <a:pt x="7" y="240"/>
                    <a:pt x="6" y="238"/>
                  </a:cubicBezTo>
                  <a:cubicBezTo>
                    <a:pt x="5" y="240"/>
                    <a:pt x="4" y="243"/>
                    <a:pt x="3" y="245"/>
                  </a:cubicBezTo>
                  <a:cubicBezTo>
                    <a:pt x="0" y="253"/>
                    <a:pt x="11" y="255"/>
                    <a:pt x="14" y="263"/>
                  </a:cubicBezTo>
                  <a:cubicBezTo>
                    <a:pt x="20" y="284"/>
                    <a:pt x="22" y="291"/>
                    <a:pt x="28" y="314"/>
                  </a:cubicBezTo>
                  <a:cubicBezTo>
                    <a:pt x="31" y="324"/>
                    <a:pt x="39" y="332"/>
                    <a:pt x="39" y="348"/>
                  </a:cubicBezTo>
                  <a:cubicBezTo>
                    <a:pt x="39" y="360"/>
                    <a:pt x="27" y="364"/>
                    <a:pt x="27" y="371"/>
                  </a:cubicBezTo>
                  <a:cubicBezTo>
                    <a:pt x="27" y="379"/>
                    <a:pt x="52" y="390"/>
                    <a:pt x="61" y="390"/>
                  </a:cubicBezTo>
                  <a:cubicBezTo>
                    <a:pt x="85" y="390"/>
                    <a:pt x="93" y="372"/>
                    <a:pt x="111" y="372"/>
                  </a:cubicBezTo>
                  <a:cubicBezTo>
                    <a:pt x="115" y="372"/>
                    <a:pt x="117" y="371"/>
                    <a:pt x="120" y="371"/>
                  </a:cubicBezTo>
                  <a:cubicBezTo>
                    <a:pt x="121" y="371"/>
                    <a:pt x="123" y="371"/>
                    <a:pt x="126" y="372"/>
                  </a:cubicBezTo>
                  <a:cubicBezTo>
                    <a:pt x="138" y="372"/>
                    <a:pt x="147" y="370"/>
                    <a:pt x="158" y="369"/>
                  </a:cubicBezTo>
                  <a:cubicBezTo>
                    <a:pt x="162" y="342"/>
                    <a:pt x="195" y="351"/>
                    <a:pt x="222" y="342"/>
                  </a:cubicBezTo>
                  <a:cubicBezTo>
                    <a:pt x="234" y="339"/>
                    <a:pt x="237" y="330"/>
                    <a:pt x="256" y="330"/>
                  </a:cubicBezTo>
                  <a:cubicBezTo>
                    <a:pt x="274" y="330"/>
                    <a:pt x="305" y="336"/>
                    <a:pt x="313" y="346"/>
                  </a:cubicBezTo>
                  <a:cubicBezTo>
                    <a:pt x="318" y="352"/>
                    <a:pt x="329" y="378"/>
                    <a:pt x="333" y="378"/>
                  </a:cubicBezTo>
                  <a:cubicBezTo>
                    <a:pt x="333" y="378"/>
                    <a:pt x="331" y="387"/>
                    <a:pt x="337" y="387"/>
                  </a:cubicBezTo>
                  <a:cubicBezTo>
                    <a:pt x="348" y="387"/>
                    <a:pt x="361" y="360"/>
                    <a:pt x="371" y="350"/>
                  </a:cubicBezTo>
                  <a:cubicBezTo>
                    <a:pt x="371" y="358"/>
                    <a:pt x="369" y="386"/>
                    <a:pt x="356" y="388"/>
                  </a:cubicBezTo>
                  <a:cubicBezTo>
                    <a:pt x="356" y="391"/>
                    <a:pt x="358" y="394"/>
                    <a:pt x="361" y="394"/>
                  </a:cubicBezTo>
                  <a:cubicBezTo>
                    <a:pt x="369" y="394"/>
                    <a:pt x="369" y="384"/>
                    <a:pt x="374" y="382"/>
                  </a:cubicBezTo>
                  <a:cubicBezTo>
                    <a:pt x="374" y="380"/>
                    <a:pt x="375" y="378"/>
                    <a:pt x="375" y="377"/>
                  </a:cubicBezTo>
                  <a:cubicBezTo>
                    <a:pt x="377" y="379"/>
                    <a:pt x="380" y="381"/>
                    <a:pt x="380" y="387"/>
                  </a:cubicBezTo>
                  <a:cubicBezTo>
                    <a:pt x="380" y="393"/>
                    <a:pt x="378" y="396"/>
                    <a:pt x="377" y="399"/>
                  </a:cubicBezTo>
                  <a:cubicBezTo>
                    <a:pt x="383" y="399"/>
                    <a:pt x="383" y="399"/>
                    <a:pt x="383" y="399"/>
                  </a:cubicBezTo>
                  <a:cubicBezTo>
                    <a:pt x="387" y="398"/>
                    <a:pt x="390" y="397"/>
                    <a:pt x="394" y="395"/>
                  </a:cubicBezTo>
                  <a:cubicBezTo>
                    <a:pt x="394" y="396"/>
                    <a:pt x="394" y="398"/>
                    <a:pt x="394" y="398"/>
                  </a:cubicBezTo>
                  <a:cubicBezTo>
                    <a:pt x="395" y="405"/>
                    <a:pt x="402" y="411"/>
                    <a:pt x="402" y="419"/>
                  </a:cubicBezTo>
                  <a:cubicBezTo>
                    <a:pt x="402" y="441"/>
                    <a:pt x="435" y="454"/>
                    <a:pt x="456" y="454"/>
                  </a:cubicBezTo>
                  <a:cubicBezTo>
                    <a:pt x="469" y="454"/>
                    <a:pt x="465" y="444"/>
                    <a:pt x="477" y="443"/>
                  </a:cubicBezTo>
                  <a:cubicBezTo>
                    <a:pt x="478" y="446"/>
                    <a:pt x="499" y="458"/>
                    <a:pt x="503" y="459"/>
                  </a:cubicBezTo>
                  <a:cubicBezTo>
                    <a:pt x="508" y="433"/>
                    <a:pt x="551" y="444"/>
                    <a:pt x="557" y="420"/>
                  </a:cubicBezTo>
                  <a:cubicBezTo>
                    <a:pt x="557" y="421"/>
                    <a:pt x="557" y="421"/>
                    <a:pt x="557" y="421"/>
                  </a:cubicBezTo>
                  <a:cubicBezTo>
                    <a:pt x="557" y="403"/>
                    <a:pt x="568" y="386"/>
                    <a:pt x="572" y="374"/>
                  </a:cubicBezTo>
                  <a:cubicBezTo>
                    <a:pt x="577" y="357"/>
                    <a:pt x="587" y="351"/>
                    <a:pt x="596" y="337"/>
                  </a:cubicBezTo>
                  <a:cubicBezTo>
                    <a:pt x="599" y="332"/>
                    <a:pt x="597" y="330"/>
                    <a:pt x="600" y="326"/>
                  </a:cubicBezTo>
                  <a:cubicBezTo>
                    <a:pt x="600" y="311"/>
                    <a:pt x="600" y="311"/>
                    <a:pt x="600" y="311"/>
                  </a:cubicBezTo>
                  <a:cubicBezTo>
                    <a:pt x="605" y="306"/>
                    <a:pt x="608" y="290"/>
                    <a:pt x="608" y="279"/>
                  </a:cubicBezTo>
                  <a:cubicBezTo>
                    <a:pt x="608" y="263"/>
                    <a:pt x="603" y="234"/>
                    <a:pt x="594" y="223"/>
                  </a:cubicBezTo>
                  <a:cubicBezTo>
                    <a:pt x="595" y="221"/>
                    <a:pt x="595" y="221"/>
                    <a:pt x="595" y="221"/>
                  </a:cubicBezTo>
                  <a:cubicBezTo>
                    <a:pt x="585" y="211"/>
                    <a:pt x="565" y="202"/>
                    <a:pt x="565" y="181"/>
                  </a:cubicBezTo>
                  <a:cubicBezTo>
                    <a:pt x="558" y="181"/>
                    <a:pt x="549" y="181"/>
                    <a:pt x="547" y="174"/>
                  </a:cubicBezTo>
                  <a:cubicBezTo>
                    <a:pt x="545" y="167"/>
                    <a:pt x="544" y="157"/>
                    <a:pt x="538" y="151"/>
                  </a:cubicBezTo>
                  <a:cubicBezTo>
                    <a:pt x="529" y="142"/>
                    <a:pt x="506" y="137"/>
                    <a:pt x="502" y="124"/>
                  </a:cubicBezTo>
                  <a:cubicBezTo>
                    <a:pt x="498" y="111"/>
                    <a:pt x="493" y="104"/>
                    <a:pt x="489" y="90"/>
                  </a:cubicBezTo>
                  <a:cubicBezTo>
                    <a:pt x="486" y="82"/>
                    <a:pt x="486" y="65"/>
                    <a:pt x="480" y="60"/>
                  </a:cubicBezTo>
                  <a:cubicBezTo>
                    <a:pt x="478" y="59"/>
                    <a:pt x="468" y="56"/>
                    <a:pt x="462" y="55"/>
                  </a:cubicBezTo>
                  <a:cubicBezTo>
                    <a:pt x="456" y="50"/>
                    <a:pt x="459" y="41"/>
                    <a:pt x="457" y="34"/>
                  </a:cubicBezTo>
                  <a:cubicBezTo>
                    <a:pt x="454" y="23"/>
                    <a:pt x="447" y="14"/>
                    <a:pt x="4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81" name="Freeform 61"/>
            <p:cNvSpPr>
              <a:spLocks/>
            </p:cNvSpPr>
            <p:nvPr/>
          </p:nvSpPr>
          <p:spPr bwMode="auto">
            <a:xfrm>
              <a:off x="9351" y="4607"/>
              <a:ext cx="269" cy="267"/>
            </a:xfrm>
            <a:custGeom>
              <a:avLst/>
              <a:gdLst>
                <a:gd name="T0" fmla="*/ 92 w 114"/>
                <a:gd name="T1" fmla="*/ 0 h 113"/>
                <a:gd name="T2" fmla="*/ 80 w 114"/>
                <a:gd name="T3" fmla="*/ 17 h 113"/>
                <a:gd name="T4" fmla="*/ 79 w 114"/>
                <a:gd name="T5" fmla="*/ 21 h 113"/>
                <a:gd name="T6" fmla="*/ 69 w 114"/>
                <a:gd name="T7" fmla="*/ 26 h 113"/>
                <a:gd name="T8" fmla="*/ 69 w 114"/>
                <a:gd name="T9" fmla="*/ 32 h 113"/>
                <a:gd name="T10" fmla="*/ 59 w 114"/>
                <a:gd name="T11" fmla="*/ 44 h 113"/>
                <a:gd name="T12" fmla="*/ 29 w 114"/>
                <a:gd name="T13" fmla="*/ 62 h 113"/>
                <a:gd name="T14" fmla="*/ 21 w 114"/>
                <a:gd name="T15" fmla="*/ 69 h 113"/>
                <a:gd name="T16" fmla="*/ 0 w 114"/>
                <a:gd name="T17" fmla="*/ 98 h 113"/>
                <a:gd name="T18" fmla="*/ 2 w 114"/>
                <a:gd name="T19" fmla="*/ 100 h 113"/>
                <a:gd name="T20" fmla="*/ 26 w 114"/>
                <a:gd name="T21" fmla="*/ 110 h 113"/>
                <a:gd name="T22" fmla="*/ 38 w 114"/>
                <a:gd name="T23" fmla="*/ 113 h 113"/>
                <a:gd name="T24" fmla="*/ 58 w 114"/>
                <a:gd name="T25" fmla="*/ 100 h 113"/>
                <a:gd name="T26" fmla="*/ 74 w 114"/>
                <a:gd name="T27" fmla="*/ 63 h 113"/>
                <a:gd name="T28" fmla="*/ 94 w 114"/>
                <a:gd name="T29" fmla="*/ 61 h 113"/>
                <a:gd name="T30" fmla="*/ 94 w 114"/>
                <a:gd name="T31" fmla="*/ 44 h 113"/>
                <a:gd name="T32" fmla="*/ 114 w 114"/>
                <a:gd name="T33" fmla="*/ 18 h 113"/>
                <a:gd name="T34" fmla="*/ 111 w 114"/>
                <a:gd name="T35" fmla="*/ 10 h 113"/>
                <a:gd name="T36" fmla="*/ 107 w 114"/>
                <a:gd name="T37" fmla="*/ 8 h 113"/>
                <a:gd name="T38" fmla="*/ 98 w 114"/>
                <a:gd name="T39" fmla="*/ 13 h 113"/>
                <a:gd name="T40" fmla="*/ 96 w 114"/>
                <a:gd name="T41" fmla="*/ 5 h 113"/>
                <a:gd name="T42" fmla="*/ 92 w 114"/>
                <a:gd name="T4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3">
                  <a:moveTo>
                    <a:pt x="92" y="0"/>
                  </a:moveTo>
                  <a:cubicBezTo>
                    <a:pt x="87" y="2"/>
                    <a:pt x="80" y="9"/>
                    <a:pt x="80" y="17"/>
                  </a:cubicBezTo>
                  <a:cubicBezTo>
                    <a:pt x="80" y="18"/>
                    <a:pt x="79" y="20"/>
                    <a:pt x="79" y="21"/>
                  </a:cubicBezTo>
                  <a:cubicBezTo>
                    <a:pt x="75" y="21"/>
                    <a:pt x="72" y="22"/>
                    <a:pt x="69" y="26"/>
                  </a:cubicBezTo>
                  <a:cubicBezTo>
                    <a:pt x="69" y="28"/>
                    <a:pt x="69" y="32"/>
                    <a:pt x="69" y="32"/>
                  </a:cubicBezTo>
                  <a:cubicBezTo>
                    <a:pt x="69" y="32"/>
                    <a:pt x="62" y="43"/>
                    <a:pt x="59" y="44"/>
                  </a:cubicBezTo>
                  <a:cubicBezTo>
                    <a:pt x="50" y="49"/>
                    <a:pt x="42" y="62"/>
                    <a:pt x="29" y="62"/>
                  </a:cubicBezTo>
                  <a:cubicBezTo>
                    <a:pt x="26" y="62"/>
                    <a:pt x="23" y="65"/>
                    <a:pt x="21" y="69"/>
                  </a:cubicBezTo>
                  <a:cubicBezTo>
                    <a:pt x="16" y="77"/>
                    <a:pt x="0" y="84"/>
                    <a:pt x="0" y="98"/>
                  </a:cubicBezTo>
                  <a:cubicBezTo>
                    <a:pt x="0" y="99"/>
                    <a:pt x="1" y="100"/>
                    <a:pt x="2" y="100"/>
                  </a:cubicBezTo>
                  <a:cubicBezTo>
                    <a:pt x="2" y="102"/>
                    <a:pt x="23" y="110"/>
                    <a:pt x="26" y="110"/>
                  </a:cubicBezTo>
                  <a:cubicBezTo>
                    <a:pt x="29" y="110"/>
                    <a:pt x="36" y="113"/>
                    <a:pt x="38" y="113"/>
                  </a:cubicBezTo>
                  <a:cubicBezTo>
                    <a:pt x="44" y="113"/>
                    <a:pt x="53" y="105"/>
                    <a:pt x="58" y="100"/>
                  </a:cubicBezTo>
                  <a:cubicBezTo>
                    <a:pt x="58" y="100"/>
                    <a:pt x="73" y="70"/>
                    <a:pt x="74" y="63"/>
                  </a:cubicBezTo>
                  <a:cubicBezTo>
                    <a:pt x="78" y="63"/>
                    <a:pt x="91" y="61"/>
                    <a:pt x="94" y="61"/>
                  </a:cubicBezTo>
                  <a:cubicBezTo>
                    <a:pt x="95" y="54"/>
                    <a:pt x="92" y="52"/>
                    <a:pt x="94" y="44"/>
                  </a:cubicBezTo>
                  <a:cubicBezTo>
                    <a:pt x="102" y="44"/>
                    <a:pt x="113" y="25"/>
                    <a:pt x="114" y="18"/>
                  </a:cubicBezTo>
                  <a:cubicBezTo>
                    <a:pt x="112" y="17"/>
                    <a:pt x="111" y="14"/>
                    <a:pt x="111" y="10"/>
                  </a:cubicBezTo>
                  <a:cubicBezTo>
                    <a:pt x="110" y="10"/>
                    <a:pt x="108" y="9"/>
                    <a:pt x="107" y="8"/>
                  </a:cubicBezTo>
                  <a:cubicBezTo>
                    <a:pt x="105" y="9"/>
                    <a:pt x="102" y="13"/>
                    <a:pt x="98" y="13"/>
                  </a:cubicBezTo>
                  <a:cubicBezTo>
                    <a:pt x="95" y="13"/>
                    <a:pt x="96" y="9"/>
                    <a:pt x="96" y="5"/>
                  </a:cubicBezTo>
                  <a:cubicBezTo>
                    <a:pt x="94" y="5"/>
                    <a:pt x="92" y="4"/>
                    <a:pt x="9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82" name="Freeform 62"/>
            <p:cNvSpPr>
              <a:spLocks/>
            </p:cNvSpPr>
            <p:nvPr/>
          </p:nvSpPr>
          <p:spPr bwMode="auto">
            <a:xfrm>
              <a:off x="9571" y="4349"/>
              <a:ext cx="203" cy="296"/>
            </a:xfrm>
            <a:custGeom>
              <a:avLst/>
              <a:gdLst>
                <a:gd name="T0" fmla="*/ 0 w 86"/>
                <a:gd name="T1" fmla="*/ 0 h 125"/>
                <a:gd name="T2" fmla="*/ 23 w 86"/>
                <a:gd name="T3" fmla="*/ 32 h 125"/>
                <a:gd name="T4" fmla="*/ 21 w 86"/>
                <a:gd name="T5" fmla="*/ 38 h 125"/>
                <a:gd name="T6" fmla="*/ 27 w 86"/>
                <a:gd name="T7" fmla="*/ 48 h 125"/>
                <a:gd name="T8" fmla="*/ 27 w 86"/>
                <a:gd name="T9" fmla="*/ 47 h 125"/>
                <a:gd name="T10" fmla="*/ 29 w 86"/>
                <a:gd name="T11" fmla="*/ 58 h 125"/>
                <a:gd name="T12" fmla="*/ 23 w 86"/>
                <a:gd name="T13" fmla="*/ 78 h 125"/>
                <a:gd name="T14" fmla="*/ 16 w 86"/>
                <a:gd name="T15" fmla="*/ 87 h 125"/>
                <a:gd name="T16" fmla="*/ 35 w 86"/>
                <a:gd name="T17" fmla="*/ 103 h 125"/>
                <a:gd name="T18" fmla="*/ 29 w 86"/>
                <a:gd name="T19" fmla="*/ 118 h 125"/>
                <a:gd name="T20" fmla="*/ 37 w 86"/>
                <a:gd name="T21" fmla="*/ 125 h 125"/>
                <a:gd name="T22" fmla="*/ 56 w 86"/>
                <a:gd name="T23" fmla="*/ 106 h 125"/>
                <a:gd name="T24" fmla="*/ 64 w 86"/>
                <a:gd name="T25" fmla="*/ 96 h 125"/>
                <a:gd name="T26" fmla="*/ 61 w 86"/>
                <a:gd name="T27" fmla="*/ 91 h 125"/>
                <a:gd name="T28" fmla="*/ 72 w 86"/>
                <a:gd name="T29" fmla="*/ 84 h 125"/>
                <a:gd name="T30" fmla="*/ 74 w 86"/>
                <a:gd name="T31" fmla="*/ 82 h 125"/>
                <a:gd name="T32" fmla="*/ 76 w 86"/>
                <a:gd name="T33" fmla="*/ 85 h 125"/>
                <a:gd name="T34" fmla="*/ 86 w 86"/>
                <a:gd name="T35" fmla="*/ 58 h 125"/>
                <a:gd name="T36" fmla="*/ 82 w 86"/>
                <a:gd name="T37" fmla="*/ 55 h 125"/>
                <a:gd name="T38" fmla="*/ 64 w 86"/>
                <a:gd name="T39" fmla="*/ 60 h 125"/>
                <a:gd name="T40" fmla="*/ 45 w 86"/>
                <a:gd name="T41" fmla="*/ 39 h 125"/>
                <a:gd name="T42" fmla="*/ 41 w 86"/>
                <a:gd name="T43" fmla="*/ 39 h 125"/>
                <a:gd name="T44" fmla="*/ 37 w 86"/>
                <a:gd name="T45" fmla="*/ 44 h 125"/>
                <a:gd name="T46" fmla="*/ 33 w 86"/>
                <a:gd name="T47" fmla="*/ 44 h 125"/>
                <a:gd name="T48" fmla="*/ 25 w 86"/>
                <a:gd name="T49" fmla="*/ 27 h 125"/>
                <a:gd name="T50" fmla="*/ 27 w 86"/>
                <a:gd name="T51" fmla="*/ 23 h 125"/>
                <a:gd name="T52" fmla="*/ 20 w 86"/>
                <a:gd name="T53" fmla="*/ 15 h 125"/>
                <a:gd name="T54" fmla="*/ 0 w 86"/>
                <a:gd name="T5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25">
                  <a:moveTo>
                    <a:pt x="0" y="0"/>
                  </a:moveTo>
                  <a:cubicBezTo>
                    <a:pt x="3" y="13"/>
                    <a:pt x="11" y="30"/>
                    <a:pt x="23" y="32"/>
                  </a:cubicBezTo>
                  <a:cubicBezTo>
                    <a:pt x="22" y="34"/>
                    <a:pt x="21" y="36"/>
                    <a:pt x="21" y="38"/>
                  </a:cubicBezTo>
                  <a:cubicBezTo>
                    <a:pt x="21" y="42"/>
                    <a:pt x="26" y="44"/>
                    <a:pt x="27" y="48"/>
                  </a:cubicBezTo>
                  <a:cubicBezTo>
                    <a:pt x="27" y="47"/>
                    <a:pt x="27" y="47"/>
                    <a:pt x="27" y="47"/>
                  </a:cubicBezTo>
                  <a:cubicBezTo>
                    <a:pt x="28" y="50"/>
                    <a:pt x="29" y="55"/>
                    <a:pt x="29" y="58"/>
                  </a:cubicBezTo>
                  <a:cubicBezTo>
                    <a:pt x="29" y="66"/>
                    <a:pt x="28" y="73"/>
                    <a:pt x="23" y="78"/>
                  </a:cubicBezTo>
                  <a:cubicBezTo>
                    <a:pt x="20" y="81"/>
                    <a:pt x="16" y="82"/>
                    <a:pt x="16" y="87"/>
                  </a:cubicBezTo>
                  <a:cubicBezTo>
                    <a:pt x="16" y="96"/>
                    <a:pt x="35" y="92"/>
                    <a:pt x="35" y="103"/>
                  </a:cubicBezTo>
                  <a:cubicBezTo>
                    <a:pt x="35" y="109"/>
                    <a:pt x="29" y="112"/>
                    <a:pt x="29" y="118"/>
                  </a:cubicBezTo>
                  <a:cubicBezTo>
                    <a:pt x="29" y="122"/>
                    <a:pt x="32" y="125"/>
                    <a:pt x="37" y="125"/>
                  </a:cubicBezTo>
                  <a:cubicBezTo>
                    <a:pt x="48" y="125"/>
                    <a:pt x="51" y="114"/>
                    <a:pt x="56" y="106"/>
                  </a:cubicBezTo>
                  <a:cubicBezTo>
                    <a:pt x="57" y="105"/>
                    <a:pt x="64" y="99"/>
                    <a:pt x="64" y="96"/>
                  </a:cubicBezTo>
                  <a:cubicBezTo>
                    <a:pt x="64" y="94"/>
                    <a:pt x="61" y="92"/>
                    <a:pt x="61" y="91"/>
                  </a:cubicBezTo>
                  <a:cubicBezTo>
                    <a:pt x="61" y="86"/>
                    <a:pt x="67" y="85"/>
                    <a:pt x="72" y="84"/>
                  </a:cubicBezTo>
                  <a:cubicBezTo>
                    <a:pt x="73" y="84"/>
                    <a:pt x="73" y="82"/>
                    <a:pt x="74" y="82"/>
                  </a:cubicBezTo>
                  <a:cubicBezTo>
                    <a:pt x="76" y="85"/>
                    <a:pt x="76" y="85"/>
                    <a:pt x="76" y="85"/>
                  </a:cubicBezTo>
                  <a:cubicBezTo>
                    <a:pt x="81" y="77"/>
                    <a:pt x="79" y="66"/>
                    <a:pt x="86" y="58"/>
                  </a:cubicBezTo>
                  <a:cubicBezTo>
                    <a:pt x="85" y="57"/>
                    <a:pt x="84" y="55"/>
                    <a:pt x="82" y="55"/>
                  </a:cubicBezTo>
                  <a:cubicBezTo>
                    <a:pt x="74" y="55"/>
                    <a:pt x="74" y="60"/>
                    <a:pt x="64" y="60"/>
                  </a:cubicBezTo>
                  <a:cubicBezTo>
                    <a:pt x="51" y="60"/>
                    <a:pt x="45" y="53"/>
                    <a:pt x="45" y="39"/>
                  </a:cubicBezTo>
                  <a:cubicBezTo>
                    <a:pt x="44" y="39"/>
                    <a:pt x="42" y="39"/>
                    <a:pt x="41" y="39"/>
                  </a:cubicBezTo>
                  <a:cubicBezTo>
                    <a:pt x="39" y="39"/>
                    <a:pt x="37" y="41"/>
                    <a:pt x="37" y="44"/>
                  </a:cubicBezTo>
                  <a:cubicBezTo>
                    <a:pt x="33" y="44"/>
                    <a:pt x="33" y="44"/>
                    <a:pt x="33" y="44"/>
                  </a:cubicBezTo>
                  <a:cubicBezTo>
                    <a:pt x="31" y="41"/>
                    <a:pt x="25" y="30"/>
                    <a:pt x="25" y="27"/>
                  </a:cubicBezTo>
                  <a:cubicBezTo>
                    <a:pt x="25" y="26"/>
                    <a:pt x="26" y="25"/>
                    <a:pt x="27" y="23"/>
                  </a:cubicBezTo>
                  <a:cubicBezTo>
                    <a:pt x="23" y="22"/>
                    <a:pt x="23" y="18"/>
                    <a:pt x="20" y="15"/>
                  </a:cubicBezTo>
                  <a:cubicBezTo>
                    <a:pt x="15" y="10"/>
                    <a:pt x="6" y="9"/>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83" name="Freeform 63"/>
            <p:cNvSpPr>
              <a:spLocks/>
            </p:cNvSpPr>
            <p:nvPr/>
          </p:nvSpPr>
          <p:spPr bwMode="auto">
            <a:xfrm>
              <a:off x="9724" y="3694"/>
              <a:ext cx="45" cy="31"/>
            </a:xfrm>
            <a:custGeom>
              <a:avLst/>
              <a:gdLst>
                <a:gd name="T0" fmla="*/ 12 w 19"/>
                <a:gd name="T1" fmla="*/ 0 h 13"/>
                <a:gd name="T2" fmla="*/ 0 w 19"/>
                <a:gd name="T3" fmla="*/ 10 h 13"/>
                <a:gd name="T4" fmla="*/ 11 w 19"/>
                <a:gd name="T5" fmla="*/ 13 h 13"/>
                <a:gd name="T6" fmla="*/ 15 w 19"/>
                <a:gd name="T7" fmla="*/ 13 h 13"/>
                <a:gd name="T8" fmla="*/ 19 w 19"/>
                <a:gd name="T9" fmla="*/ 11 h 13"/>
                <a:gd name="T10" fmla="*/ 19 w 19"/>
                <a:gd name="T11" fmla="*/ 5 h 13"/>
                <a:gd name="T12" fmla="*/ 12 w 1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2" y="0"/>
                  </a:moveTo>
                  <a:cubicBezTo>
                    <a:pt x="8" y="2"/>
                    <a:pt x="0" y="3"/>
                    <a:pt x="0" y="10"/>
                  </a:cubicBezTo>
                  <a:cubicBezTo>
                    <a:pt x="0" y="12"/>
                    <a:pt x="7" y="13"/>
                    <a:pt x="11" y="13"/>
                  </a:cubicBezTo>
                  <a:cubicBezTo>
                    <a:pt x="13" y="13"/>
                    <a:pt x="14" y="13"/>
                    <a:pt x="15" y="13"/>
                  </a:cubicBezTo>
                  <a:cubicBezTo>
                    <a:pt x="16" y="13"/>
                    <a:pt x="17" y="13"/>
                    <a:pt x="19" y="11"/>
                  </a:cubicBezTo>
                  <a:cubicBezTo>
                    <a:pt x="19" y="5"/>
                    <a:pt x="19" y="5"/>
                    <a:pt x="19" y="5"/>
                  </a:cubicBezTo>
                  <a:cubicBezTo>
                    <a:pt x="16" y="4"/>
                    <a:pt x="14"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84" name="Freeform 64"/>
            <p:cNvSpPr>
              <a:spLocks/>
            </p:cNvSpPr>
            <p:nvPr/>
          </p:nvSpPr>
          <p:spPr bwMode="auto">
            <a:xfrm>
              <a:off x="9774" y="3658"/>
              <a:ext cx="40" cy="26"/>
            </a:xfrm>
            <a:custGeom>
              <a:avLst/>
              <a:gdLst>
                <a:gd name="T0" fmla="*/ 17 w 17"/>
                <a:gd name="T1" fmla="*/ 0 h 11"/>
                <a:gd name="T2" fmla="*/ 0 w 17"/>
                <a:gd name="T3" fmla="*/ 7 h 11"/>
                <a:gd name="T4" fmla="*/ 3 w 17"/>
                <a:gd name="T5" fmla="*/ 11 h 11"/>
                <a:gd name="T6" fmla="*/ 17 w 17"/>
                <a:gd name="T7" fmla="*/ 4 h 11"/>
                <a:gd name="T8" fmla="*/ 17 w 17"/>
                <a:gd name="T9" fmla="*/ 0 h 11"/>
              </a:gdLst>
              <a:ahLst/>
              <a:cxnLst>
                <a:cxn ang="0">
                  <a:pos x="T0" y="T1"/>
                </a:cxn>
                <a:cxn ang="0">
                  <a:pos x="T2" y="T3"/>
                </a:cxn>
                <a:cxn ang="0">
                  <a:pos x="T4" y="T5"/>
                </a:cxn>
                <a:cxn ang="0">
                  <a:pos x="T6" y="T7"/>
                </a:cxn>
                <a:cxn ang="0">
                  <a:pos x="T8" y="T9"/>
                </a:cxn>
              </a:cxnLst>
              <a:rect l="0" t="0" r="r" b="b"/>
              <a:pathLst>
                <a:path w="17" h="11">
                  <a:moveTo>
                    <a:pt x="17" y="0"/>
                  </a:moveTo>
                  <a:cubicBezTo>
                    <a:pt x="13" y="0"/>
                    <a:pt x="0" y="0"/>
                    <a:pt x="0" y="7"/>
                  </a:cubicBezTo>
                  <a:cubicBezTo>
                    <a:pt x="0" y="8"/>
                    <a:pt x="2" y="11"/>
                    <a:pt x="3" y="11"/>
                  </a:cubicBezTo>
                  <a:cubicBezTo>
                    <a:pt x="9" y="11"/>
                    <a:pt x="10" y="6"/>
                    <a:pt x="17" y="4"/>
                  </a:cubicBezTo>
                  <a:cubicBezTo>
                    <a:pt x="17" y="3"/>
                    <a:pt x="17" y="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85" name="Freeform 65"/>
            <p:cNvSpPr>
              <a:spLocks/>
            </p:cNvSpPr>
            <p:nvPr/>
          </p:nvSpPr>
          <p:spPr bwMode="auto">
            <a:xfrm>
              <a:off x="7774" y="2719"/>
              <a:ext cx="163" cy="152"/>
            </a:xfrm>
            <a:custGeom>
              <a:avLst/>
              <a:gdLst>
                <a:gd name="T0" fmla="*/ 50 w 69"/>
                <a:gd name="T1" fmla="*/ 0 h 64"/>
                <a:gd name="T2" fmla="*/ 48 w 69"/>
                <a:gd name="T3" fmla="*/ 11 h 64"/>
                <a:gd name="T4" fmla="*/ 38 w 69"/>
                <a:gd name="T5" fmla="*/ 18 h 64"/>
                <a:gd name="T6" fmla="*/ 33 w 69"/>
                <a:gd name="T7" fmla="*/ 24 h 64"/>
                <a:gd name="T8" fmla="*/ 30 w 69"/>
                <a:gd name="T9" fmla="*/ 24 h 64"/>
                <a:gd name="T10" fmla="*/ 22 w 69"/>
                <a:gd name="T11" fmla="*/ 16 h 64"/>
                <a:gd name="T12" fmla="*/ 22 w 69"/>
                <a:gd name="T13" fmla="*/ 16 h 64"/>
                <a:gd name="T14" fmla="*/ 14 w 69"/>
                <a:gd name="T15" fmla="*/ 21 h 64"/>
                <a:gd name="T16" fmla="*/ 6 w 69"/>
                <a:gd name="T17" fmla="*/ 26 h 64"/>
                <a:gd name="T18" fmla="*/ 5 w 69"/>
                <a:gd name="T19" fmla="*/ 26 h 64"/>
                <a:gd name="T20" fmla="*/ 2 w 69"/>
                <a:gd name="T21" fmla="*/ 38 h 64"/>
                <a:gd name="T22" fmla="*/ 4 w 69"/>
                <a:gd name="T23" fmla="*/ 43 h 64"/>
                <a:gd name="T24" fmla="*/ 4 w 69"/>
                <a:gd name="T25" fmla="*/ 53 h 64"/>
                <a:gd name="T26" fmla="*/ 4 w 69"/>
                <a:gd name="T27" fmla="*/ 53 h 64"/>
                <a:gd name="T28" fmla="*/ 13 w 69"/>
                <a:gd name="T29" fmla="*/ 34 h 64"/>
                <a:gd name="T30" fmla="*/ 18 w 69"/>
                <a:gd name="T31" fmla="*/ 38 h 64"/>
                <a:gd name="T32" fmla="*/ 20 w 69"/>
                <a:gd name="T33" fmla="*/ 36 h 64"/>
                <a:gd name="T34" fmla="*/ 24 w 69"/>
                <a:gd name="T35" fmla="*/ 38 h 64"/>
                <a:gd name="T36" fmla="*/ 24 w 69"/>
                <a:gd name="T37" fmla="*/ 34 h 64"/>
                <a:gd name="T38" fmla="*/ 31 w 69"/>
                <a:gd name="T39" fmla="*/ 34 h 64"/>
                <a:gd name="T40" fmla="*/ 33 w 69"/>
                <a:gd name="T41" fmla="*/ 39 h 64"/>
                <a:gd name="T42" fmla="*/ 31 w 69"/>
                <a:gd name="T43" fmla="*/ 44 h 64"/>
                <a:gd name="T44" fmla="*/ 43 w 69"/>
                <a:gd name="T45" fmla="*/ 60 h 64"/>
                <a:gd name="T46" fmla="*/ 45 w 69"/>
                <a:gd name="T47" fmla="*/ 61 h 64"/>
                <a:gd name="T48" fmla="*/ 48 w 69"/>
                <a:gd name="T49" fmla="*/ 60 h 64"/>
                <a:gd name="T50" fmla="*/ 50 w 69"/>
                <a:gd name="T51" fmla="*/ 64 h 64"/>
                <a:gd name="T52" fmla="*/ 50 w 69"/>
                <a:gd name="T53" fmla="*/ 64 h 64"/>
                <a:gd name="T54" fmla="*/ 55 w 69"/>
                <a:gd name="T55" fmla="*/ 57 h 64"/>
                <a:gd name="T56" fmla="*/ 50 w 69"/>
                <a:gd name="T57" fmla="*/ 48 h 64"/>
                <a:gd name="T58" fmla="*/ 54 w 69"/>
                <a:gd name="T59" fmla="*/ 41 h 64"/>
                <a:gd name="T60" fmla="*/ 57 w 69"/>
                <a:gd name="T61" fmla="*/ 45 h 64"/>
                <a:gd name="T62" fmla="*/ 57 w 69"/>
                <a:gd name="T63" fmla="*/ 44 h 64"/>
                <a:gd name="T64" fmla="*/ 63 w 69"/>
                <a:gd name="T65" fmla="*/ 55 h 64"/>
                <a:gd name="T66" fmla="*/ 69 w 69"/>
                <a:gd name="T67" fmla="*/ 39 h 64"/>
                <a:gd name="T68" fmla="*/ 57 w 69"/>
                <a:gd name="T69" fmla="*/ 4 h 64"/>
                <a:gd name="T70" fmla="*/ 50 w 69"/>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64">
                  <a:moveTo>
                    <a:pt x="50" y="0"/>
                  </a:moveTo>
                  <a:cubicBezTo>
                    <a:pt x="49" y="1"/>
                    <a:pt x="50" y="8"/>
                    <a:pt x="48" y="11"/>
                  </a:cubicBezTo>
                  <a:cubicBezTo>
                    <a:pt x="46" y="14"/>
                    <a:pt x="38" y="12"/>
                    <a:pt x="38" y="18"/>
                  </a:cubicBezTo>
                  <a:cubicBezTo>
                    <a:pt x="35" y="18"/>
                    <a:pt x="33" y="21"/>
                    <a:pt x="33" y="24"/>
                  </a:cubicBezTo>
                  <a:cubicBezTo>
                    <a:pt x="32" y="24"/>
                    <a:pt x="31" y="24"/>
                    <a:pt x="30" y="24"/>
                  </a:cubicBezTo>
                  <a:cubicBezTo>
                    <a:pt x="27" y="24"/>
                    <a:pt x="28" y="17"/>
                    <a:pt x="22" y="16"/>
                  </a:cubicBezTo>
                  <a:cubicBezTo>
                    <a:pt x="22" y="16"/>
                    <a:pt x="22" y="16"/>
                    <a:pt x="22" y="16"/>
                  </a:cubicBezTo>
                  <a:cubicBezTo>
                    <a:pt x="18" y="16"/>
                    <a:pt x="16" y="19"/>
                    <a:pt x="14" y="21"/>
                  </a:cubicBezTo>
                  <a:cubicBezTo>
                    <a:pt x="12" y="24"/>
                    <a:pt x="10" y="26"/>
                    <a:pt x="6" y="26"/>
                  </a:cubicBezTo>
                  <a:cubicBezTo>
                    <a:pt x="6" y="26"/>
                    <a:pt x="5" y="26"/>
                    <a:pt x="5" y="26"/>
                  </a:cubicBezTo>
                  <a:cubicBezTo>
                    <a:pt x="4" y="31"/>
                    <a:pt x="2" y="34"/>
                    <a:pt x="2" y="38"/>
                  </a:cubicBezTo>
                  <a:cubicBezTo>
                    <a:pt x="2" y="40"/>
                    <a:pt x="4" y="41"/>
                    <a:pt x="4" y="43"/>
                  </a:cubicBezTo>
                  <a:cubicBezTo>
                    <a:pt x="4" y="45"/>
                    <a:pt x="0" y="53"/>
                    <a:pt x="4" y="53"/>
                  </a:cubicBezTo>
                  <a:cubicBezTo>
                    <a:pt x="4" y="53"/>
                    <a:pt x="4" y="53"/>
                    <a:pt x="4" y="53"/>
                  </a:cubicBezTo>
                  <a:cubicBezTo>
                    <a:pt x="9" y="53"/>
                    <a:pt x="9" y="38"/>
                    <a:pt x="13" y="34"/>
                  </a:cubicBezTo>
                  <a:cubicBezTo>
                    <a:pt x="13" y="34"/>
                    <a:pt x="17" y="37"/>
                    <a:pt x="18" y="38"/>
                  </a:cubicBezTo>
                  <a:cubicBezTo>
                    <a:pt x="19" y="38"/>
                    <a:pt x="20" y="36"/>
                    <a:pt x="20" y="36"/>
                  </a:cubicBezTo>
                  <a:cubicBezTo>
                    <a:pt x="21" y="37"/>
                    <a:pt x="22" y="38"/>
                    <a:pt x="24" y="38"/>
                  </a:cubicBezTo>
                  <a:cubicBezTo>
                    <a:pt x="24" y="37"/>
                    <a:pt x="24" y="35"/>
                    <a:pt x="24" y="34"/>
                  </a:cubicBezTo>
                  <a:cubicBezTo>
                    <a:pt x="31" y="34"/>
                    <a:pt x="31" y="34"/>
                    <a:pt x="31" y="34"/>
                  </a:cubicBezTo>
                  <a:cubicBezTo>
                    <a:pt x="32" y="35"/>
                    <a:pt x="33" y="37"/>
                    <a:pt x="33" y="39"/>
                  </a:cubicBezTo>
                  <a:cubicBezTo>
                    <a:pt x="32" y="40"/>
                    <a:pt x="31" y="41"/>
                    <a:pt x="31" y="44"/>
                  </a:cubicBezTo>
                  <a:cubicBezTo>
                    <a:pt x="30" y="53"/>
                    <a:pt x="36" y="60"/>
                    <a:pt x="43" y="60"/>
                  </a:cubicBezTo>
                  <a:cubicBezTo>
                    <a:pt x="44" y="60"/>
                    <a:pt x="44" y="61"/>
                    <a:pt x="45" y="61"/>
                  </a:cubicBezTo>
                  <a:cubicBezTo>
                    <a:pt x="46" y="61"/>
                    <a:pt x="47" y="60"/>
                    <a:pt x="48" y="60"/>
                  </a:cubicBezTo>
                  <a:cubicBezTo>
                    <a:pt x="48" y="61"/>
                    <a:pt x="49" y="64"/>
                    <a:pt x="50" y="64"/>
                  </a:cubicBezTo>
                  <a:cubicBezTo>
                    <a:pt x="50" y="64"/>
                    <a:pt x="50" y="64"/>
                    <a:pt x="50" y="64"/>
                  </a:cubicBezTo>
                  <a:cubicBezTo>
                    <a:pt x="53" y="64"/>
                    <a:pt x="55" y="61"/>
                    <a:pt x="55" y="57"/>
                  </a:cubicBezTo>
                  <a:cubicBezTo>
                    <a:pt x="55" y="52"/>
                    <a:pt x="50" y="51"/>
                    <a:pt x="50" y="48"/>
                  </a:cubicBezTo>
                  <a:cubicBezTo>
                    <a:pt x="50" y="45"/>
                    <a:pt x="52" y="44"/>
                    <a:pt x="54" y="41"/>
                  </a:cubicBezTo>
                  <a:cubicBezTo>
                    <a:pt x="55" y="43"/>
                    <a:pt x="57" y="44"/>
                    <a:pt x="57" y="45"/>
                  </a:cubicBezTo>
                  <a:cubicBezTo>
                    <a:pt x="57" y="44"/>
                    <a:pt x="57" y="44"/>
                    <a:pt x="57" y="44"/>
                  </a:cubicBezTo>
                  <a:cubicBezTo>
                    <a:pt x="58" y="47"/>
                    <a:pt x="61" y="54"/>
                    <a:pt x="63" y="55"/>
                  </a:cubicBezTo>
                  <a:cubicBezTo>
                    <a:pt x="63" y="47"/>
                    <a:pt x="69" y="44"/>
                    <a:pt x="69" y="39"/>
                  </a:cubicBezTo>
                  <a:cubicBezTo>
                    <a:pt x="69" y="35"/>
                    <a:pt x="61" y="8"/>
                    <a:pt x="57" y="4"/>
                  </a:cubicBezTo>
                  <a:cubicBezTo>
                    <a:pt x="55" y="2"/>
                    <a:pt x="53"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86" name="Freeform 66"/>
            <p:cNvSpPr>
              <a:spLocks/>
            </p:cNvSpPr>
            <p:nvPr/>
          </p:nvSpPr>
          <p:spPr bwMode="auto">
            <a:xfrm>
              <a:off x="7625" y="2679"/>
              <a:ext cx="81" cy="83"/>
            </a:xfrm>
            <a:custGeom>
              <a:avLst/>
              <a:gdLst>
                <a:gd name="T0" fmla="*/ 30 w 34"/>
                <a:gd name="T1" fmla="*/ 0 h 35"/>
                <a:gd name="T2" fmla="*/ 27 w 34"/>
                <a:gd name="T3" fmla="*/ 6 h 35"/>
                <a:gd name="T4" fmla="*/ 0 w 34"/>
                <a:gd name="T5" fmla="*/ 35 h 35"/>
                <a:gd name="T6" fmla="*/ 3 w 34"/>
                <a:gd name="T7" fmla="*/ 35 h 35"/>
                <a:gd name="T8" fmla="*/ 21 w 34"/>
                <a:gd name="T9" fmla="*/ 15 h 35"/>
                <a:gd name="T10" fmla="*/ 21 w 34"/>
                <a:gd name="T11" fmla="*/ 15 h 35"/>
                <a:gd name="T12" fmla="*/ 29 w 34"/>
                <a:gd name="T13" fmla="*/ 10 h 35"/>
                <a:gd name="T14" fmla="*/ 29 w 34"/>
                <a:gd name="T15" fmla="*/ 10 h 35"/>
                <a:gd name="T16" fmla="*/ 34 w 34"/>
                <a:gd name="T17" fmla="*/ 8 h 35"/>
                <a:gd name="T18" fmla="*/ 30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30" y="0"/>
                  </a:moveTo>
                  <a:cubicBezTo>
                    <a:pt x="28" y="2"/>
                    <a:pt x="28" y="4"/>
                    <a:pt x="27" y="6"/>
                  </a:cubicBezTo>
                  <a:cubicBezTo>
                    <a:pt x="22" y="16"/>
                    <a:pt x="5" y="21"/>
                    <a:pt x="0" y="35"/>
                  </a:cubicBezTo>
                  <a:cubicBezTo>
                    <a:pt x="3" y="35"/>
                    <a:pt x="3" y="35"/>
                    <a:pt x="3" y="35"/>
                  </a:cubicBezTo>
                  <a:cubicBezTo>
                    <a:pt x="9" y="32"/>
                    <a:pt x="19" y="26"/>
                    <a:pt x="21" y="15"/>
                  </a:cubicBezTo>
                  <a:cubicBezTo>
                    <a:pt x="21" y="15"/>
                    <a:pt x="21" y="15"/>
                    <a:pt x="21" y="15"/>
                  </a:cubicBezTo>
                  <a:cubicBezTo>
                    <a:pt x="25" y="15"/>
                    <a:pt x="28" y="14"/>
                    <a:pt x="29" y="10"/>
                  </a:cubicBezTo>
                  <a:cubicBezTo>
                    <a:pt x="29" y="10"/>
                    <a:pt x="29" y="10"/>
                    <a:pt x="29" y="10"/>
                  </a:cubicBezTo>
                  <a:cubicBezTo>
                    <a:pt x="31" y="10"/>
                    <a:pt x="32" y="9"/>
                    <a:pt x="34" y="8"/>
                  </a:cubicBezTo>
                  <a:cubicBezTo>
                    <a:pt x="32" y="6"/>
                    <a:pt x="30"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87" name="Freeform 67"/>
            <p:cNvSpPr>
              <a:spLocks/>
            </p:cNvSpPr>
            <p:nvPr/>
          </p:nvSpPr>
          <p:spPr bwMode="auto">
            <a:xfrm>
              <a:off x="7684" y="2407"/>
              <a:ext cx="154" cy="218"/>
            </a:xfrm>
            <a:custGeom>
              <a:avLst/>
              <a:gdLst>
                <a:gd name="T0" fmla="*/ 11 w 65"/>
                <a:gd name="T1" fmla="*/ 0 h 92"/>
                <a:gd name="T2" fmla="*/ 6 w 65"/>
                <a:gd name="T3" fmla="*/ 9 h 92"/>
                <a:gd name="T4" fmla="*/ 8 w 65"/>
                <a:gd name="T5" fmla="*/ 24 h 92"/>
                <a:gd name="T6" fmla="*/ 5 w 65"/>
                <a:gd name="T7" fmla="*/ 37 h 92"/>
                <a:gd name="T8" fmla="*/ 4 w 65"/>
                <a:gd name="T9" fmla="*/ 37 h 92"/>
                <a:gd name="T10" fmla="*/ 2 w 65"/>
                <a:gd name="T11" fmla="*/ 53 h 92"/>
                <a:gd name="T12" fmla="*/ 12 w 65"/>
                <a:gd name="T13" fmla="*/ 62 h 92"/>
                <a:gd name="T14" fmla="*/ 12 w 65"/>
                <a:gd name="T15" fmla="*/ 62 h 92"/>
                <a:gd name="T16" fmla="*/ 16 w 65"/>
                <a:gd name="T17" fmla="*/ 59 h 92"/>
                <a:gd name="T18" fmla="*/ 19 w 65"/>
                <a:gd name="T19" fmla="*/ 59 h 92"/>
                <a:gd name="T20" fmla="*/ 19 w 65"/>
                <a:gd name="T21" fmla="*/ 63 h 92"/>
                <a:gd name="T22" fmla="*/ 16 w 65"/>
                <a:gd name="T23" fmla="*/ 68 h 92"/>
                <a:gd name="T24" fmla="*/ 23 w 65"/>
                <a:gd name="T25" fmla="*/ 75 h 92"/>
                <a:gd name="T26" fmla="*/ 23 w 65"/>
                <a:gd name="T27" fmla="*/ 75 h 92"/>
                <a:gd name="T28" fmla="*/ 27 w 65"/>
                <a:gd name="T29" fmla="*/ 73 h 92"/>
                <a:gd name="T30" fmla="*/ 30 w 65"/>
                <a:gd name="T31" fmla="*/ 72 h 92"/>
                <a:gd name="T32" fmla="*/ 30 w 65"/>
                <a:gd name="T33" fmla="*/ 72 h 92"/>
                <a:gd name="T34" fmla="*/ 44 w 65"/>
                <a:gd name="T35" fmla="*/ 82 h 92"/>
                <a:gd name="T36" fmla="*/ 44 w 65"/>
                <a:gd name="T37" fmla="*/ 74 h 92"/>
                <a:gd name="T38" fmla="*/ 61 w 65"/>
                <a:gd name="T39" fmla="*/ 88 h 92"/>
                <a:gd name="T40" fmla="*/ 63 w 65"/>
                <a:gd name="T41" fmla="*/ 92 h 92"/>
                <a:gd name="T42" fmla="*/ 63 w 65"/>
                <a:gd name="T43" fmla="*/ 92 h 92"/>
                <a:gd name="T44" fmla="*/ 65 w 65"/>
                <a:gd name="T45" fmla="*/ 89 h 92"/>
                <a:gd name="T46" fmla="*/ 65 w 65"/>
                <a:gd name="T47" fmla="*/ 85 h 92"/>
                <a:gd name="T48" fmla="*/ 59 w 65"/>
                <a:gd name="T49" fmla="*/ 80 h 92"/>
                <a:gd name="T50" fmla="*/ 57 w 65"/>
                <a:gd name="T51" fmla="*/ 80 h 92"/>
                <a:gd name="T52" fmla="*/ 56 w 65"/>
                <a:gd name="T53" fmla="*/ 79 h 92"/>
                <a:gd name="T54" fmla="*/ 59 w 65"/>
                <a:gd name="T55" fmla="*/ 74 h 92"/>
                <a:gd name="T56" fmla="*/ 56 w 65"/>
                <a:gd name="T57" fmla="*/ 73 h 92"/>
                <a:gd name="T58" fmla="*/ 56 w 65"/>
                <a:gd name="T59" fmla="*/ 73 h 92"/>
                <a:gd name="T60" fmla="*/ 54 w 65"/>
                <a:gd name="T61" fmla="*/ 75 h 92"/>
                <a:gd name="T62" fmla="*/ 52 w 65"/>
                <a:gd name="T63" fmla="*/ 76 h 92"/>
                <a:gd name="T64" fmla="*/ 52 w 65"/>
                <a:gd name="T65" fmla="*/ 76 h 92"/>
                <a:gd name="T66" fmla="*/ 42 w 65"/>
                <a:gd name="T67" fmla="*/ 65 h 92"/>
                <a:gd name="T68" fmla="*/ 42 w 65"/>
                <a:gd name="T69" fmla="*/ 65 h 92"/>
                <a:gd name="T70" fmla="*/ 36 w 65"/>
                <a:gd name="T71" fmla="*/ 69 h 92"/>
                <a:gd name="T72" fmla="*/ 36 w 65"/>
                <a:gd name="T73" fmla="*/ 71 h 92"/>
                <a:gd name="T74" fmla="*/ 25 w 65"/>
                <a:gd name="T75" fmla="*/ 50 h 92"/>
                <a:gd name="T76" fmla="*/ 34 w 65"/>
                <a:gd name="T77" fmla="*/ 30 h 92"/>
                <a:gd name="T78" fmla="*/ 28 w 65"/>
                <a:gd name="T79" fmla="*/ 9 h 92"/>
                <a:gd name="T80" fmla="*/ 27 w 65"/>
                <a:gd name="T81" fmla="*/ 6 h 92"/>
                <a:gd name="T82" fmla="*/ 26 w 65"/>
                <a:gd name="T83" fmla="*/ 4 h 92"/>
                <a:gd name="T84" fmla="*/ 20 w 65"/>
                <a:gd name="T85" fmla="*/ 8 h 92"/>
                <a:gd name="T86" fmla="*/ 19 w 65"/>
                <a:gd name="T87" fmla="*/ 8 h 92"/>
                <a:gd name="T88" fmla="*/ 11 w 65"/>
                <a:gd name="T89" fmla="*/ 0 h 92"/>
                <a:gd name="T90" fmla="*/ 11 w 65"/>
                <a:gd name="T9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92">
                  <a:moveTo>
                    <a:pt x="11" y="0"/>
                  </a:moveTo>
                  <a:cubicBezTo>
                    <a:pt x="7" y="0"/>
                    <a:pt x="6" y="4"/>
                    <a:pt x="6" y="9"/>
                  </a:cubicBezTo>
                  <a:cubicBezTo>
                    <a:pt x="6" y="14"/>
                    <a:pt x="8" y="18"/>
                    <a:pt x="8" y="24"/>
                  </a:cubicBezTo>
                  <a:cubicBezTo>
                    <a:pt x="8" y="28"/>
                    <a:pt x="7" y="34"/>
                    <a:pt x="5" y="37"/>
                  </a:cubicBezTo>
                  <a:cubicBezTo>
                    <a:pt x="5" y="37"/>
                    <a:pt x="5" y="37"/>
                    <a:pt x="4" y="37"/>
                  </a:cubicBezTo>
                  <a:cubicBezTo>
                    <a:pt x="0" y="37"/>
                    <a:pt x="2" y="46"/>
                    <a:pt x="2" y="53"/>
                  </a:cubicBezTo>
                  <a:cubicBezTo>
                    <a:pt x="2" y="56"/>
                    <a:pt x="10" y="62"/>
                    <a:pt x="12" y="62"/>
                  </a:cubicBezTo>
                  <a:cubicBezTo>
                    <a:pt x="12" y="62"/>
                    <a:pt x="12" y="62"/>
                    <a:pt x="12" y="62"/>
                  </a:cubicBezTo>
                  <a:cubicBezTo>
                    <a:pt x="14" y="62"/>
                    <a:pt x="15" y="60"/>
                    <a:pt x="16" y="59"/>
                  </a:cubicBezTo>
                  <a:cubicBezTo>
                    <a:pt x="19" y="59"/>
                    <a:pt x="19" y="59"/>
                    <a:pt x="19" y="59"/>
                  </a:cubicBezTo>
                  <a:cubicBezTo>
                    <a:pt x="19" y="63"/>
                    <a:pt x="19" y="63"/>
                    <a:pt x="19" y="63"/>
                  </a:cubicBezTo>
                  <a:cubicBezTo>
                    <a:pt x="18" y="64"/>
                    <a:pt x="16" y="65"/>
                    <a:pt x="16" y="68"/>
                  </a:cubicBezTo>
                  <a:cubicBezTo>
                    <a:pt x="16" y="70"/>
                    <a:pt x="19" y="75"/>
                    <a:pt x="23" y="75"/>
                  </a:cubicBezTo>
                  <a:cubicBezTo>
                    <a:pt x="23" y="75"/>
                    <a:pt x="23" y="75"/>
                    <a:pt x="23" y="75"/>
                  </a:cubicBezTo>
                  <a:cubicBezTo>
                    <a:pt x="24" y="75"/>
                    <a:pt x="25" y="74"/>
                    <a:pt x="27" y="73"/>
                  </a:cubicBezTo>
                  <a:cubicBezTo>
                    <a:pt x="28" y="73"/>
                    <a:pt x="29" y="72"/>
                    <a:pt x="30" y="72"/>
                  </a:cubicBezTo>
                  <a:cubicBezTo>
                    <a:pt x="30" y="72"/>
                    <a:pt x="30" y="72"/>
                    <a:pt x="30" y="72"/>
                  </a:cubicBezTo>
                  <a:cubicBezTo>
                    <a:pt x="37" y="72"/>
                    <a:pt x="37" y="82"/>
                    <a:pt x="44" y="82"/>
                  </a:cubicBezTo>
                  <a:cubicBezTo>
                    <a:pt x="43" y="79"/>
                    <a:pt x="41" y="77"/>
                    <a:pt x="44" y="74"/>
                  </a:cubicBezTo>
                  <a:cubicBezTo>
                    <a:pt x="47" y="78"/>
                    <a:pt x="58" y="82"/>
                    <a:pt x="61" y="88"/>
                  </a:cubicBezTo>
                  <a:cubicBezTo>
                    <a:pt x="61" y="89"/>
                    <a:pt x="62" y="92"/>
                    <a:pt x="63" y="92"/>
                  </a:cubicBezTo>
                  <a:cubicBezTo>
                    <a:pt x="63" y="92"/>
                    <a:pt x="63" y="92"/>
                    <a:pt x="63" y="92"/>
                  </a:cubicBezTo>
                  <a:cubicBezTo>
                    <a:pt x="64" y="92"/>
                    <a:pt x="65" y="90"/>
                    <a:pt x="65" y="89"/>
                  </a:cubicBezTo>
                  <a:cubicBezTo>
                    <a:pt x="65" y="87"/>
                    <a:pt x="65" y="87"/>
                    <a:pt x="65" y="85"/>
                  </a:cubicBezTo>
                  <a:cubicBezTo>
                    <a:pt x="62" y="85"/>
                    <a:pt x="59" y="83"/>
                    <a:pt x="59" y="80"/>
                  </a:cubicBezTo>
                  <a:cubicBezTo>
                    <a:pt x="59" y="80"/>
                    <a:pt x="58" y="80"/>
                    <a:pt x="57" y="80"/>
                  </a:cubicBezTo>
                  <a:cubicBezTo>
                    <a:pt x="56" y="80"/>
                    <a:pt x="56" y="80"/>
                    <a:pt x="56" y="79"/>
                  </a:cubicBezTo>
                  <a:cubicBezTo>
                    <a:pt x="56" y="77"/>
                    <a:pt x="58" y="77"/>
                    <a:pt x="59" y="74"/>
                  </a:cubicBezTo>
                  <a:cubicBezTo>
                    <a:pt x="58" y="74"/>
                    <a:pt x="57" y="73"/>
                    <a:pt x="56" y="73"/>
                  </a:cubicBezTo>
                  <a:cubicBezTo>
                    <a:pt x="56" y="73"/>
                    <a:pt x="56" y="73"/>
                    <a:pt x="56" y="73"/>
                  </a:cubicBezTo>
                  <a:cubicBezTo>
                    <a:pt x="55" y="73"/>
                    <a:pt x="54" y="74"/>
                    <a:pt x="54" y="75"/>
                  </a:cubicBezTo>
                  <a:cubicBezTo>
                    <a:pt x="53" y="75"/>
                    <a:pt x="53" y="76"/>
                    <a:pt x="52" y="76"/>
                  </a:cubicBezTo>
                  <a:cubicBezTo>
                    <a:pt x="52" y="76"/>
                    <a:pt x="52" y="76"/>
                    <a:pt x="52" y="76"/>
                  </a:cubicBezTo>
                  <a:cubicBezTo>
                    <a:pt x="49" y="76"/>
                    <a:pt x="47" y="66"/>
                    <a:pt x="42" y="65"/>
                  </a:cubicBezTo>
                  <a:cubicBezTo>
                    <a:pt x="42" y="65"/>
                    <a:pt x="42" y="65"/>
                    <a:pt x="42" y="65"/>
                  </a:cubicBezTo>
                  <a:cubicBezTo>
                    <a:pt x="39" y="65"/>
                    <a:pt x="36" y="67"/>
                    <a:pt x="36" y="69"/>
                  </a:cubicBezTo>
                  <a:cubicBezTo>
                    <a:pt x="36" y="69"/>
                    <a:pt x="36" y="71"/>
                    <a:pt x="36" y="71"/>
                  </a:cubicBezTo>
                  <a:cubicBezTo>
                    <a:pt x="31" y="69"/>
                    <a:pt x="24" y="57"/>
                    <a:pt x="25" y="50"/>
                  </a:cubicBezTo>
                  <a:cubicBezTo>
                    <a:pt x="25" y="41"/>
                    <a:pt x="33" y="40"/>
                    <a:pt x="34" y="30"/>
                  </a:cubicBezTo>
                  <a:cubicBezTo>
                    <a:pt x="34" y="22"/>
                    <a:pt x="28" y="15"/>
                    <a:pt x="28" y="9"/>
                  </a:cubicBezTo>
                  <a:cubicBezTo>
                    <a:pt x="28" y="8"/>
                    <a:pt x="27" y="7"/>
                    <a:pt x="27" y="6"/>
                  </a:cubicBezTo>
                  <a:cubicBezTo>
                    <a:pt x="27" y="5"/>
                    <a:pt x="26" y="4"/>
                    <a:pt x="26" y="4"/>
                  </a:cubicBezTo>
                  <a:cubicBezTo>
                    <a:pt x="24" y="4"/>
                    <a:pt x="22" y="8"/>
                    <a:pt x="20" y="8"/>
                  </a:cubicBezTo>
                  <a:cubicBezTo>
                    <a:pt x="20" y="8"/>
                    <a:pt x="19" y="8"/>
                    <a:pt x="19" y="8"/>
                  </a:cubicBezTo>
                  <a:cubicBezTo>
                    <a:pt x="15" y="8"/>
                    <a:pt x="16" y="0"/>
                    <a:pt x="11" y="0"/>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88" name="Freeform 68"/>
            <p:cNvSpPr>
              <a:spLocks/>
            </p:cNvSpPr>
            <p:nvPr/>
          </p:nvSpPr>
          <p:spPr bwMode="auto">
            <a:xfrm>
              <a:off x="7845" y="2627"/>
              <a:ext cx="50" cy="85"/>
            </a:xfrm>
            <a:custGeom>
              <a:avLst/>
              <a:gdLst>
                <a:gd name="T0" fmla="*/ 4 w 21"/>
                <a:gd name="T1" fmla="*/ 0 h 36"/>
                <a:gd name="T2" fmla="*/ 0 w 21"/>
                <a:gd name="T3" fmla="*/ 1 h 36"/>
                <a:gd name="T4" fmla="*/ 11 w 21"/>
                <a:gd name="T5" fmla="*/ 15 h 36"/>
                <a:gd name="T6" fmla="*/ 8 w 21"/>
                <a:gd name="T7" fmla="*/ 18 h 36"/>
                <a:gd name="T8" fmla="*/ 2 w 21"/>
                <a:gd name="T9" fmla="*/ 17 h 36"/>
                <a:gd name="T10" fmla="*/ 2 w 21"/>
                <a:gd name="T11" fmla="*/ 20 h 36"/>
                <a:gd name="T12" fmla="*/ 9 w 21"/>
                <a:gd name="T13" fmla="*/ 26 h 36"/>
                <a:gd name="T14" fmla="*/ 9 w 21"/>
                <a:gd name="T15" fmla="*/ 29 h 36"/>
                <a:gd name="T16" fmla="*/ 12 w 21"/>
                <a:gd name="T17" fmla="*/ 36 h 36"/>
                <a:gd name="T18" fmla="*/ 16 w 21"/>
                <a:gd name="T19" fmla="*/ 36 h 36"/>
                <a:gd name="T20" fmla="*/ 16 w 21"/>
                <a:gd name="T21" fmla="*/ 33 h 36"/>
                <a:gd name="T22" fmla="*/ 12 w 21"/>
                <a:gd name="T23" fmla="*/ 24 h 36"/>
                <a:gd name="T24" fmla="*/ 19 w 21"/>
                <a:gd name="T25" fmla="*/ 24 h 36"/>
                <a:gd name="T26" fmla="*/ 21 w 21"/>
                <a:gd name="T27" fmla="*/ 18 h 36"/>
                <a:gd name="T28" fmla="*/ 17 w 21"/>
                <a:gd name="T29" fmla="*/ 14 h 36"/>
                <a:gd name="T30" fmla="*/ 17 w 21"/>
                <a:gd name="T31" fmla="*/ 6 h 36"/>
                <a:gd name="T32" fmla="*/ 14 w 21"/>
                <a:gd name="T33" fmla="*/ 6 h 36"/>
                <a:gd name="T34" fmla="*/ 14 w 21"/>
                <a:gd name="T35" fmla="*/ 2 h 36"/>
                <a:gd name="T36" fmla="*/ 4 w 21"/>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36">
                  <a:moveTo>
                    <a:pt x="4" y="0"/>
                  </a:moveTo>
                  <a:cubicBezTo>
                    <a:pt x="3" y="0"/>
                    <a:pt x="1" y="1"/>
                    <a:pt x="0" y="1"/>
                  </a:cubicBezTo>
                  <a:cubicBezTo>
                    <a:pt x="0" y="5"/>
                    <a:pt x="11" y="8"/>
                    <a:pt x="11" y="15"/>
                  </a:cubicBezTo>
                  <a:cubicBezTo>
                    <a:pt x="11" y="16"/>
                    <a:pt x="9" y="18"/>
                    <a:pt x="8" y="18"/>
                  </a:cubicBezTo>
                  <a:cubicBezTo>
                    <a:pt x="8" y="18"/>
                    <a:pt x="5" y="18"/>
                    <a:pt x="2" y="17"/>
                  </a:cubicBezTo>
                  <a:cubicBezTo>
                    <a:pt x="2" y="20"/>
                    <a:pt x="2" y="20"/>
                    <a:pt x="2" y="20"/>
                  </a:cubicBezTo>
                  <a:cubicBezTo>
                    <a:pt x="3" y="22"/>
                    <a:pt x="6" y="26"/>
                    <a:pt x="9" y="26"/>
                  </a:cubicBezTo>
                  <a:cubicBezTo>
                    <a:pt x="9" y="29"/>
                    <a:pt x="9" y="29"/>
                    <a:pt x="9" y="29"/>
                  </a:cubicBezTo>
                  <a:cubicBezTo>
                    <a:pt x="7" y="32"/>
                    <a:pt x="8" y="36"/>
                    <a:pt x="12" y="36"/>
                  </a:cubicBezTo>
                  <a:cubicBezTo>
                    <a:pt x="13" y="36"/>
                    <a:pt x="14" y="36"/>
                    <a:pt x="16" y="36"/>
                  </a:cubicBezTo>
                  <a:cubicBezTo>
                    <a:pt x="16" y="33"/>
                    <a:pt x="16" y="33"/>
                    <a:pt x="16" y="33"/>
                  </a:cubicBezTo>
                  <a:cubicBezTo>
                    <a:pt x="14" y="32"/>
                    <a:pt x="12" y="27"/>
                    <a:pt x="12" y="24"/>
                  </a:cubicBezTo>
                  <a:cubicBezTo>
                    <a:pt x="19" y="24"/>
                    <a:pt x="19" y="24"/>
                    <a:pt x="19" y="24"/>
                  </a:cubicBezTo>
                  <a:cubicBezTo>
                    <a:pt x="19" y="22"/>
                    <a:pt x="20" y="21"/>
                    <a:pt x="21" y="18"/>
                  </a:cubicBezTo>
                  <a:cubicBezTo>
                    <a:pt x="20" y="18"/>
                    <a:pt x="17" y="14"/>
                    <a:pt x="17" y="14"/>
                  </a:cubicBezTo>
                  <a:cubicBezTo>
                    <a:pt x="17" y="14"/>
                    <a:pt x="18" y="9"/>
                    <a:pt x="17" y="6"/>
                  </a:cubicBezTo>
                  <a:cubicBezTo>
                    <a:pt x="16" y="6"/>
                    <a:pt x="15" y="6"/>
                    <a:pt x="14" y="6"/>
                  </a:cubicBezTo>
                  <a:cubicBezTo>
                    <a:pt x="15" y="5"/>
                    <a:pt x="14" y="3"/>
                    <a:pt x="14" y="2"/>
                  </a:cubicBezTo>
                  <a:cubicBezTo>
                    <a:pt x="11"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89" name="Freeform 69"/>
            <p:cNvSpPr>
              <a:spLocks noEditPoints="1"/>
            </p:cNvSpPr>
            <p:nvPr/>
          </p:nvSpPr>
          <p:spPr bwMode="auto">
            <a:xfrm>
              <a:off x="7770" y="2648"/>
              <a:ext cx="40" cy="55"/>
            </a:xfrm>
            <a:custGeom>
              <a:avLst/>
              <a:gdLst>
                <a:gd name="T0" fmla="*/ 4 w 17"/>
                <a:gd name="T1" fmla="*/ 1 h 23"/>
                <a:gd name="T2" fmla="*/ 3 w 17"/>
                <a:gd name="T3" fmla="*/ 1 h 23"/>
                <a:gd name="T4" fmla="*/ 4 w 17"/>
                <a:gd name="T5" fmla="*/ 1 h 23"/>
                <a:gd name="T6" fmla="*/ 3 w 17"/>
                <a:gd name="T7" fmla="*/ 0 h 23"/>
                <a:gd name="T8" fmla="*/ 0 w 17"/>
                <a:gd name="T9" fmla="*/ 2 h 23"/>
                <a:gd name="T10" fmla="*/ 2 w 17"/>
                <a:gd name="T11" fmla="*/ 23 h 23"/>
                <a:gd name="T12" fmla="*/ 17 w 17"/>
                <a:gd name="T13" fmla="*/ 9 h 23"/>
                <a:gd name="T14" fmla="*/ 5 w 17"/>
                <a:gd name="T15" fmla="*/ 2 h 23"/>
                <a:gd name="T16" fmla="*/ 3 w 1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4" y="1"/>
                  </a:moveTo>
                  <a:cubicBezTo>
                    <a:pt x="4" y="1"/>
                    <a:pt x="4" y="1"/>
                    <a:pt x="3" y="1"/>
                  </a:cubicBezTo>
                  <a:cubicBezTo>
                    <a:pt x="4" y="1"/>
                    <a:pt x="4" y="1"/>
                    <a:pt x="4" y="1"/>
                  </a:cubicBezTo>
                  <a:moveTo>
                    <a:pt x="3" y="0"/>
                  </a:moveTo>
                  <a:cubicBezTo>
                    <a:pt x="2" y="0"/>
                    <a:pt x="0" y="1"/>
                    <a:pt x="0" y="2"/>
                  </a:cubicBezTo>
                  <a:cubicBezTo>
                    <a:pt x="0" y="7"/>
                    <a:pt x="2" y="15"/>
                    <a:pt x="2" y="23"/>
                  </a:cubicBezTo>
                  <a:cubicBezTo>
                    <a:pt x="6" y="20"/>
                    <a:pt x="17" y="16"/>
                    <a:pt x="17" y="9"/>
                  </a:cubicBezTo>
                  <a:cubicBezTo>
                    <a:pt x="17" y="5"/>
                    <a:pt x="9" y="4"/>
                    <a:pt x="5" y="2"/>
                  </a:cubicBezTo>
                  <a:cubicBezTo>
                    <a:pt x="5" y="1"/>
                    <a:pt x="4"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90" name="Freeform 70"/>
            <p:cNvSpPr>
              <a:spLocks/>
            </p:cNvSpPr>
            <p:nvPr/>
          </p:nvSpPr>
          <p:spPr bwMode="auto">
            <a:xfrm>
              <a:off x="7793" y="2684"/>
              <a:ext cx="40" cy="66"/>
            </a:xfrm>
            <a:custGeom>
              <a:avLst/>
              <a:gdLst>
                <a:gd name="T0" fmla="*/ 12 w 17"/>
                <a:gd name="T1" fmla="*/ 0 h 28"/>
                <a:gd name="T2" fmla="*/ 10 w 17"/>
                <a:gd name="T3" fmla="*/ 0 h 28"/>
                <a:gd name="T4" fmla="*/ 5 w 17"/>
                <a:gd name="T5" fmla="*/ 13 h 28"/>
                <a:gd name="T6" fmla="*/ 5 w 17"/>
                <a:gd name="T7" fmla="*/ 13 h 28"/>
                <a:gd name="T8" fmla="*/ 0 w 17"/>
                <a:gd name="T9" fmla="*/ 16 h 28"/>
                <a:gd name="T10" fmla="*/ 11 w 17"/>
                <a:gd name="T11" fmla="*/ 28 h 28"/>
                <a:gd name="T12" fmla="*/ 14 w 17"/>
                <a:gd name="T13" fmla="*/ 26 h 28"/>
                <a:gd name="T14" fmla="*/ 11 w 17"/>
                <a:gd name="T15" fmla="*/ 20 h 28"/>
                <a:gd name="T16" fmla="*/ 17 w 17"/>
                <a:gd name="T17" fmla="*/ 5 h 28"/>
                <a:gd name="T18" fmla="*/ 12 w 1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8">
                  <a:moveTo>
                    <a:pt x="12" y="0"/>
                  </a:moveTo>
                  <a:cubicBezTo>
                    <a:pt x="11" y="0"/>
                    <a:pt x="10" y="0"/>
                    <a:pt x="10" y="0"/>
                  </a:cubicBezTo>
                  <a:cubicBezTo>
                    <a:pt x="7" y="1"/>
                    <a:pt x="5" y="12"/>
                    <a:pt x="5" y="13"/>
                  </a:cubicBezTo>
                  <a:cubicBezTo>
                    <a:pt x="5" y="13"/>
                    <a:pt x="5" y="13"/>
                    <a:pt x="5" y="13"/>
                  </a:cubicBezTo>
                  <a:cubicBezTo>
                    <a:pt x="3" y="13"/>
                    <a:pt x="0" y="15"/>
                    <a:pt x="0" y="16"/>
                  </a:cubicBezTo>
                  <a:cubicBezTo>
                    <a:pt x="0" y="19"/>
                    <a:pt x="9" y="28"/>
                    <a:pt x="11" y="28"/>
                  </a:cubicBezTo>
                  <a:cubicBezTo>
                    <a:pt x="12" y="28"/>
                    <a:pt x="13" y="27"/>
                    <a:pt x="14" y="26"/>
                  </a:cubicBezTo>
                  <a:cubicBezTo>
                    <a:pt x="14" y="23"/>
                    <a:pt x="11" y="24"/>
                    <a:pt x="11" y="20"/>
                  </a:cubicBezTo>
                  <a:cubicBezTo>
                    <a:pt x="11" y="14"/>
                    <a:pt x="17" y="11"/>
                    <a:pt x="17" y="5"/>
                  </a:cubicBezTo>
                  <a:cubicBezTo>
                    <a:pt x="17" y="3"/>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91" name="Freeform 71"/>
            <p:cNvSpPr>
              <a:spLocks/>
            </p:cNvSpPr>
            <p:nvPr/>
          </p:nvSpPr>
          <p:spPr bwMode="auto">
            <a:xfrm>
              <a:off x="7826" y="2686"/>
              <a:ext cx="22" cy="40"/>
            </a:xfrm>
            <a:custGeom>
              <a:avLst/>
              <a:gdLst>
                <a:gd name="T0" fmla="*/ 5 w 9"/>
                <a:gd name="T1" fmla="*/ 0 h 17"/>
                <a:gd name="T2" fmla="*/ 0 w 9"/>
                <a:gd name="T3" fmla="*/ 17 h 17"/>
                <a:gd name="T4" fmla="*/ 3 w 9"/>
                <a:gd name="T5" fmla="*/ 17 h 17"/>
                <a:gd name="T6" fmla="*/ 9 w 9"/>
                <a:gd name="T7" fmla="*/ 0 h 17"/>
                <a:gd name="T8" fmla="*/ 5 w 9"/>
                <a:gd name="T9" fmla="*/ 0 h 17"/>
              </a:gdLst>
              <a:ahLst/>
              <a:cxnLst>
                <a:cxn ang="0">
                  <a:pos x="T0" y="T1"/>
                </a:cxn>
                <a:cxn ang="0">
                  <a:pos x="T2" y="T3"/>
                </a:cxn>
                <a:cxn ang="0">
                  <a:pos x="T4" y="T5"/>
                </a:cxn>
                <a:cxn ang="0">
                  <a:pos x="T6" y="T7"/>
                </a:cxn>
                <a:cxn ang="0">
                  <a:pos x="T8" y="T9"/>
                </a:cxn>
              </a:cxnLst>
              <a:rect l="0" t="0" r="r" b="b"/>
              <a:pathLst>
                <a:path w="9" h="17">
                  <a:moveTo>
                    <a:pt x="5" y="0"/>
                  </a:moveTo>
                  <a:cubicBezTo>
                    <a:pt x="5" y="8"/>
                    <a:pt x="2" y="12"/>
                    <a:pt x="0" y="17"/>
                  </a:cubicBezTo>
                  <a:cubicBezTo>
                    <a:pt x="1" y="17"/>
                    <a:pt x="2" y="17"/>
                    <a:pt x="3" y="17"/>
                  </a:cubicBezTo>
                  <a:cubicBezTo>
                    <a:pt x="3" y="10"/>
                    <a:pt x="9" y="8"/>
                    <a:pt x="9" y="0"/>
                  </a:cubicBezTo>
                  <a:cubicBezTo>
                    <a:pt x="8" y="0"/>
                    <a:pt x="6"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92" name="Freeform 72"/>
            <p:cNvSpPr>
              <a:spLocks/>
            </p:cNvSpPr>
            <p:nvPr/>
          </p:nvSpPr>
          <p:spPr bwMode="auto">
            <a:xfrm>
              <a:off x="7836" y="2712"/>
              <a:ext cx="26" cy="22"/>
            </a:xfrm>
            <a:custGeom>
              <a:avLst/>
              <a:gdLst>
                <a:gd name="T0" fmla="*/ 5 w 11"/>
                <a:gd name="T1" fmla="*/ 0 h 9"/>
                <a:gd name="T2" fmla="*/ 0 w 11"/>
                <a:gd name="T3" fmla="*/ 7 h 9"/>
                <a:gd name="T4" fmla="*/ 3 w 11"/>
                <a:gd name="T5" fmla="*/ 9 h 9"/>
                <a:gd name="T6" fmla="*/ 4 w 11"/>
                <a:gd name="T7" fmla="*/ 9 h 9"/>
                <a:gd name="T8" fmla="*/ 11 w 11"/>
                <a:gd name="T9" fmla="*/ 0 h 9"/>
                <a:gd name="T10" fmla="*/ 9 w 11"/>
                <a:gd name="T11" fmla="*/ 1 h 9"/>
                <a:gd name="T12" fmla="*/ 5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5" y="0"/>
                  </a:moveTo>
                  <a:cubicBezTo>
                    <a:pt x="3" y="3"/>
                    <a:pt x="0" y="4"/>
                    <a:pt x="0" y="7"/>
                  </a:cubicBezTo>
                  <a:cubicBezTo>
                    <a:pt x="0" y="8"/>
                    <a:pt x="2" y="9"/>
                    <a:pt x="3" y="9"/>
                  </a:cubicBezTo>
                  <a:cubicBezTo>
                    <a:pt x="3" y="9"/>
                    <a:pt x="3" y="9"/>
                    <a:pt x="4" y="9"/>
                  </a:cubicBezTo>
                  <a:cubicBezTo>
                    <a:pt x="8" y="9"/>
                    <a:pt x="11" y="5"/>
                    <a:pt x="11" y="0"/>
                  </a:cubicBezTo>
                  <a:cubicBezTo>
                    <a:pt x="11" y="1"/>
                    <a:pt x="10" y="1"/>
                    <a:pt x="9" y="1"/>
                  </a:cubicBezTo>
                  <a:cubicBezTo>
                    <a:pt x="8" y="1"/>
                    <a:pt x="6" y="1"/>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93" name="Freeform 73"/>
            <p:cNvSpPr>
              <a:spLocks/>
            </p:cNvSpPr>
            <p:nvPr/>
          </p:nvSpPr>
          <p:spPr bwMode="auto">
            <a:xfrm>
              <a:off x="7810" y="2625"/>
              <a:ext cx="28" cy="31"/>
            </a:xfrm>
            <a:custGeom>
              <a:avLst/>
              <a:gdLst>
                <a:gd name="T0" fmla="*/ 0 w 12"/>
                <a:gd name="T1" fmla="*/ 0 h 13"/>
                <a:gd name="T2" fmla="*/ 0 w 12"/>
                <a:gd name="T3" fmla="*/ 7 h 13"/>
                <a:gd name="T4" fmla="*/ 0 w 12"/>
                <a:gd name="T5" fmla="*/ 7 h 13"/>
                <a:gd name="T6" fmla="*/ 2 w 12"/>
                <a:gd name="T7" fmla="*/ 7 h 13"/>
                <a:gd name="T8" fmla="*/ 4 w 12"/>
                <a:gd name="T9" fmla="*/ 7 h 13"/>
                <a:gd name="T10" fmla="*/ 7 w 12"/>
                <a:gd name="T11" fmla="*/ 7 h 13"/>
                <a:gd name="T12" fmla="*/ 11 w 12"/>
                <a:gd name="T13" fmla="*/ 13 h 13"/>
                <a:gd name="T14" fmla="*/ 12 w 12"/>
                <a:gd name="T15" fmla="*/ 12 h 13"/>
                <a:gd name="T16" fmla="*/ 4 w 12"/>
                <a:gd name="T17" fmla="*/ 0 h 13"/>
                <a:gd name="T18" fmla="*/ 0 w 1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0" y="0"/>
                  </a:moveTo>
                  <a:cubicBezTo>
                    <a:pt x="0" y="2"/>
                    <a:pt x="0" y="4"/>
                    <a:pt x="0" y="7"/>
                  </a:cubicBezTo>
                  <a:cubicBezTo>
                    <a:pt x="0" y="7"/>
                    <a:pt x="0" y="7"/>
                    <a:pt x="0" y="7"/>
                  </a:cubicBezTo>
                  <a:cubicBezTo>
                    <a:pt x="1" y="7"/>
                    <a:pt x="2" y="7"/>
                    <a:pt x="2" y="7"/>
                  </a:cubicBezTo>
                  <a:cubicBezTo>
                    <a:pt x="3" y="7"/>
                    <a:pt x="4" y="7"/>
                    <a:pt x="4" y="7"/>
                  </a:cubicBezTo>
                  <a:cubicBezTo>
                    <a:pt x="5" y="7"/>
                    <a:pt x="6" y="7"/>
                    <a:pt x="7" y="7"/>
                  </a:cubicBezTo>
                  <a:cubicBezTo>
                    <a:pt x="7" y="9"/>
                    <a:pt x="10" y="13"/>
                    <a:pt x="11" y="13"/>
                  </a:cubicBezTo>
                  <a:cubicBezTo>
                    <a:pt x="12" y="13"/>
                    <a:pt x="12" y="12"/>
                    <a:pt x="12" y="12"/>
                  </a:cubicBezTo>
                  <a:cubicBezTo>
                    <a:pt x="12" y="6"/>
                    <a:pt x="6" y="5"/>
                    <a:pt x="4"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94" name="Freeform 74"/>
            <p:cNvSpPr>
              <a:spLocks/>
            </p:cNvSpPr>
            <p:nvPr/>
          </p:nvSpPr>
          <p:spPr bwMode="auto">
            <a:xfrm>
              <a:off x="7715" y="2592"/>
              <a:ext cx="43" cy="42"/>
            </a:xfrm>
            <a:custGeom>
              <a:avLst/>
              <a:gdLst>
                <a:gd name="T0" fmla="*/ 0 w 18"/>
                <a:gd name="T1" fmla="*/ 0 h 18"/>
                <a:gd name="T2" fmla="*/ 14 w 18"/>
                <a:gd name="T3" fmla="*/ 18 h 18"/>
                <a:gd name="T4" fmla="*/ 17 w 18"/>
                <a:gd name="T5" fmla="*/ 8 h 18"/>
                <a:gd name="T6" fmla="*/ 5 w 18"/>
                <a:gd name="T7" fmla="*/ 0 h 18"/>
                <a:gd name="T8" fmla="*/ 0 w 18"/>
                <a:gd name="T9" fmla="*/ 0 h 18"/>
              </a:gdLst>
              <a:ahLst/>
              <a:cxnLst>
                <a:cxn ang="0">
                  <a:pos x="T0" y="T1"/>
                </a:cxn>
                <a:cxn ang="0">
                  <a:pos x="T2" y="T3"/>
                </a:cxn>
                <a:cxn ang="0">
                  <a:pos x="T4" y="T5"/>
                </a:cxn>
                <a:cxn ang="0">
                  <a:pos x="T6" y="T7"/>
                </a:cxn>
                <a:cxn ang="0">
                  <a:pos x="T8" y="T9"/>
                </a:cxn>
              </a:cxnLst>
              <a:rect l="0" t="0" r="r" b="b"/>
              <a:pathLst>
                <a:path w="18" h="18">
                  <a:moveTo>
                    <a:pt x="0" y="0"/>
                  </a:moveTo>
                  <a:cubicBezTo>
                    <a:pt x="0" y="0"/>
                    <a:pt x="11" y="17"/>
                    <a:pt x="14" y="18"/>
                  </a:cubicBezTo>
                  <a:cubicBezTo>
                    <a:pt x="16" y="18"/>
                    <a:pt x="18" y="12"/>
                    <a:pt x="17" y="8"/>
                  </a:cubicBezTo>
                  <a:cubicBezTo>
                    <a:pt x="16" y="3"/>
                    <a:pt x="11" y="4"/>
                    <a:pt x="5"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95" name="Freeform 75"/>
            <p:cNvSpPr>
              <a:spLocks/>
            </p:cNvSpPr>
            <p:nvPr/>
          </p:nvSpPr>
          <p:spPr bwMode="auto">
            <a:xfrm>
              <a:off x="7760" y="2596"/>
              <a:ext cx="12" cy="3"/>
            </a:xfrm>
            <a:custGeom>
              <a:avLst/>
              <a:gdLst>
                <a:gd name="T0" fmla="*/ 2 w 5"/>
                <a:gd name="T1" fmla="*/ 0 h 1"/>
                <a:gd name="T2" fmla="*/ 0 w 5"/>
                <a:gd name="T3" fmla="*/ 1 h 1"/>
                <a:gd name="T4" fmla="*/ 2 w 5"/>
                <a:gd name="T5" fmla="*/ 1 h 1"/>
                <a:gd name="T6" fmla="*/ 5 w 5"/>
                <a:gd name="T7" fmla="*/ 1 h 1"/>
                <a:gd name="T8" fmla="*/ 2 w 5"/>
                <a:gd name="T9" fmla="*/ 0 h 1"/>
              </a:gdLst>
              <a:ahLst/>
              <a:cxnLst>
                <a:cxn ang="0">
                  <a:pos x="T0" y="T1"/>
                </a:cxn>
                <a:cxn ang="0">
                  <a:pos x="T2" y="T3"/>
                </a:cxn>
                <a:cxn ang="0">
                  <a:pos x="T4" y="T5"/>
                </a:cxn>
                <a:cxn ang="0">
                  <a:pos x="T6" y="T7"/>
                </a:cxn>
                <a:cxn ang="0">
                  <a:pos x="T8" y="T9"/>
                </a:cxn>
              </a:cxnLst>
              <a:rect l="0" t="0" r="r" b="b"/>
              <a:pathLst>
                <a:path w="5" h="1">
                  <a:moveTo>
                    <a:pt x="2" y="0"/>
                  </a:moveTo>
                  <a:cubicBezTo>
                    <a:pt x="1" y="0"/>
                    <a:pt x="0" y="1"/>
                    <a:pt x="0" y="1"/>
                  </a:cubicBezTo>
                  <a:cubicBezTo>
                    <a:pt x="0" y="1"/>
                    <a:pt x="1" y="1"/>
                    <a:pt x="2" y="1"/>
                  </a:cubicBezTo>
                  <a:cubicBezTo>
                    <a:pt x="3" y="1"/>
                    <a:pt x="4" y="1"/>
                    <a:pt x="5" y="1"/>
                  </a:cubicBezTo>
                  <a:cubicBezTo>
                    <a:pt x="4" y="1"/>
                    <a:pt x="3" y="0"/>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96" name="Freeform 76"/>
            <p:cNvSpPr>
              <a:spLocks/>
            </p:cNvSpPr>
            <p:nvPr/>
          </p:nvSpPr>
          <p:spPr bwMode="auto">
            <a:xfrm>
              <a:off x="7696" y="2147"/>
              <a:ext cx="78" cy="109"/>
            </a:xfrm>
            <a:custGeom>
              <a:avLst/>
              <a:gdLst>
                <a:gd name="T0" fmla="*/ 20 w 33"/>
                <a:gd name="T1" fmla="*/ 0 h 46"/>
                <a:gd name="T2" fmla="*/ 1 w 33"/>
                <a:gd name="T3" fmla="*/ 32 h 46"/>
                <a:gd name="T4" fmla="*/ 9 w 33"/>
                <a:gd name="T5" fmla="*/ 46 h 46"/>
                <a:gd name="T6" fmla="*/ 20 w 33"/>
                <a:gd name="T7" fmla="*/ 0 h 46"/>
              </a:gdLst>
              <a:ahLst/>
              <a:cxnLst>
                <a:cxn ang="0">
                  <a:pos x="T0" y="T1"/>
                </a:cxn>
                <a:cxn ang="0">
                  <a:pos x="T2" y="T3"/>
                </a:cxn>
                <a:cxn ang="0">
                  <a:pos x="T4" y="T5"/>
                </a:cxn>
                <a:cxn ang="0">
                  <a:pos x="T6" y="T7"/>
                </a:cxn>
              </a:cxnLst>
              <a:rect l="0" t="0" r="r" b="b"/>
              <a:pathLst>
                <a:path w="33" h="46">
                  <a:moveTo>
                    <a:pt x="20" y="0"/>
                  </a:moveTo>
                  <a:cubicBezTo>
                    <a:pt x="12" y="0"/>
                    <a:pt x="1" y="20"/>
                    <a:pt x="1" y="32"/>
                  </a:cubicBezTo>
                  <a:cubicBezTo>
                    <a:pt x="1" y="40"/>
                    <a:pt x="0" y="46"/>
                    <a:pt x="9" y="46"/>
                  </a:cubicBezTo>
                  <a:cubicBezTo>
                    <a:pt x="21" y="46"/>
                    <a:pt x="33"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97" name="Freeform 77"/>
            <p:cNvSpPr>
              <a:spLocks/>
            </p:cNvSpPr>
            <p:nvPr/>
          </p:nvSpPr>
          <p:spPr bwMode="auto">
            <a:xfrm>
              <a:off x="7285" y="2341"/>
              <a:ext cx="90" cy="73"/>
            </a:xfrm>
            <a:custGeom>
              <a:avLst/>
              <a:gdLst>
                <a:gd name="T0" fmla="*/ 32 w 38"/>
                <a:gd name="T1" fmla="*/ 0 h 31"/>
                <a:gd name="T2" fmla="*/ 3 w 38"/>
                <a:gd name="T3" fmla="*/ 13 h 31"/>
                <a:gd name="T4" fmla="*/ 3 w 38"/>
                <a:gd name="T5" fmla="*/ 21 h 31"/>
                <a:gd name="T6" fmla="*/ 14 w 38"/>
                <a:gd name="T7" fmla="*/ 31 h 31"/>
                <a:gd name="T8" fmla="*/ 38 w 38"/>
                <a:gd name="T9" fmla="*/ 8 h 31"/>
                <a:gd name="T10" fmla="*/ 32 w 38"/>
                <a:gd name="T11" fmla="*/ 0 h 31"/>
              </a:gdLst>
              <a:ahLst/>
              <a:cxnLst>
                <a:cxn ang="0">
                  <a:pos x="T0" y="T1"/>
                </a:cxn>
                <a:cxn ang="0">
                  <a:pos x="T2" y="T3"/>
                </a:cxn>
                <a:cxn ang="0">
                  <a:pos x="T4" y="T5"/>
                </a:cxn>
                <a:cxn ang="0">
                  <a:pos x="T6" y="T7"/>
                </a:cxn>
                <a:cxn ang="0">
                  <a:pos x="T8" y="T9"/>
                </a:cxn>
                <a:cxn ang="0">
                  <a:pos x="T10" y="T11"/>
                </a:cxn>
              </a:cxnLst>
              <a:rect l="0" t="0" r="r" b="b"/>
              <a:pathLst>
                <a:path w="38" h="31">
                  <a:moveTo>
                    <a:pt x="32" y="0"/>
                  </a:moveTo>
                  <a:cubicBezTo>
                    <a:pt x="25" y="0"/>
                    <a:pt x="7" y="13"/>
                    <a:pt x="3" y="13"/>
                  </a:cubicBezTo>
                  <a:cubicBezTo>
                    <a:pt x="0" y="13"/>
                    <a:pt x="3" y="18"/>
                    <a:pt x="3" y="21"/>
                  </a:cubicBezTo>
                  <a:cubicBezTo>
                    <a:pt x="3" y="28"/>
                    <a:pt x="6" y="31"/>
                    <a:pt x="14" y="31"/>
                  </a:cubicBezTo>
                  <a:cubicBezTo>
                    <a:pt x="22" y="31"/>
                    <a:pt x="38" y="15"/>
                    <a:pt x="38" y="8"/>
                  </a:cubicBezTo>
                  <a:cubicBezTo>
                    <a:pt x="38" y="5"/>
                    <a:pt x="34"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98" name="Freeform 78"/>
            <p:cNvSpPr>
              <a:spLocks/>
            </p:cNvSpPr>
            <p:nvPr/>
          </p:nvSpPr>
          <p:spPr bwMode="auto">
            <a:xfrm>
              <a:off x="6907" y="2220"/>
              <a:ext cx="413" cy="800"/>
            </a:xfrm>
            <a:custGeom>
              <a:avLst/>
              <a:gdLst>
                <a:gd name="T0" fmla="*/ 95 w 175"/>
                <a:gd name="T1" fmla="*/ 8 h 338"/>
                <a:gd name="T2" fmla="*/ 76 w 175"/>
                <a:gd name="T3" fmla="*/ 7 h 338"/>
                <a:gd name="T4" fmla="*/ 61 w 175"/>
                <a:gd name="T5" fmla="*/ 11 h 338"/>
                <a:gd name="T6" fmla="*/ 61 w 175"/>
                <a:gd name="T7" fmla="*/ 24 h 338"/>
                <a:gd name="T8" fmla="*/ 59 w 175"/>
                <a:gd name="T9" fmla="*/ 29 h 338"/>
                <a:gd name="T10" fmla="*/ 52 w 175"/>
                <a:gd name="T11" fmla="*/ 23 h 338"/>
                <a:gd name="T12" fmla="*/ 21 w 175"/>
                <a:gd name="T13" fmla="*/ 52 h 338"/>
                <a:gd name="T14" fmla="*/ 0 w 175"/>
                <a:gd name="T15" fmla="*/ 78 h 338"/>
                <a:gd name="T16" fmla="*/ 10 w 175"/>
                <a:gd name="T17" fmla="*/ 92 h 338"/>
                <a:gd name="T18" fmla="*/ 14 w 175"/>
                <a:gd name="T19" fmla="*/ 116 h 338"/>
                <a:gd name="T20" fmla="*/ 8 w 175"/>
                <a:gd name="T21" fmla="*/ 126 h 338"/>
                <a:gd name="T22" fmla="*/ 8 w 175"/>
                <a:gd name="T23" fmla="*/ 131 h 338"/>
                <a:gd name="T24" fmla="*/ 29 w 175"/>
                <a:gd name="T25" fmla="*/ 176 h 338"/>
                <a:gd name="T26" fmla="*/ 24 w 175"/>
                <a:gd name="T27" fmla="*/ 182 h 338"/>
                <a:gd name="T28" fmla="*/ 14 w 175"/>
                <a:gd name="T29" fmla="*/ 207 h 338"/>
                <a:gd name="T30" fmla="*/ 11 w 175"/>
                <a:gd name="T31" fmla="*/ 207 h 338"/>
                <a:gd name="T32" fmla="*/ 8 w 175"/>
                <a:gd name="T33" fmla="*/ 230 h 338"/>
                <a:gd name="T34" fmla="*/ 15 w 175"/>
                <a:gd name="T35" fmla="*/ 230 h 338"/>
                <a:gd name="T36" fmla="*/ 43 w 175"/>
                <a:gd name="T37" fmla="*/ 295 h 338"/>
                <a:gd name="T38" fmla="*/ 89 w 175"/>
                <a:gd name="T39" fmla="*/ 338 h 338"/>
                <a:gd name="T40" fmla="*/ 99 w 175"/>
                <a:gd name="T41" fmla="*/ 335 h 338"/>
                <a:gd name="T42" fmla="*/ 85 w 175"/>
                <a:gd name="T43" fmla="*/ 301 h 338"/>
                <a:gd name="T44" fmla="*/ 41 w 175"/>
                <a:gd name="T45" fmla="*/ 247 h 338"/>
                <a:gd name="T46" fmla="*/ 36 w 175"/>
                <a:gd name="T47" fmla="*/ 230 h 338"/>
                <a:gd name="T48" fmla="*/ 33 w 175"/>
                <a:gd name="T49" fmla="*/ 171 h 338"/>
                <a:gd name="T50" fmla="*/ 34 w 175"/>
                <a:gd name="T51" fmla="*/ 155 h 338"/>
                <a:gd name="T52" fmla="*/ 51 w 175"/>
                <a:gd name="T53" fmla="*/ 168 h 338"/>
                <a:gd name="T54" fmla="*/ 86 w 175"/>
                <a:gd name="T55" fmla="*/ 193 h 338"/>
                <a:gd name="T56" fmla="*/ 108 w 175"/>
                <a:gd name="T57" fmla="*/ 212 h 338"/>
                <a:gd name="T58" fmla="*/ 110 w 175"/>
                <a:gd name="T59" fmla="*/ 230 h 338"/>
                <a:gd name="T60" fmla="*/ 123 w 175"/>
                <a:gd name="T61" fmla="*/ 211 h 338"/>
                <a:gd name="T62" fmla="*/ 136 w 175"/>
                <a:gd name="T63" fmla="*/ 204 h 338"/>
                <a:gd name="T64" fmla="*/ 175 w 175"/>
                <a:gd name="T65" fmla="*/ 161 h 338"/>
                <a:gd name="T66" fmla="*/ 123 w 175"/>
                <a:gd name="T67" fmla="*/ 77 h 338"/>
                <a:gd name="T68" fmla="*/ 155 w 175"/>
                <a:gd name="T69" fmla="*/ 26 h 338"/>
                <a:gd name="T70" fmla="*/ 114 w 175"/>
                <a:gd name="T7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338">
                  <a:moveTo>
                    <a:pt x="114" y="0"/>
                  </a:moveTo>
                  <a:cubicBezTo>
                    <a:pt x="107" y="0"/>
                    <a:pt x="102" y="8"/>
                    <a:pt x="95" y="8"/>
                  </a:cubicBezTo>
                  <a:cubicBezTo>
                    <a:pt x="95" y="8"/>
                    <a:pt x="93" y="8"/>
                    <a:pt x="92" y="7"/>
                  </a:cubicBezTo>
                  <a:cubicBezTo>
                    <a:pt x="76" y="7"/>
                    <a:pt x="76" y="7"/>
                    <a:pt x="76" y="7"/>
                  </a:cubicBezTo>
                  <a:cubicBezTo>
                    <a:pt x="75" y="7"/>
                    <a:pt x="75" y="7"/>
                    <a:pt x="75" y="7"/>
                  </a:cubicBezTo>
                  <a:cubicBezTo>
                    <a:pt x="72" y="7"/>
                    <a:pt x="61" y="11"/>
                    <a:pt x="61" y="11"/>
                  </a:cubicBezTo>
                  <a:cubicBezTo>
                    <a:pt x="61" y="16"/>
                    <a:pt x="61" y="19"/>
                    <a:pt x="61" y="24"/>
                  </a:cubicBezTo>
                  <a:cubicBezTo>
                    <a:pt x="61" y="24"/>
                    <a:pt x="61" y="24"/>
                    <a:pt x="61" y="24"/>
                  </a:cubicBezTo>
                  <a:cubicBezTo>
                    <a:pt x="61" y="24"/>
                    <a:pt x="61" y="24"/>
                    <a:pt x="61" y="24"/>
                  </a:cubicBezTo>
                  <a:cubicBezTo>
                    <a:pt x="61" y="26"/>
                    <a:pt x="60" y="29"/>
                    <a:pt x="59" y="29"/>
                  </a:cubicBezTo>
                  <a:cubicBezTo>
                    <a:pt x="58" y="29"/>
                    <a:pt x="55" y="28"/>
                    <a:pt x="55" y="23"/>
                  </a:cubicBezTo>
                  <a:cubicBezTo>
                    <a:pt x="52" y="23"/>
                    <a:pt x="52" y="23"/>
                    <a:pt x="52" y="23"/>
                  </a:cubicBezTo>
                  <a:cubicBezTo>
                    <a:pt x="52" y="23"/>
                    <a:pt x="52" y="23"/>
                    <a:pt x="52" y="23"/>
                  </a:cubicBezTo>
                  <a:cubicBezTo>
                    <a:pt x="42" y="39"/>
                    <a:pt x="34" y="43"/>
                    <a:pt x="21" y="52"/>
                  </a:cubicBezTo>
                  <a:cubicBezTo>
                    <a:pt x="17" y="54"/>
                    <a:pt x="11" y="53"/>
                    <a:pt x="8" y="56"/>
                  </a:cubicBezTo>
                  <a:cubicBezTo>
                    <a:pt x="3" y="61"/>
                    <a:pt x="0" y="69"/>
                    <a:pt x="0" y="78"/>
                  </a:cubicBezTo>
                  <a:cubicBezTo>
                    <a:pt x="0" y="78"/>
                    <a:pt x="0" y="78"/>
                    <a:pt x="0" y="78"/>
                  </a:cubicBezTo>
                  <a:cubicBezTo>
                    <a:pt x="0" y="88"/>
                    <a:pt x="6" y="88"/>
                    <a:pt x="10" y="92"/>
                  </a:cubicBezTo>
                  <a:cubicBezTo>
                    <a:pt x="13" y="98"/>
                    <a:pt x="14" y="109"/>
                    <a:pt x="14" y="116"/>
                  </a:cubicBezTo>
                  <a:cubicBezTo>
                    <a:pt x="14" y="116"/>
                    <a:pt x="14" y="116"/>
                    <a:pt x="14" y="116"/>
                  </a:cubicBezTo>
                  <a:cubicBezTo>
                    <a:pt x="14" y="120"/>
                    <a:pt x="10" y="126"/>
                    <a:pt x="8" y="127"/>
                  </a:cubicBezTo>
                  <a:cubicBezTo>
                    <a:pt x="8" y="126"/>
                    <a:pt x="8" y="126"/>
                    <a:pt x="8" y="126"/>
                  </a:cubicBezTo>
                  <a:cubicBezTo>
                    <a:pt x="8" y="128"/>
                    <a:pt x="8" y="129"/>
                    <a:pt x="8" y="131"/>
                  </a:cubicBezTo>
                  <a:cubicBezTo>
                    <a:pt x="8" y="131"/>
                    <a:pt x="8" y="131"/>
                    <a:pt x="8" y="131"/>
                  </a:cubicBezTo>
                  <a:cubicBezTo>
                    <a:pt x="8" y="137"/>
                    <a:pt x="14" y="139"/>
                    <a:pt x="17" y="143"/>
                  </a:cubicBezTo>
                  <a:cubicBezTo>
                    <a:pt x="21" y="147"/>
                    <a:pt x="29" y="172"/>
                    <a:pt x="29" y="176"/>
                  </a:cubicBezTo>
                  <a:cubicBezTo>
                    <a:pt x="29" y="176"/>
                    <a:pt x="29" y="176"/>
                    <a:pt x="29" y="176"/>
                  </a:cubicBezTo>
                  <a:cubicBezTo>
                    <a:pt x="29" y="179"/>
                    <a:pt x="25" y="180"/>
                    <a:pt x="24" y="182"/>
                  </a:cubicBezTo>
                  <a:cubicBezTo>
                    <a:pt x="20" y="192"/>
                    <a:pt x="18" y="198"/>
                    <a:pt x="14" y="207"/>
                  </a:cubicBezTo>
                  <a:cubicBezTo>
                    <a:pt x="14" y="207"/>
                    <a:pt x="14" y="207"/>
                    <a:pt x="14" y="207"/>
                  </a:cubicBezTo>
                  <a:cubicBezTo>
                    <a:pt x="12" y="207"/>
                    <a:pt x="12" y="207"/>
                    <a:pt x="12" y="207"/>
                  </a:cubicBezTo>
                  <a:cubicBezTo>
                    <a:pt x="11" y="207"/>
                    <a:pt x="11" y="207"/>
                    <a:pt x="11" y="207"/>
                  </a:cubicBezTo>
                  <a:cubicBezTo>
                    <a:pt x="10" y="214"/>
                    <a:pt x="8" y="219"/>
                    <a:pt x="8" y="227"/>
                  </a:cubicBezTo>
                  <a:cubicBezTo>
                    <a:pt x="8" y="228"/>
                    <a:pt x="7" y="230"/>
                    <a:pt x="8" y="230"/>
                  </a:cubicBezTo>
                  <a:cubicBezTo>
                    <a:pt x="10" y="231"/>
                    <a:pt x="11" y="231"/>
                    <a:pt x="11" y="231"/>
                  </a:cubicBezTo>
                  <a:cubicBezTo>
                    <a:pt x="12" y="231"/>
                    <a:pt x="12" y="230"/>
                    <a:pt x="15" y="230"/>
                  </a:cubicBezTo>
                  <a:cubicBezTo>
                    <a:pt x="24" y="230"/>
                    <a:pt x="28" y="249"/>
                    <a:pt x="31" y="256"/>
                  </a:cubicBezTo>
                  <a:cubicBezTo>
                    <a:pt x="37" y="268"/>
                    <a:pt x="38" y="279"/>
                    <a:pt x="43" y="295"/>
                  </a:cubicBezTo>
                  <a:cubicBezTo>
                    <a:pt x="49" y="312"/>
                    <a:pt x="63" y="328"/>
                    <a:pt x="80" y="333"/>
                  </a:cubicBezTo>
                  <a:cubicBezTo>
                    <a:pt x="83" y="334"/>
                    <a:pt x="83" y="338"/>
                    <a:pt x="89" y="338"/>
                  </a:cubicBezTo>
                  <a:cubicBezTo>
                    <a:pt x="90" y="338"/>
                    <a:pt x="91" y="336"/>
                    <a:pt x="92" y="336"/>
                  </a:cubicBezTo>
                  <a:cubicBezTo>
                    <a:pt x="95" y="336"/>
                    <a:pt x="95" y="336"/>
                    <a:pt x="99" y="335"/>
                  </a:cubicBezTo>
                  <a:cubicBezTo>
                    <a:pt x="97" y="330"/>
                    <a:pt x="97" y="327"/>
                    <a:pt x="95" y="320"/>
                  </a:cubicBezTo>
                  <a:cubicBezTo>
                    <a:pt x="92" y="314"/>
                    <a:pt x="85" y="310"/>
                    <a:pt x="85" y="301"/>
                  </a:cubicBezTo>
                  <a:cubicBezTo>
                    <a:pt x="85" y="296"/>
                    <a:pt x="87" y="296"/>
                    <a:pt x="87" y="291"/>
                  </a:cubicBezTo>
                  <a:cubicBezTo>
                    <a:pt x="87" y="265"/>
                    <a:pt x="55" y="261"/>
                    <a:pt x="41" y="247"/>
                  </a:cubicBezTo>
                  <a:cubicBezTo>
                    <a:pt x="38" y="243"/>
                    <a:pt x="37" y="234"/>
                    <a:pt x="35" y="230"/>
                  </a:cubicBezTo>
                  <a:cubicBezTo>
                    <a:pt x="36" y="230"/>
                    <a:pt x="36" y="230"/>
                    <a:pt x="36" y="230"/>
                  </a:cubicBezTo>
                  <a:cubicBezTo>
                    <a:pt x="36" y="215"/>
                    <a:pt x="18" y="221"/>
                    <a:pt x="18" y="205"/>
                  </a:cubicBezTo>
                  <a:cubicBezTo>
                    <a:pt x="18" y="191"/>
                    <a:pt x="33" y="186"/>
                    <a:pt x="33" y="171"/>
                  </a:cubicBezTo>
                  <a:cubicBezTo>
                    <a:pt x="33" y="166"/>
                    <a:pt x="31" y="165"/>
                    <a:pt x="31" y="161"/>
                  </a:cubicBezTo>
                  <a:cubicBezTo>
                    <a:pt x="31" y="158"/>
                    <a:pt x="30" y="155"/>
                    <a:pt x="34" y="155"/>
                  </a:cubicBezTo>
                  <a:cubicBezTo>
                    <a:pt x="40" y="155"/>
                    <a:pt x="46" y="156"/>
                    <a:pt x="48" y="162"/>
                  </a:cubicBezTo>
                  <a:cubicBezTo>
                    <a:pt x="48" y="162"/>
                    <a:pt x="50" y="168"/>
                    <a:pt x="51" y="168"/>
                  </a:cubicBezTo>
                  <a:cubicBezTo>
                    <a:pt x="59" y="171"/>
                    <a:pt x="67" y="172"/>
                    <a:pt x="74" y="179"/>
                  </a:cubicBezTo>
                  <a:cubicBezTo>
                    <a:pt x="80" y="185"/>
                    <a:pt x="74" y="193"/>
                    <a:pt x="86" y="193"/>
                  </a:cubicBezTo>
                  <a:cubicBezTo>
                    <a:pt x="86" y="201"/>
                    <a:pt x="97" y="204"/>
                    <a:pt x="105" y="204"/>
                  </a:cubicBezTo>
                  <a:cubicBezTo>
                    <a:pt x="105" y="207"/>
                    <a:pt x="106" y="211"/>
                    <a:pt x="108" y="212"/>
                  </a:cubicBezTo>
                  <a:cubicBezTo>
                    <a:pt x="106" y="213"/>
                    <a:pt x="106" y="215"/>
                    <a:pt x="106" y="219"/>
                  </a:cubicBezTo>
                  <a:cubicBezTo>
                    <a:pt x="106" y="222"/>
                    <a:pt x="108" y="230"/>
                    <a:pt x="110" y="230"/>
                  </a:cubicBezTo>
                  <a:cubicBezTo>
                    <a:pt x="112" y="230"/>
                    <a:pt x="123" y="222"/>
                    <a:pt x="123" y="217"/>
                  </a:cubicBezTo>
                  <a:cubicBezTo>
                    <a:pt x="123" y="216"/>
                    <a:pt x="123" y="214"/>
                    <a:pt x="123" y="211"/>
                  </a:cubicBezTo>
                  <a:cubicBezTo>
                    <a:pt x="123" y="212"/>
                    <a:pt x="123" y="215"/>
                    <a:pt x="125" y="215"/>
                  </a:cubicBezTo>
                  <a:cubicBezTo>
                    <a:pt x="131" y="215"/>
                    <a:pt x="130" y="207"/>
                    <a:pt x="136" y="204"/>
                  </a:cubicBezTo>
                  <a:cubicBezTo>
                    <a:pt x="150" y="197"/>
                    <a:pt x="152" y="191"/>
                    <a:pt x="168" y="187"/>
                  </a:cubicBezTo>
                  <a:cubicBezTo>
                    <a:pt x="168" y="177"/>
                    <a:pt x="175" y="173"/>
                    <a:pt x="175" y="161"/>
                  </a:cubicBezTo>
                  <a:cubicBezTo>
                    <a:pt x="175" y="143"/>
                    <a:pt x="166" y="120"/>
                    <a:pt x="154" y="111"/>
                  </a:cubicBezTo>
                  <a:cubicBezTo>
                    <a:pt x="140" y="103"/>
                    <a:pt x="135" y="89"/>
                    <a:pt x="123" y="77"/>
                  </a:cubicBezTo>
                  <a:cubicBezTo>
                    <a:pt x="121" y="75"/>
                    <a:pt x="118" y="74"/>
                    <a:pt x="118" y="69"/>
                  </a:cubicBezTo>
                  <a:cubicBezTo>
                    <a:pt x="118" y="47"/>
                    <a:pt x="144" y="43"/>
                    <a:pt x="155" y="26"/>
                  </a:cubicBezTo>
                  <a:cubicBezTo>
                    <a:pt x="147" y="24"/>
                    <a:pt x="136" y="20"/>
                    <a:pt x="136" y="6"/>
                  </a:cubicBezTo>
                  <a:cubicBezTo>
                    <a:pt x="127" y="6"/>
                    <a:pt x="122" y="0"/>
                    <a:pt x="1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99" name="Freeform 79"/>
            <p:cNvSpPr>
              <a:spLocks/>
            </p:cNvSpPr>
            <p:nvPr/>
          </p:nvSpPr>
          <p:spPr bwMode="auto">
            <a:xfrm>
              <a:off x="7172" y="3121"/>
              <a:ext cx="59" cy="55"/>
            </a:xfrm>
            <a:custGeom>
              <a:avLst/>
              <a:gdLst>
                <a:gd name="T0" fmla="*/ 12 w 25"/>
                <a:gd name="T1" fmla="*/ 0 h 23"/>
                <a:gd name="T2" fmla="*/ 0 w 25"/>
                <a:gd name="T3" fmla="*/ 7 h 23"/>
                <a:gd name="T4" fmla="*/ 11 w 25"/>
                <a:gd name="T5" fmla="*/ 12 h 23"/>
                <a:gd name="T6" fmla="*/ 15 w 25"/>
                <a:gd name="T7" fmla="*/ 20 h 23"/>
                <a:gd name="T8" fmla="*/ 22 w 25"/>
                <a:gd name="T9" fmla="*/ 23 h 23"/>
                <a:gd name="T10" fmla="*/ 25 w 25"/>
                <a:gd name="T11" fmla="*/ 23 h 23"/>
                <a:gd name="T12" fmla="*/ 25 w 25"/>
                <a:gd name="T13" fmla="*/ 18 h 23"/>
                <a:gd name="T14" fmla="*/ 12 w 25"/>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3">
                  <a:moveTo>
                    <a:pt x="12" y="0"/>
                  </a:moveTo>
                  <a:cubicBezTo>
                    <a:pt x="8" y="0"/>
                    <a:pt x="0" y="4"/>
                    <a:pt x="0" y="7"/>
                  </a:cubicBezTo>
                  <a:cubicBezTo>
                    <a:pt x="0" y="11"/>
                    <a:pt x="9" y="8"/>
                    <a:pt x="11" y="12"/>
                  </a:cubicBezTo>
                  <a:cubicBezTo>
                    <a:pt x="12" y="14"/>
                    <a:pt x="14" y="20"/>
                    <a:pt x="15" y="20"/>
                  </a:cubicBezTo>
                  <a:cubicBezTo>
                    <a:pt x="17" y="20"/>
                    <a:pt x="18" y="23"/>
                    <a:pt x="22" y="23"/>
                  </a:cubicBezTo>
                  <a:cubicBezTo>
                    <a:pt x="23" y="23"/>
                    <a:pt x="24" y="23"/>
                    <a:pt x="25" y="23"/>
                  </a:cubicBezTo>
                  <a:cubicBezTo>
                    <a:pt x="25" y="21"/>
                    <a:pt x="25" y="19"/>
                    <a:pt x="25" y="18"/>
                  </a:cubicBezTo>
                  <a:cubicBezTo>
                    <a:pt x="17" y="18"/>
                    <a:pt x="14" y="8"/>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00" name="Freeform 80"/>
            <p:cNvSpPr>
              <a:spLocks/>
            </p:cNvSpPr>
            <p:nvPr/>
          </p:nvSpPr>
          <p:spPr bwMode="auto">
            <a:xfrm>
              <a:off x="7261" y="3162"/>
              <a:ext cx="26" cy="21"/>
            </a:xfrm>
            <a:custGeom>
              <a:avLst/>
              <a:gdLst>
                <a:gd name="T0" fmla="*/ 6 w 11"/>
                <a:gd name="T1" fmla="*/ 0 h 9"/>
                <a:gd name="T2" fmla="*/ 1 w 11"/>
                <a:gd name="T3" fmla="*/ 0 h 9"/>
                <a:gd name="T4" fmla="*/ 1 w 11"/>
                <a:gd name="T5" fmla="*/ 3 h 9"/>
                <a:gd name="T6" fmla="*/ 5 w 11"/>
                <a:gd name="T7" fmla="*/ 9 h 9"/>
                <a:gd name="T8" fmla="*/ 11 w 11"/>
                <a:gd name="T9" fmla="*/ 3 h 9"/>
                <a:gd name="T10" fmla="*/ 6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6" y="0"/>
                  </a:moveTo>
                  <a:cubicBezTo>
                    <a:pt x="4" y="0"/>
                    <a:pt x="2" y="0"/>
                    <a:pt x="1" y="0"/>
                  </a:cubicBezTo>
                  <a:cubicBezTo>
                    <a:pt x="0" y="0"/>
                    <a:pt x="1" y="2"/>
                    <a:pt x="1" y="3"/>
                  </a:cubicBezTo>
                  <a:cubicBezTo>
                    <a:pt x="1" y="5"/>
                    <a:pt x="2" y="9"/>
                    <a:pt x="5" y="9"/>
                  </a:cubicBezTo>
                  <a:cubicBezTo>
                    <a:pt x="8" y="9"/>
                    <a:pt x="10" y="6"/>
                    <a:pt x="11" y="3"/>
                  </a:cubicBezTo>
                  <a:cubicBezTo>
                    <a:pt x="9" y="2"/>
                    <a:pt x="7"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01" name="Freeform 81"/>
            <p:cNvSpPr>
              <a:spLocks/>
            </p:cNvSpPr>
            <p:nvPr/>
          </p:nvSpPr>
          <p:spPr bwMode="auto">
            <a:xfrm>
              <a:off x="6945" y="3107"/>
              <a:ext cx="23" cy="36"/>
            </a:xfrm>
            <a:custGeom>
              <a:avLst/>
              <a:gdLst>
                <a:gd name="T0" fmla="*/ 5 w 10"/>
                <a:gd name="T1" fmla="*/ 0 h 15"/>
                <a:gd name="T2" fmla="*/ 3 w 10"/>
                <a:gd name="T3" fmla="*/ 0 h 15"/>
                <a:gd name="T4" fmla="*/ 3 w 10"/>
                <a:gd name="T5" fmla="*/ 0 h 15"/>
                <a:gd name="T6" fmla="*/ 3 w 10"/>
                <a:gd name="T7" fmla="*/ 0 h 15"/>
                <a:gd name="T8" fmla="*/ 0 w 10"/>
                <a:gd name="T9" fmla="*/ 0 h 15"/>
                <a:gd name="T10" fmla="*/ 0 w 10"/>
                <a:gd name="T11" fmla="*/ 2 h 15"/>
                <a:gd name="T12" fmla="*/ 10 w 10"/>
                <a:gd name="T13" fmla="*/ 15 h 15"/>
                <a:gd name="T14" fmla="*/ 5 w 10"/>
                <a:gd name="T15" fmla="*/ 2 h 15"/>
                <a:gd name="T16" fmla="*/ 5 w 1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5">
                  <a:moveTo>
                    <a:pt x="5" y="0"/>
                  </a:moveTo>
                  <a:cubicBezTo>
                    <a:pt x="3" y="0"/>
                    <a:pt x="3" y="0"/>
                    <a:pt x="3" y="0"/>
                  </a:cubicBezTo>
                  <a:cubicBezTo>
                    <a:pt x="3" y="0"/>
                    <a:pt x="3" y="0"/>
                    <a:pt x="3" y="0"/>
                  </a:cubicBezTo>
                  <a:cubicBezTo>
                    <a:pt x="3" y="0"/>
                    <a:pt x="3" y="0"/>
                    <a:pt x="3" y="0"/>
                  </a:cubicBezTo>
                  <a:cubicBezTo>
                    <a:pt x="0" y="0"/>
                    <a:pt x="0" y="0"/>
                    <a:pt x="0" y="0"/>
                  </a:cubicBezTo>
                  <a:cubicBezTo>
                    <a:pt x="0" y="0"/>
                    <a:pt x="0" y="1"/>
                    <a:pt x="0" y="2"/>
                  </a:cubicBezTo>
                  <a:cubicBezTo>
                    <a:pt x="0" y="6"/>
                    <a:pt x="7" y="14"/>
                    <a:pt x="10" y="15"/>
                  </a:cubicBezTo>
                  <a:cubicBezTo>
                    <a:pt x="10" y="9"/>
                    <a:pt x="8" y="6"/>
                    <a:pt x="5" y="2"/>
                  </a:cubicBezTo>
                  <a:cubicBezTo>
                    <a:pt x="5" y="2"/>
                    <a:pt x="5"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02" name="Freeform 82"/>
            <p:cNvSpPr>
              <a:spLocks/>
            </p:cNvSpPr>
            <p:nvPr/>
          </p:nvSpPr>
          <p:spPr bwMode="auto">
            <a:xfrm>
              <a:off x="6900" y="3032"/>
              <a:ext cx="35" cy="28"/>
            </a:xfrm>
            <a:custGeom>
              <a:avLst/>
              <a:gdLst>
                <a:gd name="T0" fmla="*/ 3 w 15"/>
                <a:gd name="T1" fmla="*/ 0 h 12"/>
                <a:gd name="T2" fmla="*/ 0 w 15"/>
                <a:gd name="T3" fmla="*/ 1 h 12"/>
                <a:gd name="T4" fmla="*/ 1 w 15"/>
                <a:gd name="T5" fmla="*/ 1 h 12"/>
                <a:gd name="T6" fmla="*/ 10 w 15"/>
                <a:gd name="T7" fmla="*/ 12 h 12"/>
                <a:gd name="T8" fmla="*/ 3 w 15"/>
                <a:gd name="T9" fmla="*/ 0 h 12"/>
              </a:gdLst>
              <a:ahLst/>
              <a:cxnLst>
                <a:cxn ang="0">
                  <a:pos x="T0" y="T1"/>
                </a:cxn>
                <a:cxn ang="0">
                  <a:pos x="T2" y="T3"/>
                </a:cxn>
                <a:cxn ang="0">
                  <a:pos x="T4" y="T5"/>
                </a:cxn>
                <a:cxn ang="0">
                  <a:pos x="T6" y="T7"/>
                </a:cxn>
                <a:cxn ang="0">
                  <a:pos x="T8" y="T9"/>
                </a:cxn>
              </a:cxnLst>
              <a:rect l="0" t="0" r="r" b="b"/>
              <a:pathLst>
                <a:path w="15" h="12">
                  <a:moveTo>
                    <a:pt x="3" y="0"/>
                  </a:moveTo>
                  <a:cubicBezTo>
                    <a:pt x="0" y="1"/>
                    <a:pt x="0" y="1"/>
                    <a:pt x="0" y="1"/>
                  </a:cubicBezTo>
                  <a:cubicBezTo>
                    <a:pt x="1" y="1"/>
                    <a:pt x="1" y="1"/>
                    <a:pt x="1" y="1"/>
                  </a:cubicBezTo>
                  <a:cubicBezTo>
                    <a:pt x="1" y="4"/>
                    <a:pt x="8" y="12"/>
                    <a:pt x="10" y="12"/>
                  </a:cubicBezTo>
                  <a:cubicBezTo>
                    <a:pt x="15" y="12"/>
                    <a:pt x="6" y="2"/>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03" name="Freeform 83"/>
            <p:cNvSpPr>
              <a:spLocks/>
            </p:cNvSpPr>
            <p:nvPr/>
          </p:nvSpPr>
          <p:spPr bwMode="auto">
            <a:xfrm>
              <a:off x="8039" y="1811"/>
              <a:ext cx="85" cy="107"/>
            </a:xfrm>
            <a:custGeom>
              <a:avLst/>
              <a:gdLst>
                <a:gd name="T0" fmla="*/ 17 w 36"/>
                <a:gd name="T1" fmla="*/ 0 h 45"/>
                <a:gd name="T2" fmla="*/ 0 w 36"/>
                <a:gd name="T3" fmla="*/ 14 h 45"/>
                <a:gd name="T4" fmla="*/ 6 w 36"/>
                <a:gd name="T5" fmla="*/ 19 h 45"/>
                <a:gd name="T6" fmla="*/ 12 w 36"/>
                <a:gd name="T7" fmla="*/ 17 h 45"/>
                <a:gd name="T8" fmla="*/ 12 w 36"/>
                <a:gd name="T9" fmla="*/ 13 h 45"/>
                <a:gd name="T10" fmla="*/ 16 w 36"/>
                <a:gd name="T11" fmla="*/ 19 h 45"/>
                <a:gd name="T12" fmla="*/ 14 w 36"/>
                <a:gd name="T13" fmla="*/ 27 h 45"/>
                <a:gd name="T14" fmla="*/ 9 w 36"/>
                <a:gd name="T15" fmla="*/ 35 h 45"/>
                <a:gd name="T16" fmla="*/ 16 w 36"/>
                <a:gd name="T17" fmla="*/ 44 h 45"/>
                <a:gd name="T18" fmla="*/ 16 w 36"/>
                <a:gd name="T19" fmla="*/ 41 h 45"/>
                <a:gd name="T20" fmla="*/ 18 w 36"/>
                <a:gd name="T21" fmla="*/ 45 h 45"/>
                <a:gd name="T22" fmla="*/ 31 w 36"/>
                <a:gd name="T23" fmla="*/ 19 h 45"/>
                <a:gd name="T24" fmla="*/ 33 w 36"/>
                <a:gd name="T25" fmla="*/ 20 h 45"/>
                <a:gd name="T26" fmla="*/ 36 w 36"/>
                <a:gd name="T27" fmla="*/ 19 h 45"/>
                <a:gd name="T28" fmla="*/ 36 w 36"/>
                <a:gd name="T29" fmla="*/ 14 h 45"/>
                <a:gd name="T30" fmla="*/ 31 w 36"/>
                <a:gd name="T31" fmla="*/ 10 h 45"/>
                <a:gd name="T32" fmla="*/ 31 w 36"/>
                <a:gd name="T33" fmla="*/ 5 h 45"/>
                <a:gd name="T34" fmla="*/ 17 w 36"/>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5">
                  <a:moveTo>
                    <a:pt x="17" y="0"/>
                  </a:moveTo>
                  <a:cubicBezTo>
                    <a:pt x="15" y="0"/>
                    <a:pt x="0" y="10"/>
                    <a:pt x="0" y="14"/>
                  </a:cubicBezTo>
                  <a:cubicBezTo>
                    <a:pt x="0" y="16"/>
                    <a:pt x="3" y="19"/>
                    <a:pt x="6" y="19"/>
                  </a:cubicBezTo>
                  <a:cubicBezTo>
                    <a:pt x="7" y="19"/>
                    <a:pt x="9" y="17"/>
                    <a:pt x="12" y="17"/>
                  </a:cubicBezTo>
                  <a:cubicBezTo>
                    <a:pt x="11" y="16"/>
                    <a:pt x="12" y="14"/>
                    <a:pt x="12" y="13"/>
                  </a:cubicBezTo>
                  <a:cubicBezTo>
                    <a:pt x="13" y="15"/>
                    <a:pt x="13" y="18"/>
                    <a:pt x="16" y="19"/>
                  </a:cubicBezTo>
                  <a:cubicBezTo>
                    <a:pt x="14" y="27"/>
                    <a:pt x="14" y="27"/>
                    <a:pt x="14" y="27"/>
                  </a:cubicBezTo>
                  <a:cubicBezTo>
                    <a:pt x="14" y="27"/>
                    <a:pt x="9" y="34"/>
                    <a:pt x="9" y="35"/>
                  </a:cubicBezTo>
                  <a:cubicBezTo>
                    <a:pt x="9" y="37"/>
                    <a:pt x="12" y="44"/>
                    <a:pt x="16" y="44"/>
                  </a:cubicBezTo>
                  <a:cubicBezTo>
                    <a:pt x="16" y="41"/>
                    <a:pt x="16" y="41"/>
                    <a:pt x="16" y="41"/>
                  </a:cubicBezTo>
                  <a:cubicBezTo>
                    <a:pt x="16" y="42"/>
                    <a:pt x="16" y="45"/>
                    <a:pt x="18" y="45"/>
                  </a:cubicBezTo>
                  <a:cubicBezTo>
                    <a:pt x="25" y="45"/>
                    <a:pt x="29" y="29"/>
                    <a:pt x="31" y="19"/>
                  </a:cubicBezTo>
                  <a:cubicBezTo>
                    <a:pt x="32" y="20"/>
                    <a:pt x="32" y="20"/>
                    <a:pt x="33" y="20"/>
                  </a:cubicBezTo>
                  <a:cubicBezTo>
                    <a:pt x="34" y="20"/>
                    <a:pt x="35" y="19"/>
                    <a:pt x="36" y="19"/>
                  </a:cubicBezTo>
                  <a:cubicBezTo>
                    <a:pt x="35" y="18"/>
                    <a:pt x="36" y="16"/>
                    <a:pt x="36" y="14"/>
                  </a:cubicBezTo>
                  <a:cubicBezTo>
                    <a:pt x="31" y="10"/>
                    <a:pt x="31" y="10"/>
                    <a:pt x="31" y="10"/>
                  </a:cubicBezTo>
                  <a:cubicBezTo>
                    <a:pt x="29" y="10"/>
                    <a:pt x="31" y="6"/>
                    <a:pt x="31" y="5"/>
                  </a:cubicBezTo>
                  <a:cubicBezTo>
                    <a:pt x="24" y="5"/>
                    <a:pt x="21"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04" name="Freeform 84"/>
            <p:cNvSpPr>
              <a:spLocks/>
            </p:cNvSpPr>
            <p:nvPr/>
          </p:nvSpPr>
          <p:spPr bwMode="auto">
            <a:xfrm>
              <a:off x="8138" y="1788"/>
              <a:ext cx="92" cy="66"/>
            </a:xfrm>
            <a:custGeom>
              <a:avLst/>
              <a:gdLst>
                <a:gd name="T0" fmla="*/ 28 w 39"/>
                <a:gd name="T1" fmla="*/ 0 h 28"/>
                <a:gd name="T2" fmla="*/ 13 w 39"/>
                <a:gd name="T3" fmla="*/ 7 h 28"/>
                <a:gd name="T4" fmla="*/ 10 w 39"/>
                <a:gd name="T5" fmla="*/ 6 h 28"/>
                <a:gd name="T6" fmla="*/ 0 w 39"/>
                <a:gd name="T7" fmla="*/ 14 h 28"/>
                <a:gd name="T8" fmla="*/ 4 w 39"/>
                <a:gd name="T9" fmla="*/ 20 h 28"/>
                <a:gd name="T10" fmla="*/ 7 w 39"/>
                <a:gd name="T11" fmla="*/ 28 h 28"/>
                <a:gd name="T12" fmla="*/ 20 w 39"/>
                <a:gd name="T13" fmla="*/ 15 h 28"/>
                <a:gd name="T14" fmla="*/ 28 w 39"/>
                <a:gd name="T15" fmla="*/ 18 h 28"/>
                <a:gd name="T16" fmla="*/ 28 w 3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8">
                  <a:moveTo>
                    <a:pt x="28" y="0"/>
                  </a:moveTo>
                  <a:cubicBezTo>
                    <a:pt x="21" y="0"/>
                    <a:pt x="19" y="7"/>
                    <a:pt x="13" y="7"/>
                  </a:cubicBezTo>
                  <a:cubicBezTo>
                    <a:pt x="12" y="7"/>
                    <a:pt x="11" y="7"/>
                    <a:pt x="10" y="6"/>
                  </a:cubicBezTo>
                  <a:cubicBezTo>
                    <a:pt x="10" y="7"/>
                    <a:pt x="0" y="14"/>
                    <a:pt x="0" y="14"/>
                  </a:cubicBezTo>
                  <a:cubicBezTo>
                    <a:pt x="0" y="17"/>
                    <a:pt x="1" y="18"/>
                    <a:pt x="4" y="20"/>
                  </a:cubicBezTo>
                  <a:cubicBezTo>
                    <a:pt x="3" y="23"/>
                    <a:pt x="4" y="28"/>
                    <a:pt x="7" y="28"/>
                  </a:cubicBezTo>
                  <a:cubicBezTo>
                    <a:pt x="14" y="28"/>
                    <a:pt x="15" y="19"/>
                    <a:pt x="20" y="15"/>
                  </a:cubicBezTo>
                  <a:cubicBezTo>
                    <a:pt x="21" y="15"/>
                    <a:pt x="23" y="18"/>
                    <a:pt x="28" y="18"/>
                  </a:cubicBezTo>
                  <a:cubicBezTo>
                    <a:pt x="33" y="18"/>
                    <a:pt x="39" y="0"/>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05" name="Freeform 85"/>
            <p:cNvSpPr>
              <a:spLocks/>
            </p:cNvSpPr>
            <p:nvPr/>
          </p:nvSpPr>
          <p:spPr bwMode="auto">
            <a:xfrm>
              <a:off x="8086" y="1501"/>
              <a:ext cx="397" cy="324"/>
            </a:xfrm>
            <a:custGeom>
              <a:avLst/>
              <a:gdLst>
                <a:gd name="T0" fmla="*/ 154 w 168"/>
                <a:gd name="T1" fmla="*/ 0 h 137"/>
                <a:gd name="T2" fmla="*/ 155 w 168"/>
                <a:gd name="T3" fmla="*/ 5 h 137"/>
                <a:gd name="T4" fmla="*/ 156 w 168"/>
                <a:gd name="T5" fmla="*/ 5 h 137"/>
                <a:gd name="T6" fmla="*/ 152 w 168"/>
                <a:gd name="T7" fmla="*/ 7 h 137"/>
                <a:gd name="T8" fmla="*/ 149 w 168"/>
                <a:gd name="T9" fmla="*/ 4 h 137"/>
                <a:gd name="T10" fmla="*/ 137 w 168"/>
                <a:gd name="T11" fmla="*/ 23 h 137"/>
                <a:gd name="T12" fmla="*/ 139 w 168"/>
                <a:gd name="T13" fmla="*/ 30 h 137"/>
                <a:gd name="T14" fmla="*/ 110 w 168"/>
                <a:gd name="T15" fmla="*/ 72 h 137"/>
                <a:gd name="T16" fmla="*/ 95 w 168"/>
                <a:gd name="T17" fmla="*/ 80 h 137"/>
                <a:gd name="T18" fmla="*/ 92 w 168"/>
                <a:gd name="T19" fmla="*/ 77 h 137"/>
                <a:gd name="T20" fmla="*/ 95 w 168"/>
                <a:gd name="T21" fmla="*/ 71 h 137"/>
                <a:gd name="T22" fmla="*/ 86 w 168"/>
                <a:gd name="T23" fmla="*/ 84 h 137"/>
                <a:gd name="T24" fmla="*/ 69 w 168"/>
                <a:gd name="T25" fmla="*/ 101 h 137"/>
                <a:gd name="T26" fmla="*/ 36 w 168"/>
                <a:gd name="T27" fmla="*/ 101 h 137"/>
                <a:gd name="T28" fmla="*/ 7 w 168"/>
                <a:gd name="T29" fmla="*/ 121 h 137"/>
                <a:gd name="T30" fmla="*/ 0 w 168"/>
                <a:gd name="T31" fmla="*/ 125 h 137"/>
                <a:gd name="T32" fmla="*/ 7 w 168"/>
                <a:gd name="T33" fmla="*/ 127 h 137"/>
                <a:gd name="T34" fmla="*/ 35 w 168"/>
                <a:gd name="T35" fmla="*/ 120 h 137"/>
                <a:gd name="T36" fmla="*/ 39 w 168"/>
                <a:gd name="T37" fmla="*/ 119 h 137"/>
                <a:gd name="T38" fmla="*/ 41 w 168"/>
                <a:gd name="T39" fmla="*/ 119 h 137"/>
                <a:gd name="T40" fmla="*/ 42 w 168"/>
                <a:gd name="T41" fmla="*/ 119 h 137"/>
                <a:gd name="T42" fmla="*/ 46 w 168"/>
                <a:gd name="T43" fmla="*/ 118 h 137"/>
                <a:gd name="T44" fmla="*/ 52 w 168"/>
                <a:gd name="T45" fmla="*/ 114 h 137"/>
                <a:gd name="T46" fmla="*/ 68 w 168"/>
                <a:gd name="T47" fmla="*/ 119 h 137"/>
                <a:gd name="T48" fmla="*/ 66 w 168"/>
                <a:gd name="T49" fmla="*/ 128 h 137"/>
                <a:gd name="T50" fmla="*/ 66 w 168"/>
                <a:gd name="T51" fmla="*/ 132 h 137"/>
                <a:gd name="T52" fmla="*/ 73 w 168"/>
                <a:gd name="T53" fmla="*/ 137 h 137"/>
                <a:gd name="T54" fmla="*/ 86 w 168"/>
                <a:gd name="T55" fmla="*/ 124 h 137"/>
                <a:gd name="T56" fmla="*/ 91 w 168"/>
                <a:gd name="T57" fmla="*/ 123 h 137"/>
                <a:gd name="T58" fmla="*/ 86 w 168"/>
                <a:gd name="T59" fmla="*/ 115 h 137"/>
                <a:gd name="T60" fmla="*/ 89 w 168"/>
                <a:gd name="T61" fmla="*/ 110 h 137"/>
                <a:gd name="T62" fmla="*/ 104 w 168"/>
                <a:gd name="T63" fmla="*/ 119 h 137"/>
                <a:gd name="T64" fmla="*/ 115 w 168"/>
                <a:gd name="T65" fmla="*/ 113 h 137"/>
                <a:gd name="T66" fmla="*/ 120 w 168"/>
                <a:gd name="T67" fmla="*/ 113 h 137"/>
                <a:gd name="T68" fmla="*/ 123 w 168"/>
                <a:gd name="T69" fmla="*/ 116 h 137"/>
                <a:gd name="T70" fmla="*/ 137 w 168"/>
                <a:gd name="T71" fmla="*/ 103 h 137"/>
                <a:gd name="T72" fmla="*/ 137 w 168"/>
                <a:gd name="T73" fmla="*/ 111 h 137"/>
                <a:gd name="T74" fmla="*/ 149 w 168"/>
                <a:gd name="T75" fmla="*/ 101 h 137"/>
                <a:gd name="T76" fmla="*/ 147 w 168"/>
                <a:gd name="T77" fmla="*/ 91 h 137"/>
                <a:gd name="T78" fmla="*/ 153 w 168"/>
                <a:gd name="T79" fmla="*/ 76 h 137"/>
                <a:gd name="T80" fmla="*/ 156 w 168"/>
                <a:gd name="T81" fmla="*/ 52 h 137"/>
                <a:gd name="T82" fmla="*/ 157 w 168"/>
                <a:gd name="T83" fmla="*/ 52 h 137"/>
                <a:gd name="T84" fmla="*/ 158 w 168"/>
                <a:gd name="T85" fmla="*/ 52 h 137"/>
                <a:gd name="T86" fmla="*/ 159 w 168"/>
                <a:gd name="T87" fmla="*/ 52 h 137"/>
                <a:gd name="T88" fmla="*/ 161 w 168"/>
                <a:gd name="T89" fmla="*/ 51 h 137"/>
                <a:gd name="T90" fmla="*/ 161 w 168"/>
                <a:gd name="T91" fmla="*/ 48 h 137"/>
                <a:gd name="T92" fmla="*/ 168 w 168"/>
                <a:gd name="T93" fmla="*/ 32 h 137"/>
                <a:gd name="T94" fmla="*/ 161 w 168"/>
                <a:gd name="T95" fmla="*/ 13 h 137"/>
                <a:gd name="T96" fmla="*/ 160 w 168"/>
                <a:gd name="T97" fmla="*/ 3 h 137"/>
                <a:gd name="T98" fmla="*/ 154 w 168"/>
                <a:gd name="T9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37">
                  <a:moveTo>
                    <a:pt x="154" y="0"/>
                  </a:moveTo>
                  <a:cubicBezTo>
                    <a:pt x="152" y="0"/>
                    <a:pt x="153" y="5"/>
                    <a:pt x="155" y="5"/>
                  </a:cubicBezTo>
                  <a:cubicBezTo>
                    <a:pt x="155" y="5"/>
                    <a:pt x="156" y="5"/>
                    <a:pt x="156" y="5"/>
                  </a:cubicBezTo>
                  <a:cubicBezTo>
                    <a:pt x="154" y="7"/>
                    <a:pt x="153" y="7"/>
                    <a:pt x="152" y="7"/>
                  </a:cubicBezTo>
                  <a:cubicBezTo>
                    <a:pt x="150" y="7"/>
                    <a:pt x="150" y="4"/>
                    <a:pt x="149" y="4"/>
                  </a:cubicBezTo>
                  <a:cubicBezTo>
                    <a:pt x="142" y="4"/>
                    <a:pt x="137" y="17"/>
                    <a:pt x="137" y="23"/>
                  </a:cubicBezTo>
                  <a:cubicBezTo>
                    <a:pt x="137" y="26"/>
                    <a:pt x="139" y="26"/>
                    <a:pt x="139" y="30"/>
                  </a:cubicBezTo>
                  <a:cubicBezTo>
                    <a:pt x="139" y="46"/>
                    <a:pt x="121" y="69"/>
                    <a:pt x="110" y="72"/>
                  </a:cubicBezTo>
                  <a:cubicBezTo>
                    <a:pt x="104" y="74"/>
                    <a:pt x="103" y="80"/>
                    <a:pt x="95" y="80"/>
                  </a:cubicBezTo>
                  <a:cubicBezTo>
                    <a:pt x="94" y="80"/>
                    <a:pt x="92" y="78"/>
                    <a:pt x="92" y="77"/>
                  </a:cubicBezTo>
                  <a:cubicBezTo>
                    <a:pt x="92" y="75"/>
                    <a:pt x="93" y="73"/>
                    <a:pt x="95" y="71"/>
                  </a:cubicBezTo>
                  <a:cubicBezTo>
                    <a:pt x="93" y="72"/>
                    <a:pt x="87" y="84"/>
                    <a:pt x="86" y="84"/>
                  </a:cubicBezTo>
                  <a:cubicBezTo>
                    <a:pt x="81" y="84"/>
                    <a:pt x="78" y="101"/>
                    <a:pt x="69" y="101"/>
                  </a:cubicBezTo>
                  <a:cubicBezTo>
                    <a:pt x="57" y="101"/>
                    <a:pt x="52" y="101"/>
                    <a:pt x="36" y="101"/>
                  </a:cubicBezTo>
                  <a:cubicBezTo>
                    <a:pt x="23" y="101"/>
                    <a:pt x="18" y="114"/>
                    <a:pt x="7" y="121"/>
                  </a:cubicBezTo>
                  <a:cubicBezTo>
                    <a:pt x="5" y="122"/>
                    <a:pt x="0" y="124"/>
                    <a:pt x="0" y="125"/>
                  </a:cubicBezTo>
                  <a:cubicBezTo>
                    <a:pt x="0" y="127"/>
                    <a:pt x="4" y="127"/>
                    <a:pt x="7" y="127"/>
                  </a:cubicBezTo>
                  <a:cubicBezTo>
                    <a:pt x="18" y="127"/>
                    <a:pt x="28" y="123"/>
                    <a:pt x="35" y="120"/>
                  </a:cubicBezTo>
                  <a:cubicBezTo>
                    <a:pt x="36" y="119"/>
                    <a:pt x="38" y="119"/>
                    <a:pt x="39" y="119"/>
                  </a:cubicBezTo>
                  <a:cubicBezTo>
                    <a:pt x="39" y="119"/>
                    <a:pt x="40" y="119"/>
                    <a:pt x="41" y="119"/>
                  </a:cubicBezTo>
                  <a:cubicBezTo>
                    <a:pt x="41" y="119"/>
                    <a:pt x="42" y="119"/>
                    <a:pt x="42" y="119"/>
                  </a:cubicBezTo>
                  <a:cubicBezTo>
                    <a:pt x="44" y="119"/>
                    <a:pt x="45" y="119"/>
                    <a:pt x="46" y="118"/>
                  </a:cubicBezTo>
                  <a:cubicBezTo>
                    <a:pt x="48" y="118"/>
                    <a:pt x="49" y="114"/>
                    <a:pt x="52" y="114"/>
                  </a:cubicBezTo>
                  <a:cubicBezTo>
                    <a:pt x="58" y="114"/>
                    <a:pt x="61" y="117"/>
                    <a:pt x="68" y="119"/>
                  </a:cubicBezTo>
                  <a:cubicBezTo>
                    <a:pt x="68" y="121"/>
                    <a:pt x="66" y="125"/>
                    <a:pt x="66" y="128"/>
                  </a:cubicBezTo>
                  <a:cubicBezTo>
                    <a:pt x="66" y="129"/>
                    <a:pt x="64" y="132"/>
                    <a:pt x="66" y="132"/>
                  </a:cubicBezTo>
                  <a:cubicBezTo>
                    <a:pt x="70" y="132"/>
                    <a:pt x="69" y="136"/>
                    <a:pt x="73" y="137"/>
                  </a:cubicBezTo>
                  <a:cubicBezTo>
                    <a:pt x="76" y="132"/>
                    <a:pt x="82" y="124"/>
                    <a:pt x="86" y="124"/>
                  </a:cubicBezTo>
                  <a:cubicBezTo>
                    <a:pt x="88" y="124"/>
                    <a:pt x="90" y="124"/>
                    <a:pt x="91" y="123"/>
                  </a:cubicBezTo>
                  <a:cubicBezTo>
                    <a:pt x="91" y="123"/>
                    <a:pt x="86" y="117"/>
                    <a:pt x="86" y="115"/>
                  </a:cubicBezTo>
                  <a:cubicBezTo>
                    <a:pt x="86" y="113"/>
                    <a:pt x="88" y="110"/>
                    <a:pt x="89" y="110"/>
                  </a:cubicBezTo>
                  <a:cubicBezTo>
                    <a:pt x="94" y="110"/>
                    <a:pt x="93" y="119"/>
                    <a:pt x="104" y="119"/>
                  </a:cubicBezTo>
                  <a:cubicBezTo>
                    <a:pt x="109" y="119"/>
                    <a:pt x="112" y="116"/>
                    <a:pt x="115" y="113"/>
                  </a:cubicBezTo>
                  <a:cubicBezTo>
                    <a:pt x="120" y="113"/>
                    <a:pt x="120" y="113"/>
                    <a:pt x="120" y="113"/>
                  </a:cubicBezTo>
                  <a:cubicBezTo>
                    <a:pt x="120" y="114"/>
                    <a:pt x="122" y="116"/>
                    <a:pt x="123" y="116"/>
                  </a:cubicBezTo>
                  <a:cubicBezTo>
                    <a:pt x="125" y="108"/>
                    <a:pt x="130" y="108"/>
                    <a:pt x="137" y="103"/>
                  </a:cubicBezTo>
                  <a:cubicBezTo>
                    <a:pt x="137" y="107"/>
                    <a:pt x="135" y="107"/>
                    <a:pt x="137" y="111"/>
                  </a:cubicBezTo>
                  <a:cubicBezTo>
                    <a:pt x="143" y="109"/>
                    <a:pt x="143" y="104"/>
                    <a:pt x="149" y="101"/>
                  </a:cubicBezTo>
                  <a:cubicBezTo>
                    <a:pt x="148" y="98"/>
                    <a:pt x="147" y="95"/>
                    <a:pt x="147" y="91"/>
                  </a:cubicBezTo>
                  <a:cubicBezTo>
                    <a:pt x="147" y="84"/>
                    <a:pt x="153" y="81"/>
                    <a:pt x="153" y="76"/>
                  </a:cubicBezTo>
                  <a:cubicBezTo>
                    <a:pt x="153" y="70"/>
                    <a:pt x="151" y="54"/>
                    <a:pt x="156" y="52"/>
                  </a:cubicBezTo>
                  <a:cubicBezTo>
                    <a:pt x="157" y="52"/>
                    <a:pt x="157" y="52"/>
                    <a:pt x="157" y="52"/>
                  </a:cubicBezTo>
                  <a:cubicBezTo>
                    <a:pt x="158" y="52"/>
                    <a:pt x="158" y="52"/>
                    <a:pt x="158" y="52"/>
                  </a:cubicBezTo>
                  <a:cubicBezTo>
                    <a:pt x="158" y="52"/>
                    <a:pt x="158" y="52"/>
                    <a:pt x="159" y="52"/>
                  </a:cubicBezTo>
                  <a:cubicBezTo>
                    <a:pt x="159" y="52"/>
                    <a:pt x="160" y="52"/>
                    <a:pt x="161" y="51"/>
                  </a:cubicBezTo>
                  <a:cubicBezTo>
                    <a:pt x="161" y="50"/>
                    <a:pt x="161" y="49"/>
                    <a:pt x="161" y="48"/>
                  </a:cubicBezTo>
                  <a:cubicBezTo>
                    <a:pt x="161" y="41"/>
                    <a:pt x="168" y="40"/>
                    <a:pt x="168" y="32"/>
                  </a:cubicBezTo>
                  <a:cubicBezTo>
                    <a:pt x="168" y="24"/>
                    <a:pt x="161" y="21"/>
                    <a:pt x="161" y="13"/>
                  </a:cubicBezTo>
                  <a:cubicBezTo>
                    <a:pt x="161" y="9"/>
                    <a:pt x="162" y="6"/>
                    <a:pt x="160" y="3"/>
                  </a:cubicBezTo>
                  <a:cubicBezTo>
                    <a:pt x="159" y="1"/>
                    <a:pt x="157" y="0"/>
                    <a:pt x="1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06" name="Freeform 86"/>
            <p:cNvSpPr>
              <a:spLocks/>
            </p:cNvSpPr>
            <p:nvPr/>
          </p:nvSpPr>
          <p:spPr bwMode="auto">
            <a:xfrm>
              <a:off x="8408" y="1322"/>
              <a:ext cx="203" cy="172"/>
            </a:xfrm>
            <a:custGeom>
              <a:avLst/>
              <a:gdLst>
                <a:gd name="T0" fmla="*/ 31 w 86"/>
                <a:gd name="T1" fmla="*/ 0 h 73"/>
                <a:gd name="T2" fmla="*/ 28 w 86"/>
                <a:gd name="T3" fmla="*/ 7 h 73"/>
                <a:gd name="T4" fmla="*/ 30 w 86"/>
                <a:gd name="T5" fmla="*/ 13 h 73"/>
                <a:gd name="T6" fmla="*/ 18 w 86"/>
                <a:gd name="T7" fmla="*/ 40 h 73"/>
                <a:gd name="T8" fmla="*/ 14 w 86"/>
                <a:gd name="T9" fmla="*/ 40 h 73"/>
                <a:gd name="T10" fmla="*/ 12 w 86"/>
                <a:gd name="T11" fmla="*/ 40 h 73"/>
                <a:gd name="T12" fmla="*/ 13 w 86"/>
                <a:gd name="T13" fmla="*/ 41 h 73"/>
                <a:gd name="T14" fmla="*/ 10 w 86"/>
                <a:gd name="T15" fmla="*/ 38 h 73"/>
                <a:gd name="T16" fmla="*/ 10 w 86"/>
                <a:gd name="T17" fmla="*/ 43 h 73"/>
                <a:gd name="T18" fmla="*/ 0 w 86"/>
                <a:gd name="T19" fmla="*/ 56 h 73"/>
                <a:gd name="T20" fmla="*/ 3 w 86"/>
                <a:gd name="T21" fmla="*/ 61 h 73"/>
                <a:gd name="T22" fmla="*/ 3 w 86"/>
                <a:gd name="T23" fmla="*/ 73 h 73"/>
                <a:gd name="T24" fmla="*/ 6 w 86"/>
                <a:gd name="T25" fmla="*/ 73 h 73"/>
                <a:gd name="T26" fmla="*/ 19 w 86"/>
                <a:gd name="T27" fmla="*/ 65 h 73"/>
                <a:gd name="T28" fmla="*/ 9 w 86"/>
                <a:gd name="T29" fmla="*/ 58 h 73"/>
                <a:gd name="T30" fmla="*/ 13 w 86"/>
                <a:gd name="T31" fmla="*/ 53 h 73"/>
                <a:gd name="T32" fmla="*/ 24 w 86"/>
                <a:gd name="T33" fmla="*/ 54 h 73"/>
                <a:gd name="T34" fmla="*/ 28 w 86"/>
                <a:gd name="T35" fmla="*/ 50 h 73"/>
                <a:gd name="T36" fmla="*/ 51 w 86"/>
                <a:gd name="T37" fmla="*/ 62 h 73"/>
                <a:gd name="T38" fmla="*/ 70 w 86"/>
                <a:gd name="T39" fmla="*/ 44 h 73"/>
                <a:gd name="T40" fmla="*/ 86 w 86"/>
                <a:gd name="T41" fmla="*/ 39 h 73"/>
                <a:gd name="T42" fmla="*/ 80 w 86"/>
                <a:gd name="T43" fmla="*/ 32 h 73"/>
                <a:gd name="T44" fmla="*/ 83 w 86"/>
                <a:gd name="T45" fmla="*/ 26 h 73"/>
                <a:gd name="T46" fmla="*/ 81 w 86"/>
                <a:gd name="T47" fmla="*/ 25 h 73"/>
                <a:gd name="T48" fmla="*/ 72 w 86"/>
                <a:gd name="T49" fmla="*/ 27 h 73"/>
                <a:gd name="T50" fmla="*/ 31 w 86"/>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73">
                  <a:moveTo>
                    <a:pt x="31" y="0"/>
                  </a:moveTo>
                  <a:cubicBezTo>
                    <a:pt x="30" y="2"/>
                    <a:pt x="28" y="4"/>
                    <a:pt x="28" y="7"/>
                  </a:cubicBezTo>
                  <a:cubicBezTo>
                    <a:pt x="28" y="9"/>
                    <a:pt x="30" y="10"/>
                    <a:pt x="30" y="13"/>
                  </a:cubicBezTo>
                  <a:cubicBezTo>
                    <a:pt x="30" y="19"/>
                    <a:pt x="27" y="40"/>
                    <a:pt x="18" y="40"/>
                  </a:cubicBezTo>
                  <a:cubicBezTo>
                    <a:pt x="17" y="40"/>
                    <a:pt x="15" y="40"/>
                    <a:pt x="14" y="40"/>
                  </a:cubicBezTo>
                  <a:cubicBezTo>
                    <a:pt x="13" y="40"/>
                    <a:pt x="13" y="40"/>
                    <a:pt x="12" y="40"/>
                  </a:cubicBezTo>
                  <a:cubicBezTo>
                    <a:pt x="13" y="41"/>
                    <a:pt x="13" y="41"/>
                    <a:pt x="13" y="41"/>
                  </a:cubicBezTo>
                  <a:cubicBezTo>
                    <a:pt x="12" y="40"/>
                    <a:pt x="11" y="40"/>
                    <a:pt x="10" y="38"/>
                  </a:cubicBezTo>
                  <a:cubicBezTo>
                    <a:pt x="10" y="43"/>
                    <a:pt x="10" y="43"/>
                    <a:pt x="10" y="43"/>
                  </a:cubicBezTo>
                  <a:cubicBezTo>
                    <a:pt x="9" y="46"/>
                    <a:pt x="0" y="50"/>
                    <a:pt x="0" y="56"/>
                  </a:cubicBezTo>
                  <a:cubicBezTo>
                    <a:pt x="0" y="58"/>
                    <a:pt x="3" y="59"/>
                    <a:pt x="3" y="61"/>
                  </a:cubicBezTo>
                  <a:cubicBezTo>
                    <a:pt x="3" y="62"/>
                    <a:pt x="3" y="70"/>
                    <a:pt x="3" y="73"/>
                  </a:cubicBezTo>
                  <a:cubicBezTo>
                    <a:pt x="6" y="73"/>
                    <a:pt x="6" y="73"/>
                    <a:pt x="6" y="73"/>
                  </a:cubicBezTo>
                  <a:cubicBezTo>
                    <a:pt x="10" y="69"/>
                    <a:pt x="14" y="71"/>
                    <a:pt x="19" y="65"/>
                  </a:cubicBezTo>
                  <a:cubicBezTo>
                    <a:pt x="17" y="63"/>
                    <a:pt x="9" y="63"/>
                    <a:pt x="9" y="58"/>
                  </a:cubicBezTo>
                  <a:cubicBezTo>
                    <a:pt x="9" y="54"/>
                    <a:pt x="11" y="53"/>
                    <a:pt x="13" y="53"/>
                  </a:cubicBezTo>
                  <a:cubicBezTo>
                    <a:pt x="16" y="53"/>
                    <a:pt x="21" y="54"/>
                    <a:pt x="24" y="54"/>
                  </a:cubicBezTo>
                  <a:cubicBezTo>
                    <a:pt x="24" y="53"/>
                    <a:pt x="27" y="51"/>
                    <a:pt x="28" y="50"/>
                  </a:cubicBezTo>
                  <a:cubicBezTo>
                    <a:pt x="37" y="56"/>
                    <a:pt x="42" y="57"/>
                    <a:pt x="51" y="62"/>
                  </a:cubicBezTo>
                  <a:cubicBezTo>
                    <a:pt x="55" y="56"/>
                    <a:pt x="59" y="44"/>
                    <a:pt x="70" y="44"/>
                  </a:cubicBezTo>
                  <a:cubicBezTo>
                    <a:pt x="78" y="44"/>
                    <a:pt x="81" y="42"/>
                    <a:pt x="86" y="39"/>
                  </a:cubicBezTo>
                  <a:cubicBezTo>
                    <a:pt x="84" y="38"/>
                    <a:pt x="80" y="35"/>
                    <a:pt x="80" y="32"/>
                  </a:cubicBezTo>
                  <a:cubicBezTo>
                    <a:pt x="80" y="29"/>
                    <a:pt x="82" y="28"/>
                    <a:pt x="83" y="26"/>
                  </a:cubicBezTo>
                  <a:cubicBezTo>
                    <a:pt x="82" y="25"/>
                    <a:pt x="81" y="25"/>
                    <a:pt x="81" y="25"/>
                  </a:cubicBezTo>
                  <a:cubicBezTo>
                    <a:pt x="78" y="25"/>
                    <a:pt x="75" y="27"/>
                    <a:pt x="72" y="27"/>
                  </a:cubicBezTo>
                  <a:cubicBezTo>
                    <a:pt x="51" y="27"/>
                    <a:pt x="45" y="10"/>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07" name="Freeform 87"/>
            <p:cNvSpPr>
              <a:spLocks noEditPoints="1"/>
            </p:cNvSpPr>
            <p:nvPr/>
          </p:nvSpPr>
          <p:spPr bwMode="auto">
            <a:xfrm>
              <a:off x="8606" y="1364"/>
              <a:ext cx="36" cy="33"/>
            </a:xfrm>
            <a:custGeom>
              <a:avLst/>
              <a:gdLst>
                <a:gd name="T0" fmla="*/ 13 w 15"/>
                <a:gd name="T1" fmla="*/ 1 h 14"/>
                <a:gd name="T2" fmla="*/ 2 w 15"/>
                <a:gd name="T3" fmla="*/ 9 h 14"/>
                <a:gd name="T4" fmla="*/ 2 w 15"/>
                <a:gd name="T5" fmla="*/ 14 h 14"/>
                <a:gd name="T6" fmla="*/ 15 w 15"/>
                <a:gd name="T7" fmla="*/ 3 h 14"/>
                <a:gd name="T8" fmla="*/ 13 w 15"/>
                <a:gd name="T9" fmla="*/ 1 h 14"/>
                <a:gd name="T10" fmla="*/ 12 w 15"/>
                <a:gd name="T11" fmla="*/ 0 h 14"/>
                <a:gd name="T12" fmla="*/ 13 w 15"/>
                <a:gd name="T13" fmla="*/ 1 h 14"/>
                <a:gd name="T14" fmla="*/ 14 w 15"/>
                <a:gd name="T15" fmla="*/ 1 h 14"/>
                <a:gd name="T16" fmla="*/ 12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3" y="1"/>
                  </a:moveTo>
                  <a:cubicBezTo>
                    <a:pt x="9" y="2"/>
                    <a:pt x="4" y="6"/>
                    <a:pt x="2" y="9"/>
                  </a:cubicBezTo>
                  <a:cubicBezTo>
                    <a:pt x="1" y="10"/>
                    <a:pt x="0" y="14"/>
                    <a:pt x="2" y="14"/>
                  </a:cubicBezTo>
                  <a:cubicBezTo>
                    <a:pt x="6" y="14"/>
                    <a:pt x="13" y="6"/>
                    <a:pt x="15" y="3"/>
                  </a:cubicBezTo>
                  <a:cubicBezTo>
                    <a:pt x="13" y="1"/>
                    <a:pt x="13" y="1"/>
                    <a:pt x="13" y="1"/>
                  </a:cubicBezTo>
                  <a:moveTo>
                    <a:pt x="12" y="0"/>
                  </a:moveTo>
                  <a:cubicBezTo>
                    <a:pt x="13" y="1"/>
                    <a:pt x="13" y="1"/>
                    <a:pt x="13" y="1"/>
                  </a:cubicBezTo>
                  <a:cubicBezTo>
                    <a:pt x="13" y="1"/>
                    <a:pt x="14" y="1"/>
                    <a:pt x="14" y="1"/>
                  </a:cubicBezTo>
                  <a:cubicBezTo>
                    <a:pt x="12" y="0"/>
                    <a:pt x="12"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08" name="Freeform 88"/>
            <p:cNvSpPr>
              <a:spLocks/>
            </p:cNvSpPr>
            <p:nvPr/>
          </p:nvSpPr>
          <p:spPr bwMode="auto">
            <a:xfrm>
              <a:off x="8677" y="1319"/>
              <a:ext cx="47" cy="36"/>
            </a:xfrm>
            <a:custGeom>
              <a:avLst/>
              <a:gdLst>
                <a:gd name="T0" fmla="*/ 20 w 20"/>
                <a:gd name="T1" fmla="*/ 0 h 15"/>
                <a:gd name="T2" fmla="*/ 17 w 20"/>
                <a:gd name="T3" fmla="*/ 1 h 15"/>
                <a:gd name="T4" fmla="*/ 12 w 20"/>
                <a:gd name="T5" fmla="*/ 0 h 15"/>
                <a:gd name="T6" fmla="*/ 0 w 20"/>
                <a:gd name="T7" fmla="*/ 12 h 15"/>
                <a:gd name="T8" fmla="*/ 0 w 20"/>
                <a:gd name="T9" fmla="*/ 15 h 15"/>
                <a:gd name="T10" fmla="*/ 20 w 20"/>
                <a:gd name="T11" fmla="*/ 4 h 15"/>
                <a:gd name="T12" fmla="*/ 20 w 2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20" y="0"/>
                  </a:moveTo>
                  <a:cubicBezTo>
                    <a:pt x="19" y="1"/>
                    <a:pt x="18" y="1"/>
                    <a:pt x="17" y="1"/>
                  </a:cubicBezTo>
                  <a:cubicBezTo>
                    <a:pt x="16" y="1"/>
                    <a:pt x="14" y="0"/>
                    <a:pt x="12" y="0"/>
                  </a:cubicBezTo>
                  <a:cubicBezTo>
                    <a:pt x="6" y="0"/>
                    <a:pt x="0" y="12"/>
                    <a:pt x="0" y="12"/>
                  </a:cubicBezTo>
                  <a:cubicBezTo>
                    <a:pt x="0" y="13"/>
                    <a:pt x="0" y="15"/>
                    <a:pt x="0" y="15"/>
                  </a:cubicBezTo>
                  <a:cubicBezTo>
                    <a:pt x="8" y="15"/>
                    <a:pt x="8" y="4"/>
                    <a:pt x="20" y="4"/>
                  </a:cubicBezTo>
                  <a:cubicBezTo>
                    <a:pt x="20" y="0"/>
                    <a:pt x="20"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09" name="Freeform 89"/>
            <p:cNvSpPr>
              <a:spLocks/>
            </p:cNvSpPr>
            <p:nvPr/>
          </p:nvSpPr>
          <p:spPr bwMode="auto">
            <a:xfrm>
              <a:off x="8762" y="1284"/>
              <a:ext cx="24" cy="26"/>
            </a:xfrm>
            <a:custGeom>
              <a:avLst/>
              <a:gdLst>
                <a:gd name="T0" fmla="*/ 10 w 10"/>
                <a:gd name="T1" fmla="*/ 0 h 11"/>
                <a:gd name="T2" fmla="*/ 1 w 10"/>
                <a:gd name="T3" fmla="*/ 3 h 11"/>
                <a:gd name="T4" fmla="*/ 1 w 10"/>
                <a:gd name="T5" fmla="*/ 8 h 11"/>
                <a:gd name="T6" fmla="*/ 1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9" y="0"/>
                    <a:pt x="2" y="0"/>
                    <a:pt x="1" y="3"/>
                  </a:cubicBezTo>
                  <a:cubicBezTo>
                    <a:pt x="1" y="5"/>
                    <a:pt x="2" y="8"/>
                    <a:pt x="1" y="8"/>
                  </a:cubicBezTo>
                  <a:cubicBezTo>
                    <a:pt x="0" y="8"/>
                    <a:pt x="0" y="11"/>
                    <a:pt x="1" y="11"/>
                  </a:cubicBezTo>
                  <a:cubicBezTo>
                    <a:pt x="5" y="11"/>
                    <a:pt x="9" y="3"/>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10" name="Freeform 90"/>
            <p:cNvSpPr>
              <a:spLocks/>
            </p:cNvSpPr>
            <p:nvPr/>
          </p:nvSpPr>
          <p:spPr bwMode="auto">
            <a:xfrm>
              <a:off x="8472" y="903"/>
              <a:ext cx="101" cy="390"/>
            </a:xfrm>
            <a:custGeom>
              <a:avLst/>
              <a:gdLst>
                <a:gd name="T0" fmla="*/ 17 w 43"/>
                <a:gd name="T1" fmla="*/ 0 h 165"/>
                <a:gd name="T2" fmla="*/ 13 w 43"/>
                <a:gd name="T3" fmla="*/ 0 h 165"/>
                <a:gd name="T4" fmla="*/ 13 w 43"/>
                <a:gd name="T5" fmla="*/ 11 h 165"/>
                <a:gd name="T6" fmla="*/ 11 w 43"/>
                <a:gd name="T7" fmla="*/ 18 h 165"/>
                <a:gd name="T8" fmla="*/ 0 w 43"/>
                <a:gd name="T9" fmla="*/ 45 h 165"/>
                <a:gd name="T10" fmla="*/ 8 w 43"/>
                <a:gd name="T11" fmla="*/ 64 h 165"/>
                <a:gd name="T12" fmla="*/ 8 w 43"/>
                <a:gd name="T13" fmla="*/ 95 h 165"/>
                <a:gd name="T14" fmla="*/ 5 w 43"/>
                <a:gd name="T15" fmla="*/ 111 h 165"/>
                <a:gd name="T16" fmla="*/ 9 w 43"/>
                <a:gd name="T17" fmla="*/ 126 h 165"/>
                <a:gd name="T18" fmla="*/ 6 w 43"/>
                <a:gd name="T19" fmla="*/ 150 h 165"/>
                <a:gd name="T20" fmla="*/ 6 w 43"/>
                <a:gd name="T21" fmla="*/ 165 h 165"/>
                <a:gd name="T22" fmla="*/ 19 w 43"/>
                <a:gd name="T23" fmla="*/ 154 h 165"/>
                <a:gd name="T24" fmla="*/ 24 w 43"/>
                <a:gd name="T25" fmla="*/ 154 h 165"/>
                <a:gd name="T26" fmla="*/ 29 w 43"/>
                <a:gd name="T27" fmla="*/ 159 h 165"/>
                <a:gd name="T28" fmla="*/ 30 w 43"/>
                <a:gd name="T29" fmla="*/ 159 h 165"/>
                <a:gd name="T30" fmla="*/ 31 w 43"/>
                <a:gd name="T31" fmla="*/ 158 h 165"/>
                <a:gd name="T32" fmla="*/ 16 w 43"/>
                <a:gd name="T33" fmla="*/ 132 h 165"/>
                <a:gd name="T34" fmla="*/ 32 w 43"/>
                <a:gd name="T35" fmla="*/ 101 h 165"/>
                <a:gd name="T36" fmla="*/ 43 w 43"/>
                <a:gd name="T37" fmla="*/ 108 h 165"/>
                <a:gd name="T38" fmla="*/ 29 w 43"/>
                <a:gd name="T39" fmla="*/ 71 h 165"/>
                <a:gd name="T40" fmla="*/ 25 w 43"/>
                <a:gd name="T41" fmla="*/ 57 h 165"/>
                <a:gd name="T42" fmla="*/ 25 w 43"/>
                <a:gd name="T43" fmla="*/ 44 h 165"/>
                <a:gd name="T44" fmla="*/ 23 w 43"/>
                <a:gd name="T45" fmla="*/ 24 h 165"/>
                <a:gd name="T46" fmla="*/ 17 w 43"/>
                <a:gd name="T4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165">
                  <a:moveTo>
                    <a:pt x="17" y="0"/>
                  </a:moveTo>
                  <a:cubicBezTo>
                    <a:pt x="16" y="0"/>
                    <a:pt x="14" y="0"/>
                    <a:pt x="13" y="0"/>
                  </a:cubicBezTo>
                  <a:cubicBezTo>
                    <a:pt x="13" y="4"/>
                    <a:pt x="13" y="6"/>
                    <a:pt x="13" y="11"/>
                  </a:cubicBezTo>
                  <a:cubicBezTo>
                    <a:pt x="13" y="14"/>
                    <a:pt x="11" y="15"/>
                    <a:pt x="11" y="18"/>
                  </a:cubicBezTo>
                  <a:cubicBezTo>
                    <a:pt x="3" y="20"/>
                    <a:pt x="0" y="34"/>
                    <a:pt x="0" y="45"/>
                  </a:cubicBezTo>
                  <a:cubicBezTo>
                    <a:pt x="0" y="53"/>
                    <a:pt x="8" y="56"/>
                    <a:pt x="8" y="64"/>
                  </a:cubicBezTo>
                  <a:cubicBezTo>
                    <a:pt x="8" y="77"/>
                    <a:pt x="8" y="81"/>
                    <a:pt x="8" y="95"/>
                  </a:cubicBezTo>
                  <a:cubicBezTo>
                    <a:pt x="8" y="101"/>
                    <a:pt x="5" y="104"/>
                    <a:pt x="5" y="111"/>
                  </a:cubicBezTo>
                  <a:cubicBezTo>
                    <a:pt x="5" y="118"/>
                    <a:pt x="9" y="119"/>
                    <a:pt x="9" y="126"/>
                  </a:cubicBezTo>
                  <a:cubicBezTo>
                    <a:pt x="9" y="134"/>
                    <a:pt x="6" y="140"/>
                    <a:pt x="6" y="150"/>
                  </a:cubicBezTo>
                  <a:cubicBezTo>
                    <a:pt x="6" y="153"/>
                    <a:pt x="5" y="165"/>
                    <a:pt x="6" y="165"/>
                  </a:cubicBezTo>
                  <a:cubicBezTo>
                    <a:pt x="13" y="165"/>
                    <a:pt x="13" y="154"/>
                    <a:pt x="19" y="154"/>
                  </a:cubicBezTo>
                  <a:cubicBezTo>
                    <a:pt x="21" y="154"/>
                    <a:pt x="23" y="154"/>
                    <a:pt x="24" y="154"/>
                  </a:cubicBezTo>
                  <a:cubicBezTo>
                    <a:pt x="25" y="156"/>
                    <a:pt x="27" y="159"/>
                    <a:pt x="29" y="159"/>
                  </a:cubicBezTo>
                  <a:cubicBezTo>
                    <a:pt x="29" y="159"/>
                    <a:pt x="30" y="159"/>
                    <a:pt x="30" y="159"/>
                  </a:cubicBezTo>
                  <a:cubicBezTo>
                    <a:pt x="30" y="159"/>
                    <a:pt x="31" y="158"/>
                    <a:pt x="31" y="158"/>
                  </a:cubicBezTo>
                  <a:cubicBezTo>
                    <a:pt x="27" y="149"/>
                    <a:pt x="16" y="144"/>
                    <a:pt x="16" y="132"/>
                  </a:cubicBezTo>
                  <a:cubicBezTo>
                    <a:pt x="16" y="118"/>
                    <a:pt x="18" y="101"/>
                    <a:pt x="32" y="101"/>
                  </a:cubicBezTo>
                  <a:cubicBezTo>
                    <a:pt x="37" y="101"/>
                    <a:pt x="40" y="104"/>
                    <a:pt x="43" y="108"/>
                  </a:cubicBezTo>
                  <a:cubicBezTo>
                    <a:pt x="40" y="95"/>
                    <a:pt x="33" y="85"/>
                    <a:pt x="29" y="71"/>
                  </a:cubicBezTo>
                  <a:cubicBezTo>
                    <a:pt x="28" y="68"/>
                    <a:pt x="24" y="62"/>
                    <a:pt x="25" y="57"/>
                  </a:cubicBezTo>
                  <a:cubicBezTo>
                    <a:pt x="25" y="44"/>
                    <a:pt x="25" y="44"/>
                    <a:pt x="25" y="44"/>
                  </a:cubicBezTo>
                  <a:cubicBezTo>
                    <a:pt x="21" y="37"/>
                    <a:pt x="25" y="32"/>
                    <a:pt x="23" y="24"/>
                  </a:cubicBezTo>
                  <a:cubicBezTo>
                    <a:pt x="21" y="18"/>
                    <a:pt x="17" y="1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11" name="Freeform 91"/>
            <p:cNvSpPr>
              <a:spLocks noEditPoints="1"/>
            </p:cNvSpPr>
            <p:nvPr/>
          </p:nvSpPr>
          <p:spPr bwMode="auto">
            <a:xfrm>
              <a:off x="5259" y="-452"/>
              <a:ext cx="624" cy="456"/>
            </a:xfrm>
            <a:custGeom>
              <a:avLst/>
              <a:gdLst>
                <a:gd name="T0" fmla="*/ 91 w 264"/>
                <a:gd name="T1" fmla="*/ 192 h 193"/>
                <a:gd name="T2" fmla="*/ 91 w 264"/>
                <a:gd name="T3" fmla="*/ 192 h 193"/>
                <a:gd name="T4" fmla="*/ 91 w 264"/>
                <a:gd name="T5" fmla="*/ 192 h 193"/>
                <a:gd name="T6" fmla="*/ 90 w 264"/>
                <a:gd name="T7" fmla="*/ 191 h 193"/>
                <a:gd name="T8" fmla="*/ 90 w 264"/>
                <a:gd name="T9" fmla="*/ 191 h 193"/>
                <a:gd name="T10" fmla="*/ 91 w 264"/>
                <a:gd name="T11" fmla="*/ 192 h 193"/>
                <a:gd name="T12" fmla="*/ 90 w 264"/>
                <a:gd name="T13" fmla="*/ 191 h 193"/>
                <a:gd name="T14" fmla="*/ 86 w 264"/>
                <a:gd name="T15" fmla="*/ 187 h 193"/>
                <a:gd name="T16" fmla="*/ 90 w 264"/>
                <a:gd name="T17" fmla="*/ 191 h 193"/>
                <a:gd name="T18" fmla="*/ 86 w 264"/>
                <a:gd name="T19" fmla="*/ 187 h 193"/>
                <a:gd name="T20" fmla="*/ 243 w 264"/>
                <a:gd name="T21" fmla="*/ 0 h 193"/>
                <a:gd name="T22" fmla="*/ 164 w 264"/>
                <a:gd name="T23" fmla="*/ 30 h 193"/>
                <a:gd name="T24" fmla="*/ 148 w 264"/>
                <a:gd name="T25" fmla="*/ 23 h 193"/>
                <a:gd name="T26" fmla="*/ 131 w 264"/>
                <a:gd name="T27" fmla="*/ 30 h 193"/>
                <a:gd name="T28" fmla="*/ 84 w 264"/>
                <a:gd name="T29" fmla="*/ 55 h 193"/>
                <a:gd name="T30" fmla="*/ 62 w 264"/>
                <a:gd name="T31" fmla="*/ 59 h 193"/>
                <a:gd name="T32" fmla="*/ 57 w 264"/>
                <a:gd name="T33" fmla="*/ 64 h 193"/>
                <a:gd name="T34" fmla="*/ 61 w 264"/>
                <a:gd name="T35" fmla="*/ 74 h 193"/>
                <a:gd name="T36" fmla="*/ 33 w 264"/>
                <a:gd name="T37" fmla="*/ 105 h 193"/>
                <a:gd name="T38" fmla="*/ 41 w 264"/>
                <a:gd name="T39" fmla="*/ 117 h 193"/>
                <a:gd name="T40" fmla="*/ 16 w 264"/>
                <a:gd name="T41" fmla="*/ 132 h 193"/>
                <a:gd name="T42" fmla="*/ 16 w 264"/>
                <a:gd name="T43" fmla="*/ 140 h 193"/>
                <a:gd name="T44" fmla="*/ 0 w 264"/>
                <a:gd name="T45" fmla="*/ 161 h 193"/>
                <a:gd name="T46" fmla="*/ 10 w 264"/>
                <a:gd name="T47" fmla="*/ 171 h 193"/>
                <a:gd name="T48" fmla="*/ 21 w 264"/>
                <a:gd name="T49" fmla="*/ 171 h 193"/>
                <a:gd name="T50" fmla="*/ 25 w 264"/>
                <a:gd name="T51" fmla="*/ 171 h 193"/>
                <a:gd name="T52" fmla="*/ 33 w 264"/>
                <a:gd name="T53" fmla="*/ 190 h 193"/>
                <a:gd name="T54" fmla="*/ 36 w 264"/>
                <a:gd name="T55" fmla="*/ 191 h 193"/>
                <a:gd name="T56" fmla="*/ 47 w 264"/>
                <a:gd name="T57" fmla="*/ 190 h 193"/>
                <a:gd name="T58" fmla="*/ 50 w 264"/>
                <a:gd name="T59" fmla="*/ 193 h 193"/>
                <a:gd name="T60" fmla="*/ 91 w 264"/>
                <a:gd name="T61" fmla="*/ 193 h 193"/>
                <a:gd name="T62" fmla="*/ 90 w 264"/>
                <a:gd name="T63" fmla="*/ 191 h 193"/>
                <a:gd name="T64" fmla="*/ 61 w 264"/>
                <a:gd name="T65" fmla="*/ 157 h 193"/>
                <a:gd name="T66" fmla="*/ 124 w 264"/>
                <a:gd name="T67" fmla="*/ 80 h 193"/>
                <a:gd name="T68" fmla="*/ 150 w 264"/>
                <a:gd name="T69" fmla="*/ 66 h 193"/>
                <a:gd name="T70" fmla="*/ 161 w 264"/>
                <a:gd name="T71" fmla="*/ 54 h 193"/>
                <a:gd name="T72" fmla="*/ 210 w 264"/>
                <a:gd name="T73" fmla="*/ 40 h 193"/>
                <a:gd name="T74" fmla="*/ 264 w 264"/>
                <a:gd name="T75" fmla="*/ 13 h 193"/>
                <a:gd name="T76" fmla="*/ 243 w 264"/>
                <a:gd name="T7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193">
                  <a:moveTo>
                    <a:pt x="91" y="192"/>
                  </a:moveTo>
                  <a:cubicBezTo>
                    <a:pt x="91" y="192"/>
                    <a:pt x="91" y="192"/>
                    <a:pt x="91" y="192"/>
                  </a:cubicBezTo>
                  <a:cubicBezTo>
                    <a:pt x="91" y="192"/>
                    <a:pt x="91" y="192"/>
                    <a:pt x="91" y="192"/>
                  </a:cubicBezTo>
                  <a:moveTo>
                    <a:pt x="90" y="191"/>
                  </a:moveTo>
                  <a:cubicBezTo>
                    <a:pt x="90" y="191"/>
                    <a:pt x="90" y="191"/>
                    <a:pt x="90" y="191"/>
                  </a:cubicBezTo>
                  <a:cubicBezTo>
                    <a:pt x="90" y="191"/>
                    <a:pt x="91" y="192"/>
                    <a:pt x="91" y="192"/>
                  </a:cubicBezTo>
                  <a:cubicBezTo>
                    <a:pt x="90" y="191"/>
                    <a:pt x="90" y="191"/>
                    <a:pt x="90" y="191"/>
                  </a:cubicBezTo>
                  <a:moveTo>
                    <a:pt x="86" y="187"/>
                  </a:moveTo>
                  <a:cubicBezTo>
                    <a:pt x="90" y="191"/>
                    <a:pt x="90" y="191"/>
                    <a:pt x="90" y="191"/>
                  </a:cubicBezTo>
                  <a:cubicBezTo>
                    <a:pt x="89" y="189"/>
                    <a:pt x="87" y="188"/>
                    <a:pt x="86" y="187"/>
                  </a:cubicBezTo>
                  <a:moveTo>
                    <a:pt x="243" y="0"/>
                  </a:moveTo>
                  <a:cubicBezTo>
                    <a:pt x="217" y="0"/>
                    <a:pt x="192" y="30"/>
                    <a:pt x="164" y="30"/>
                  </a:cubicBezTo>
                  <a:cubicBezTo>
                    <a:pt x="157" y="30"/>
                    <a:pt x="154" y="23"/>
                    <a:pt x="148" y="23"/>
                  </a:cubicBezTo>
                  <a:cubicBezTo>
                    <a:pt x="138" y="23"/>
                    <a:pt x="138" y="30"/>
                    <a:pt x="131" y="30"/>
                  </a:cubicBezTo>
                  <a:cubicBezTo>
                    <a:pt x="112" y="30"/>
                    <a:pt x="97" y="55"/>
                    <a:pt x="84" y="55"/>
                  </a:cubicBezTo>
                  <a:cubicBezTo>
                    <a:pt x="76" y="55"/>
                    <a:pt x="70" y="59"/>
                    <a:pt x="62" y="59"/>
                  </a:cubicBezTo>
                  <a:cubicBezTo>
                    <a:pt x="59" y="59"/>
                    <a:pt x="57" y="62"/>
                    <a:pt x="57" y="64"/>
                  </a:cubicBezTo>
                  <a:cubicBezTo>
                    <a:pt x="57" y="67"/>
                    <a:pt x="61" y="69"/>
                    <a:pt x="61" y="74"/>
                  </a:cubicBezTo>
                  <a:cubicBezTo>
                    <a:pt x="61" y="88"/>
                    <a:pt x="33" y="96"/>
                    <a:pt x="33" y="105"/>
                  </a:cubicBezTo>
                  <a:cubicBezTo>
                    <a:pt x="33" y="110"/>
                    <a:pt x="41" y="111"/>
                    <a:pt x="41" y="117"/>
                  </a:cubicBezTo>
                  <a:cubicBezTo>
                    <a:pt x="33" y="119"/>
                    <a:pt x="16" y="123"/>
                    <a:pt x="16" y="132"/>
                  </a:cubicBezTo>
                  <a:cubicBezTo>
                    <a:pt x="16" y="138"/>
                    <a:pt x="16" y="140"/>
                    <a:pt x="16" y="140"/>
                  </a:cubicBezTo>
                  <a:cubicBezTo>
                    <a:pt x="16" y="149"/>
                    <a:pt x="0" y="148"/>
                    <a:pt x="0" y="161"/>
                  </a:cubicBezTo>
                  <a:cubicBezTo>
                    <a:pt x="0" y="167"/>
                    <a:pt x="10" y="171"/>
                    <a:pt x="10" y="171"/>
                  </a:cubicBezTo>
                  <a:cubicBezTo>
                    <a:pt x="10" y="171"/>
                    <a:pt x="16" y="171"/>
                    <a:pt x="21" y="171"/>
                  </a:cubicBezTo>
                  <a:cubicBezTo>
                    <a:pt x="23" y="171"/>
                    <a:pt x="25" y="171"/>
                    <a:pt x="25" y="171"/>
                  </a:cubicBezTo>
                  <a:cubicBezTo>
                    <a:pt x="34" y="174"/>
                    <a:pt x="30" y="182"/>
                    <a:pt x="33" y="190"/>
                  </a:cubicBezTo>
                  <a:cubicBezTo>
                    <a:pt x="34" y="191"/>
                    <a:pt x="35" y="191"/>
                    <a:pt x="36" y="191"/>
                  </a:cubicBezTo>
                  <a:cubicBezTo>
                    <a:pt x="40" y="191"/>
                    <a:pt x="44" y="190"/>
                    <a:pt x="47" y="190"/>
                  </a:cubicBezTo>
                  <a:cubicBezTo>
                    <a:pt x="48" y="190"/>
                    <a:pt x="49" y="193"/>
                    <a:pt x="50" y="193"/>
                  </a:cubicBezTo>
                  <a:cubicBezTo>
                    <a:pt x="91" y="193"/>
                    <a:pt x="91" y="193"/>
                    <a:pt x="91" y="193"/>
                  </a:cubicBezTo>
                  <a:cubicBezTo>
                    <a:pt x="91" y="193"/>
                    <a:pt x="91" y="192"/>
                    <a:pt x="90" y="191"/>
                  </a:cubicBezTo>
                  <a:cubicBezTo>
                    <a:pt x="78" y="180"/>
                    <a:pt x="61" y="176"/>
                    <a:pt x="61" y="157"/>
                  </a:cubicBezTo>
                  <a:cubicBezTo>
                    <a:pt x="61" y="123"/>
                    <a:pt x="97" y="87"/>
                    <a:pt x="124" y="80"/>
                  </a:cubicBezTo>
                  <a:cubicBezTo>
                    <a:pt x="134" y="77"/>
                    <a:pt x="136" y="66"/>
                    <a:pt x="150" y="66"/>
                  </a:cubicBezTo>
                  <a:cubicBezTo>
                    <a:pt x="156" y="66"/>
                    <a:pt x="158" y="55"/>
                    <a:pt x="161" y="54"/>
                  </a:cubicBezTo>
                  <a:cubicBezTo>
                    <a:pt x="179" y="45"/>
                    <a:pt x="192" y="49"/>
                    <a:pt x="210" y="40"/>
                  </a:cubicBezTo>
                  <a:cubicBezTo>
                    <a:pt x="223" y="34"/>
                    <a:pt x="264" y="31"/>
                    <a:pt x="264" y="13"/>
                  </a:cubicBezTo>
                  <a:cubicBezTo>
                    <a:pt x="264" y="7"/>
                    <a:pt x="249" y="0"/>
                    <a:pt x="2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12" name="Freeform 92"/>
            <p:cNvSpPr>
              <a:spLocks/>
            </p:cNvSpPr>
            <p:nvPr/>
          </p:nvSpPr>
          <p:spPr bwMode="auto">
            <a:xfrm>
              <a:off x="3113" y="749"/>
              <a:ext cx="1373" cy="982"/>
            </a:xfrm>
            <a:custGeom>
              <a:avLst/>
              <a:gdLst>
                <a:gd name="T0" fmla="*/ 270 w 581"/>
                <a:gd name="T1" fmla="*/ 64 h 415"/>
                <a:gd name="T2" fmla="*/ 253 w 581"/>
                <a:gd name="T3" fmla="*/ 85 h 415"/>
                <a:gd name="T4" fmla="*/ 244 w 581"/>
                <a:gd name="T5" fmla="*/ 90 h 415"/>
                <a:gd name="T6" fmla="*/ 210 w 581"/>
                <a:gd name="T7" fmla="*/ 106 h 415"/>
                <a:gd name="T8" fmla="*/ 176 w 581"/>
                <a:gd name="T9" fmla="*/ 141 h 415"/>
                <a:gd name="T10" fmla="*/ 136 w 581"/>
                <a:gd name="T11" fmla="*/ 174 h 415"/>
                <a:gd name="T12" fmla="*/ 115 w 581"/>
                <a:gd name="T13" fmla="*/ 171 h 415"/>
                <a:gd name="T14" fmla="*/ 106 w 581"/>
                <a:gd name="T15" fmla="*/ 188 h 415"/>
                <a:gd name="T16" fmla="*/ 72 w 581"/>
                <a:gd name="T17" fmla="*/ 194 h 415"/>
                <a:gd name="T18" fmla="*/ 124 w 581"/>
                <a:gd name="T19" fmla="*/ 231 h 415"/>
                <a:gd name="T20" fmla="*/ 126 w 581"/>
                <a:gd name="T21" fmla="*/ 246 h 415"/>
                <a:gd name="T22" fmla="*/ 106 w 581"/>
                <a:gd name="T23" fmla="*/ 287 h 415"/>
                <a:gd name="T24" fmla="*/ 66 w 581"/>
                <a:gd name="T25" fmla="*/ 285 h 415"/>
                <a:gd name="T26" fmla="*/ 32 w 581"/>
                <a:gd name="T27" fmla="*/ 282 h 415"/>
                <a:gd name="T28" fmla="*/ 10 w 581"/>
                <a:gd name="T29" fmla="*/ 314 h 415"/>
                <a:gd name="T30" fmla="*/ 8 w 581"/>
                <a:gd name="T31" fmla="*/ 374 h 415"/>
                <a:gd name="T32" fmla="*/ 35 w 581"/>
                <a:gd name="T33" fmla="*/ 396 h 415"/>
                <a:gd name="T34" fmla="*/ 99 w 581"/>
                <a:gd name="T35" fmla="*/ 403 h 415"/>
                <a:gd name="T36" fmla="*/ 106 w 581"/>
                <a:gd name="T37" fmla="*/ 403 h 415"/>
                <a:gd name="T38" fmla="*/ 137 w 581"/>
                <a:gd name="T39" fmla="*/ 361 h 415"/>
                <a:gd name="T40" fmla="*/ 184 w 581"/>
                <a:gd name="T41" fmla="*/ 297 h 415"/>
                <a:gd name="T42" fmla="*/ 259 w 581"/>
                <a:gd name="T43" fmla="*/ 275 h 415"/>
                <a:gd name="T44" fmla="*/ 319 w 581"/>
                <a:gd name="T45" fmla="*/ 309 h 415"/>
                <a:gd name="T46" fmla="*/ 373 w 581"/>
                <a:gd name="T47" fmla="*/ 348 h 415"/>
                <a:gd name="T48" fmla="*/ 375 w 581"/>
                <a:gd name="T49" fmla="*/ 381 h 415"/>
                <a:gd name="T50" fmla="*/ 383 w 581"/>
                <a:gd name="T51" fmla="*/ 347 h 415"/>
                <a:gd name="T52" fmla="*/ 390 w 581"/>
                <a:gd name="T53" fmla="*/ 326 h 415"/>
                <a:gd name="T54" fmla="*/ 365 w 581"/>
                <a:gd name="T55" fmla="*/ 312 h 415"/>
                <a:gd name="T56" fmla="*/ 333 w 581"/>
                <a:gd name="T57" fmla="*/ 276 h 415"/>
                <a:gd name="T58" fmla="*/ 321 w 581"/>
                <a:gd name="T59" fmla="*/ 250 h 415"/>
                <a:gd name="T60" fmla="*/ 361 w 581"/>
                <a:gd name="T61" fmla="*/ 255 h 415"/>
                <a:gd name="T62" fmla="*/ 409 w 581"/>
                <a:gd name="T63" fmla="*/ 296 h 415"/>
                <a:gd name="T64" fmla="*/ 443 w 581"/>
                <a:gd name="T65" fmla="*/ 354 h 415"/>
                <a:gd name="T66" fmla="*/ 466 w 581"/>
                <a:gd name="T67" fmla="*/ 377 h 415"/>
                <a:gd name="T68" fmla="*/ 483 w 581"/>
                <a:gd name="T69" fmla="*/ 402 h 415"/>
                <a:gd name="T70" fmla="*/ 479 w 581"/>
                <a:gd name="T71" fmla="*/ 377 h 415"/>
                <a:gd name="T72" fmla="*/ 503 w 581"/>
                <a:gd name="T73" fmla="*/ 382 h 415"/>
                <a:gd name="T74" fmla="*/ 485 w 581"/>
                <a:gd name="T75" fmla="*/ 356 h 415"/>
                <a:gd name="T76" fmla="*/ 494 w 581"/>
                <a:gd name="T77" fmla="*/ 346 h 415"/>
                <a:gd name="T78" fmla="*/ 534 w 581"/>
                <a:gd name="T79" fmla="*/ 339 h 415"/>
                <a:gd name="T80" fmla="*/ 556 w 581"/>
                <a:gd name="T81" fmla="*/ 328 h 415"/>
                <a:gd name="T82" fmla="*/ 569 w 581"/>
                <a:gd name="T83" fmla="*/ 325 h 415"/>
                <a:gd name="T84" fmla="*/ 567 w 581"/>
                <a:gd name="T85" fmla="*/ 265 h 415"/>
                <a:gd name="T86" fmla="*/ 580 w 581"/>
                <a:gd name="T87" fmla="*/ 241 h 415"/>
                <a:gd name="T88" fmla="*/ 562 w 581"/>
                <a:gd name="T89" fmla="*/ 237 h 415"/>
                <a:gd name="T90" fmla="*/ 501 w 581"/>
                <a:gd name="T91" fmla="*/ 195 h 415"/>
                <a:gd name="T92" fmla="*/ 478 w 581"/>
                <a:gd name="T93" fmla="*/ 183 h 415"/>
                <a:gd name="T94" fmla="*/ 498 w 581"/>
                <a:gd name="T95" fmla="*/ 141 h 415"/>
                <a:gd name="T96" fmla="*/ 488 w 581"/>
                <a:gd name="T97" fmla="*/ 113 h 415"/>
                <a:gd name="T98" fmla="*/ 452 w 581"/>
                <a:gd name="T99" fmla="*/ 65 h 415"/>
                <a:gd name="T100" fmla="*/ 452 w 581"/>
                <a:gd name="T101" fmla="*/ 65 h 415"/>
                <a:gd name="T102" fmla="*/ 452 w 581"/>
                <a:gd name="T103" fmla="*/ 65 h 415"/>
                <a:gd name="T104" fmla="*/ 452 w 581"/>
                <a:gd name="T105" fmla="*/ 65 h 415"/>
                <a:gd name="T106" fmla="*/ 433 w 581"/>
                <a:gd name="T107" fmla="*/ 67 h 415"/>
                <a:gd name="T108" fmla="*/ 417 w 581"/>
                <a:gd name="T109" fmla="*/ 62 h 415"/>
                <a:gd name="T110" fmla="*/ 355 w 581"/>
                <a:gd name="T111" fmla="*/ 76 h 415"/>
                <a:gd name="T112" fmla="*/ 341 w 581"/>
                <a:gd name="T113" fmla="*/ 68 h 415"/>
                <a:gd name="T114" fmla="*/ 300 w 581"/>
                <a:gd name="T115" fmla="*/ 72 h 415"/>
                <a:gd name="T116" fmla="*/ 282 w 581"/>
                <a:gd name="T117" fmla="*/ 54 h 415"/>
                <a:gd name="T118" fmla="*/ 300 w 581"/>
                <a:gd name="T119" fmla="*/ 25 h 415"/>
                <a:gd name="T120" fmla="*/ 293 w 581"/>
                <a:gd name="T12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415">
                  <a:moveTo>
                    <a:pt x="293" y="0"/>
                  </a:moveTo>
                  <a:cubicBezTo>
                    <a:pt x="280" y="9"/>
                    <a:pt x="259" y="11"/>
                    <a:pt x="259" y="33"/>
                  </a:cubicBezTo>
                  <a:cubicBezTo>
                    <a:pt x="259" y="46"/>
                    <a:pt x="268" y="50"/>
                    <a:pt x="270" y="64"/>
                  </a:cubicBezTo>
                  <a:cubicBezTo>
                    <a:pt x="270" y="65"/>
                    <a:pt x="274" y="75"/>
                    <a:pt x="274" y="77"/>
                  </a:cubicBezTo>
                  <a:cubicBezTo>
                    <a:pt x="274" y="81"/>
                    <a:pt x="265" y="86"/>
                    <a:pt x="262" y="86"/>
                  </a:cubicBezTo>
                  <a:cubicBezTo>
                    <a:pt x="259" y="86"/>
                    <a:pt x="256" y="85"/>
                    <a:pt x="253" y="85"/>
                  </a:cubicBezTo>
                  <a:cubicBezTo>
                    <a:pt x="252" y="85"/>
                    <a:pt x="250" y="85"/>
                    <a:pt x="249" y="87"/>
                  </a:cubicBezTo>
                  <a:cubicBezTo>
                    <a:pt x="248" y="88"/>
                    <a:pt x="247" y="91"/>
                    <a:pt x="245" y="91"/>
                  </a:cubicBezTo>
                  <a:cubicBezTo>
                    <a:pt x="245" y="91"/>
                    <a:pt x="245" y="91"/>
                    <a:pt x="244" y="90"/>
                  </a:cubicBezTo>
                  <a:cubicBezTo>
                    <a:pt x="243" y="91"/>
                    <a:pt x="243" y="91"/>
                    <a:pt x="242" y="91"/>
                  </a:cubicBezTo>
                  <a:cubicBezTo>
                    <a:pt x="242" y="91"/>
                    <a:pt x="242" y="90"/>
                    <a:pt x="237" y="90"/>
                  </a:cubicBezTo>
                  <a:cubicBezTo>
                    <a:pt x="225" y="90"/>
                    <a:pt x="218" y="99"/>
                    <a:pt x="210" y="106"/>
                  </a:cubicBezTo>
                  <a:cubicBezTo>
                    <a:pt x="210" y="107"/>
                    <a:pt x="205" y="110"/>
                    <a:pt x="205" y="112"/>
                  </a:cubicBezTo>
                  <a:cubicBezTo>
                    <a:pt x="205" y="118"/>
                    <a:pt x="206" y="125"/>
                    <a:pt x="202" y="129"/>
                  </a:cubicBezTo>
                  <a:cubicBezTo>
                    <a:pt x="200" y="131"/>
                    <a:pt x="179" y="140"/>
                    <a:pt x="176" y="141"/>
                  </a:cubicBezTo>
                  <a:cubicBezTo>
                    <a:pt x="173" y="141"/>
                    <a:pt x="172" y="142"/>
                    <a:pt x="168" y="142"/>
                  </a:cubicBezTo>
                  <a:cubicBezTo>
                    <a:pt x="165" y="154"/>
                    <a:pt x="161" y="166"/>
                    <a:pt x="145" y="166"/>
                  </a:cubicBezTo>
                  <a:cubicBezTo>
                    <a:pt x="144" y="170"/>
                    <a:pt x="140" y="174"/>
                    <a:pt x="136" y="174"/>
                  </a:cubicBezTo>
                  <a:cubicBezTo>
                    <a:pt x="130" y="174"/>
                    <a:pt x="125" y="171"/>
                    <a:pt x="120" y="167"/>
                  </a:cubicBezTo>
                  <a:cubicBezTo>
                    <a:pt x="115" y="167"/>
                    <a:pt x="115" y="167"/>
                    <a:pt x="115" y="167"/>
                  </a:cubicBezTo>
                  <a:cubicBezTo>
                    <a:pt x="115" y="171"/>
                    <a:pt x="115" y="171"/>
                    <a:pt x="115" y="171"/>
                  </a:cubicBezTo>
                  <a:cubicBezTo>
                    <a:pt x="116" y="173"/>
                    <a:pt x="114" y="181"/>
                    <a:pt x="118" y="182"/>
                  </a:cubicBezTo>
                  <a:cubicBezTo>
                    <a:pt x="118" y="185"/>
                    <a:pt x="118" y="185"/>
                    <a:pt x="118" y="185"/>
                  </a:cubicBezTo>
                  <a:cubicBezTo>
                    <a:pt x="116" y="186"/>
                    <a:pt x="110" y="188"/>
                    <a:pt x="106" y="188"/>
                  </a:cubicBezTo>
                  <a:cubicBezTo>
                    <a:pt x="101" y="188"/>
                    <a:pt x="93" y="186"/>
                    <a:pt x="91" y="183"/>
                  </a:cubicBezTo>
                  <a:cubicBezTo>
                    <a:pt x="86" y="184"/>
                    <a:pt x="71" y="188"/>
                    <a:pt x="71" y="192"/>
                  </a:cubicBezTo>
                  <a:cubicBezTo>
                    <a:pt x="71" y="193"/>
                    <a:pt x="71" y="194"/>
                    <a:pt x="72" y="194"/>
                  </a:cubicBezTo>
                  <a:cubicBezTo>
                    <a:pt x="72" y="202"/>
                    <a:pt x="95" y="207"/>
                    <a:pt x="104" y="209"/>
                  </a:cubicBezTo>
                  <a:cubicBezTo>
                    <a:pt x="106" y="210"/>
                    <a:pt x="107" y="212"/>
                    <a:pt x="110" y="213"/>
                  </a:cubicBezTo>
                  <a:cubicBezTo>
                    <a:pt x="110" y="221"/>
                    <a:pt x="113" y="231"/>
                    <a:pt x="124" y="231"/>
                  </a:cubicBezTo>
                  <a:cubicBezTo>
                    <a:pt x="124" y="235"/>
                    <a:pt x="127" y="234"/>
                    <a:pt x="127" y="239"/>
                  </a:cubicBezTo>
                  <a:cubicBezTo>
                    <a:pt x="127" y="241"/>
                    <a:pt x="126" y="245"/>
                    <a:pt x="125" y="247"/>
                  </a:cubicBezTo>
                  <a:cubicBezTo>
                    <a:pt x="126" y="246"/>
                    <a:pt x="126" y="246"/>
                    <a:pt x="126" y="246"/>
                  </a:cubicBezTo>
                  <a:cubicBezTo>
                    <a:pt x="126" y="249"/>
                    <a:pt x="126" y="258"/>
                    <a:pt x="126" y="260"/>
                  </a:cubicBezTo>
                  <a:cubicBezTo>
                    <a:pt x="126" y="270"/>
                    <a:pt x="119" y="274"/>
                    <a:pt x="119" y="284"/>
                  </a:cubicBezTo>
                  <a:cubicBezTo>
                    <a:pt x="118" y="284"/>
                    <a:pt x="110" y="287"/>
                    <a:pt x="106" y="287"/>
                  </a:cubicBezTo>
                  <a:cubicBezTo>
                    <a:pt x="102" y="287"/>
                    <a:pt x="99" y="284"/>
                    <a:pt x="94" y="284"/>
                  </a:cubicBezTo>
                  <a:cubicBezTo>
                    <a:pt x="94" y="284"/>
                    <a:pt x="93" y="284"/>
                    <a:pt x="91" y="285"/>
                  </a:cubicBezTo>
                  <a:cubicBezTo>
                    <a:pt x="66" y="285"/>
                    <a:pt x="66" y="285"/>
                    <a:pt x="66" y="285"/>
                  </a:cubicBezTo>
                  <a:cubicBezTo>
                    <a:pt x="63" y="284"/>
                    <a:pt x="59" y="284"/>
                    <a:pt x="57" y="282"/>
                  </a:cubicBezTo>
                  <a:cubicBezTo>
                    <a:pt x="33" y="282"/>
                    <a:pt x="33" y="282"/>
                    <a:pt x="33" y="282"/>
                  </a:cubicBezTo>
                  <a:cubicBezTo>
                    <a:pt x="33" y="282"/>
                    <a:pt x="32" y="282"/>
                    <a:pt x="32" y="282"/>
                  </a:cubicBezTo>
                  <a:cubicBezTo>
                    <a:pt x="29" y="282"/>
                    <a:pt x="27" y="279"/>
                    <a:pt x="25" y="279"/>
                  </a:cubicBezTo>
                  <a:cubicBezTo>
                    <a:pt x="22" y="279"/>
                    <a:pt x="4" y="291"/>
                    <a:pt x="4" y="294"/>
                  </a:cubicBezTo>
                  <a:cubicBezTo>
                    <a:pt x="4" y="298"/>
                    <a:pt x="10" y="306"/>
                    <a:pt x="10" y="314"/>
                  </a:cubicBezTo>
                  <a:cubicBezTo>
                    <a:pt x="10" y="327"/>
                    <a:pt x="5" y="341"/>
                    <a:pt x="5" y="354"/>
                  </a:cubicBezTo>
                  <a:cubicBezTo>
                    <a:pt x="5" y="358"/>
                    <a:pt x="0" y="360"/>
                    <a:pt x="0" y="367"/>
                  </a:cubicBezTo>
                  <a:cubicBezTo>
                    <a:pt x="0" y="371"/>
                    <a:pt x="4" y="374"/>
                    <a:pt x="8" y="374"/>
                  </a:cubicBezTo>
                  <a:cubicBezTo>
                    <a:pt x="8" y="380"/>
                    <a:pt x="8" y="384"/>
                    <a:pt x="8" y="395"/>
                  </a:cubicBezTo>
                  <a:cubicBezTo>
                    <a:pt x="8" y="397"/>
                    <a:pt x="9" y="399"/>
                    <a:pt x="12" y="399"/>
                  </a:cubicBezTo>
                  <a:cubicBezTo>
                    <a:pt x="20" y="399"/>
                    <a:pt x="26" y="396"/>
                    <a:pt x="35" y="396"/>
                  </a:cubicBezTo>
                  <a:cubicBezTo>
                    <a:pt x="47" y="396"/>
                    <a:pt x="48" y="415"/>
                    <a:pt x="55" y="415"/>
                  </a:cubicBezTo>
                  <a:cubicBezTo>
                    <a:pt x="67" y="415"/>
                    <a:pt x="74" y="405"/>
                    <a:pt x="87" y="405"/>
                  </a:cubicBezTo>
                  <a:cubicBezTo>
                    <a:pt x="89" y="405"/>
                    <a:pt x="94" y="403"/>
                    <a:pt x="99" y="403"/>
                  </a:cubicBezTo>
                  <a:cubicBezTo>
                    <a:pt x="101" y="403"/>
                    <a:pt x="102" y="403"/>
                    <a:pt x="103" y="403"/>
                  </a:cubicBezTo>
                  <a:cubicBezTo>
                    <a:pt x="103" y="403"/>
                    <a:pt x="103" y="403"/>
                    <a:pt x="103" y="403"/>
                  </a:cubicBezTo>
                  <a:cubicBezTo>
                    <a:pt x="104" y="403"/>
                    <a:pt x="105" y="403"/>
                    <a:pt x="106" y="403"/>
                  </a:cubicBezTo>
                  <a:cubicBezTo>
                    <a:pt x="114" y="403"/>
                    <a:pt x="115" y="393"/>
                    <a:pt x="121" y="390"/>
                  </a:cubicBezTo>
                  <a:cubicBezTo>
                    <a:pt x="132" y="384"/>
                    <a:pt x="135" y="378"/>
                    <a:pt x="142" y="368"/>
                  </a:cubicBezTo>
                  <a:cubicBezTo>
                    <a:pt x="139" y="367"/>
                    <a:pt x="137" y="365"/>
                    <a:pt x="137" y="361"/>
                  </a:cubicBezTo>
                  <a:cubicBezTo>
                    <a:pt x="137" y="349"/>
                    <a:pt x="152" y="327"/>
                    <a:pt x="162" y="325"/>
                  </a:cubicBezTo>
                  <a:cubicBezTo>
                    <a:pt x="173" y="323"/>
                    <a:pt x="184" y="319"/>
                    <a:pt x="187" y="308"/>
                  </a:cubicBezTo>
                  <a:cubicBezTo>
                    <a:pt x="184" y="297"/>
                    <a:pt x="184" y="297"/>
                    <a:pt x="184" y="297"/>
                  </a:cubicBezTo>
                  <a:cubicBezTo>
                    <a:pt x="184" y="289"/>
                    <a:pt x="193" y="284"/>
                    <a:pt x="201" y="284"/>
                  </a:cubicBezTo>
                  <a:cubicBezTo>
                    <a:pt x="211" y="284"/>
                    <a:pt x="219" y="289"/>
                    <a:pt x="230" y="289"/>
                  </a:cubicBezTo>
                  <a:cubicBezTo>
                    <a:pt x="242" y="289"/>
                    <a:pt x="249" y="280"/>
                    <a:pt x="259" y="275"/>
                  </a:cubicBezTo>
                  <a:cubicBezTo>
                    <a:pt x="263" y="273"/>
                    <a:pt x="264" y="266"/>
                    <a:pt x="274" y="266"/>
                  </a:cubicBezTo>
                  <a:cubicBezTo>
                    <a:pt x="294" y="266"/>
                    <a:pt x="297" y="288"/>
                    <a:pt x="306" y="300"/>
                  </a:cubicBezTo>
                  <a:cubicBezTo>
                    <a:pt x="307" y="304"/>
                    <a:pt x="315" y="306"/>
                    <a:pt x="319" y="309"/>
                  </a:cubicBezTo>
                  <a:cubicBezTo>
                    <a:pt x="328" y="318"/>
                    <a:pt x="332" y="323"/>
                    <a:pt x="348" y="327"/>
                  </a:cubicBezTo>
                  <a:cubicBezTo>
                    <a:pt x="348" y="330"/>
                    <a:pt x="356" y="332"/>
                    <a:pt x="358" y="332"/>
                  </a:cubicBezTo>
                  <a:cubicBezTo>
                    <a:pt x="359" y="335"/>
                    <a:pt x="371" y="348"/>
                    <a:pt x="373" y="348"/>
                  </a:cubicBezTo>
                  <a:cubicBezTo>
                    <a:pt x="374" y="353"/>
                    <a:pt x="378" y="355"/>
                    <a:pt x="378" y="363"/>
                  </a:cubicBezTo>
                  <a:cubicBezTo>
                    <a:pt x="378" y="369"/>
                    <a:pt x="375" y="377"/>
                    <a:pt x="369" y="377"/>
                  </a:cubicBezTo>
                  <a:cubicBezTo>
                    <a:pt x="369" y="379"/>
                    <a:pt x="371" y="381"/>
                    <a:pt x="375" y="381"/>
                  </a:cubicBezTo>
                  <a:cubicBezTo>
                    <a:pt x="382" y="381"/>
                    <a:pt x="381" y="370"/>
                    <a:pt x="386" y="365"/>
                  </a:cubicBezTo>
                  <a:cubicBezTo>
                    <a:pt x="386" y="365"/>
                    <a:pt x="393" y="365"/>
                    <a:pt x="393" y="362"/>
                  </a:cubicBezTo>
                  <a:cubicBezTo>
                    <a:pt x="393" y="355"/>
                    <a:pt x="383" y="354"/>
                    <a:pt x="383" y="347"/>
                  </a:cubicBezTo>
                  <a:cubicBezTo>
                    <a:pt x="383" y="342"/>
                    <a:pt x="389" y="339"/>
                    <a:pt x="395" y="339"/>
                  </a:cubicBezTo>
                  <a:cubicBezTo>
                    <a:pt x="403" y="339"/>
                    <a:pt x="407" y="345"/>
                    <a:pt x="412" y="346"/>
                  </a:cubicBezTo>
                  <a:cubicBezTo>
                    <a:pt x="413" y="335"/>
                    <a:pt x="401" y="331"/>
                    <a:pt x="390" y="326"/>
                  </a:cubicBezTo>
                  <a:cubicBezTo>
                    <a:pt x="387" y="324"/>
                    <a:pt x="374" y="322"/>
                    <a:pt x="376" y="315"/>
                  </a:cubicBezTo>
                  <a:cubicBezTo>
                    <a:pt x="378" y="314"/>
                    <a:pt x="378" y="313"/>
                    <a:pt x="378" y="311"/>
                  </a:cubicBezTo>
                  <a:cubicBezTo>
                    <a:pt x="373" y="311"/>
                    <a:pt x="369" y="312"/>
                    <a:pt x="365" y="312"/>
                  </a:cubicBezTo>
                  <a:cubicBezTo>
                    <a:pt x="362" y="312"/>
                    <a:pt x="360" y="312"/>
                    <a:pt x="356" y="310"/>
                  </a:cubicBezTo>
                  <a:cubicBezTo>
                    <a:pt x="352" y="308"/>
                    <a:pt x="348" y="299"/>
                    <a:pt x="346" y="292"/>
                  </a:cubicBezTo>
                  <a:cubicBezTo>
                    <a:pt x="345" y="287"/>
                    <a:pt x="341" y="278"/>
                    <a:pt x="333" y="276"/>
                  </a:cubicBezTo>
                  <a:cubicBezTo>
                    <a:pt x="326" y="274"/>
                    <a:pt x="322" y="270"/>
                    <a:pt x="322" y="263"/>
                  </a:cubicBezTo>
                  <a:cubicBezTo>
                    <a:pt x="322" y="259"/>
                    <a:pt x="323" y="256"/>
                    <a:pt x="324" y="253"/>
                  </a:cubicBezTo>
                  <a:cubicBezTo>
                    <a:pt x="323" y="253"/>
                    <a:pt x="321" y="251"/>
                    <a:pt x="321" y="250"/>
                  </a:cubicBezTo>
                  <a:cubicBezTo>
                    <a:pt x="321" y="244"/>
                    <a:pt x="333" y="244"/>
                    <a:pt x="338" y="240"/>
                  </a:cubicBezTo>
                  <a:cubicBezTo>
                    <a:pt x="342" y="244"/>
                    <a:pt x="338" y="255"/>
                    <a:pt x="345" y="255"/>
                  </a:cubicBezTo>
                  <a:cubicBezTo>
                    <a:pt x="351" y="255"/>
                    <a:pt x="355" y="255"/>
                    <a:pt x="361" y="255"/>
                  </a:cubicBezTo>
                  <a:cubicBezTo>
                    <a:pt x="361" y="267"/>
                    <a:pt x="374" y="285"/>
                    <a:pt x="386" y="285"/>
                  </a:cubicBezTo>
                  <a:cubicBezTo>
                    <a:pt x="389" y="285"/>
                    <a:pt x="390" y="285"/>
                    <a:pt x="393" y="285"/>
                  </a:cubicBezTo>
                  <a:cubicBezTo>
                    <a:pt x="393" y="292"/>
                    <a:pt x="402" y="293"/>
                    <a:pt x="409" y="296"/>
                  </a:cubicBezTo>
                  <a:cubicBezTo>
                    <a:pt x="417" y="300"/>
                    <a:pt x="428" y="311"/>
                    <a:pt x="428" y="318"/>
                  </a:cubicBezTo>
                  <a:cubicBezTo>
                    <a:pt x="428" y="323"/>
                    <a:pt x="428" y="326"/>
                    <a:pt x="428" y="332"/>
                  </a:cubicBezTo>
                  <a:cubicBezTo>
                    <a:pt x="428" y="343"/>
                    <a:pt x="437" y="348"/>
                    <a:pt x="443" y="354"/>
                  </a:cubicBezTo>
                  <a:cubicBezTo>
                    <a:pt x="448" y="359"/>
                    <a:pt x="452" y="364"/>
                    <a:pt x="454" y="371"/>
                  </a:cubicBezTo>
                  <a:cubicBezTo>
                    <a:pt x="454" y="372"/>
                    <a:pt x="455" y="377"/>
                    <a:pt x="457" y="377"/>
                  </a:cubicBezTo>
                  <a:cubicBezTo>
                    <a:pt x="460" y="377"/>
                    <a:pt x="463" y="377"/>
                    <a:pt x="466" y="377"/>
                  </a:cubicBezTo>
                  <a:cubicBezTo>
                    <a:pt x="465" y="380"/>
                    <a:pt x="459" y="381"/>
                    <a:pt x="459" y="385"/>
                  </a:cubicBezTo>
                  <a:cubicBezTo>
                    <a:pt x="459" y="394"/>
                    <a:pt x="467" y="402"/>
                    <a:pt x="475" y="402"/>
                  </a:cubicBezTo>
                  <a:cubicBezTo>
                    <a:pt x="476" y="402"/>
                    <a:pt x="480" y="402"/>
                    <a:pt x="483" y="402"/>
                  </a:cubicBezTo>
                  <a:cubicBezTo>
                    <a:pt x="477" y="400"/>
                    <a:pt x="483" y="393"/>
                    <a:pt x="483" y="390"/>
                  </a:cubicBezTo>
                  <a:cubicBezTo>
                    <a:pt x="483" y="386"/>
                    <a:pt x="481" y="384"/>
                    <a:pt x="479" y="381"/>
                  </a:cubicBezTo>
                  <a:cubicBezTo>
                    <a:pt x="479" y="377"/>
                    <a:pt x="479" y="377"/>
                    <a:pt x="479" y="377"/>
                  </a:cubicBezTo>
                  <a:cubicBezTo>
                    <a:pt x="482" y="380"/>
                    <a:pt x="487" y="384"/>
                    <a:pt x="493" y="385"/>
                  </a:cubicBezTo>
                  <a:cubicBezTo>
                    <a:pt x="494" y="385"/>
                    <a:pt x="494" y="385"/>
                    <a:pt x="494" y="385"/>
                  </a:cubicBezTo>
                  <a:cubicBezTo>
                    <a:pt x="495" y="381"/>
                    <a:pt x="501" y="383"/>
                    <a:pt x="503" y="382"/>
                  </a:cubicBezTo>
                  <a:cubicBezTo>
                    <a:pt x="502" y="381"/>
                    <a:pt x="501" y="379"/>
                    <a:pt x="501" y="377"/>
                  </a:cubicBezTo>
                  <a:cubicBezTo>
                    <a:pt x="497" y="377"/>
                    <a:pt x="483" y="364"/>
                    <a:pt x="483" y="362"/>
                  </a:cubicBezTo>
                  <a:cubicBezTo>
                    <a:pt x="483" y="361"/>
                    <a:pt x="484" y="359"/>
                    <a:pt x="485" y="356"/>
                  </a:cubicBezTo>
                  <a:cubicBezTo>
                    <a:pt x="475" y="344"/>
                    <a:pt x="475" y="344"/>
                    <a:pt x="475" y="344"/>
                  </a:cubicBezTo>
                  <a:cubicBezTo>
                    <a:pt x="475" y="342"/>
                    <a:pt x="478" y="339"/>
                    <a:pt x="481" y="339"/>
                  </a:cubicBezTo>
                  <a:cubicBezTo>
                    <a:pt x="485" y="339"/>
                    <a:pt x="486" y="346"/>
                    <a:pt x="494" y="346"/>
                  </a:cubicBezTo>
                  <a:cubicBezTo>
                    <a:pt x="495" y="342"/>
                    <a:pt x="495" y="339"/>
                    <a:pt x="494" y="335"/>
                  </a:cubicBezTo>
                  <a:cubicBezTo>
                    <a:pt x="501" y="333"/>
                    <a:pt x="503" y="328"/>
                    <a:pt x="512" y="328"/>
                  </a:cubicBezTo>
                  <a:cubicBezTo>
                    <a:pt x="521" y="328"/>
                    <a:pt x="526" y="339"/>
                    <a:pt x="534" y="339"/>
                  </a:cubicBezTo>
                  <a:cubicBezTo>
                    <a:pt x="541" y="339"/>
                    <a:pt x="542" y="332"/>
                    <a:pt x="549" y="329"/>
                  </a:cubicBezTo>
                  <a:cubicBezTo>
                    <a:pt x="551" y="328"/>
                    <a:pt x="553" y="327"/>
                    <a:pt x="554" y="327"/>
                  </a:cubicBezTo>
                  <a:cubicBezTo>
                    <a:pt x="555" y="327"/>
                    <a:pt x="556" y="328"/>
                    <a:pt x="556" y="328"/>
                  </a:cubicBezTo>
                  <a:cubicBezTo>
                    <a:pt x="557" y="328"/>
                    <a:pt x="557" y="328"/>
                    <a:pt x="558" y="328"/>
                  </a:cubicBezTo>
                  <a:cubicBezTo>
                    <a:pt x="559" y="328"/>
                    <a:pt x="561" y="327"/>
                    <a:pt x="562" y="327"/>
                  </a:cubicBezTo>
                  <a:cubicBezTo>
                    <a:pt x="565" y="326"/>
                    <a:pt x="567" y="327"/>
                    <a:pt x="569" y="325"/>
                  </a:cubicBezTo>
                  <a:cubicBezTo>
                    <a:pt x="566" y="320"/>
                    <a:pt x="552" y="313"/>
                    <a:pt x="552" y="302"/>
                  </a:cubicBezTo>
                  <a:cubicBezTo>
                    <a:pt x="552" y="295"/>
                    <a:pt x="561" y="284"/>
                    <a:pt x="567" y="279"/>
                  </a:cubicBezTo>
                  <a:cubicBezTo>
                    <a:pt x="567" y="265"/>
                    <a:pt x="567" y="265"/>
                    <a:pt x="567" y="265"/>
                  </a:cubicBezTo>
                  <a:cubicBezTo>
                    <a:pt x="568" y="262"/>
                    <a:pt x="568" y="266"/>
                    <a:pt x="570" y="258"/>
                  </a:cubicBezTo>
                  <a:cubicBezTo>
                    <a:pt x="570" y="252"/>
                    <a:pt x="576" y="250"/>
                    <a:pt x="581" y="249"/>
                  </a:cubicBezTo>
                  <a:cubicBezTo>
                    <a:pt x="580" y="246"/>
                    <a:pt x="581" y="244"/>
                    <a:pt x="580" y="241"/>
                  </a:cubicBezTo>
                  <a:cubicBezTo>
                    <a:pt x="577" y="241"/>
                    <a:pt x="570" y="244"/>
                    <a:pt x="568" y="244"/>
                  </a:cubicBezTo>
                  <a:cubicBezTo>
                    <a:pt x="565" y="241"/>
                    <a:pt x="565" y="241"/>
                    <a:pt x="565" y="241"/>
                  </a:cubicBezTo>
                  <a:cubicBezTo>
                    <a:pt x="564" y="240"/>
                    <a:pt x="562" y="239"/>
                    <a:pt x="562" y="237"/>
                  </a:cubicBezTo>
                  <a:cubicBezTo>
                    <a:pt x="562" y="216"/>
                    <a:pt x="562" y="216"/>
                    <a:pt x="562" y="216"/>
                  </a:cubicBezTo>
                  <a:cubicBezTo>
                    <a:pt x="549" y="216"/>
                    <a:pt x="552" y="188"/>
                    <a:pt x="538" y="188"/>
                  </a:cubicBezTo>
                  <a:cubicBezTo>
                    <a:pt x="525" y="188"/>
                    <a:pt x="517" y="195"/>
                    <a:pt x="501" y="195"/>
                  </a:cubicBezTo>
                  <a:cubicBezTo>
                    <a:pt x="497" y="195"/>
                    <a:pt x="493" y="195"/>
                    <a:pt x="490" y="195"/>
                  </a:cubicBezTo>
                  <a:cubicBezTo>
                    <a:pt x="483" y="195"/>
                    <a:pt x="478" y="194"/>
                    <a:pt x="478" y="183"/>
                  </a:cubicBezTo>
                  <a:cubicBezTo>
                    <a:pt x="478" y="183"/>
                    <a:pt x="478" y="183"/>
                    <a:pt x="478" y="183"/>
                  </a:cubicBezTo>
                  <a:cubicBezTo>
                    <a:pt x="478" y="183"/>
                    <a:pt x="478" y="183"/>
                    <a:pt x="478" y="183"/>
                  </a:cubicBezTo>
                  <a:cubicBezTo>
                    <a:pt x="478" y="171"/>
                    <a:pt x="480" y="162"/>
                    <a:pt x="486" y="153"/>
                  </a:cubicBezTo>
                  <a:cubicBezTo>
                    <a:pt x="488" y="150"/>
                    <a:pt x="498" y="147"/>
                    <a:pt x="498" y="141"/>
                  </a:cubicBezTo>
                  <a:cubicBezTo>
                    <a:pt x="498" y="131"/>
                    <a:pt x="488" y="124"/>
                    <a:pt x="488" y="113"/>
                  </a:cubicBezTo>
                  <a:cubicBezTo>
                    <a:pt x="488" y="113"/>
                    <a:pt x="488" y="113"/>
                    <a:pt x="488" y="113"/>
                  </a:cubicBezTo>
                  <a:cubicBezTo>
                    <a:pt x="488" y="113"/>
                    <a:pt x="488" y="113"/>
                    <a:pt x="488" y="113"/>
                  </a:cubicBezTo>
                  <a:cubicBezTo>
                    <a:pt x="488" y="106"/>
                    <a:pt x="496" y="103"/>
                    <a:pt x="496" y="96"/>
                  </a:cubicBezTo>
                  <a:cubicBezTo>
                    <a:pt x="496" y="84"/>
                    <a:pt x="491" y="64"/>
                    <a:pt x="479" y="64"/>
                  </a:cubicBezTo>
                  <a:cubicBezTo>
                    <a:pt x="469" y="64"/>
                    <a:pt x="46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48" y="65"/>
                    <a:pt x="444" y="65"/>
                    <a:pt x="439" y="66"/>
                  </a:cubicBezTo>
                  <a:cubicBezTo>
                    <a:pt x="437" y="66"/>
                    <a:pt x="435" y="66"/>
                    <a:pt x="433" y="67"/>
                  </a:cubicBezTo>
                  <a:cubicBezTo>
                    <a:pt x="433" y="67"/>
                    <a:pt x="433" y="67"/>
                    <a:pt x="433" y="66"/>
                  </a:cubicBezTo>
                  <a:cubicBezTo>
                    <a:pt x="427" y="67"/>
                    <a:pt x="421" y="68"/>
                    <a:pt x="414" y="68"/>
                  </a:cubicBezTo>
                  <a:cubicBezTo>
                    <a:pt x="414" y="67"/>
                    <a:pt x="416" y="64"/>
                    <a:pt x="417" y="62"/>
                  </a:cubicBezTo>
                  <a:cubicBezTo>
                    <a:pt x="413" y="60"/>
                    <a:pt x="406" y="60"/>
                    <a:pt x="399" y="60"/>
                  </a:cubicBezTo>
                  <a:cubicBezTo>
                    <a:pt x="392" y="60"/>
                    <a:pt x="384" y="68"/>
                    <a:pt x="379" y="70"/>
                  </a:cubicBezTo>
                  <a:cubicBezTo>
                    <a:pt x="371" y="74"/>
                    <a:pt x="364" y="72"/>
                    <a:pt x="355" y="76"/>
                  </a:cubicBezTo>
                  <a:cubicBezTo>
                    <a:pt x="353" y="77"/>
                    <a:pt x="352" y="81"/>
                    <a:pt x="346" y="81"/>
                  </a:cubicBezTo>
                  <a:cubicBezTo>
                    <a:pt x="346" y="81"/>
                    <a:pt x="337" y="75"/>
                    <a:pt x="337" y="74"/>
                  </a:cubicBezTo>
                  <a:cubicBezTo>
                    <a:pt x="337" y="72"/>
                    <a:pt x="340" y="70"/>
                    <a:pt x="341" y="68"/>
                  </a:cubicBezTo>
                  <a:cubicBezTo>
                    <a:pt x="340" y="68"/>
                    <a:pt x="339" y="68"/>
                    <a:pt x="338" y="68"/>
                  </a:cubicBezTo>
                  <a:cubicBezTo>
                    <a:pt x="327" y="68"/>
                    <a:pt x="318" y="78"/>
                    <a:pt x="304" y="78"/>
                  </a:cubicBezTo>
                  <a:cubicBezTo>
                    <a:pt x="303" y="78"/>
                    <a:pt x="301" y="75"/>
                    <a:pt x="300" y="72"/>
                  </a:cubicBezTo>
                  <a:cubicBezTo>
                    <a:pt x="296" y="72"/>
                    <a:pt x="294" y="70"/>
                    <a:pt x="288" y="70"/>
                  </a:cubicBezTo>
                  <a:cubicBezTo>
                    <a:pt x="288" y="68"/>
                    <a:pt x="288" y="67"/>
                    <a:pt x="288" y="64"/>
                  </a:cubicBezTo>
                  <a:cubicBezTo>
                    <a:pt x="285" y="63"/>
                    <a:pt x="282" y="60"/>
                    <a:pt x="282" y="54"/>
                  </a:cubicBezTo>
                  <a:cubicBezTo>
                    <a:pt x="282" y="45"/>
                    <a:pt x="288" y="40"/>
                    <a:pt x="294" y="35"/>
                  </a:cubicBezTo>
                  <a:cubicBezTo>
                    <a:pt x="295" y="33"/>
                    <a:pt x="300" y="32"/>
                    <a:pt x="300" y="30"/>
                  </a:cubicBezTo>
                  <a:cubicBezTo>
                    <a:pt x="300" y="28"/>
                    <a:pt x="300" y="27"/>
                    <a:pt x="300" y="25"/>
                  </a:cubicBezTo>
                  <a:cubicBezTo>
                    <a:pt x="296" y="25"/>
                    <a:pt x="290" y="25"/>
                    <a:pt x="290" y="20"/>
                  </a:cubicBezTo>
                  <a:cubicBezTo>
                    <a:pt x="290" y="14"/>
                    <a:pt x="290" y="11"/>
                    <a:pt x="293" y="6"/>
                  </a:cubicBezTo>
                  <a:cubicBezTo>
                    <a:pt x="293" y="0"/>
                    <a:pt x="293" y="0"/>
                    <a:pt x="29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13" name="Freeform 93"/>
            <p:cNvSpPr>
              <a:spLocks/>
            </p:cNvSpPr>
            <p:nvPr/>
          </p:nvSpPr>
          <p:spPr bwMode="auto">
            <a:xfrm>
              <a:off x="3621" y="-27"/>
              <a:ext cx="927" cy="895"/>
            </a:xfrm>
            <a:custGeom>
              <a:avLst/>
              <a:gdLst>
                <a:gd name="T0" fmla="*/ 321 w 392"/>
                <a:gd name="T1" fmla="*/ 15 h 378"/>
                <a:gd name="T2" fmla="*/ 297 w 392"/>
                <a:gd name="T3" fmla="*/ 21 h 378"/>
                <a:gd name="T4" fmla="*/ 307 w 392"/>
                <a:gd name="T5" fmla="*/ 4 h 378"/>
                <a:gd name="T6" fmla="*/ 279 w 392"/>
                <a:gd name="T7" fmla="*/ 11 h 378"/>
                <a:gd name="T8" fmla="*/ 257 w 392"/>
                <a:gd name="T9" fmla="*/ 11 h 378"/>
                <a:gd name="T10" fmla="*/ 239 w 392"/>
                <a:gd name="T11" fmla="*/ 32 h 378"/>
                <a:gd name="T12" fmla="*/ 220 w 392"/>
                <a:gd name="T13" fmla="*/ 37 h 378"/>
                <a:gd name="T14" fmla="*/ 197 w 392"/>
                <a:gd name="T15" fmla="*/ 37 h 378"/>
                <a:gd name="T16" fmla="*/ 196 w 392"/>
                <a:gd name="T17" fmla="*/ 43 h 378"/>
                <a:gd name="T18" fmla="*/ 178 w 392"/>
                <a:gd name="T19" fmla="*/ 51 h 378"/>
                <a:gd name="T20" fmla="*/ 187 w 392"/>
                <a:gd name="T21" fmla="*/ 52 h 378"/>
                <a:gd name="T22" fmla="*/ 160 w 392"/>
                <a:gd name="T23" fmla="*/ 60 h 378"/>
                <a:gd name="T24" fmla="*/ 154 w 392"/>
                <a:gd name="T25" fmla="*/ 57 h 378"/>
                <a:gd name="T26" fmla="*/ 141 w 392"/>
                <a:gd name="T27" fmla="*/ 64 h 378"/>
                <a:gd name="T28" fmla="*/ 139 w 392"/>
                <a:gd name="T29" fmla="*/ 73 h 378"/>
                <a:gd name="T30" fmla="*/ 141 w 392"/>
                <a:gd name="T31" fmla="*/ 97 h 378"/>
                <a:gd name="T32" fmla="*/ 111 w 392"/>
                <a:gd name="T33" fmla="*/ 131 h 378"/>
                <a:gd name="T34" fmla="*/ 54 w 392"/>
                <a:gd name="T35" fmla="*/ 189 h 378"/>
                <a:gd name="T36" fmla="*/ 62 w 392"/>
                <a:gd name="T37" fmla="*/ 193 h 378"/>
                <a:gd name="T38" fmla="*/ 12 w 392"/>
                <a:gd name="T39" fmla="*/ 225 h 378"/>
                <a:gd name="T40" fmla="*/ 9 w 392"/>
                <a:gd name="T41" fmla="*/ 274 h 378"/>
                <a:gd name="T42" fmla="*/ 15 w 392"/>
                <a:gd name="T43" fmla="*/ 285 h 378"/>
                <a:gd name="T44" fmla="*/ 6 w 392"/>
                <a:gd name="T45" fmla="*/ 301 h 378"/>
                <a:gd name="T46" fmla="*/ 80 w 392"/>
                <a:gd name="T47" fmla="*/ 280 h 378"/>
                <a:gd name="T48" fmla="*/ 88 w 392"/>
                <a:gd name="T49" fmla="*/ 300 h 378"/>
                <a:gd name="T50" fmla="*/ 110 w 392"/>
                <a:gd name="T51" fmla="*/ 348 h 378"/>
                <a:gd name="T52" fmla="*/ 120 w 392"/>
                <a:gd name="T53" fmla="*/ 378 h 378"/>
                <a:gd name="T54" fmla="*/ 160 w 392"/>
                <a:gd name="T55" fmla="*/ 361 h 378"/>
                <a:gd name="T56" fmla="*/ 168 w 392"/>
                <a:gd name="T57" fmla="*/ 327 h 378"/>
                <a:gd name="T58" fmla="*/ 204 w 392"/>
                <a:gd name="T59" fmla="*/ 279 h 378"/>
                <a:gd name="T60" fmla="*/ 176 w 392"/>
                <a:gd name="T61" fmla="*/ 248 h 378"/>
                <a:gd name="T62" fmla="*/ 183 w 392"/>
                <a:gd name="T63" fmla="*/ 217 h 378"/>
                <a:gd name="T64" fmla="*/ 242 w 392"/>
                <a:gd name="T65" fmla="*/ 171 h 378"/>
                <a:gd name="T66" fmla="*/ 273 w 392"/>
                <a:gd name="T67" fmla="*/ 138 h 378"/>
                <a:gd name="T68" fmla="*/ 284 w 392"/>
                <a:gd name="T69" fmla="*/ 169 h 378"/>
                <a:gd name="T70" fmla="*/ 236 w 392"/>
                <a:gd name="T71" fmla="*/ 217 h 378"/>
                <a:gd name="T72" fmla="*/ 239 w 392"/>
                <a:gd name="T73" fmla="*/ 248 h 378"/>
                <a:gd name="T74" fmla="*/ 273 w 392"/>
                <a:gd name="T75" fmla="*/ 274 h 378"/>
                <a:gd name="T76" fmla="*/ 313 w 392"/>
                <a:gd name="T77" fmla="*/ 266 h 378"/>
                <a:gd name="T78" fmla="*/ 345 w 392"/>
                <a:gd name="T79" fmla="*/ 255 h 378"/>
                <a:gd name="T80" fmla="*/ 392 w 392"/>
                <a:gd name="T81" fmla="*/ 204 h 378"/>
                <a:gd name="T82" fmla="*/ 375 w 392"/>
                <a:gd name="T83" fmla="*/ 181 h 378"/>
                <a:gd name="T84" fmla="*/ 382 w 392"/>
                <a:gd name="T85" fmla="*/ 174 h 378"/>
                <a:gd name="T86" fmla="*/ 366 w 392"/>
                <a:gd name="T87" fmla="*/ 148 h 378"/>
                <a:gd name="T88" fmla="*/ 371 w 392"/>
                <a:gd name="T89" fmla="*/ 132 h 378"/>
                <a:gd name="T90" fmla="*/ 361 w 392"/>
                <a:gd name="T91" fmla="*/ 106 h 378"/>
                <a:gd name="T92" fmla="*/ 370 w 392"/>
                <a:gd name="T93" fmla="*/ 84 h 378"/>
                <a:gd name="T94" fmla="*/ 352 w 392"/>
                <a:gd name="T95" fmla="*/ 63 h 378"/>
                <a:gd name="T96" fmla="*/ 378 w 392"/>
                <a:gd name="T97" fmla="*/ 36 h 378"/>
                <a:gd name="T98" fmla="*/ 352 w 392"/>
                <a:gd name="T99" fmla="*/ 26 h 378"/>
                <a:gd name="T100" fmla="*/ 354 w 392"/>
                <a:gd name="T101" fmla="*/ 4 h 378"/>
                <a:gd name="T102" fmla="*/ 341 w 392"/>
                <a:gd name="T103"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378">
                  <a:moveTo>
                    <a:pt x="341" y="0"/>
                  </a:moveTo>
                  <a:cubicBezTo>
                    <a:pt x="333" y="6"/>
                    <a:pt x="328" y="8"/>
                    <a:pt x="321" y="15"/>
                  </a:cubicBezTo>
                  <a:cubicBezTo>
                    <a:pt x="320" y="12"/>
                    <a:pt x="320" y="9"/>
                    <a:pt x="318" y="6"/>
                  </a:cubicBezTo>
                  <a:cubicBezTo>
                    <a:pt x="310" y="10"/>
                    <a:pt x="306" y="21"/>
                    <a:pt x="297" y="21"/>
                  </a:cubicBezTo>
                  <a:cubicBezTo>
                    <a:pt x="296" y="21"/>
                    <a:pt x="296" y="21"/>
                    <a:pt x="296" y="21"/>
                  </a:cubicBezTo>
                  <a:cubicBezTo>
                    <a:pt x="298" y="14"/>
                    <a:pt x="307" y="12"/>
                    <a:pt x="307" y="4"/>
                  </a:cubicBezTo>
                  <a:cubicBezTo>
                    <a:pt x="307" y="3"/>
                    <a:pt x="306" y="3"/>
                    <a:pt x="304" y="3"/>
                  </a:cubicBezTo>
                  <a:cubicBezTo>
                    <a:pt x="299" y="3"/>
                    <a:pt x="285" y="11"/>
                    <a:pt x="279" y="11"/>
                  </a:cubicBezTo>
                  <a:cubicBezTo>
                    <a:pt x="274" y="11"/>
                    <a:pt x="271" y="7"/>
                    <a:pt x="268" y="3"/>
                  </a:cubicBezTo>
                  <a:cubicBezTo>
                    <a:pt x="266" y="6"/>
                    <a:pt x="257" y="8"/>
                    <a:pt x="257" y="11"/>
                  </a:cubicBezTo>
                  <a:cubicBezTo>
                    <a:pt x="257" y="14"/>
                    <a:pt x="260" y="16"/>
                    <a:pt x="264" y="17"/>
                  </a:cubicBezTo>
                  <a:cubicBezTo>
                    <a:pt x="255" y="22"/>
                    <a:pt x="246" y="19"/>
                    <a:pt x="239" y="32"/>
                  </a:cubicBezTo>
                  <a:cubicBezTo>
                    <a:pt x="239" y="23"/>
                    <a:pt x="239" y="23"/>
                    <a:pt x="239" y="23"/>
                  </a:cubicBezTo>
                  <a:cubicBezTo>
                    <a:pt x="228" y="23"/>
                    <a:pt x="226" y="36"/>
                    <a:pt x="220" y="37"/>
                  </a:cubicBezTo>
                  <a:cubicBezTo>
                    <a:pt x="220" y="31"/>
                    <a:pt x="220" y="31"/>
                    <a:pt x="220" y="31"/>
                  </a:cubicBezTo>
                  <a:cubicBezTo>
                    <a:pt x="212" y="32"/>
                    <a:pt x="202" y="32"/>
                    <a:pt x="197" y="37"/>
                  </a:cubicBezTo>
                  <a:cubicBezTo>
                    <a:pt x="199" y="39"/>
                    <a:pt x="198" y="39"/>
                    <a:pt x="201" y="41"/>
                  </a:cubicBezTo>
                  <a:cubicBezTo>
                    <a:pt x="199" y="42"/>
                    <a:pt x="198" y="43"/>
                    <a:pt x="196" y="43"/>
                  </a:cubicBezTo>
                  <a:cubicBezTo>
                    <a:pt x="194" y="43"/>
                    <a:pt x="192" y="42"/>
                    <a:pt x="191" y="42"/>
                  </a:cubicBezTo>
                  <a:cubicBezTo>
                    <a:pt x="185" y="42"/>
                    <a:pt x="181" y="47"/>
                    <a:pt x="178" y="51"/>
                  </a:cubicBezTo>
                  <a:cubicBezTo>
                    <a:pt x="180" y="51"/>
                    <a:pt x="181" y="51"/>
                    <a:pt x="181" y="51"/>
                  </a:cubicBezTo>
                  <a:cubicBezTo>
                    <a:pt x="183" y="51"/>
                    <a:pt x="184" y="51"/>
                    <a:pt x="187" y="52"/>
                  </a:cubicBezTo>
                  <a:cubicBezTo>
                    <a:pt x="186" y="53"/>
                    <a:pt x="180" y="65"/>
                    <a:pt x="177" y="65"/>
                  </a:cubicBezTo>
                  <a:cubicBezTo>
                    <a:pt x="170" y="65"/>
                    <a:pt x="168" y="60"/>
                    <a:pt x="160" y="60"/>
                  </a:cubicBezTo>
                  <a:cubicBezTo>
                    <a:pt x="161" y="56"/>
                    <a:pt x="161" y="54"/>
                    <a:pt x="158" y="50"/>
                  </a:cubicBezTo>
                  <a:cubicBezTo>
                    <a:pt x="157" y="52"/>
                    <a:pt x="155" y="54"/>
                    <a:pt x="154" y="57"/>
                  </a:cubicBezTo>
                  <a:cubicBezTo>
                    <a:pt x="152" y="57"/>
                    <a:pt x="151" y="56"/>
                    <a:pt x="149" y="56"/>
                  </a:cubicBezTo>
                  <a:cubicBezTo>
                    <a:pt x="145" y="56"/>
                    <a:pt x="142" y="59"/>
                    <a:pt x="141" y="64"/>
                  </a:cubicBezTo>
                  <a:cubicBezTo>
                    <a:pt x="141" y="64"/>
                    <a:pt x="147" y="66"/>
                    <a:pt x="149" y="66"/>
                  </a:cubicBezTo>
                  <a:cubicBezTo>
                    <a:pt x="147" y="67"/>
                    <a:pt x="141" y="69"/>
                    <a:pt x="139" y="73"/>
                  </a:cubicBezTo>
                  <a:cubicBezTo>
                    <a:pt x="151" y="73"/>
                    <a:pt x="157" y="66"/>
                    <a:pt x="170" y="64"/>
                  </a:cubicBezTo>
                  <a:cubicBezTo>
                    <a:pt x="167" y="75"/>
                    <a:pt x="152" y="93"/>
                    <a:pt x="141" y="97"/>
                  </a:cubicBezTo>
                  <a:cubicBezTo>
                    <a:pt x="130" y="101"/>
                    <a:pt x="123" y="109"/>
                    <a:pt x="117" y="119"/>
                  </a:cubicBezTo>
                  <a:cubicBezTo>
                    <a:pt x="117" y="120"/>
                    <a:pt x="111" y="131"/>
                    <a:pt x="111" y="131"/>
                  </a:cubicBezTo>
                  <a:cubicBezTo>
                    <a:pt x="107" y="131"/>
                    <a:pt x="108" y="148"/>
                    <a:pt x="102" y="152"/>
                  </a:cubicBezTo>
                  <a:cubicBezTo>
                    <a:pt x="86" y="165"/>
                    <a:pt x="77" y="183"/>
                    <a:pt x="54" y="189"/>
                  </a:cubicBezTo>
                  <a:cubicBezTo>
                    <a:pt x="59" y="190"/>
                    <a:pt x="61" y="191"/>
                    <a:pt x="66" y="193"/>
                  </a:cubicBezTo>
                  <a:cubicBezTo>
                    <a:pt x="65" y="193"/>
                    <a:pt x="64" y="193"/>
                    <a:pt x="62" y="193"/>
                  </a:cubicBezTo>
                  <a:cubicBezTo>
                    <a:pt x="47" y="193"/>
                    <a:pt x="45" y="204"/>
                    <a:pt x="36" y="206"/>
                  </a:cubicBezTo>
                  <a:cubicBezTo>
                    <a:pt x="24" y="209"/>
                    <a:pt x="18" y="216"/>
                    <a:pt x="12" y="225"/>
                  </a:cubicBezTo>
                  <a:cubicBezTo>
                    <a:pt x="9" y="229"/>
                    <a:pt x="0" y="229"/>
                    <a:pt x="0" y="237"/>
                  </a:cubicBezTo>
                  <a:cubicBezTo>
                    <a:pt x="0" y="252"/>
                    <a:pt x="2" y="265"/>
                    <a:pt x="9" y="274"/>
                  </a:cubicBezTo>
                  <a:cubicBezTo>
                    <a:pt x="7" y="278"/>
                    <a:pt x="1" y="284"/>
                    <a:pt x="1" y="288"/>
                  </a:cubicBezTo>
                  <a:cubicBezTo>
                    <a:pt x="7" y="285"/>
                    <a:pt x="7" y="285"/>
                    <a:pt x="15" y="285"/>
                  </a:cubicBezTo>
                  <a:cubicBezTo>
                    <a:pt x="15" y="293"/>
                    <a:pt x="15" y="293"/>
                    <a:pt x="15" y="293"/>
                  </a:cubicBezTo>
                  <a:cubicBezTo>
                    <a:pt x="13" y="294"/>
                    <a:pt x="6" y="297"/>
                    <a:pt x="6" y="301"/>
                  </a:cubicBezTo>
                  <a:cubicBezTo>
                    <a:pt x="6" y="303"/>
                    <a:pt x="26" y="316"/>
                    <a:pt x="29" y="316"/>
                  </a:cubicBezTo>
                  <a:cubicBezTo>
                    <a:pt x="52" y="316"/>
                    <a:pt x="69" y="296"/>
                    <a:pt x="80" y="280"/>
                  </a:cubicBezTo>
                  <a:cubicBezTo>
                    <a:pt x="83" y="285"/>
                    <a:pt x="84" y="290"/>
                    <a:pt x="90" y="293"/>
                  </a:cubicBezTo>
                  <a:cubicBezTo>
                    <a:pt x="89" y="295"/>
                    <a:pt x="88" y="298"/>
                    <a:pt x="88" y="300"/>
                  </a:cubicBezTo>
                  <a:cubicBezTo>
                    <a:pt x="88" y="310"/>
                    <a:pt x="96" y="312"/>
                    <a:pt x="98" y="320"/>
                  </a:cubicBezTo>
                  <a:cubicBezTo>
                    <a:pt x="102" y="331"/>
                    <a:pt x="101" y="339"/>
                    <a:pt x="110" y="348"/>
                  </a:cubicBezTo>
                  <a:cubicBezTo>
                    <a:pt x="110" y="349"/>
                    <a:pt x="109" y="351"/>
                    <a:pt x="109" y="353"/>
                  </a:cubicBezTo>
                  <a:cubicBezTo>
                    <a:pt x="109" y="356"/>
                    <a:pt x="116" y="378"/>
                    <a:pt x="120" y="378"/>
                  </a:cubicBezTo>
                  <a:cubicBezTo>
                    <a:pt x="133" y="378"/>
                    <a:pt x="137" y="361"/>
                    <a:pt x="146" y="361"/>
                  </a:cubicBezTo>
                  <a:cubicBezTo>
                    <a:pt x="150" y="361"/>
                    <a:pt x="152" y="361"/>
                    <a:pt x="160" y="361"/>
                  </a:cubicBezTo>
                  <a:cubicBezTo>
                    <a:pt x="161" y="351"/>
                    <a:pt x="174" y="350"/>
                    <a:pt x="176" y="335"/>
                  </a:cubicBezTo>
                  <a:cubicBezTo>
                    <a:pt x="173" y="335"/>
                    <a:pt x="168" y="333"/>
                    <a:pt x="168" y="327"/>
                  </a:cubicBezTo>
                  <a:cubicBezTo>
                    <a:pt x="168" y="315"/>
                    <a:pt x="172" y="300"/>
                    <a:pt x="183" y="300"/>
                  </a:cubicBezTo>
                  <a:cubicBezTo>
                    <a:pt x="188" y="300"/>
                    <a:pt x="204" y="287"/>
                    <a:pt x="204" y="279"/>
                  </a:cubicBezTo>
                  <a:cubicBezTo>
                    <a:pt x="204" y="269"/>
                    <a:pt x="189" y="260"/>
                    <a:pt x="180" y="258"/>
                  </a:cubicBezTo>
                  <a:cubicBezTo>
                    <a:pt x="180" y="254"/>
                    <a:pt x="178" y="251"/>
                    <a:pt x="176" y="248"/>
                  </a:cubicBezTo>
                  <a:cubicBezTo>
                    <a:pt x="176" y="238"/>
                    <a:pt x="176" y="238"/>
                    <a:pt x="176" y="238"/>
                  </a:cubicBezTo>
                  <a:cubicBezTo>
                    <a:pt x="184" y="234"/>
                    <a:pt x="178" y="224"/>
                    <a:pt x="183" y="217"/>
                  </a:cubicBezTo>
                  <a:cubicBezTo>
                    <a:pt x="188" y="207"/>
                    <a:pt x="197" y="205"/>
                    <a:pt x="206" y="200"/>
                  </a:cubicBezTo>
                  <a:cubicBezTo>
                    <a:pt x="217" y="193"/>
                    <a:pt x="242" y="183"/>
                    <a:pt x="242" y="171"/>
                  </a:cubicBezTo>
                  <a:cubicBezTo>
                    <a:pt x="243" y="168"/>
                    <a:pt x="242" y="165"/>
                    <a:pt x="242" y="159"/>
                  </a:cubicBezTo>
                  <a:cubicBezTo>
                    <a:pt x="242" y="144"/>
                    <a:pt x="256" y="138"/>
                    <a:pt x="273" y="138"/>
                  </a:cubicBezTo>
                  <a:cubicBezTo>
                    <a:pt x="287" y="138"/>
                    <a:pt x="304" y="140"/>
                    <a:pt x="304" y="153"/>
                  </a:cubicBezTo>
                  <a:cubicBezTo>
                    <a:pt x="304" y="162"/>
                    <a:pt x="291" y="165"/>
                    <a:pt x="284" y="169"/>
                  </a:cubicBezTo>
                  <a:cubicBezTo>
                    <a:pt x="270" y="177"/>
                    <a:pt x="259" y="206"/>
                    <a:pt x="236" y="206"/>
                  </a:cubicBezTo>
                  <a:cubicBezTo>
                    <a:pt x="238" y="210"/>
                    <a:pt x="236" y="213"/>
                    <a:pt x="236" y="217"/>
                  </a:cubicBezTo>
                  <a:cubicBezTo>
                    <a:pt x="236" y="223"/>
                    <a:pt x="241" y="235"/>
                    <a:pt x="246" y="237"/>
                  </a:cubicBezTo>
                  <a:cubicBezTo>
                    <a:pt x="245" y="239"/>
                    <a:pt x="239" y="243"/>
                    <a:pt x="239" y="248"/>
                  </a:cubicBezTo>
                  <a:cubicBezTo>
                    <a:pt x="239" y="260"/>
                    <a:pt x="251" y="267"/>
                    <a:pt x="262" y="267"/>
                  </a:cubicBezTo>
                  <a:cubicBezTo>
                    <a:pt x="262" y="273"/>
                    <a:pt x="267" y="274"/>
                    <a:pt x="273" y="274"/>
                  </a:cubicBezTo>
                  <a:cubicBezTo>
                    <a:pt x="282" y="274"/>
                    <a:pt x="295" y="269"/>
                    <a:pt x="305" y="266"/>
                  </a:cubicBezTo>
                  <a:cubicBezTo>
                    <a:pt x="307" y="266"/>
                    <a:pt x="310" y="266"/>
                    <a:pt x="313" y="266"/>
                  </a:cubicBezTo>
                  <a:cubicBezTo>
                    <a:pt x="324" y="266"/>
                    <a:pt x="341" y="264"/>
                    <a:pt x="345" y="255"/>
                  </a:cubicBezTo>
                  <a:cubicBezTo>
                    <a:pt x="345" y="255"/>
                    <a:pt x="345" y="255"/>
                    <a:pt x="345" y="255"/>
                  </a:cubicBezTo>
                  <a:cubicBezTo>
                    <a:pt x="345" y="255"/>
                    <a:pt x="345" y="255"/>
                    <a:pt x="345" y="255"/>
                  </a:cubicBezTo>
                  <a:cubicBezTo>
                    <a:pt x="356" y="240"/>
                    <a:pt x="392" y="221"/>
                    <a:pt x="392" y="204"/>
                  </a:cubicBezTo>
                  <a:cubicBezTo>
                    <a:pt x="392" y="192"/>
                    <a:pt x="380" y="190"/>
                    <a:pt x="375" y="181"/>
                  </a:cubicBezTo>
                  <a:cubicBezTo>
                    <a:pt x="375" y="181"/>
                    <a:pt x="375" y="181"/>
                    <a:pt x="375" y="181"/>
                  </a:cubicBezTo>
                  <a:cubicBezTo>
                    <a:pt x="375" y="181"/>
                    <a:pt x="375" y="181"/>
                    <a:pt x="375" y="181"/>
                  </a:cubicBezTo>
                  <a:cubicBezTo>
                    <a:pt x="377" y="180"/>
                    <a:pt x="382" y="178"/>
                    <a:pt x="382" y="174"/>
                  </a:cubicBezTo>
                  <a:cubicBezTo>
                    <a:pt x="382" y="163"/>
                    <a:pt x="366" y="160"/>
                    <a:pt x="366" y="148"/>
                  </a:cubicBezTo>
                  <a:cubicBezTo>
                    <a:pt x="366" y="148"/>
                    <a:pt x="366" y="148"/>
                    <a:pt x="366" y="148"/>
                  </a:cubicBezTo>
                  <a:cubicBezTo>
                    <a:pt x="366" y="148"/>
                    <a:pt x="366" y="148"/>
                    <a:pt x="366" y="148"/>
                  </a:cubicBezTo>
                  <a:cubicBezTo>
                    <a:pt x="366" y="142"/>
                    <a:pt x="371" y="139"/>
                    <a:pt x="371" y="132"/>
                  </a:cubicBezTo>
                  <a:cubicBezTo>
                    <a:pt x="371" y="122"/>
                    <a:pt x="361" y="116"/>
                    <a:pt x="361" y="106"/>
                  </a:cubicBezTo>
                  <a:cubicBezTo>
                    <a:pt x="361" y="106"/>
                    <a:pt x="361" y="106"/>
                    <a:pt x="361" y="106"/>
                  </a:cubicBezTo>
                  <a:cubicBezTo>
                    <a:pt x="361" y="106"/>
                    <a:pt x="361" y="106"/>
                    <a:pt x="361" y="106"/>
                  </a:cubicBezTo>
                  <a:cubicBezTo>
                    <a:pt x="361" y="97"/>
                    <a:pt x="370" y="93"/>
                    <a:pt x="370" y="84"/>
                  </a:cubicBezTo>
                  <a:cubicBezTo>
                    <a:pt x="370" y="72"/>
                    <a:pt x="352" y="73"/>
                    <a:pt x="352" y="63"/>
                  </a:cubicBezTo>
                  <a:cubicBezTo>
                    <a:pt x="352" y="63"/>
                    <a:pt x="352" y="63"/>
                    <a:pt x="352" y="63"/>
                  </a:cubicBezTo>
                  <a:cubicBezTo>
                    <a:pt x="352" y="63"/>
                    <a:pt x="352" y="63"/>
                    <a:pt x="352" y="63"/>
                  </a:cubicBezTo>
                  <a:cubicBezTo>
                    <a:pt x="352" y="50"/>
                    <a:pt x="371" y="41"/>
                    <a:pt x="378" y="36"/>
                  </a:cubicBezTo>
                  <a:cubicBezTo>
                    <a:pt x="376" y="36"/>
                    <a:pt x="365" y="34"/>
                    <a:pt x="361" y="34"/>
                  </a:cubicBezTo>
                  <a:cubicBezTo>
                    <a:pt x="361" y="30"/>
                    <a:pt x="357" y="30"/>
                    <a:pt x="352" y="26"/>
                  </a:cubicBezTo>
                  <a:cubicBezTo>
                    <a:pt x="364" y="21"/>
                    <a:pt x="368" y="26"/>
                    <a:pt x="373" y="13"/>
                  </a:cubicBezTo>
                  <a:cubicBezTo>
                    <a:pt x="368" y="11"/>
                    <a:pt x="357" y="4"/>
                    <a:pt x="354" y="4"/>
                  </a:cubicBezTo>
                  <a:cubicBezTo>
                    <a:pt x="350" y="4"/>
                    <a:pt x="348" y="8"/>
                    <a:pt x="346" y="12"/>
                  </a:cubicBezTo>
                  <a:cubicBezTo>
                    <a:pt x="340" y="12"/>
                    <a:pt x="342" y="7"/>
                    <a:pt x="3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14" name="Freeform 94"/>
            <p:cNvSpPr>
              <a:spLocks/>
            </p:cNvSpPr>
            <p:nvPr/>
          </p:nvSpPr>
          <p:spPr bwMode="auto">
            <a:xfrm>
              <a:off x="4137" y="-497"/>
              <a:ext cx="6053" cy="2251"/>
            </a:xfrm>
            <a:custGeom>
              <a:avLst/>
              <a:gdLst>
                <a:gd name="T0" fmla="*/ 991 w 2561"/>
                <a:gd name="T1" fmla="*/ 116 h 952"/>
                <a:gd name="T2" fmla="*/ 843 w 2561"/>
                <a:gd name="T3" fmla="*/ 178 h 952"/>
                <a:gd name="T4" fmla="*/ 771 w 2561"/>
                <a:gd name="T5" fmla="*/ 145 h 952"/>
                <a:gd name="T6" fmla="*/ 621 w 2561"/>
                <a:gd name="T7" fmla="*/ 232 h 952"/>
                <a:gd name="T8" fmla="*/ 497 w 2561"/>
                <a:gd name="T9" fmla="*/ 259 h 952"/>
                <a:gd name="T10" fmla="*/ 353 w 2561"/>
                <a:gd name="T11" fmla="*/ 325 h 952"/>
                <a:gd name="T12" fmla="*/ 256 w 2561"/>
                <a:gd name="T13" fmla="*/ 375 h 952"/>
                <a:gd name="T14" fmla="*/ 174 w 2561"/>
                <a:gd name="T15" fmla="*/ 235 h 952"/>
                <a:gd name="T16" fmla="*/ 152 w 2561"/>
                <a:gd name="T17" fmla="*/ 283 h 952"/>
                <a:gd name="T18" fmla="*/ 148 w 2561"/>
                <a:gd name="T19" fmla="*/ 347 h 952"/>
                <a:gd name="T20" fmla="*/ 174 w 2561"/>
                <a:gd name="T21" fmla="*/ 403 h 952"/>
                <a:gd name="T22" fmla="*/ 84 w 2561"/>
                <a:gd name="T23" fmla="*/ 481 h 952"/>
                <a:gd name="T24" fmla="*/ 0 w 2561"/>
                <a:gd name="T25" fmla="*/ 594 h 952"/>
                <a:gd name="T26" fmla="*/ 19 w 2561"/>
                <a:gd name="T27" fmla="*/ 592 h 952"/>
                <a:gd name="T28" fmla="*/ 19 w 2561"/>
                <a:gd name="T29" fmla="*/ 592 h 952"/>
                <a:gd name="T30" fmla="*/ 65 w 2561"/>
                <a:gd name="T31" fmla="*/ 668 h 952"/>
                <a:gd name="T32" fmla="*/ 68 w 2561"/>
                <a:gd name="T33" fmla="*/ 722 h 952"/>
                <a:gd name="T34" fmla="*/ 147 w 2561"/>
                <a:gd name="T35" fmla="*/ 768 h 952"/>
                <a:gd name="T36" fmla="*/ 279 w 2561"/>
                <a:gd name="T37" fmla="*/ 740 h 952"/>
                <a:gd name="T38" fmla="*/ 340 w 2561"/>
                <a:gd name="T39" fmla="*/ 840 h 952"/>
                <a:gd name="T40" fmla="*/ 340 w 2561"/>
                <a:gd name="T41" fmla="*/ 840 h 952"/>
                <a:gd name="T42" fmla="*/ 427 w 2561"/>
                <a:gd name="T43" fmla="*/ 875 h 952"/>
                <a:gd name="T44" fmla="*/ 453 w 2561"/>
                <a:gd name="T45" fmla="*/ 863 h 952"/>
                <a:gd name="T46" fmla="*/ 478 w 2561"/>
                <a:gd name="T47" fmla="*/ 742 h 952"/>
                <a:gd name="T48" fmla="*/ 469 w 2561"/>
                <a:gd name="T49" fmla="*/ 801 h 952"/>
                <a:gd name="T50" fmla="*/ 512 w 2561"/>
                <a:gd name="T51" fmla="*/ 894 h 952"/>
                <a:gd name="T52" fmla="*/ 588 w 2561"/>
                <a:gd name="T53" fmla="*/ 908 h 952"/>
                <a:gd name="T54" fmla="*/ 632 w 2561"/>
                <a:gd name="T55" fmla="*/ 947 h 952"/>
                <a:gd name="T56" fmla="*/ 702 w 2561"/>
                <a:gd name="T57" fmla="*/ 914 h 952"/>
                <a:gd name="T58" fmla="*/ 715 w 2561"/>
                <a:gd name="T59" fmla="*/ 917 h 952"/>
                <a:gd name="T60" fmla="*/ 752 w 2561"/>
                <a:gd name="T61" fmla="*/ 909 h 952"/>
                <a:gd name="T62" fmla="*/ 772 w 2561"/>
                <a:gd name="T63" fmla="*/ 896 h 952"/>
                <a:gd name="T64" fmla="*/ 828 w 2561"/>
                <a:gd name="T65" fmla="*/ 916 h 952"/>
                <a:gd name="T66" fmla="*/ 831 w 2561"/>
                <a:gd name="T67" fmla="*/ 861 h 952"/>
                <a:gd name="T68" fmla="*/ 957 w 2561"/>
                <a:gd name="T69" fmla="*/ 742 h 952"/>
                <a:gd name="T70" fmla="*/ 967 w 2561"/>
                <a:gd name="T71" fmla="*/ 743 h 952"/>
                <a:gd name="T72" fmla="*/ 992 w 2561"/>
                <a:gd name="T73" fmla="*/ 710 h 952"/>
                <a:gd name="T74" fmla="*/ 1235 w 2561"/>
                <a:gd name="T75" fmla="*/ 652 h 952"/>
                <a:gd name="T76" fmla="*/ 1258 w 2561"/>
                <a:gd name="T77" fmla="*/ 673 h 952"/>
                <a:gd name="T78" fmla="*/ 1359 w 2561"/>
                <a:gd name="T79" fmla="*/ 694 h 952"/>
                <a:gd name="T80" fmla="*/ 1441 w 2561"/>
                <a:gd name="T81" fmla="*/ 677 h 952"/>
                <a:gd name="T82" fmla="*/ 1478 w 2561"/>
                <a:gd name="T83" fmla="*/ 684 h 952"/>
                <a:gd name="T84" fmla="*/ 1660 w 2561"/>
                <a:gd name="T85" fmla="*/ 700 h 952"/>
                <a:gd name="T86" fmla="*/ 1675 w 2561"/>
                <a:gd name="T87" fmla="*/ 782 h 952"/>
                <a:gd name="T88" fmla="*/ 1813 w 2561"/>
                <a:gd name="T89" fmla="*/ 700 h 952"/>
                <a:gd name="T90" fmla="*/ 1748 w 2561"/>
                <a:gd name="T91" fmla="*/ 581 h 952"/>
                <a:gd name="T92" fmla="*/ 2083 w 2561"/>
                <a:gd name="T93" fmla="*/ 433 h 952"/>
                <a:gd name="T94" fmla="*/ 2151 w 2561"/>
                <a:gd name="T95" fmla="*/ 452 h 952"/>
                <a:gd name="T96" fmla="*/ 2128 w 2561"/>
                <a:gd name="T97" fmla="*/ 573 h 952"/>
                <a:gd name="T98" fmla="*/ 2381 w 2561"/>
                <a:gd name="T99" fmla="*/ 375 h 952"/>
                <a:gd name="T100" fmla="*/ 2450 w 2561"/>
                <a:gd name="T101" fmla="*/ 272 h 952"/>
                <a:gd name="T102" fmla="*/ 2231 w 2561"/>
                <a:gd name="T103" fmla="*/ 233 h 952"/>
                <a:gd name="T104" fmla="*/ 1853 w 2561"/>
                <a:gd name="T105" fmla="*/ 145 h 952"/>
                <a:gd name="T106" fmla="*/ 1573 w 2561"/>
                <a:gd name="T107" fmla="*/ 116 h 952"/>
                <a:gd name="T108" fmla="*/ 1320 w 2561"/>
                <a:gd name="T109" fmla="*/ 12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1" h="952">
                  <a:moveTo>
                    <a:pt x="1270" y="0"/>
                  </a:moveTo>
                  <a:cubicBezTo>
                    <a:pt x="1242" y="0"/>
                    <a:pt x="1231" y="21"/>
                    <a:pt x="1217" y="32"/>
                  </a:cubicBezTo>
                  <a:cubicBezTo>
                    <a:pt x="1210" y="37"/>
                    <a:pt x="1174" y="53"/>
                    <a:pt x="1155" y="53"/>
                  </a:cubicBezTo>
                  <a:cubicBezTo>
                    <a:pt x="1147" y="53"/>
                    <a:pt x="1142" y="50"/>
                    <a:pt x="1144" y="42"/>
                  </a:cubicBezTo>
                  <a:cubicBezTo>
                    <a:pt x="1127" y="48"/>
                    <a:pt x="1052" y="53"/>
                    <a:pt x="1014" y="87"/>
                  </a:cubicBezTo>
                  <a:cubicBezTo>
                    <a:pt x="1006" y="95"/>
                    <a:pt x="1003" y="116"/>
                    <a:pt x="991" y="116"/>
                  </a:cubicBezTo>
                  <a:cubicBezTo>
                    <a:pt x="986" y="116"/>
                    <a:pt x="976" y="116"/>
                    <a:pt x="966" y="116"/>
                  </a:cubicBezTo>
                  <a:cubicBezTo>
                    <a:pt x="940" y="116"/>
                    <a:pt x="908" y="119"/>
                    <a:pt x="908" y="140"/>
                  </a:cubicBezTo>
                  <a:cubicBezTo>
                    <a:pt x="908" y="146"/>
                    <a:pt x="914" y="153"/>
                    <a:pt x="916" y="161"/>
                  </a:cubicBezTo>
                  <a:cubicBezTo>
                    <a:pt x="912" y="164"/>
                    <a:pt x="909" y="165"/>
                    <a:pt x="905" y="165"/>
                  </a:cubicBezTo>
                  <a:cubicBezTo>
                    <a:pt x="898" y="165"/>
                    <a:pt x="888" y="161"/>
                    <a:pt x="863" y="161"/>
                  </a:cubicBezTo>
                  <a:cubicBezTo>
                    <a:pt x="854" y="174"/>
                    <a:pt x="848" y="178"/>
                    <a:pt x="843" y="178"/>
                  </a:cubicBezTo>
                  <a:cubicBezTo>
                    <a:pt x="833" y="178"/>
                    <a:pt x="833" y="152"/>
                    <a:pt x="827" y="145"/>
                  </a:cubicBezTo>
                  <a:cubicBezTo>
                    <a:pt x="825" y="162"/>
                    <a:pt x="814" y="170"/>
                    <a:pt x="800" y="177"/>
                  </a:cubicBezTo>
                  <a:cubicBezTo>
                    <a:pt x="804" y="192"/>
                    <a:pt x="827" y="207"/>
                    <a:pt x="810" y="225"/>
                  </a:cubicBezTo>
                  <a:cubicBezTo>
                    <a:pt x="799" y="237"/>
                    <a:pt x="832" y="276"/>
                    <a:pt x="815" y="276"/>
                  </a:cubicBezTo>
                  <a:cubicBezTo>
                    <a:pt x="793" y="276"/>
                    <a:pt x="787" y="196"/>
                    <a:pt x="787" y="180"/>
                  </a:cubicBezTo>
                  <a:cubicBezTo>
                    <a:pt x="787" y="162"/>
                    <a:pt x="816" y="154"/>
                    <a:pt x="771" y="145"/>
                  </a:cubicBezTo>
                  <a:cubicBezTo>
                    <a:pt x="770" y="145"/>
                    <a:pt x="768" y="145"/>
                    <a:pt x="767" y="145"/>
                  </a:cubicBezTo>
                  <a:cubicBezTo>
                    <a:pt x="743" y="145"/>
                    <a:pt x="705" y="179"/>
                    <a:pt x="705" y="198"/>
                  </a:cubicBezTo>
                  <a:cubicBezTo>
                    <a:pt x="705" y="222"/>
                    <a:pt x="716" y="238"/>
                    <a:pt x="729" y="251"/>
                  </a:cubicBezTo>
                  <a:cubicBezTo>
                    <a:pt x="737" y="265"/>
                    <a:pt x="737" y="270"/>
                    <a:pt x="732" y="270"/>
                  </a:cubicBezTo>
                  <a:cubicBezTo>
                    <a:pt x="719" y="270"/>
                    <a:pt x="680" y="244"/>
                    <a:pt x="662" y="239"/>
                  </a:cubicBezTo>
                  <a:cubicBezTo>
                    <a:pt x="642" y="234"/>
                    <a:pt x="629" y="232"/>
                    <a:pt x="621" y="232"/>
                  </a:cubicBezTo>
                  <a:cubicBezTo>
                    <a:pt x="600" y="232"/>
                    <a:pt x="613" y="246"/>
                    <a:pt x="612" y="248"/>
                  </a:cubicBezTo>
                  <a:cubicBezTo>
                    <a:pt x="612" y="264"/>
                    <a:pt x="608" y="269"/>
                    <a:pt x="604" y="269"/>
                  </a:cubicBezTo>
                  <a:cubicBezTo>
                    <a:pt x="598" y="269"/>
                    <a:pt x="589" y="256"/>
                    <a:pt x="583" y="256"/>
                  </a:cubicBezTo>
                  <a:cubicBezTo>
                    <a:pt x="570" y="256"/>
                    <a:pt x="547" y="270"/>
                    <a:pt x="525" y="270"/>
                  </a:cubicBezTo>
                  <a:cubicBezTo>
                    <a:pt x="520" y="270"/>
                    <a:pt x="514" y="269"/>
                    <a:pt x="509" y="267"/>
                  </a:cubicBezTo>
                  <a:cubicBezTo>
                    <a:pt x="507" y="261"/>
                    <a:pt x="503" y="259"/>
                    <a:pt x="497" y="259"/>
                  </a:cubicBezTo>
                  <a:cubicBezTo>
                    <a:pt x="471" y="259"/>
                    <a:pt x="415" y="306"/>
                    <a:pt x="399" y="306"/>
                  </a:cubicBezTo>
                  <a:cubicBezTo>
                    <a:pt x="392" y="306"/>
                    <a:pt x="383" y="302"/>
                    <a:pt x="385" y="296"/>
                  </a:cubicBezTo>
                  <a:cubicBezTo>
                    <a:pt x="390" y="283"/>
                    <a:pt x="388" y="261"/>
                    <a:pt x="380" y="261"/>
                  </a:cubicBezTo>
                  <a:cubicBezTo>
                    <a:pt x="375" y="261"/>
                    <a:pt x="368" y="271"/>
                    <a:pt x="359" y="299"/>
                  </a:cubicBezTo>
                  <a:cubicBezTo>
                    <a:pt x="358" y="303"/>
                    <a:pt x="367" y="305"/>
                    <a:pt x="367" y="314"/>
                  </a:cubicBezTo>
                  <a:cubicBezTo>
                    <a:pt x="367" y="323"/>
                    <a:pt x="361" y="325"/>
                    <a:pt x="353" y="325"/>
                  </a:cubicBezTo>
                  <a:cubicBezTo>
                    <a:pt x="350" y="325"/>
                    <a:pt x="347" y="325"/>
                    <a:pt x="344" y="324"/>
                  </a:cubicBezTo>
                  <a:cubicBezTo>
                    <a:pt x="340" y="324"/>
                    <a:pt x="337" y="324"/>
                    <a:pt x="334" y="324"/>
                  </a:cubicBezTo>
                  <a:cubicBezTo>
                    <a:pt x="330" y="324"/>
                    <a:pt x="327" y="324"/>
                    <a:pt x="325" y="325"/>
                  </a:cubicBezTo>
                  <a:cubicBezTo>
                    <a:pt x="313" y="329"/>
                    <a:pt x="315" y="361"/>
                    <a:pt x="286" y="361"/>
                  </a:cubicBezTo>
                  <a:cubicBezTo>
                    <a:pt x="278" y="361"/>
                    <a:pt x="268" y="359"/>
                    <a:pt x="256" y="354"/>
                  </a:cubicBezTo>
                  <a:cubicBezTo>
                    <a:pt x="256" y="375"/>
                    <a:pt x="256" y="375"/>
                    <a:pt x="256" y="375"/>
                  </a:cubicBezTo>
                  <a:cubicBezTo>
                    <a:pt x="226" y="372"/>
                    <a:pt x="230" y="340"/>
                    <a:pt x="219" y="325"/>
                  </a:cubicBezTo>
                  <a:cubicBezTo>
                    <a:pt x="224" y="325"/>
                    <a:pt x="228" y="325"/>
                    <a:pt x="231" y="325"/>
                  </a:cubicBezTo>
                  <a:cubicBezTo>
                    <a:pt x="247" y="325"/>
                    <a:pt x="258" y="325"/>
                    <a:pt x="276" y="330"/>
                  </a:cubicBezTo>
                  <a:cubicBezTo>
                    <a:pt x="279" y="331"/>
                    <a:pt x="282" y="331"/>
                    <a:pt x="285" y="331"/>
                  </a:cubicBezTo>
                  <a:cubicBezTo>
                    <a:pt x="315" y="331"/>
                    <a:pt x="356" y="298"/>
                    <a:pt x="274" y="272"/>
                  </a:cubicBezTo>
                  <a:cubicBezTo>
                    <a:pt x="249" y="264"/>
                    <a:pt x="192" y="235"/>
                    <a:pt x="174" y="235"/>
                  </a:cubicBezTo>
                  <a:cubicBezTo>
                    <a:pt x="173" y="235"/>
                    <a:pt x="172" y="234"/>
                    <a:pt x="168" y="234"/>
                  </a:cubicBezTo>
                  <a:cubicBezTo>
                    <a:pt x="166" y="234"/>
                    <a:pt x="163" y="234"/>
                    <a:pt x="160" y="235"/>
                  </a:cubicBezTo>
                  <a:cubicBezTo>
                    <a:pt x="160" y="235"/>
                    <a:pt x="160" y="235"/>
                    <a:pt x="160" y="235"/>
                  </a:cubicBezTo>
                  <a:cubicBezTo>
                    <a:pt x="153" y="240"/>
                    <a:pt x="134" y="249"/>
                    <a:pt x="134" y="262"/>
                  </a:cubicBezTo>
                  <a:cubicBezTo>
                    <a:pt x="134" y="262"/>
                    <a:pt x="134" y="262"/>
                    <a:pt x="134" y="262"/>
                  </a:cubicBezTo>
                  <a:cubicBezTo>
                    <a:pt x="134" y="272"/>
                    <a:pt x="152" y="271"/>
                    <a:pt x="152" y="283"/>
                  </a:cubicBezTo>
                  <a:cubicBezTo>
                    <a:pt x="152" y="283"/>
                    <a:pt x="152" y="283"/>
                    <a:pt x="152" y="283"/>
                  </a:cubicBezTo>
                  <a:cubicBezTo>
                    <a:pt x="152" y="292"/>
                    <a:pt x="143" y="296"/>
                    <a:pt x="143" y="305"/>
                  </a:cubicBezTo>
                  <a:cubicBezTo>
                    <a:pt x="143" y="305"/>
                    <a:pt x="143" y="305"/>
                    <a:pt x="143" y="305"/>
                  </a:cubicBezTo>
                  <a:cubicBezTo>
                    <a:pt x="143" y="315"/>
                    <a:pt x="153" y="321"/>
                    <a:pt x="153" y="331"/>
                  </a:cubicBezTo>
                  <a:cubicBezTo>
                    <a:pt x="153" y="331"/>
                    <a:pt x="153" y="331"/>
                    <a:pt x="153" y="331"/>
                  </a:cubicBezTo>
                  <a:cubicBezTo>
                    <a:pt x="153" y="338"/>
                    <a:pt x="148" y="341"/>
                    <a:pt x="148" y="347"/>
                  </a:cubicBezTo>
                  <a:cubicBezTo>
                    <a:pt x="148" y="347"/>
                    <a:pt x="148" y="347"/>
                    <a:pt x="148" y="347"/>
                  </a:cubicBezTo>
                  <a:cubicBezTo>
                    <a:pt x="148" y="359"/>
                    <a:pt x="164" y="362"/>
                    <a:pt x="164" y="373"/>
                  </a:cubicBezTo>
                  <a:cubicBezTo>
                    <a:pt x="164" y="373"/>
                    <a:pt x="164" y="373"/>
                    <a:pt x="164" y="373"/>
                  </a:cubicBezTo>
                  <a:cubicBezTo>
                    <a:pt x="164" y="377"/>
                    <a:pt x="159" y="379"/>
                    <a:pt x="157" y="380"/>
                  </a:cubicBezTo>
                  <a:cubicBezTo>
                    <a:pt x="157" y="380"/>
                    <a:pt x="157" y="380"/>
                    <a:pt x="157" y="380"/>
                  </a:cubicBezTo>
                  <a:cubicBezTo>
                    <a:pt x="162" y="389"/>
                    <a:pt x="174" y="391"/>
                    <a:pt x="174" y="403"/>
                  </a:cubicBezTo>
                  <a:cubicBezTo>
                    <a:pt x="174" y="403"/>
                    <a:pt x="174" y="403"/>
                    <a:pt x="174" y="403"/>
                  </a:cubicBezTo>
                  <a:cubicBezTo>
                    <a:pt x="174" y="420"/>
                    <a:pt x="138" y="439"/>
                    <a:pt x="127" y="454"/>
                  </a:cubicBezTo>
                  <a:cubicBezTo>
                    <a:pt x="127" y="454"/>
                    <a:pt x="127" y="454"/>
                    <a:pt x="127" y="454"/>
                  </a:cubicBezTo>
                  <a:cubicBezTo>
                    <a:pt x="131" y="460"/>
                    <a:pt x="136" y="463"/>
                    <a:pt x="140" y="473"/>
                  </a:cubicBezTo>
                  <a:cubicBezTo>
                    <a:pt x="134" y="477"/>
                    <a:pt x="118" y="484"/>
                    <a:pt x="111" y="484"/>
                  </a:cubicBezTo>
                  <a:cubicBezTo>
                    <a:pt x="102" y="484"/>
                    <a:pt x="96" y="481"/>
                    <a:pt x="84" y="481"/>
                  </a:cubicBezTo>
                  <a:cubicBezTo>
                    <a:pt x="73" y="481"/>
                    <a:pt x="46" y="491"/>
                    <a:pt x="54" y="499"/>
                  </a:cubicBezTo>
                  <a:cubicBezTo>
                    <a:pt x="81" y="524"/>
                    <a:pt x="67" y="533"/>
                    <a:pt x="61" y="533"/>
                  </a:cubicBezTo>
                  <a:cubicBezTo>
                    <a:pt x="50" y="533"/>
                    <a:pt x="49" y="520"/>
                    <a:pt x="40" y="520"/>
                  </a:cubicBezTo>
                  <a:cubicBezTo>
                    <a:pt x="30" y="520"/>
                    <a:pt x="18" y="545"/>
                    <a:pt x="18" y="557"/>
                  </a:cubicBezTo>
                  <a:cubicBezTo>
                    <a:pt x="18" y="578"/>
                    <a:pt x="2" y="575"/>
                    <a:pt x="0" y="593"/>
                  </a:cubicBezTo>
                  <a:cubicBezTo>
                    <a:pt x="0" y="594"/>
                    <a:pt x="0" y="594"/>
                    <a:pt x="0" y="594"/>
                  </a:cubicBezTo>
                  <a:cubicBezTo>
                    <a:pt x="2" y="593"/>
                    <a:pt x="4" y="593"/>
                    <a:pt x="6" y="593"/>
                  </a:cubicBezTo>
                  <a:cubicBezTo>
                    <a:pt x="11" y="592"/>
                    <a:pt x="15"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29" y="592"/>
                    <a:pt x="36" y="591"/>
                    <a:pt x="46" y="591"/>
                  </a:cubicBezTo>
                  <a:cubicBezTo>
                    <a:pt x="58" y="591"/>
                    <a:pt x="63" y="611"/>
                    <a:pt x="63" y="623"/>
                  </a:cubicBezTo>
                  <a:cubicBezTo>
                    <a:pt x="63" y="623"/>
                    <a:pt x="63" y="623"/>
                    <a:pt x="63" y="623"/>
                  </a:cubicBezTo>
                  <a:cubicBezTo>
                    <a:pt x="63" y="630"/>
                    <a:pt x="55" y="633"/>
                    <a:pt x="55" y="640"/>
                  </a:cubicBezTo>
                  <a:cubicBezTo>
                    <a:pt x="55" y="640"/>
                    <a:pt x="55" y="640"/>
                    <a:pt x="55" y="640"/>
                  </a:cubicBezTo>
                  <a:cubicBezTo>
                    <a:pt x="55" y="651"/>
                    <a:pt x="65" y="658"/>
                    <a:pt x="65" y="668"/>
                  </a:cubicBezTo>
                  <a:cubicBezTo>
                    <a:pt x="65" y="668"/>
                    <a:pt x="65" y="668"/>
                    <a:pt x="65" y="668"/>
                  </a:cubicBezTo>
                  <a:cubicBezTo>
                    <a:pt x="65" y="674"/>
                    <a:pt x="55" y="677"/>
                    <a:pt x="53" y="680"/>
                  </a:cubicBezTo>
                  <a:cubicBezTo>
                    <a:pt x="47" y="689"/>
                    <a:pt x="45" y="698"/>
                    <a:pt x="45" y="710"/>
                  </a:cubicBezTo>
                  <a:cubicBezTo>
                    <a:pt x="45" y="710"/>
                    <a:pt x="45" y="710"/>
                    <a:pt x="45" y="710"/>
                  </a:cubicBezTo>
                  <a:cubicBezTo>
                    <a:pt x="45" y="721"/>
                    <a:pt x="50" y="722"/>
                    <a:pt x="57" y="722"/>
                  </a:cubicBezTo>
                  <a:cubicBezTo>
                    <a:pt x="60" y="722"/>
                    <a:pt x="64" y="722"/>
                    <a:pt x="68" y="722"/>
                  </a:cubicBezTo>
                  <a:cubicBezTo>
                    <a:pt x="84" y="722"/>
                    <a:pt x="92" y="715"/>
                    <a:pt x="105" y="715"/>
                  </a:cubicBezTo>
                  <a:cubicBezTo>
                    <a:pt x="119" y="715"/>
                    <a:pt x="116" y="743"/>
                    <a:pt x="129" y="743"/>
                  </a:cubicBezTo>
                  <a:cubicBezTo>
                    <a:pt x="129" y="764"/>
                    <a:pt x="129" y="764"/>
                    <a:pt x="129" y="764"/>
                  </a:cubicBezTo>
                  <a:cubicBezTo>
                    <a:pt x="129" y="766"/>
                    <a:pt x="131" y="767"/>
                    <a:pt x="132" y="768"/>
                  </a:cubicBezTo>
                  <a:cubicBezTo>
                    <a:pt x="135" y="771"/>
                    <a:pt x="135" y="771"/>
                    <a:pt x="135" y="771"/>
                  </a:cubicBezTo>
                  <a:cubicBezTo>
                    <a:pt x="137" y="771"/>
                    <a:pt x="144" y="768"/>
                    <a:pt x="147" y="768"/>
                  </a:cubicBezTo>
                  <a:cubicBezTo>
                    <a:pt x="159" y="765"/>
                    <a:pt x="160" y="751"/>
                    <a:pt x="172" y="751"/>
                  </a:cubicBezTo>
                  <a:cubicBezTo>
                    <a:pt x="181" y="751"/>
                    <a:pt x="205" y="791"/>
                    <a:pt x="213" y="791"/>
                  </a:cubicBezTo>
                  <a:cubicBezTo>
                    <a:pt x="220" y="791"/>
                    <a:pt x="245" y="779"/>
                    <a:pt x="250" y="774"/>
                  </a:cubicBezTo>
                  <a:cubicBezTo>
                    <a:pt x="249" y="774"/>
                    <a:pt x="235" y="772"/>
                    <a:pt x="235" y="772"/>
                  </a:cubicBezTo>
                  <a:cubicBezTo>
                    <a:pt x="233" y="772"/>
                    <a:pt x="226" y="771"/>
                    <a:pt x="226" y="764"/>
                  </a:cubicBezTo>
                  <a:cubicBezTo>
                    <a:pt x="226" y="760"/>
                    <a:pt x="264" y="746"/>
                    <a:pt x="279" y="740"/>
                  </a:cubicBezTo>
                  <a:cubicBezTo>
                    <a:pt x="279" y="740"/>
                    <a:pt x="272" y="748"/>
                    <a:pt x="269" y="749"/>
                  </a:cubicBezTo>
                  <a:cubicBezTo>
                    <a:pt x="270" y="753"/>
                    <a:pt x="284" y="767"/>
                    <a:pt x="253" y="775"/>
                  </a:cubicBezTo>
                  <a:cubicBezTo>
                    <a:pt x="267" y="806"/>
                    <a:pt x="327" y="801"/>
                    <a:pt x="327" y="842"/>
                  </a:cubicBezTo>
                  <a:cubicBezTo>
                    <a:pt x="329" y="842"/>
                    <a:pt x="329" y="842"/>
                    <a:pt x="329" y="842"/>
                  </a:cubicBezTo>
                  <a:cubicBezTo>
                    <a:pt x="332" y="841"/>
                    <a:pt x="336"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57" y="840"/>
                    <a:pt x="356" y="850"/>
                    <a:pt x="362" y="861"/>
                  </a:cubicBezTo>
                  <a:cubicBezTo>
                    <a:pt x="363" y="863"/>
                    <a:pt x="373" y="869"/>
                    <a:pt x="374" y="869"/>
                  </a:cubicBezTo>
                  <a:cubicBezTo>
                    <a:pt x="384" y="872"/>
                    <a:pt x="386" y="888"/>
                    <a:pt x="401" y="888"/>
                  </a:cubicBezTo>
                  <a:cubicBezTo>
                    <a:pt x="412" y="888"/>
                    <a:pt x="412" y="879"/>
                    <a:pt x="420" y="876"/>
                  </a:cubicBezTo>
                  <a:cubicBezTo>
                    <a:pt x="424" y="875"/>
                    <a:pt x="423" y="875"/>
                    <a:pt x="427" y="875"/>
                  </a:cubicBezTo>
                  <a:cubicBezTo>
                    <a:pt x="429" y="878"/>
                    <a:pt x="429" y="882"/>
                    <a:pt x="431" y="884"/>
                  </a:cubicBezTo>
                  <a:cubicBezTo>
                    <a:pt x="431" y="884"/>
                    <a:pt x="431" y="884"/>
                    <a:pt x="431" y="884"/>
                  </a:cubicBezTo>
                  <a:cubicBezTo>
                    <a:pt x="431" y="884"/>
                    <a:pt x="431" y="885"/>
                    <a:pt x="431" y="885"/>
                  </a:cubicBezTo>
                  <a:cubicBezTo>
                    <a:pt x="431" y="886"/>
                    <a:pt x="431" y="887"/>
                    <a:pt x="431" y="887"/>
                  </a:cubicBezTo>
                  <a:cubicBezTo>
                    <a:pt x="438" y="888"/>
                    <a:pt x="438" y="888"/>
                    <a:pt x="438" y="888"/>
                  </a:cubicBezTo>
                  <a:cubicBezTo>
                    <a:pt x="445" y="880"/>
                    <a:pt x="445" y="867"/>
                    <a:pt x="453" y="863"/>
                  </a:cubicBezTo>
                  <a:cubicBezTo>
                    <a:pt x="439" y="855"/>
                    <a:pt x="417" y="823"/>
                    <a:pt x="417" y="805"/>
                  </a:cubicBezTo>
                  <a:cubicBezTo>
                    <a:pt x="417" y="800"/>
                    <a:pt x="405" y="792"/>
                    <a:pt x="405" y="784"/>
                  </a:cubicBezTo>
                  <a:cubicBezTo>
                    <a:pt x="405" y="782"/>
                    <a:pt x="415" y="762"/>
                    <a:pt x="418" y="759"/>
                  </a:cubicBezTo>
                  <a:cubicBezTo>
                    <a:pt x="418" y="759"/>
                    <a:pt x="419" y="759"/>
                    <a:pt x="419" y="759"/>
                  </a:cubicBezTo>
                  <a:cubicBezTo>
                    <a:pt x="423" y="759"/>
                    <a:pt x="437" y="751"/>
                    <a:pt x="438" y="751"/>
                  </a:cubicBezTo>
                  <a:cubicBezTo>
                    <a:pt x="452" y="746"/>
                    <a:pt x="460" y="742"/>
                    <a:pt x="478" y="742"/>
                  </a:cubicBezTo>
                  <a:cubicBezTo>
                    <a:pt x="506" y="742"/>
                    <a:pt x="511" y="756"/>
                    <a:pt x="522" y="772"/>
                  </a:cubicBezTo>
                  <a:cubicBezTo>
                    <a:pt x="519" y="774"/>
                    <a:pt x="516" y="775"/>
                    <a:pt x="512" y="775"/>
                  </a:cubicBezTo>
                  <a:cubicBezTo>
                    <a:pt x="506" y="775"/>
                    <a:pt x="500" y="772"/>
                    <a:pt x="494" y="772"/>
                  </a:cubicBezTo>
                  <a:cubicBezTo>
                    <a:pt x="480" y="772"/>
                    <a:pt x="459" y="785"/>
                    <a:pt x="457" y="785"/>
                  </a:cubicBezTo>
                  <a:cubicBezTo>
                    <a:pt x="457" y="785"/>
                    <a:pt x="457" y="785"/>
                    <a:pt x="457" y="785"/>
                  </a:cubicBezTo>
                  <a:cubicBezTo>
                    <a:pt x="457" y="796"/>
                    <a:pt x="466" y="795"/>
                    <a:pt x="469" y="801"/>
                  </a:cubicBezTo>
                  <a:cubicBezTo>
                    <a:pt x="479" y="819"/>
                    <a:pt x="493" y="825"/>
                    <a:pt x="493" y="846"/>
                  </a:cubicBezTo>
                  <a:cubicBezTo>
                    <a:pt x="497" y="844"/>
                    <a:pt x="507" y="839"/>
                    <a:pt x="511" y="838"/>
                  </a:cubicBezTo>
                  <a:cubicBezTo>
                    <a:pt x="512" y="846"/>
                    <a:pt x="520" y="850"/>
                    <a:pt x="520" y="858"/>
                  </a:cubicBezTo>
                  <a:cubicBezTo>
                    <a:pt x="504" y="858"/>
                    <a:pt x="504" y="858"/>
                    <a:pt x="504" y="858"/>
                  </a:cubicBezTo>
                  <a:cubicBezTo>
                    <a:pt x="499" y="858"/>
                    <a:pt x="495" y="863"/>
                    <a:pt x="494" y="871"/>
                  </a:cubicBezTo>
                  <a:cubicBezTo>
                    <a:pt x="505" y="873"/>
                    <a:pt x="512" y="883"/>
                    <a:pt x="512" y="894"/>
                  </a:cubicBezTo>
                  <a:cubicBezTo>
                    <a:pt x="512" y="899"/>
                    <a:pt x="508" y="901"/>
                    <a:pt x="508" y="906"/>
                  </a:cubicBezTo>
                  <a:cubicBezTo>
                    <a:pt x="508" y="910"/>
                    <a:pt x="513" y="916"/>
                    <a:pt x="514" y="917"/>
                  </a:cubicBezTo>
                  <a:cubicBezTo>
                    <a:pt x="514" y="912"/>
                    <a:pt x="520" y="912"/>
                    <a:pt x="525" y="910"/>
                  </a:cubicBezTo>
                  <a:cubicBezTo>
                    <a:pt x="531" y="908"/>
                    <a:pt x="529" y="906"/>
                    <a:pt x="535" y="904"/>
                  </a:cubicBezTo>
                  <a:cubicBezTo>
                    <a:pt x="545" y="900"/>
                    <a:pt x="551" y="903"/>
                    <a:pt x="559" y="897"/>
                  </a:cubicBezTo>
                  <a:cubicBezTo>
                    <a:pt x="570" y="904"/>
                    <a:pt x="577" y="904"/>
                    <a:pt x="588" y="908"/>
                  </a:cubicBezTo>
                  <a:cubicBezTo>
                    <a:pt x="601" y="912"/>
                    <a:pt x="605" y="924"/>
                    <a:pt x="620" y="924"/>
                  </a:cubicBezTo>
                  <a:cubicBezTo>
                    <a:pt x="621" y="927"/>
                    <a:pt x="624" y="928"/>
                    <a:pt x="625" y="930"/>
                  </a:cubicBezTo>
                  <a:cubicBezTo>
                    <a:pt x="625" y="930"/>
                    <a:pt x="625" y="930"/>
                    <a:pt x="625" y="930"/>
                  </a:cubicBezTo>
                  <a:cubicBezTo>
                    <a:pt x="626" y="933"/>
                    <a:pt x="625" y="937"/>
                    <a:pt x="626" y="941"/>
                  </a:cubicBezTo>
                  <a:cubicBezTo>
                    <a:pt x="626" y="943"/>
                    <a:pt x="626" y="946"/>
                    <a:pt x="627" y="949"/>
                  </a:cubicBezTo>
                  <a:cubicBezTo>
                    <a:pt x="629" y="947"/>
                    <a:pt x="630" y="947"/>
                    <a:pt x="632" y="947"/>
                  </a:cubicBezTo>
                  <a:cubicBezTo>
                    <a:pt x="636" y="947"/>
                    <a:pt x="639" y="952"/>
                    <a:pt x="643" y="952"/>
                  </a:cubicBezTo>
                  <a:cubicBezTo>
                    <a:pt x="649" y="952"/>
                    <a:pt x="652" y="946"/>
                    <a:pt x="655" y="943"/>
                  </a:cubicBezTo>
                  <a:cubicBezTo>
                    <a:pt x="659" y="939"/>
                    <a:pt x="666" y="939"/>
                    <a:pt x="670" y="935"/>
                  </a:cubicBezTo>
                  <a:cubicBezTo>
                    <a:pt x="679" y="926"/>
                    <a:pt x="680" y="912"/>
                    <a:pt x="693" y="912"/>
                  </a:cubicBezTo>
                  <a:cubicBezTo>
                    <a:pt x="698" y="912"/>
                    <a:pt x="697" y="914"/>
                    <a:pt x="702" y="914"/>
                  </a:cubicBezTo>
                  <a:cubicBezTo>
                    <a:pt x="702" y="914"/>
                    <a:pt x="702" y="914"/>
                    <a:pt x="702" y="914"/>
                  </a:cubicBezTo>
                  <a:cubicBezTo>
                    <a:pt x="702" y="914"/>
                    <a:pt x="702" y="914"/>
                    <a:pt x="702" y="914"/>
                  </a:cubicBezTo>
                  <a:cubicBezTo>
                    <a:pt x="702" y="917"/>
                    <a:pt x="705" y="918"/>
                    <a:pt x="708" y="918"/>
                  </a:cubicBezTo>
                  <a:cubicBezTo>
                    <a:pt x="708" y="918"/>
                    <a:pt x="708" y="918"/>
                    <a:pt x="708" y="918"/>
                  </a:cubicBezTo>
                  <a:cubicBezTo>
                    <a:pt x="708" y="918"/>
                    <a:pt x="708" y="918"/>
                    <a:pt x="708" y="918"/>
                  </a:cubicBezTo>
                  <a:cubicBezTo>
                    <a:pt x="708" y="918"/>
                    <a:pt x="708" y="918"/>
                    <a:pt x="708" y="918"/>
                  </a:cubicBezTo>
                  <a:cubicBezTo>
                    <a:pt x="710" y="918"/>
                    <a:pt x="713" y="917"/>
                    <a:pt x="715" y="917"/>
                  </a:cubicBezTo>
                  <a:cubicBezTo>
                    <a:pt x="716" y="917"/>
                    <a:pt x="718" y="916"/>
                    <a:pt x="719" y="916"/>
                  </a:cubicBezTo>
                  <a:cubicBezTo>
                    <a:pt x="723" y="916"/>
                    <a:pt x="724" y="922"/>
                    <a:pt x="729" y="922"/>
                  </a:cubicBezTo>
                  <a:cubicBezTo>
                    <a:pt x="739" y="922"/>
                    <a:pt x="747" y="916"/>
                    <a:pt x="751" y="909"/>
                  </a:cubicBezTo>
                  <a:cubicBezTo>
                    <a:pt x="751" y="909"/>
                    <a:pt x="751" y="909"/>
                    <a:pt x="751" y="909"/>
                  </a:cubicBezTo>
                  <a:cubicBezTo>
                    <a:pt x="751" y="909"/>
                    <a:pt x="751" y="909"/>
                    <a:pt x="751" y="909"/>
                  </a:cubicBezTo>
                  <a:cubicBezTo>
                    <a:pt x="752" y="909"/>
                    <a:pt x="752" y="909"/>
                    <a:pt x="752" y="909"/>
                  </a:cubicBezTo>
                  <a:cubicBezTo>
                    <a:pt x="752" y="909"/>
                    <a:pt x="752" y="909"/>
                    <a:pt x="752" y="909"/>
                  </a:cubicBezTo>
                  <a:cubicBezTo>
                    <a:pt x="752" y="909"/>
                    <a:pt x="752" y="909"/>
                    <a:pt x="752" y="909"/>
                  </a:cubicBezTo>
                  <a:cubicBezTo>
                    <a:pt x="752" y="909"/>
                    <a:pt x="752" y="909"/>
                    <a:pt x="752" y="909"/>
                  </a:cubicBezTo>
                  <a:cubicBezTo>
                    <a:pt x="753" y="909"/>
                    <a:pt x="753" y="909"/>
                    <a:pt x="753" y="909"/>
                  </a:cubicBezTo>
                  <a:cubicBezTo>
                    <a:pt x="754" y="909"/>
                    <a:pt x="754" y="909"/>
                    <a:pt x="754" y="909"/>
                  </a:cubicBezTo>
                  <a:cubicBezTo>
                    <a:pt x="759" y="909"/>
                    <a:pt x="761" y="896"/>
                    <a:pt x="772" y="896"/>
                  </a:cubicBezTo>
                  <a:cubicBezTo>
                    <a:pt x="777" y="896"/>
                    <a:pt x="777" y="901"/>
                    <a:pt x="777" y="907"/>
                  </a:cubicBezTo>
                  <a:cubicBezTo>
                    <a:pt x="777" y="908"/>
                    <a:pt x="777" y="910"/>
                    <a:pt x="777" y="912"/>
                  </a:cubicBezTo>
                  <a:cubicBezTo>
                    <a:pt x="777" y="918"/>
                    <a:pt x="778" y="924"/>
                    <a:pt x="783" y="924"/>
                  </a:cubicBezTo>
                  <a:cubicBezTo>
                    <a:pt x="796" y="924"/>
                    <a:pt x="800" y="915"/>
                    <a:pt x="810" y="915"/>
                  </a:cubicBezTo>
                  <a:cubicBezTo>
                    <a:pt x="817" y="915"/>
                    <a:pt x="821" y="915"/>
                    <a:pt x="828" y="916"/>
                  </a:cubicBezTo>
                  <a:cubicBezTo>
                    <a:pt x="828" y="916"/>
                    <a:pt x="828" y="916"/>
                    <a:pt x="828" y="916"/>
                  </a:cubicBezTo>
                  <a:cubicBezTo>
                    <a:pt x="828" y="916"/>
                    <a:pt x="828" y="916"/>
                    <a:pt x="828" y="916"/>
                  </a:cubicBezTo>
                  <a:cubicBezTo>
                    <a:pt x="829" y="914"/>
                    <a:pt x="829" y="914"/>
                    <a:pt x="829" y="914"/>
                  </a:cubicBezTo>
                  <a:cubicBezTo>
                    <a:pt x="827" y="901"/>
                    <a:pt x="824" y="898"/>
                    <a:pt x="810" y="895"/>
                  </a:cubicBezTo>
                  <a:cubicBezTo>
                    <a:pt x="810" y="895"/>
                    <a:pt x="810" y="895"/>
                    <a:pt x="810" y="895"/>
                  </a:cubicBezTo>
                  <a:cubicBezTo>
                    <a:pt x="810" y="895"/>
                    <a:pt x="810" y="895"/>
                    <a:pt x="810" y="895"/>
                  </a:cubicBezTo>
                  <a:cubicBezTo>
                    <a:pt x="812" y="885"/>
                    <a:pt x="823" y="861"/>
                    <a:pt x="831" y="861"/>
                  </a:cubicBezTo>
                  <a:cubicBezTo>
                    <a:pt x="880" y="861"/>
                    <a:pt x="913" y="835"/>
                    <a:pt x="913" y="776"/>
                  </a:cubicBezTo>
                  <a:cubicBezTo>
                    <a:pt x="913" y="776"/>
                    <a:pt x="913" y="776"/>
                    <a:pt x="913" y="776"/>
                  </a:cubicBezTo>
                  <a:cubicBezTo>
                    <a:pt x="923" y="775"/>
                    <a:pt x="929" y="770"/>
                    <a:pt x="934" y="764"/>
                  </a:cubicBezTo>
                  <a:cubicBezTo>
                    <a:pt x="943" y="754"/>
                    <a:pt x="947" y="742"/>
                    <a:pt x="957" y="742"/>
                  </a:cubicBezTo>
                  <a:cubicBezTo>
                    <a:pt x="957" y="742"/>
                    <a:pt x="957" y="742"/>
                    <a:pt x="957" y="742"/>
                  </a:cubicBezTo>
                  <a:cubicBezTo>
                    <a:pt x="957" y="742"/>
                    <a:pt x="957" y="742"/>
                    <a:pt x="957" y="742"/>
                  </a:cubicBezTo>
                  <a:cubicBezTo>
                    <a:pt x="957" y="742"/>
                    <a:pt x="957" y="742"/>
                    <a:pt x="957" y="742"/>
                  </a:cubicBezTo>
                  <a:cubicBezTo>
                    <a:pt x="957" y="742"/>
                    <a:pt x="957" y="742"/>
                    <a:pt x="957" y="742"/>
                  </a:cubicBezTo>
                  <a:cubicBezTo>
                    <a:pt x="957" y="742"/>
                    <a:pt x="958" y="742"/>
                    <a:pt x="958" y="742"/>
                  </a:cubicBezTo>
                  <a:cubicBezTo>
                    <a:pt x="958" y="742"/>
                    <a:pt x="958" y="742"/>
                    <a:pt x="958" y="742"/>
                  </a:cubicBezTo>
                  <a:cubicBezTo>
                    <a:pt x="958" y="742"/>
                    <a:pt x="958" y="742"/>
                    <a:pt x="958" y="742"/>
                  </a:cubicBezTo>
                  <a:cubicBezTo>
                    <a:pt x="962" y="742"/>
                    <a:pt x="965" y="743"/>
                    <a:pt x="967" y="743"/>
                  </a:cubicBezTo>
                  <a:cubicBezTo>
                    <a:pt x="967" y="743"/>
                    <a:pt x="967" y="743"/>
                    <a:pt x="967" y="743"/>
                  </a:cubicBezTo>
                  <a:cubicBezTo>
                    <a:pt x="967" y="743"/>
                    <a:pt x="967" y="743"/>
                    <a:pt x="967" y="743"/>
                  </a:cubicBezTo>
                  <a:cubicBezTo>
                    <a:pt x="998" y="743"/>
                    <a:pt x="985" y="718"/>
                    <a:pt x="992" y="711"/>
                  </a:cubicBezTo>
                  <a:cubicBezTo>
                    <a:pt x="992" y="711"/>
                    <a:pt x="992" y="711"/>
                    <a:pt x="992" y="711"/>
                  </a:cubicBezTo>
                  <a:cubicBezTo>
                    <a:pt x="992" y="711"/>
                    <a:pt x="992" y="711"/>
                    <a:pt x="992" y="710"/>
                  </a:cubicBezTo>
                  <a:cubicBezTo>
                    <a:pt x="992" y="710"/>
                    <a:pt x="992" y="710"/>
                    <a:pt x="992" y="710"/>
                  </a:cubicBezTo>
                  <a:cubicBezTo>
                    <a:pt x="992" y="710"/>
                    <a:pt x="992" y="710"/>
                    <a:pt x="993" y="710"/>
                  </a:cubicBezTo>
                  <a:cubicBezTo>
                    <a:pt x="1014" y="692"/>
                    <a:pt x="1046" y="691"/>
                    <a:pt x="1072" y="676"/>
                  </a:cubicBezTo>
                  <a:cubicBezTo>
                    <a:pt x="1075" y="674"/>
                    <a:pt x="1084" y="663"/>
                    <a:pt x="1093" y="663"/>
                  </a:cubicBezTo>
                  <a:cubicBezTo>
                    <a:pt x="1107" y="663"/>
                    <a:pt x="1129" y="679"/>
                    <a:pt x="1151" y="679"/>
                  </a:cubicBezTo>
                  <a:cubicBezTo>
                    <a:pt x="1180" y="679"/>
                    <a:pt x="1174" y="639"/>
                    <a:pt x="1191" y="639"/>
                  </a:cubicBezTo>
                  <a:cubicBezTo>
                    <a:pt x="1200" y="639"/>
                    <a:pt x="1232" y="644"/>
                    <a:pt x="1235" y="652"/>
                  </a:cubicBezTo>
                  <a:cubicBezTo>
                    <a:pt x="1235" y="652"/>
                    <a:pt x="1235" y="652"/>
                    <a:pt x="1235" y="652"/>
                  </a:cubicBezTo>
                  <a:cubicBezTo>
                    <a:pt x="1235" y="652"/>
                    <a:pt x="1235" y="652"/>
                    <a:pt x="1235" y="652"/>
                  </a:cubicBezTo>
                  <a:cubicBezTo>
                    <a:pt x="1236" y="653"/>
                    <a:pt x="1236" y="653"/>
                    <a:pt x="1236" y="653"/>
                  </a:cubicBezTo>
                  <a:cubicBezTo>
                    <a:pt x="1236" y="653"/>
                    <a:pt x="1236" y="653"/>
                    <a:pt x="1236" y="653"/>
                  </a:cubicBezTo>
                  <a:cubicBezTo>
                    <a:pt x="1236" y="653"/>
                    <a:pt x="1236" y="653"/>
                    <a:pt x="1236" y="653"/>
                  </a:cubicBezTo>
                  <a:cubicBezTo>
                    <a:pt x="1242" y="669"/>
                    <a:pt x="1250" y="673"/>
                    <a:pt x="1258" y="673"/>
                  </a:cubicBezTo>
                  <a:cubicBezTo>
                    <a:pt x="1258" y="673"/>
                    <a:pt x="1258" y="673"/>
                    <a:pt x="1258" y="673"/>
                  </a:cubicBezTo>
                  <a:cubicBezTo>
                    <a:pt x="1258" y="673"/>
                    <a:pt x="1258" y="673"/>
                    <a:pt x="1258" y="673"/>
                  </a:cubicBezTo>
                  <a:cubicBezTo>
                    <a:pt x="1263" y="673"/>
                    <a:pt x="1268" y="671"/>
                    <a:pt x="1273" y="670"/>
                  </a:cubicBezTo>
                  <a:cubicBezTo>
                    <a:pt x="1276" y="669"/>
                    <a:pt x="1280" y="668"/>
                    <a:pt x="1283" y="668"/>
                  </a:cubicBezTo>
                  <a:cubicBezTo>
                    <a:pt x="1283" y="668"/>
                    <a:pt x="1283" y="668"/>
                    <a:pt x="1283" y="668"/>
                  </a:cubicBezTo>
                  <a:cubicBezTo>
                    <a:pt x="1316" y="668"/>
                    <a:pt x="1325" y="694"/>
                    <a:pt x="1359" y="694"/>
                  </a:cubicBezTo>
                  <a:cubicBezTo>
                    <a:pt x="1359" y="694"/>
                    <a:pt x="1359" y="694"/>
                    <a:pt x="1359" y="694"/>
                  </a:cubicBezTo>
                  <a:cubicBezTo>
                    <a:pt x="1369" y="694"/>
                    <a:pt x="1380" y="691"/>
                    <a:pt x="1392" y="688"/>
                  </a:cubicBezTo>
                  <a:cubicBezTo>
                    <a:pt x="1407" y="683"/>
                    <a:pt x="1424" y="677"/>
                    <a:pt x="1441" y="677"/>
                  </a:cubicBezTo>
                  <a:cubicBezTo>
                    <a:pt x="1441" y="677"/>
                    <a:pt x="1441" y="677"/>
                    <a:pt x="1441" y="677"/>
                  </a:cubicBezTo>
                  <a:cubicBezTo>
                    <a:pt x="1441" y="677"/>
                    <a:pt x="1441" y="677"/>
                    <a:pt x="1441" y="677"/>
                  </a:cubicBezTo>
                  <a:cubicBezTo>
                    <a:pt x="1441" y="677"/>
                    <a:pt x="1441" y="677"/>
                    <a:pt x="1441" y="677"/>
                  </a:cubicBezTo>
                  <a:cubicBezTo>
                    <a:pt x="1441" y="677"/>
                    <a:pt x="1441" y="677"/>
                    <a:pt x="1441" y="677"/>
                  </a:cubicBezTo>
                  <a:cubicBezTo>
                    <a:pt x="1449" y="677"/>
                    <a:pt x="1457" y="678"/>
                    <a:pt x="1465" y="681"/>
                  </a:cubicBezTo>
                  <a:cubicBezTo>
                    <a:pt x="1465" y="681"/>
                    <a:pt x="1465" y="681"/>
                    <a:pt x="1465" y="681"/>
                  </a:cubicBezTo>
                  <a:cubicBezTo>
                    <a:pt x="1465" y="681"/>
                    <a:pt x="1465" y="681"/>
                    <a:pt x="1465" y="681"/>
                  </a:cubicBezTo>
                  <a:cubicBezTo>
                    <a:pt x="1470" y="683"/>
                    <a:pt x="1474" y="684"/>
                    <a:pt x="1478" y="684"/>
                  </a:cubicBezTo>
                  <a:cubicBezTo>
                    <a:pt x="1478" y="684"/>
                    <a:pt x="1478" y="684"/>
                    <a:pt x="1478" y="684"/>
                  </a:cubicBezTo>
                  <a:cubicBezTo>
                    <a:pt x="1478" y="684"/>
                    <a:pt x="1478" y="684"/>
                    <a:pt x="1478" y="684"/>
                  </a:cubicBezTo>
                  <a:cubicBezTo>
                    <a:pt x="1501" y="684"/>
                    <a:pt x="1502" y="651"/>
                    <a:pt x="1519" y="630"/>
                  </a:cubicBezTo>
                  <a:cubicBezTo>
                    <a:pt x="1527" y="620"/>
                    <a:pt x="1538" y="613"/>
                    <a:pt x="1557" y="613"/>
                  </a:cubicBezTo>
                  <a:cubicBezTo>
                    <a:pt x="1557" y="613"/>
                    <a:pt x="1557" y="613"/>
                    <a:pt x="1557" y="613"/>
                  </a:cubicBezTo>
                  <a:cubicBezTo>
                    <a:pt x="1604" y="613"/>
                    <a:pt x="1603" y="650"/>
                    <a:pt x="1621" y="679"/>
                  </a:cubicBezTo>
                  <a:cubicBezTo>
                    <a:pt x="1628" y="690"/>
                    <a:pt x="1651" y="691"/>
                    <a:pt x="1660" y="700"/>
                  </a:cubicBezTo>
                  <a:cubicBezTo>
                    <a:pt x="1667" y="707"/>
                    <a:pt x="1674" y="726"/>
                    <a:pt x="1689" y="726"/>
                  </a:cubicBezTo>
                  <a:cubicBezTo>
                    <a:pt x="1707" y="726"/>
                    <a:pt x="1710" y="710"/>
                    <a:pt x="1732" y="710"/>
                  </a:cubicBezTo>
                  <a:cubicBezTo>
                    <a:pt x="1732" y="724"/>
                    <a:pt x="1732" y="724"/>
                    <a:pt x="1732" y="724"/>
                  </a:cubicBezTo>
                  <a:cubicBezTo>
                    <a:pt x="1732" y="724"/>
                    <a:pt x="1732" y="724"/>
                    <a:pt x="1732" y="724"/>
                  </a:cubicBezTo>
                  <a:cubicBezTo>
                    <a:pt x="1720" y="735"/>
                    <a:pt x="1716" y="763"/>
                    <a:pt x="1703" y="771"/>
                  </a:cubicBezTo>
                  <a:cubicBezTo>
                    <a:pt x="1692" y="777"/>
                    <a:pt x="1675" y="779"/>
                    <a:pt x="1675" y="782"/>
                  </a:cubicBezTo>
                  <a:cubicBezTo>
                    <a:pt x="1675" y="783"/>
                    <a:pt x="1675" y="784"/>
                    <a:pt x="1676" y="784"/>
                  </a:cubicBezTo>
                  <a:cubicBezTo>
                    <a:pt x="1682" y="788"/>
                    <a:pt x="1683" y="792"/>
                    <a:pt x="1683" y="797"/>
                  </a:cubicBezTo>
                  <a:cubicBezTo>
                    <a:pt x="1683" y="808"/>
                    <a:pt x="1674" y="819"/>
                    <a:pt x="1674" y="819"/>
                  </a:cubicBezTo>
                  <a:cubicBezTo>
                    <a:pt x="1674" y="819"/>
                    <a:pt x="1694" y="824"/>
                    <a:pt x="1711" y="824"/>
                  </a:cubicBezTo>
                  <a:cubicBezTo>
                    <a:pt x="1741" y="824"/>
                    <a:pt x="1769" y="760"/>
                    <a:pt x="1790" y="739"/>
                  </a:cubicBezTo>
                  <a:cubicBezTo>
                    <a:pt x="1799" y="731"/>
                    <a:pt x="1810" y="714"/>
                    <a:pt x="1813" y="700"/>
                  </a:cubicBezTo>
                  <a:cubicBezTo>
                    <a:pt x="1817" y="684"/>
                    <a:pt x="1811" y="675"/>
                    <a:pt x="1819" y="660"/>
                  </a:cubicBezTo>
                  <a:cubicBezTo>
                    <a:pt x="1822" y="655"/>
                    <a:pt x="1828" y="643"/>
                    <a:pt x="1828" y="631"/>
                  </a:cubicBezTo>
                  <a:cubicBezTo>
                    <a:pt x="1828" y="618"/>
                    <a:pt x="1811" y="595"/>
                    <a:pt x="1799" y="595"/>
                  </a:cubicBezTo>
                  <a:cubicBezTo>
                    <a:pt x="1798" y="595"/>
                    <a:pt x="1796" y="596"/>
                    <a:pt x="1795" y="597"/>
                  </a:cubicBezTo>
                  <a:cubicBezTo>
                    <a:pt x="1787" y="603"/>
                    <a:pt x="1781" y="605"/>
                    <a:pt x="1775" y="605"/>
                  </a:cubicBezTo>
                  <a:cubicBezTo>
                    <a:pt x="1757" y="605"/>
                    <a:pt x="1748" y="583"/>
                    <a:pt x="1748" y="581"/>
                  </a:cubicBezTo>
                  <a:cubicBezTo>
                    <a:pt x="1748" y="566"/>
                    <a:pt x="1776" y="550"/>
                    <a:pt x="1787" y="539"/>
                  </a:cubicBezTo>
                  <a:cubicBezTo>
                    <a:pt x="1803" y="522"/>
                    <a:pt x="1825" y="495"/>
                    <a:pt x="1848" y="489"/>
                  </a:cubicBezTo>
                  <a:cubicBezTo>
                    <a:pt x="1868" y="483"/>
                    <a:pt x="1931" y="478"/>
                    <a:pt x="1948" y="478"/>
                  </a:cubicBezTo>
                  <a:cubicBezTo>
                    <a:pt x="1970" y="478"/>
                    <a:pt x="1980" y="489"/>
                    <a:pt x="1993" y="489"/>
                  </a:cubicBezTo>
                  <a:cubicBezTo>
                    <a:pt x="2000" y="489"/>
                    <a:pt x="2005" y="489"/>
                    <a:pt x="2022" y="489"/>
                  </a:cubicBezTo>
                  <a:cubicBezTo>
                    <a:pt x="2031" y="454"/>
                    <a:pt x="2046" y="433"/>
                    <a:pt x="2083" y="433"/>
                  </a:cubicBezTo>
                  <a:cubicBezTo>
                    <a:pt x="2089" y="433"/>
                    <a:pt x="2093" y="432"/>
                    <a:pt x="2100" y="432"/>
                  </a:cubicBezTo>
                  <a:cubicBezTo>
                    <a:pt x="2104" y="432"/>
                    <a:pt x="2108" y="432"/>
                    <a:pt x="2114" y="433"/>
                  </a:cubicBezTo>
                  <a:cubicBezTo>
                    <a:pt x="2109" y="437"/>
                    <a:pt x="2106" y="454"/>
                    <a:pt x="2115" y="454"/>
                  </a:cubicBezTo>
                  <a:cubicBezTo>
                    <a:pt x="2121" y="454"/>
                    <a:pt x="2135" y="445"/>
                    <a:pt x="2159" y="415"/>
                  </a:cubicBezTo>
                  <a:cubicBezTo>
                    <a:pt x="2160" y="415"/>
                    <a:pt x="2160" y="415"/>
                    <a:pt x="2160" y="415"/>
                  </a:cubicBezTo>
                  <a:cubicBezTo>
                    <a:pt x="2167" y="415"/>
                    <a:pt x="2191" y="426"/>
                    <a:pt x="2151" y="452"/>
                  </a:cubicBezTo>
                  <a:cubicBezTo>
                    <a:pt x="2137" y="461"/>
                    <a:pt x="2124" y="456"/>
                    <a:pt x="2114" y="470"/>
                  </a:cubicBezTo>
                  <a:cubicBezTo>
                    <a:pt x="2103" y="486"/>
                    <a:pt x="2093" y="506"/>
                    <a:pt x="2078" y="515"/>
                  </a:cubicBezTo>
                  <a:cubicBezTo>
                    <a:pt x="2064" y="522"/>
                    <a:pt x="2046" y="534"/>
                    <a:pt x="2046" y="557"/>
                  </a:cubicBezTo>
                  <a:cubicBezTo>
                    <a:pt x="2046" y="577"/>
                    <a:pt x="2052" y="641"/>
                    <a:pt x="2067" y="652"/>
                  </a:cubicBezTo>
                  <a:cubicBezTo>
                    <a:pt x="2078" y="636"/>
                    <a:pt x="2085" y="607"/>
                    <a:pt x="2107" y="602"/>
                  </a:cubicBezTo>
                  <a:cubicBezTo>
                    <a:pt x="2104" y="587"/>
                    <a:pt x="2128" y="584"/>
                    <a:pt x="2128" y="573"/>
                  </a:cubicBezTo>
                  <a:cubicBezTo>
                    <a:pt x="2128" y="556"/>
                    <a:pt x="2146" y="551"/>
                    <a:pt x="2146" y="541"/>
                  </a:cubicBezTo>
                  <a:cubicBezTo>
                    <a:pt x="2146" y="535"/>
                    <a:pt x="2141" y="529"/>
                    <a:pt x="2146" y="518"/>
                  </a:cubicBezTo>
                  <a:cubicBezTo>
                    <a:pt x="2167" y="474"/>
                    <a:pt x="2186" y="462"/>
                    <a:pt x="2203" y="462"/>
                  </a:cubicBezTo>
                  <a:cubicBezTo>
                    <a:pt x="2221" y="462"/>
                    <a:pt x="2236" y="475"/>
                    <a:pt x="2244" y="475"/>
                  </a:cubicBezTo>
                  <a:cubicBezTo>
                    <a:pt x="2291" y="475"/>
                    <a:pt x="2324" y="415"/>
                    <a:pt x="2365" y="415"/>
                  </a:cubicBezTo>
                  <a:cubicBezTo>
                    <a:pt x="2444" y="413"/>
                    <a:pt x="2381" y="384"/>
                    <a:pt x="2381" y="375"/>
                  </a:cubicBezTo>
                  <a:cubicBezTo>
                    <a:pt x="2381" y="352"/>
                    <a:pt x="2412" y="356"/>
                    <a:pt x="2418" y="343"/>
                  </a:cubicBezTo>
                  <a:cubicBezTo>
                    <a:pt x="2421" y="338"/>
                    <a:pt x="2415" y="325"/>
                    <a:pt x="2426" y="325"/>
                  </a:cubicBezTo>
                  <a:cubicBezTo>
                    <a:pt x="2459" y="325"/>
                    <a:pt x="2487" y="370"/>
                    <a:pt x="2510" y="370"/>
                  </a:cubicBezTo>
                  <a:cubicBezTo>
                    <a:pt x="2521" y="370"/>
                    <a:pt x="2523" y="350"/>
                    <a:pt x="2529" y="343"/>
                  </a:cubicBezTo>
                  <a:cubicBezTo>
                    <a:pt x="2538" y="333"/>
                    <a:pt x="2546" y="334"/>
                    <a:pt x="2561" y="329"/>
                  </a:cubicBezTo>
                  <a:cubicBezTo>
                    <a:pt x="2542" y="304"/>
                    <a:pt x="2480" y="290"/>
                    <a:pt x="2450" y="272"/>
                  </a:cubicBezTo>
                  <a:cubicBezTo>
                    <a:pt x="2408" y="248"/>
                    <a:pt x="2353" y="222"/>
                    <a:pt x="2291" y="222"/>
                  </a:cubicBezTo>
                  <a:cubicBezTo>
                    <a:pt x="2274" y="222"/>
                    <a:pt x="2263" y="225"/>
                    <a:pt x="2265" y="233"/>
                  </a:cubicBezTo>
                  <a:cubicBezTo>
                    <a:pt x="2270" y="250"/>
                    <a:pt x="2269" y="255"/>
                    <a:pt x="2266" y="255"/>
                  </a:cubicBezTo>
                  <a:cubicBezTo>
                    <a:pt x="2262" y="255"/>
                    <a:pt x="2255" y="250"/>
                    <a:pt x="2248" y="244"/>
                  </a:cubicBezTo>
                  <a:cubicBezTo>
                    <a:pt x="2241" y="238"/>
                    <a:pt x="2234" y="233"/>
                    <a:pt x="2231" y="233"/>
                  </a:cubicBezTo>
                  <a:cubicBezTo>
                    <a:pt x="2231" y="233"/>
                    <a:pt x="2231" y="233"/>
                    <a:pt x="2231" y="233"/>
                  </a:cubicBezTo>
                  <a:cubicBezTo>
                    <a:pt x="2109" y="230"/>
                    <a:pt x="2109" y="230"/>
                    <a:pt x="2109" y="230"/>
                  </a:cubicBezTo>
                  <a:cubicBezTo>
                    <a:pt x="2102" y="202"/>
                    <a:pt x="2084" y="193"/>
                    <a:pt x="2048" y="193"/>
                  </a:cubicBezTo>
                  <a:cubicBezTo>
                    <a:pt x="2037" y="193"/>
                    <a:pt x="2022" y="196"/>
                    <a:pt x="2009" y="196"/>
                  </a:cubicBezTo>
                  <a:cubicBezTo>
                    <a:pt x="2000" y="196"/>
                    <a:pt x="1992" y="194"/>
                    <a:pt x="1988" y="190"/>
                  </a:cubicBezTo>
                  <a:cubicBezTo>
                    <a:pt x="1977" y="181"/>
                    <a:pt x="1977" y="169"/>
                    <a:pt x="1961" y="164"/>
                  </a:cubicBezTo>
                  <a:cubicBezTo>
                    <a:pt x="1929" y="153"/>
                    <a:pt x="1894" y="145"/>
                    <a:pt x="1853" y="145"/>
                  </a:cubicBezTo>
                  <a:cubicBezTo>
                    <a:pt x="1812" y="145"/>
                    <a:pt x="1806" y="167"/>
                    <a:pt x="1803" y="188"/>
                  </a:cubicBezTo>
                  <a:cubicBezTo>
                    <a:pt x="1764" y="188"/>
                    <a:pt x="1745" y="188"/>
                    <a:pt x="1718" y="188"/>
                  </a:cubicBezTo>
                  <a:cubicBezTo>
                    <a:pt x="1704" y="188"/>
                    <a:pt x="1702" y="176"/>
                    <a:pt x="1684" y="174"/>
                  </a:cubicBezTo>
                  <a:cubicBezTo>
                    <a:pt x="1683" y="182"/>
                    <a:pt x="1679" y="198"/>
                    <a:pt x="1671" y="198"/>
                  </a:cubicBezTo>
                  <a:cubicBezTo>
                    <a:pt x="1649" y="198"/>
                    <a:pt x="1639" y="171"/>
                    <a:pt x="1639" y="156"/>
                  </a:cubicBezTo>
                  <a:cubicBezTo>
                    <a:pt x="1639" y="152"/>
                    <a:pt x="1682" y="125"/>
                    <a:pt x="1573" y="116"/>
                  </a:cubicBezTo>
                  <a:cubicBezTo>
                    <a:pt x="1572" y="116"/>
                    <a:pt x="1571" y="116"/>
                    <a:pt x="1570" y="116"/>
                  </a:cubicBezTo>
                  <a:cubicBezTo>
                    <a:pt x="1558" y="116"/>
                    <a:pt x="1552" y="122"/>
                    <a:pt x="1552" y="137"/>
                  </a:cubicBezTo>
                  <a:cubicBezTo>
                    <a:pt x="1494" y="137"/>
                    <a:pt x="1494" y="137"/>
                    <a:pt x="1494" y="137"/>
                  </a:cubicBezTo>
                  <a:cubicBezTo>
                    <a:pt x="1477" y="133"/>
                    <a:pt x="1385" y="122"/>
                    <a:pt x="1374" y="103"/>
                  </a:cubicBezTo>
                  <a:cubicBezTo>
                    <a:pt x="1343" y="128"/>
                    <a:pt x="1329" y="135"/>
                    <a:pt x="1323" y="135"/>
                  </a:cubicBezTo>
                  <a:cubicBezTo>
                    <a:pt x="1315" y="135"/>
                    <a:pt x="1320" y="124"/>
                    <a:pt x="1320" y="124"/>
                  </a:cubicBezTo>
                  <a:cubicBezTo>
                    <a:pt x="1336" y="104"/>
                    <a:pt x="1496" y="61"/>
                    <a:pt x="1365" y="29"/>
                  </a:cubicBezTo>
                  <a:cubicBezTo>
                    <a:pt x="1309" y="29"/>
                    <a:pt x="1309" y="29"/>
                    <a:pt x="1309" y="29"/>
                  </a:cubicBezTo>
                  <a:cubicBezTo>
                    <a:pt x="1304" y="14"/>
                    <a:pt x="1292" y="0"/>
                    <a:pt x="127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15" name="Freeform 95"/>
            <p:cNvSpPr>
              <a:spLocks/>
            </p:cNvSpPr>
            <p:nvPr/>
          </p:nvSpPr>
          <p:spPr bwMode="auto">
            <a:xfrm>
              <a:off x="6051" y="953"/>
              <a:ext cx="2179" cy="1374"/>
            </a:xfrm>
            <a:custGeom>
              <a:avLst/>
              <a:gdLst>
                <a:gd name="T0" fmla="*/ 668 w 922"/>
                <a:gd name="T1" fmla="*/ 71 h 581"/>
                <a:gd name="T2" fmla="*/ 655 w 922"/>
                <a:gd name="T3" fmla="*/ 68 h 581"/>
                <a:gd name="T4" fmla="*/ 631 w 922"/>
                <a:gd name="T5" fmla="*/ 64 h 581"/>
                <a:gd name="T6" fmla="*/ 549 w 922"/>
                <a:gd name="T7" fmla="*/ 81 h 581"/>
                <a:gd name="T8" fmla="*/ 463 w 922"/>
                <a:gd name="T9" fmla="*/ 57 h 581"/>
                <a:gd name="T10" fmla="*/ 448 w 922"/>
                <a:gd name="T11" fmla="*/ 60 h 581"/>
                <a:gd name="T12" fmla="*/ 425 w 922"/>
                <a:gd name="T13" fmla="*/ 39 h 581"/>
                <a:gd name="T14" fmla="*/ 341 w 922"/>
                <a:gd name="T15" fmla="*/ 66 h 581"/>
                <a:gd name="T16" fmla="*/ 182 w 922"/>
                <a:gd name="T17" fmla="*/ 97 h 581"/>
                <a:gd name="T18" fmla="*/ 157 w 922"/>
                <a:gd name="T19" fmla="*/ 130 h 581"/>
                <a:gd name="T20" fmla="*/ 148 w 922"/>
                <a:gd name="T21" fmla="*/ 129 h 581"/>
                <a:gd name="T22" fmla="*/ 147 w 922"/>
                <a:gd name="T23" fmla="*/ 129 h 581"/>
                <a:gd name="T24" fmla="*/ 103 w 922"/>
                <a:gd name="T25" fmla="*/ 163 h 581"/>
                <a:gd name="T26" fmla="*/ 0 w 922"/>
                <a:gd name="T27" fmla="*/ 282 h 581"/>
                <a:gd name="T28" fmla="*/ 18 w 922"/>
                <a:gd name="T29" fmla="*/ 303 h 581"/>
                <a:gd name="T30" fmla="*/ 83 w 922"/>
                <a:gd name="T31" fmla="*/ 325 h 581"/>
                <a:gd name="T32" fmla="*/ 80 w 922"/>
                <a:gd name="T33" fmla="*/ 366 h 581"/>
                <a:gd name="T34" fmla="*/ 80 w 922"/>
                <a:gd name="T35" fmla="*/ 385 h 581"/>
                <a:gd name="T36" fmla="*/ 76 w 922"/>
                <a:gd name="T37" fmla="*/ 385 h 581"/>
                <a:gd name="T38" fmla="*/ 88 w 922"/>
                <a:gd name="T39" fmla="*/ 410 h 581"/>
                <a:gd name="T40" fmla="*/ 159 w 922"/>
                <a:gd name="T41" fmla="*/ 446 h 581"/>
                <a:gd name="T42" fmla="*/ 159 w 922"/>
                <a:gd name="T43" fmla="*/ 446 h 581"/>
                <a:gd name="T44" fmla="*/ 161 w 922"/>
                <a:gd name="T45" fmla="*/ 447 h 581"/>
                <a:gd name="T46" fmla="*/ 164 w 922"/>
                <a:gd name="T47" fmla="*/ 447 h 581"/>
                <a:gd name="T48" fmla="*/ 166 w 922"/>
                <a:gd name="T49" fmla="*/ 446 h 581"/>
                <a:gd name="T50" fmla="*/ 167 w 922"/>
                <a:gd name="T51" fmla="*/ 447 h 581"/>
                <a:gd name="T52" fmla="*/ 167 w 922"/>
                <a:gd name="T53" fmla="*/ 447 h 581"/>
                <a:gd name="T54" fmla="*/ 229 w 922"/>
                <a:gd name="T55" fmla="*/ 469 h 581"/>
                <a:gd name="T56" fmla="*/ 312 w 922"/>
                <a:gd name="T57" fmla="*/ 439 h 581"/>
                <a:gd name="T58" fmla="*/ 315 w 922"/>
                <a:gd name="T59" fmla="*/ 438 h 581"/>
                <a:gd name="T60" fmla="*/ 315 w 922"/>
                <a:gd name="T61" fmla="*/ 438 h 581"/>
                <a:gd name="T62" fmla="*/ 327 w 922"/>
                <a:gd name="T63" fmla="*/ 439 h 581"/>
                <a:gd name="T64" fmla="*/ 330 w 922"/>
                <a:gd name="T65" fmla="*/ 438 h 581"/>
                <a:gd name="T66" fmla="*/ 338 w 922"/>
                <a:gd name="T67" fmla="*/ 434 h 581"/>
                <a:gd name="T68" fmla="*/ 365 w 922"/>
                <a:gd name="T69" fmla="*/ 520 h 581"/>
                <a:gd name="T70" fmla="*/ 389 w 922"/>
                <a:gd name="T71" fmla="*/ 538 h 581"/>
                <a:gd name="T72" fmla="*/ 421 w 922"/>
                <a:gd name="T73" fmla="*/ 565 h 581"/>
                <a:gd name="T74" fmla="*/ 423 w 922"/>
                <a:gd name="T75" fmla="*/ 547 h 581"/>
                <a:gd name="T76" fmla="*/ 457 w 922"/>
                <a:gd name="T77" fmla="*/ 544 h 581"/>
                <a:gd name="T78" fmla="*/ 542 w 922"/>
                <a:gd name="T79" fmla="*/ 568 h 581"/>
                <a:gd name="T80" fmla="*/ 596 w 922"/>
                <a:gd name="T81" fmla="*/ 554 h 581"/>
                <a:gd name="T82" fmla="*/ 669 w 922"/>
                <a:gd name="T83" fmla="*/ 515 h 581"/>
                <a:gd name="T84" fmla="*/ 708 w 922"/>
                <a:gd name="T85" fmla="*/ 379 h 581"/>
                <a:gd name="T86" fmla="*/ 701 w 922"/>
                <a:gd name="T87" fmla="*/ 357 h 581"/>
                <a:gd name="T88" fmla="*/ 729 w 922"/>
                <a:gd name="T89" fmla="*/ 303 h 581"/>
                <a:gd name="T90" fmla="*/ 705 w 922"/>
                <a:gd name="T91" fmla="*/ 295 h 581"/>
                <a:gd name="T92" fmla="*/ 673 w 922"/>
                <a:gd name="T93" fmla="*/ 291 h 581"/>
                <a:gd name="T94" fmla="*/ 716 w 922"/>
                <a:gd name="T95" fmla="*/ 243 h 581"/>
                <a:gd name="T96" fmla="*/ 776 w 922"/>
                <a:gd name="T97" fmla="*/ 265 h 581"/>
                <a:gd name="T98" fmla="*/ 783 w 922"/>
                <a:gd name="T99" fmla="*/ 294 h 581"/>
                <a:gd name="T100" fmla="*/ 794 w 922"/>
                <a:gd name="T101" fmla="*/ 320 h 581"/>
                <a:gd name="T102" fmla="*/ 792 w 922"/>
                <a:gd name="T103" fmla="*/ 353 h 581"/>
                <a:gd name="T104" fmla="*/ 837 w 922"/>
                <a:gd name="T105" fmla="*/ 322 h 581"/>
                <a:gd name="T106" fmla="*/ 840 w 922"/>
                <a:gd name="T107" fmla="*/ 238 h 581"/>
                <a:gd name="T108" fmla="*/ 865 w 922"/>
                <a:gd name="T109" fmla="*/ 169 h 581"/>
                <a:gd name="T110" fmla="*/ 922 w 922"/>
                <a:gd name="T111" fmla="*/ 97 h 581"/>
                <a:gd name="T112" fmla="*/ 747 w 922"/>
                <a:gd name="T11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2" h="581">
                  <a:moveTo>
                    <a:pt x="747" y="0"/>
                  </a:moveTo>
                  <a:cubicBezTo>
                    <a:pt x="747" y="0"/>
                    <a:pt x="747" y="0"/>
                    <a:pt x="747" y="0"/>
                  </a:cubicBezTo>
                  <a:cubicBezTo>
                    <a:pt x="728" y="0"/>
                    <a:pt x="717" y="7"/>
                    <a:pt x="709" y="17"/>
                  </a:cubicBezTo>
                  <a:cubicBezTo>
                    <a:pt x="692" y="38"/>
                    <a:pt x="691" y="71"/>
                    <a:pt x="668" y="71"/>
                  </a:cubicBezTo>
                  <a:cubicBezTo>
                    <a:pt x="668" y="71"/>
                    <a:pt x="668" y="71"/>
                    <a:pt x="668" y="71"/>
                  </a:cubicBezTo>
                  <a:cubicBezTo>
                    <a:pt x="668" y="71"/>
                    <a:pt x="668" y="71"/>
                    <a:pt x="668" y="71"/>
                  </a:cubicBezTo>
                  <a:cubicBezTo>
                    <a:pt x="668" y="71"/>
                    <a:pt x="668" y="71"/>
                    <a:pt x="668" y="71"/>
                  </a:cubicBezTo>
                  <a:cubicBezTo>
                    <a:pt x="664" y="71"/>
                    <a:pt x="660" y="70"/>
                    <a:pt x="655" y="68"/>
                  </a:cubicBezTo>
                  <a:cubicBezTo>
                    <a:pt x="655" y="68"/>
                    <a:pt x="655" y="68"/>
                    <a:pt x="655" y="68"/>
                  </a:cubicBezTo>
                  <a:cubicBezTo>
                    <a:pt x="655" y="68"/>
                    <a:pt x="655" y="68"/>
                    <a:pt x="655" y="68"/>
                  </a:cubicBezTo>
                  <a:cubicBezTo>
                    <a:pt x="647" y="65"/>
                    <a:pt x="639" y="64"/>
                    <a:pt x="631" y="64"/>
                  </a:cubicBezTo>
                  <a:cubicBezTo>
                    <a:pt x="631" y="64"/>
                    <a:pt x="631" y="64"/>
                    <a:pt x="631" y="64"/>
                  </a:cubicBezTo>
                  <a:cubicBezTo>
                    <a:pt x="631" y="64"/>
                    <a:pt x="631" y="64"/>
                    <a:pt x="631" y="64"/>
                  </a:cubicBezTo>
                  <a:cubicBezTo>
                    <a:pt x="631" y="64"/>
                    <a:pt x="631" y="64"/>
                    <a:pt x="631" y="64"/>
                  </a:cubicBezTo>
                  <a:cubicBezTo>
                    <a:pt x="614" y="64"/>
                    <a:pt x="597" y="70"/>
                    <a:pt x="582" y="75"/>
                  </a:cubicBezTo>
                  <a:cubicBezTo>
                    <a:pt x="570" y="78"/>
                    <a:pt x="559" y="81"/>
                    <a:pt x="549" y="81"/>
                  </a:cubicBezTo>
                  <a:cubicBezTo>
                    <a:pt x="549" y="81"/>
                    <a:pt x="549" y="81"/>
                    <a:pt x="549" y="81"/>
                  </a:cubicBezTo>
                  <a:cubicBezTo>
                    <a:pt x="515" y="81"/>
                    <a:pt x="506" y="55"/>
                    <a:pt x="473" y="55"/>
                  </a:cubicBezTo>
                  <a:cubicBezTo>
                    <a:pt x="473" y="55"/>
                    <a:pt x="473" y="55"/>
                    <a:pt x="473" y="55"/>
                  </a:cubicBezTo>
                  <a:cubicBezTo>
                    <a:pt x="470" y="55"/>
                    <a:pt x="466" y="56"/>
                    <a:pt x="463" y="57"/>
                  </a:cubicBezTo>
                  <a:cubicBezTo>
                    <a:pt x="458" y="58"/>
                    <a:pt x="453" y="60"/>
                    <a:pt x="448" y="60"/>
                  </a:cubicBezTo>
                  <a:cubicBezTo>
                    <a:pt x="448" y="60"/>
                    <a:pt x="448" y="60"/>
                    <a:pt x="448" y="60"/>
                  </a:cubicBezTo>
                  <a:cubicBezTo>
                    <a:pt x="448" y="60"/>
                    <a:pt x="448" y="60"/>
                    <a:pt x="448" y="60"/>
                  </a:cubicBezTo>
                  <a:cubicBezTo>
                    <a:pt x="448" y="60"/>
                    <a:pt x="448" y="60"/>
                    <a:pt x="448" y="60"/>
                  </a:cubicBezTo>
                  <a:cubicBezTo>
                    <a:pt x="440" y="60"/>
                    <a:pt x="432" y="56"/>
                    <a:pt x="426" y="40"/>
                  </a:cubicBezTo>
                  <a:cubicBezTo>
                    <a:pt x="426" y="40"/>
                    <a:pt x="426" y="40"/>
                    <a:pt x="426" y="40"/>
                  </a:cubicBezTo>
                  <a:cubicBezTo>
                    <a:pt x="426" y="40"/>
                    <a:pt x="426" y="40"/>
                    <a:pt x="426" y="40"/>
                  </a:cubicBezTo>
                  <a:cubicBezTo>
                    <a:pt x="426" y="40"/>
                    <a:pt x="426" y="40"/>
                    <a:pt x="425" y="39"/>
                  </a:cubicBezTo>
                  <a:cubicBezTo>
                    <a:pt x="425" y="39"/>
                    <a:pt x="425" y="39"/>
                    <a:pt x="425" y="39"/>
                  </a:cubicBezTo>
                  <a:cubicBezTo>
                    <a:pt x="425" y="39"/>
                    <a:pt x="425" y="39"/>
                    <a:pt x="425" y="39"/>
                  </a:cubicBezTo>
                  <a:cubicBezTo>
                    <a:pt x="422" y="31"/>
                    <a:pt x="390" y="26"/>
                    <a:pt x="381" y="26"/>
                  </a:cubicBezTo>
                  <a:cubicBezTo>
                    <a:pt x="364" y="26"/>
                    <a:pt x="370" y="66"/>
                    <a:pt x="341" y="66"/>
                  </a:cubicBezTo>
                  <a:cubicBezTo>
                    <a:pt x="319" y="66"/>
                    <a:pt x="297" y="50"/>
                    <a:pt x="283" y="50"/>
                  </a:cubicBezTo>
                  <a:cubicBezTo>
                    <a:pt x="274" y="50"/>
                    <a:pt x="265" y="61"/>
                    <a:pt x="262" y="63"/>
                  </a:cubicBezTo>
                  <a:cubicBezTo>
                    <a:pt x="236" y="78"/>
                    <a:pt x="204" y="79"/>
                    <a:pt x="183" y="97"/>
                  </a:cubicBezTo>
                  <a:cubicBezTo>
                    <a:pt x="182" y="97"/>
                    <a:pt x="182" y="97"/>
                    <a:pt x="182" y="97"/>
                  </a:cubicBezTo>
                  <a:cubicBezTo>
                    <a:pt x="182" y="97"/>
                    <a:pt x="182" y="97"/>
                    <a:pt x="182" y="97"/>
                  </a:cubicBezTo>
                  <a:cubicBezTo>
                    <a:pt x="182" y="98"/>
                    <a:pt x="182" y="98"/>
                    <a:pt x="182" y="98"/>
                  </a:cubicBezTo>
                  <a:cubicBezTo>
                    <a:pt x="182" y="98"/>
                    <a:pt x="182" y="98"/>
                    <a:pt x="182" y="98"/>
                  </a:cubicBezTo>
                  <a:cubicBezTo>
                    <a:pt x="175" y="105"/>
                    <a:pt x="188" y="130"/>
                    <a:pt x="157" y="130"/>
                  </a:cubicBezTo>
                  <a:cubicBezTo>
                    <a:pt x="157" y="130"/>
                    <a:pt x="157" y="130"/>
                    <a:pt x="157" y="130"/>
                  </a:cubicBezTo>
                  <a:cubicBezTo>
                    <a:pt x="157" y="130"/>
                    <a:pt x="157" y="130"/>
                    <a:pt x="157" y="130"/>
                  </a:cubicBezTo>
                  <a:cubicBezTo>
                    <a:pt x="157" y="130"/>
                    <a:pt x="157" y="130"/>
                    <a:pt x="157" y="130"/>
                  </a:cubicBezTo>
                  <a:cubicBezTo>
                    <a:pt x="155" y="130"/>
                    <a:pt x="152" y="129"/>
                    <a:pt x="148" y="129"/>
                  </a:cubicBezTo>
                  <a:cubicBezTo>
                    <a:pt x="148" y="129"/>
                    <a:pt x="148" y="129"/>
                    <a:pt x="148" y="129"/>
                  </a:cubicBezTo>
                  <a:cubicBezTo>
                    <a:pt x="148" y="129"/>
                    <a:pt x="148" y="129"/>
                    <a:pt x="148" y="129"/>
                  </a:cubicBezTo>
                  <a:cubicBezTo>
                    <a:pt x="148" y="129"/>
                    <a:pt x="147" y="129"/>
                    <a:pt x="147" y="129"/>
                  </a:cubicBezTo>
                  <a:cubicBezTo>
                    <a:pt x="147" y="129"/>
                    <a:pt x="147" y="129"/>
                    <a:pt x="147" y="129"/>
                  </a:cubicBezTo>
                  <a:cubicBezTo>
                    <a:pt x="147" y="129"/>
                    <a:pt x="147" y="129"/>
                    <a:pt x="147" y="129"/>
                  </a:cubicBezTo>
                  <a:cubicBezTo>
                    <a:pt x="147" y="129"/>
                    <a:pt x="147" y="129"/>
                    <a:pt x="147" y="129"/>
                  </a:cubicBezTo>
                  <a:cubicBezTo>
                    <a:pt x="137" y="129"/>
                    <a:pt x="133" y="141"/>
                    <a:pt x="124" y="151"/>
                  </a:cubicBezTo>
                  <a:cubicBezTo>
                    <a:pt x="119" y="157"/>
                    <a:pt x="113" y="162"/>
                    <a:pt x="103" y="163"/>
                  </a:cubicBezTo>
                  <a:cubicBezTo>
                    <a:pt x="103" y="163"/>
                    <a:pt x="103" y="163"/>
                    <a:pt x="103" y="163"/>
                  </a:cubicBezTo>
                  <a:cubicBezTo>
                    <a:pt x="103" y="222"/>
                    <a:pt x="70" y="248"/>
                    <a:pt x="21" y="248"/>
                  </a:cubicBezTo>
                  <a:cubicBezTo>
                    <a:pt x="13" y="248"/>
                    <a:pt x="2" y="272"/>
                    <a:pt x="0" y="282"/>
                  </a:cubicBezTo>
                  <a:cubicBezTo>
                    <a:pt x="0" y="282"/>
                    <a:pt x="0" y="282"/>
                    <a:pt x="0" y="282"/>
                  </a:cubicBezTo>
                  <a:cubicBezTo>
                    <a:pt x="14" y="285"/>
                    <a:pt x="17" y="288"/>
                    <a:pt x="19" y="301"/>
                  </a:cubicBezTo>
                  <a:cubicBezTo>
                    <a:pt x="19" y="301"/>
                    <a:pt x="19" y="301"/>
                    <a:pt x="19" y="301"/>
                  </a:cubicBezTo>
                  <a:cubicBezTo>
                    <a:pt x="18" y="303"/>
                    <a:pt x="18" y="303"/>
                    <a:pt x="18" y="303"/>
                  </a:cubicBezTo>
                  <a:cubicBezTo>
                    <a:pt x="18" y="303"/>
                    <a:pt x="18" y="303"/>
                    <a:pt x="18" y="303"/>
                  </a:cubicBezTo>
                  <a:cubicBezTo>
                    <a:pt x="18" y="312"/>
                    <a:pt x="23" y="310"/>
                    <a:pt x="31" y="312"/>
                  </a:cubicBezTo>
                  <a:cubicBezTo>
                    <a:pt x="37" y="314"/>
                    <a:pt x="34" y="321"/>
                    <a:pt x="37" y="324"/>
                  </a:cubicBezTo>
                  <a:cubicBezTo>
                    <a:pt x="45" y="332"/>
                    <a:pt x="51" y="332"/>
                    <a:pt x="61" y="335"/>
                  </a:cubicBezTo>
                  <a:cubicBezTo>
                    <a:pt x="70" y="333"/>
                    <a:pt x="74" y="325"/>
                    <a:pt x="83" y="325"/>
                  </a:cubicBezTo>
                  <a:cubicBezTo>
                    <a:pt x="88" y="325"/>
                    <a:pt x="100" y="335"/>
                    <a:pt x="100" y="340"/>
                  </a:cubicBezTo>
                  <a:cubicBezTo>
                    <a:pt x="100" y="340"/>
                    <a:pt x="100" y="340"/>
                    <a:pt x="100" y="340"/>
                  </a:cubicBezTo>
                  <a:cubicBezTo>
                    <a:pt x="100" y="354"/>
                    <a:pt x="80" y="352"/>
                    <a:pt x="80" y="366"/>
                  </a:cubicBezTo>
                  <a:cubicBezTo>
                    <a:pt x="80" y="366"/>
                    <a:pt x="80" y="366"/>
                    <a:pt x="80" y="366"/>
                  </a:cubicBezTo>
                  <a:cubicBezTo>
                    <a:pt x="80" y="372"/>
                    <a:pt x="88" y="373"/>
                    <a:pt x="88" y="379"/>
                  </a:cubicBezTo>
                  <a:cubicBezTo>
                    <a:pt x="88" y="379"/>
                    <a:pt x="88" y="379"/>
                    <a:pt x="88" y="379"/>
                  </a:cubicBezTo>
                  <a:cubicBezTo>
                    <a:pt x="88" y="384"/>
                    <a:pt x="84" y="385"/>
                    <a:pt x="80" y="385"/>
                  </a:cubicBezTo>
                  <a:cubicBezTo>
                    <a:pt x="80" y="385"/>
                    <a:pt x="80" y="385"/>
                    <a:pt x="80" y="385"/>
                  </a:cubicBezTo>
                  <a:cubicBezTo>
                    <a:pt x="80" y="385"/>
                    <a:pt x="80" y="385"/>
                    <a:pt x="80" y="385"/>
                  </a:cubicBezTo>
                  <a:cubicBezTo>
                    <a:pt x="80" y="385"/>
                    <a:pt x="80" y="385"/>
                    <a:pt x="80" y="385"/>
                  </a:cubicBezTo>
                  <a:cubicBezTo>
                    <a:pt x="79" y="385"/>
                    <a:pt x="79" y="385"/>
                    <a:pt x="78" y="385"/>
                  </a:cubicBezTo>
                  <a:cubicBezTo>
                    <a:pt x="77" y="385"/>
                    <a:pt x="77" y="385"/>
                    <a:pt x="76" y="385"/>
                  </a:cubicBezTo>
                  <a:cubicBezTo>
                    <a:pt x="76" y="385"/>
                    <a:pt x="76" y="385"/>
                    <a:pt x="76" y="385"/>
                  </a:cubicBezTo>
                  <a:cubicBezTo>
                    <a:pt x="76" y="390"/>
                    <a:pt x="76" y="390"/>
                    <a:pt x="76" y="390"/>
                  </a:cubicBezTo>
                  <a:cubicBezTo>
                    <a:pt x="77" y="396"/>
                    <a:pt x="77" y="400"/>
                    <a:pt x="79" y="407"/>
                  </a:cubicBezTo>
                  <a:cubicBezTo>
                    <a:pt x="80" y="410"/>
                    <a:pt x="85" y="409"/>
                    <a:pt x="88" y="410"/>
                  </a:cubicBezTo>
                  <a:cubicBezTo>
                    <a:pt x="97" y="413"/>
                    <a:pt x="100" y="420"/>
                    <a:pt x="109" y="422"/>
                  </a:cubicBezTo>
                  <a:cubicBezTo>
                    <a:pt x="121" y="425"/>
                    <a:pt x="127" y="421"/>
                    <a:pt x="133" y="428"/>
                  </a:cubicBezTo>
                  <a:cubicBezTo>
                    <a:pt x="139" y="434"/>
                    <a:pt x="145" y="432"/>
                    <a:pt x="152" y="436"/>
                  </a:cubicBezTo>
                  <a:cubicBezTo>
                    <a:pt x="157" y="438"/>
                    <a:pt x="157" y="442"/>
                    <a:pt x="159" y="446"/>
                  </a:cubicBezTo>
                  <a:cubicBezTo>
                    <a:pt x="159" y="446"/>
                    <a:pt x="159" y="446"/>
                    <a:pt x="159" y="446"/>
                  </a:cubicBezTo>
                  <a:cubicBezTo>
                    <a:pt x="159" y="446"/>
                    <a:pt x="159" y="446"/>
                    <a:pt x="159" y="446"/>
                  </a:cubicBezTo>
                  <a:cubicBezTo>
                    <a:pt x="159" y="446"/>
                    <a:pt x="159" y="446"/>
                    <a:pt x="159" y="446"/>
                  </a:cubicBezTo>
                  <a:cubicBezTo>
                    <a:pt x="159" y="446"/>
                    <a:pt x="159" y="446"/>
                    <a:pt x="159" y="446"/>
                  </a:cubicBezTo>
                  <a:cubicBezTo>
                    <a:pt x="159" y="447"/>
                    <a:pt x="160" y="447"/>
                    <a:pt x="161" y="447"/>
                  </a:cubicBezTo>
                  <a:cubicBezTo>
                    <a:pt x="161" y="447"/>
                    <a:pt x="161" y="447"/>
                    <a:pt x="161" y="447"/>
                  </a:cubicBezTo>
                  <a:cubicBezTo>
                    <a:pt x="161" y="447"/>
                    <a:pt x="161" y="447"/>
                    <a:pt x="161" y="447"/>
                  </a:cubicBezTo>
                  <a:cubicBezTo>
                    <a:pt x="161" y="447"/>
                    <a:pt x="161" y="447"/>
                    <a:pt x="161" y="447"/>
                  </a:cubicBezTo>
                  <a:cubicBezTo>
                    <a:pt x="162" y="447"/>
                    <a:pt x="162" y="447"/>
                    <a:pt x="163" y="447"/>
                  </a:cubicBezTo>
                  <a:cubicBezTo>
                    <a:pt x="163" y="447"/>
                    <a:pt x="163" y="447"/>
                    <a:pt x="163" y="447"/>
                  </a:cubicBezTo>
                  <a:cubicBezTo>
                    <a:pt x="163" y="447"/>
                    <a:pt x="163" y="447"/>
                    <a:pt x="163" y="447"/>
                  </a:cubicBezTo>
                  <a:cubicBezTo>
                    <a:pt x="163" y="447"/>
                    <a:pt x="163" y="447"/>
                    <a:pt x="164" y="447"/>
                  </a:cubicBezTo>
                  <a:cubicBezTo>
                    <a:pt x="164" y="447"/>
                    <a:pt x="164" y="447"/>
                    <a:pt x="164" y="447"/>
                  </a:cubicBezTo>
                  <a:cubicBezTo>
                    <a:pt x="164" y="447"/>
                    <a:pt x="164" y="447"/>
                    <a:pt x="164" y="447"/>
                  </a:cubicBezTo>
                  <a:cubicBezTo>
                    <a:pt x="164" y="447"/>
                    <a:pt x="164" y="447"/>
                    <a:pt x="164" y="447"/>
                  </a:cubicBezTo>
                  <a:cubicBezTo>
                    <a:pt x="164" y="447"/>
                    <a:pt x="165" y="446"/>
                    <a:pt x="166" y="446"/>
                  </a:cubicBezTo>
                  <a:cubicBezTo>
                    <a:pt x="166" y="446"/>
                    <a:pt x="166" y="446"/>
                    <a:pt x="166" y="446"/>
                  </a:cubicBezTo>
                  <a:cubicBezTo>
                    <a:pt x="166" y="446"/>
                    <a:pt x="166" y="446"/>
                    <a:pt x="166" y="446"/>
                  </a:cubicBezTo>
                  <a:cubicBezTo>
                    <a:pt x="166" y="446"/>
                    <a:pt x="166" y="446"/>
                    <a:pt x="166" y="446"/>
                  </a:cubicBezTo>
                  <a:cubicBezTo>
                    <a:pt x="166" y="446"/>
                    <a:pt x="167" y="447"/>
                    <a:pt x="167" y="447"/>
                  </a:cubicBezTo>
                  <a:cubicBezTo>
                    <a:pt x="167" y="447"/>
                    <a:pt x="167" y="447"/>
                    <a:pt x="167" y="447"/>
                  </a:cubicBezTo>
                  <a:cubicBezTo>
                    <a:pt x="167" y="447"/>
                    <a:pt x="167" y="447"/>
                    <a:pt x="167" y="447"/>
                  </a:cubicBezTo>
                  <a:cubicBezTo>
                    <a:pt x="167" y="447"/>
                    <a:pt x="167" y="447"/>
                    <a:pt x="167" y="447"/>
                  </a:cubicBezTo>
                  <a:cubicBezTo>
                    <a:pt x="167" y="447"/>
                    <a:pt x="167" y="447"/>
                    <a:pt x="167" y="447"/>
                  </a:cubicBezTo>
                  <a:cubicBezTo>
                    <a:pt x="175" y="452"/>
                    <a:pt x="180" y="460"/>
                    <a:pt x="192" y="460"/>
                  </a:cubicBezTo>
                  <a:cubicBezTo>
                    <a:pt x="199" y="460"/>
                    <a:pt x="206" y="460"/>
                    <a:pt x="214" y="460"/>
                  </a:cubicBezTo>
                  <a:cubicBezTo>
                    <a:pt x="219" y="460"/>
                    <a:pt x="221" y="457"/>
                    <a:pt x="224" y="457"/>
                  </a:cubicBezTo>
                  <a:cubicBezTo>
                    <a:pt x="226" y="457"/>
                    <a:pt x="228" y="465"/>
                    <a:pt x="229" y="469"/>
                  </a:cubicBezTo>
                  <a:cubicBezTo>
                    <a:pt x="236" y="465"/>
                    <a:pt x="238" y="456"/>
                    <a:pt x="252" y="456"/>
                  </a:cubicBezTo>
                  <a:cubicBezTo>
                    <a:pt x="263" y="456"/>
                    <a:pt x="269" y="462"/>
                    <a:pt x="278" y="462"/>
                  </a:cubicBezTo>
                  <a:cubicBezTo>
                    <a:pt x="285" y="462"/>
                    <a:pt x="302" y="447"/>
                    <a:pt x="306" y="445"/>
                  </a:cubicBezTo>
                  <a:cubicBezTo>
                    <a:pt x="309" y="443"/>
                    <a:pt x="310" y="441"/>
                    <a:pt x="312" y="439"/>
                  </a:cubicBezTo>
                  <a:cubicBezTo>
                    <a:pt x="312" y="439"/>
                    <a:pt x="312" y="439"/>
                    <a:pt x="312" y="439"/>
                  </a:cubicBezTo>
                  <a:cubicBezTo>
                    <a:pt x="312" y="439"/>
                    <a:pt x="312" y="439"/>
                    <a:pt x="312" y="439"/>
                  </a:cubicBezTo>
                  <a:cubicBezTo>
                    <a:pt x="313" y="439"/>
                    <a:pt x="313" y="439"/>
                    <a:pt x="313" y="439"/>
                  </a:cubicBezTo>
                  <a:cubicBezTo>
                    <a:pt x="313" y="438"/>
                    <a:pt x="314" y="438"/>
                    <a:pt x="315" y="438"/>
                  </a:cubicBezTo>
                  <a:cubicBezTo>
                    <a:pt x="315" y="438"/>
                    <a:pt x="315" y="438"/>
                    <a:pt x="315" y="438"/>
                  </a:cubicBezTo>
                  <a:cubicBezTo>
                    <a:pt x="315" y="438"/>
                    <a:pt x="315" y="438"/>
                    <a:pt x="315" y="438"/>
                  </a:cubicBezTo>
                  <a:cubicBezTo>
                    <a:pt x="315" y="438"/>
                    <a:pt x="315" y="438"/>
                    <a:pt x="315" y="438"/>
                  </a:cubicBezTo>
                  <a:cubicBezTo>
                    <a:pt x="315" y="438"/>
                    <a:pt x="315" y="438"/>
                    <a:pt x="315" y="438"/>
                  </a:cubicBezTo>
                  <a:cubicBezTo>
                    <a:pt x="315" y="437"/>
                    <a:pt x="316" y="437"/>
                    <a:pt x="317" y="437"/>
                  </a:cubicBezTo>
                  <a:cubicBezTo>
                    <a:pt x="317" y="437"/>
                    <a:pt x="317" y="437"/>
                    <a:pt x="317" y="437"/>
                  </a:cubicBezTo>
                  <a:cubicBezTo>
                    <a:pt x="318" y="437"/>
                    <a:pt x="320" y="438"/>
                    <a:pt x="321" y="438"/>
                  </a:cubicBezTo>
                  <a:cubicBezTo>
                    <a:pt x="323" y="438"/>
                    <a:pt x="325" y="439"/>
                    <a:pt x="327" y="439"/>
                  </a:cubicBezTo>
                  <a:cubicBezTo>
                    <a:pt x="327" y="439"/>
                    <a:pt x="327" y="439"/>
                    <a:pt x="327" y="439"/>
                  </a:cubicBezTo>
                  <a:cubicBezTo>
                    <a:pt x="327" y="439"/>
                    <a:pt x="327" y="439"/>
                    <a:pt x="327" y="439"/>
                  </a:cubicBezTo>
                  <a:cubicBezTo>
                    <a:pt x="328" y="439"/>
                    <a:pt x="329" y="439"/>
                    <a:pt x="330" y="438"/>
                  </a:cubicBezTo>
                  <a:cubicBezTo>
                    <a:pt x="330" y="438"/>
                    <a:pt x="330" y="438"/>
                    <a:pt x="330" y="438"/>
                  </a:cubicBezTo>
                  <a:cubicBezTo>
                    <a:pt x="330" y="438"/>
                    <a:pt x="330" y="438"/>
                    <a:pt x="330" y="438"/>
                  </a:cubicBezTo>
                  <a:cubicBezTo>
                    <a:pt x="330" y="438"/>
                    <a:pt x="330" y="438"/>
                    <a:pt x="330" y="438"/>
                  </a:cubicBezTo>
                  <a:cubicBezTo>
                    <a:pt x="335" y="434"/>
                    <a:pt x="335" y="434"/>
                    <a:pt x="335" y="434"/>
                  </a:cubicBezTo>
                  <a:cubicBezTo>
                    <a:pt x="338" y="434"/>
                    <a:pt x="338" y="434"/>
                    <a:pt x="338" y="434"/>
                  </a:cubicBezTo>
                  <a:cubicBezTo>
                    <a:pt x="342" y="451"/>
                    <a:pt x="353" y="449"/>
                    <a:pt x="366" y="456"/>
                  </a:cubicBezTo>
                  <a:cubicBezTo>
                    <a:pt x="371" y="464"/>
                    <a:pt x="378" y="467"/>
                    <a:pt x="378" y="478"/>
                  </a:cubicBezTo>
                  <a:cubicBezTo>
                    <a:pt x="378" y="478"/>
                    <a:pt x="378" y="478"/>
                    <a:pt x="378" y="478"/>
                  </a:cubicBezTo>
                  <a:cubicBezTo>
                    <a:pt x="378" y="500"/>
                    <a:pt x="365" y="500"/>
                    <a:pt x="365" y="520"/>
                  </a:cubicBezTo>
                  <a:cubicBezTo>
                    <a:pt x="365" y="520"/>
                    <a:pt x="365" y="520"/>
                    <a:pt x="365" y="520"/>
                  </a:cubicBezTo>
                  <a:cubicBezTo>
                    <a:pt x="365" y="521"/>
                    <a:pt x="365" y="525"/>
                    <a:pt x="367" y="525"/>
                  </a:cubicBezTo>
                  <a:cubicBezTo>
                    <a:pt x="371" y="525"/>
                    <a:pt x="374" y="522"/>
                    <a:pt x="378" y="522"/>
                  </a:cubicBezTo>
                  <a:cubicBezTo>
                    <a:pt x="382" y="522"/>
                    <a:pt x="383" y="537"/>
                    <a:pt x="389" y="538"/>
                  </a:cubicBezTo>
                  <a:cubicBezTo>
                    <a:pt x="389" y="549"/>
                    <a:pt x="395" y="560"/>
                    <a:pt x="406" y="560"/>
                  </a:cubicBezTo>
                  <a:cubicBezTo>
                    <a:pt x="410" y="560"/>
                    <a:pt x="411" y="559"/>
                    <a:pt x="414" y="559"/>
                  </a:cubicBezTo>
                  <a:cubicBezTo>
                    <a:pt x="417" y="559"/>
                    <a:pt x="417" y="559"/>
                    <a:pt x="417" y="559"/>
                  </a:cubicBezTo>
                  <a:cubicBezTo>
                    <a:pt x="417" y="564"/>
                    <a:pt x="420" y="565"/>
                    <a:pt x="421" y="565"/>
                  </a:cubicBezTo>
                  <a:cubicBezTo>
                    <a:pt x="422" y="565"/>
                    <a:pt x="423" y="562"/>
                    <a:pt x="423" y="560"/>
                  </a:cubicBezTo>
                  <a:cubicBezTo>
                    <a:pt x="423" y="560"/>
                    <a:pt x="423" y="560"/>
                    <a:pt x="423" y="560"/>
                  </a:cubicBezTo>
                  <a:cubicBezTo>
                    <a:pt x="423" y="555"/>
                    <a:pt x="423" y="552"/>
                    <a:pt x="423" y="547"/>
                  </a:cubicBezTo>
                  <a:cubicBezTo>
                    <a:pt x="423" y="547"/>
                    <a:pt x="423" y="547"/>
                    <a:pt x="423" y="547"/>
                  </a:cubicBezTo>
                  <a:cubicBezTo>
                    <a:pt x="423" y="547"/>
                    <a:pt x="434" y="543"/>
                    <a:pt x="437" y="543"/>
                  </a:cubicBezTo>
                  <a:cubicBezTo>
                    <a:pt x="437" y="543"/>
                    <a:pt x="437" y="543"/>
                    <a:pt x="438" y="543"/>
                  </a:cubicBezTo>
                  <a:cubicBezTo>
                    <a:pt x="454" y="543"/>
                    <a:pt x="454" y="543"/>
                    <a:pt x="454" y="543"/>
                  </a:cubicBezTo>
                  <a:cubicBezTo>
                    <a:pt x="455" y="544"/>
                    <a:pt x="457" y="544"/>
                    <a:pt x="457" y="544"/>
                  </a:cubicBezTo>
                  <a:cubicBezTo>
                    <a:pt x="464" y="544"/>
                    <a:pt x="469" y="536"/>
                    <a:pt x="476" y="536"/>
                  </a:cubicBezTo>
                  <a:cubicBezTo>
                    <a:pt x="484" y="536"/>
                    <a:pt x="489" y="542"/>
                    <a:pt x="498" y="542"/>
                  </a:cubicBezTo>
                  <a:cubicBezTo>
                    <a:pt x="498" y="556"/>
                    <a:pt x="509" y="560"/>
                    <a:pt x="517" y="562"/>
                  </a:cubicBezTo>
                  <a:cubicBezTo>
                    <a:pt x="526" y="567"/>
                    <a:pt x="532" y="564"/>
                    <a:pt x="542" y="568"/>
                  </a:cubicBezTo>
                  <a:cubicBezTo>
                    <a:pt x="542" y="571"/>
                    <a:pt x="540" y="581"/>
                    <a:pt x="545" y="581"/>
                  </a:cubicBezTo>
                  <a:cubicBezTo>
                    <a:pt x="551" y="581"/>
                    <a:pt x="547" y="575"/>
                    <a:pt x="552" y="570"/>
                  </a:cubicBezTo>
                  <a:cubicBezTo>
                    <a:pt x="555" y="567"/>
                    <a:pt x="566" y="565"/>
                    <a:pt x="570" y="563"/>
                  </a:cubicBezTo>
                  <a:cubicBezTo>
                    <a:pt x="580" y="558"/>
                    <a:pt x="590" y="560"/>
                    <a:pt x="596" y="554"/>
                  </a:cubicBezTo>
                  <a:cubicBezTo>
                    <a:pt x="596" y="554"/>
                    <a:pt x="602" y="544"/>
                    <a:pt x="603" y="544"/>
                  </a:cubicBezTo>
                  <a:cubicBezTo>
                    <a:pt x="608" y="544"/>
                    <a:pt x="611" y="548"/>
                    <a:pt x="616" y="548"/>
                  </a:cubicBezTo>
                  <a:cubicBezTo>
                    <a:pt x="640" y="548"/>
                    <a:pt x="646" y="533"/>
                    <a:pt x="661" y="525"/>
                  </a:cubicBezTo>
                  <a:cubicBezTo>
                    <a:pt x="665" y="523"/>
                    <a:pt x="668" y="521"/>
                    <a:pt x="669" y="515"/>
                  </a:cubicBezTo>
                  <a:cubicBezTo>
                    <a:pt x="681" y="515"/>
                    <a:pt x="685" y="496"/>
                    <a:pt x="690" y="486"/>
                  </a:cubicBezTo>
                  <a:cubicBezTo>
                    <a:pt x="693" y="480"/>
                    <a:pt x="707" y="458"/>
                    <a:pt x="715" y="457"/>
                  </a:cubicBezTo>
                  <a:cubicBezTo>
                    <a:pt x="715" y="445"/>
                    <a:pt x="723" y="440"/>
                    <a:pt x="723" y="425"/>
                  </a:cubicBezTo>
                  <a:cubicBezTo>
                    <a:pt x="723" y="402"/>
                    <a:pt x="718" y="394"/>
                    <a:pt x="708" y="379"/>
                  </a:cubicBezTo>
                  <a:cubicBezTo>
                    <a:pt x="707" y="377"/>
                    <a:pt x="707" y="370"/>
                    <a:pt x="702" y="368"/>
                  </a:cubicBezTo>
                  <a:cubicBezTo>
                    <a:pt x="703" y="367"/>
                    <a:pt x="703" y="367"/>
                    <a:pt x="703" y="367"/>
                  </a:cubicBezTo>
                  <a:cubicBezTo>
                    <a:pt x="701" y="367"/>
                    <a:pt x="701" y="367"/>
                    <a:pt x="701" y="367"/>
                  </a:cubicBezTo>
                  <a:cubicBezTo>
                    <a:pt x="701" y="367"/>
                    <a:pt x="701" y="359"/>
                    <a:pt x="701" y="357"/>
                  </a:cubicBezTo>
                  <a:cubicBezTo>
                    <a:pt x="697" y="357"/>
                    <a:pt x="687" y="351"/>
                    <a:pt x="687" y="344"/>
                  </a:cubicBezTo>
                  <a:cubicBezTo>
                    <a:pt x="687" y="338"/>
                    <a:pt x="696" y="337"/>
                    <a:pt x="698" y="331"/>
                  </a:cubicBezTo>
                  <a:cubicBezTo>
                    <a:pt x="703" y="316"/>
                    <a:pt x="725" y="316"/>
                    <a:pt x="736" y="306"/>
                  </a:cubicBezTo>
                  <a:cubicBezTo>
                    <a:pt x="734" y="303"/>
                    <a:pt x="732" y="303"/>
                    <a:pt x="729" y="303"/>
                  </a:cubicBezTo>
                  <a:cubicBezTo>
                    <a:pt x="728" y="303"/>
                    <a:pt x="728" y="303"/>
                    <a:pt x="727" y="303"/>
                  </a:cubicBezTo>
                  <a:cubicBezTo>
                    <a:pt x="726" y="303"/>
                    <a:pt x="725" y="303"/>
                    <a:pt x="724" y="303"/>
                  </a:cubicBezTo>
                  <a:cubicBezTo>
                    <a:pt x="722" y="303"/>
                    <a:pt x="719" y="303"/>
                    <a:pt x="716" y="301"/>
                  </a:cubicBezTo>
                  <a:cubicBezTo>
                    <a:pt x="713" y="299"/>
                    <a:pt x="711" y="295"/>
                    <a:pt x="705" y="295"/>
                  </a:cubicBezTo>
                  <a:cubicBezTo>
                    <a:pt x="700" y="295"/>
                    <a:pt x="700" y="306"/>
                    <a:pt x="697" y="306"/>
                  </a:cubicBezTo>
                  <a:cubicBezTo>
                    <a:pt x="695" y="306"/>
                    <a:pt x="692" y="307"/>
                    <a:pt x="690" y="307"/>
                  </a:cubicBezTo>
                  <a:cubicBezTo>
                    <a:pt x="688" y="307"/>
                    <a:pt x="686" y="307"/>
                    <a:pt x="684" y="305"/>
                  </a:cubicBezTo>
                  <a:cubicBezTo>
                    <a:pt x="677" y="301"/>
                    <a:pt x="679" y="296"/>
                    <a:pt x="673" y="291"/>
                  </a:cubicBezTo>
                  <a:cubicBezTo>
                    <a:pt x="671" y="289"/>
                    <a:pt x="662" y="287"/>
                    <a:pt x="662" y="282"/>
                  </a:cubicBezTo>
                  <a:cubicBezTo>
                    <a:pt x="662" y="271"/>
                    <a:pt x="677" y="275"/>
                    <a:pt x="685" y="269"/>
                  </a:cubicBezTo>
                  <a:cubicBezTo>
                    <a:pt x="691" y="265"/>
                    <a:pt x="703" y="257"/>
                    <a:pt x="707" y="250"/>
                  </a:cubicBezTo>
                  <a:cubicBezTo>
                    <a:pt x="708" y="248"/>
                    <a:pt x="711" y="243"/>
                    <a:pt x="716" y="243"/>
                  </a:cubicBezTo>
                  <a:cubicBezTo>
                    <a:pt x="720" y="243"/>
                    <a:pt x="726" y="250"/>
                    <a:pt x="726" y="253"/>
                  </a:cubicBezTo>
                  <a:cubicBezTo>
                    <a:pt x="726" y="262"/>
                    <a:pt x="716" y="265"/>
                    <a:pt x="716" y="275"/>
                  </a:cubicBezTo>
                  <a:cubicBezTo>
                    <a:pt x="731" y="275"/>
                    <a:pt x="743" y="259"/>
                    <a:pt x="760" y="259"/>
                  </a:cubicBezTo>
                  <a:cubicBezTo>
                    <a:pt x="766" y="259"/>
                    <a:pt x="769" y="265"/>
                    <a:pt x="776" y="265"/>
                  </a:cubicBezTo>
                  <a:cubicBezTo>
                    <a:pt x="774" y="270"/>
                    <a:pt x="776" y="270"/>
                    <a:pt x="776" y="276"/>
                  </a:cubicBezTo>
                  <a:cubicBezTo>
                    <a:pt x="776" y="282"/>
                    <a:pt x="771" y="281"/>
                    <a:pt x="771" y="287"/>
                  </a:cubicBezTo>
                  <a:cubicBezTo>
                    <a:pt x="771" y="290"/>
                    <a:pt x="772" y="296"/>
                    <a:pt x="776" y="296"/>
                  </a:cubicBezTo>
                  <a:cubicBezTo>
                    <a:pt x="778" y="296"/>
                    <a:pt x="780" y="294"/>
                    <a:pt x="783" y="294"/>
                  </a:cubicBezTo>
                  <a:cubicBezTo>
                    <a:pt x="790" y="294"/>
                    <a:pt x="798" y="298"/>
                    <a:pt x="798" y="304"/>
                  </a:cubicBezTo>
                  <a:cubicBezTo>
                    <a:pt x="798" y="308"/>
                    <a:pt x="793" y="311"/>
                    <a:pt x="789" y="311"/>
                  </a:cubicBezTo>
                  <a:cubicBezTo>
                    <a:pt x="789" y="316"/>
                    <a:pt x="789" y="316"/>
                    <a:pt x="789" y="316"/>
                  </a:cubicBezTo>
                  <a:cubicBezTo>
                    <a:pt x="790" y="317"/>
                    <a:pt x="791" y="320"/>
                    <a:pt x="794" y="320"/>
                  </a:cubicBezTo>
                  <a:cubicBezTo>
                    <a:pt x="794" y="323"/>
                    <a:pt x="797" y="326"/>
                    <a:pt x="797" y="329"/>
                  </a:cubicBezTo>
                  <a:cubicBezTo>
                    <a:pt x="797" y="331"/>
                    <a:pt x="792" y="338"/>
                    <a:pt x="792" y="341"/>
                  </a:cubicBezTo>
                  <a:cubicBezTo>
                    <a:pt x="792" y="343"/>
                    <a:pt x="792" y="346"/>
                    <a:pt x="795" y="347"/>
                  </a:cubicBezTo>
                  <a:cubicBezTo>
                    <a:pt x="794" y="349"/>
                    <a:pt x="792" y="351"/>
                    <a:pt x="792" y="353"/>
                  </a:cubicBezTo>
                  <a:cubicBezTo>
                    <a:pt x="800" y="353"/>
                    <a:pt x="800" y="353"/>
                    <a:pt x="800" y="353"/>
                  </a:cubicBezTo>
                  <a:cubicBezTo>
                    <a:pt x="803" y="350"/>
                    <a:pt x="804" y="350"/>
                    <a:pt x="810" y="349"/>
                  </a:cubicBezTo>
                  <a:cubicBezTo>
                    <a:pt x="810" y="344"/>
                    <a:pt x="823" y="343"/>
                    <a:pt x="827" y="342"/>
                  </a:cubicBezTo>
                  <a:cubicBezTo>
                    <a:pt x="834" y="340"/>
                    <a:pt x="837" y="334"/>
                    <a:pt x="837" y="322"/>
                  </a:cubicBezTo>
                  <a:cubicBezTo>
                    <a:pt x="837" y="302"/>
                    <a:pt x="829" y="289"/>
                    <a:pt x="818" y="278"/>
                  </a:cubicBezTo>
                  <a:cubicBezTo>
                    <a:pt x="813" y="273"/>
                    <a:pt x="808" y="268"/>
                    <a:pt x="809" y="259"/>
                  </a:cubicBezTo>
                  <a:cubicBezTo>
                    <a:pt x="815" y="259"/>
                    <a:pt x="820" y="256"/>
                    <a:pt x="825" y="252"/>
                  </a:cubicBezTo>
                  <a:cubicBezTo>
                    <a:pt x="828" y="248"/>
                    <a:pt x="838" y="243"/>
                    <a:pt x="840" y="238"/>
                  </a:cubicBezTo>
                  <a:cubicBezTo>
                    <a:pt x="847" y="224"/>
                    <a:pt x="851" y="216"/>
                    <a:pt x="864" y="206"/>
                  </a:cubicBezTo>
                  <a:cubicBezTo>
                    <a:pt x="864" y="206"/>
                    <a:pt x="873" y="195"/>
                    <a:pt x="873" y="184"/>
                  </a:cubicBezTo>
                  <a:cubicBezTo>
                    <a:pt x="873" y="179"/>
                    <a:pt x="872" y="175"/>
                    <a:pt x="866" y="171"/>
                  </a:cubicBezTo>
                  <a:cubicBezTo>
                    <a:pt x="865" y="171"/>
                    <a:pt x="865" y="170"/>
                    <a:pt x="865" y="169"/>
                  </a:cubicBezTo>
                  <a:cubicBezTo>
                    <a:pt x="865" y="166"/>
                    <a:pt x="882" y="164"/>
                    <a:pt x="893" y="158"/>
                  </a:cubicBezTo>
                  <a:cubicBezTo>
                    <a:pt x="906" y="150"/>
                    <a:pt x="910" y="122"/>
                    <a:pt x="922" y="111"/>
                  </a:cubicBezTo>
                  <a:cubicBezTo>
                    <a:pt x="922" y="111"/>
                    <a:pt x="922" y="111"/>
                    <a:pt x="922" y="111"/>
                  </a:cubicBezTo>
                  <a:cubicBezTo>
                    <a:pt x="922" y="97"/>
                    <a:pt x="922" y="97"/>
                    <a:pt x="922" y="97"/>
                  </a:cubicBezTo>
                  <a:cubicBezTo>
                    <a:pt x="900" y="97"/>
                    <a:pt x="897" y="113"/>
                    <a:pt x="879" y="113"/>
                  </a:cubicBezTo>
                  <a:cubicBezTo>
                    <a:pt x="864" y="113"/>
                    <a:pt x="857" y="94"/>
                    <a:pt x="850" y="87"/>
                  </a:cubicBezTo>
                  <a:cubicBezTo>
                    <a:pt x="841" y="78"/>
                    <a:pt x="818" y="77"/>
                    <a:pt x="811" y="66"/>
                  </a:cubicBezTo>
                  <a:cubicBezTo>
                    <a:pt x="793" y="37"/>
                    <a:pt x="794" y="0"/>
                    <a:pt x="7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16" name="Freeform 96"/>
            <p:cNvSpPr>
              <a:spLocks/>
            </p:cNvSpPr>
            <p:nvPr/>
          </p:nvSpPr>
          <p:spPr bwMode="auto">
            <a:xfrm>
              <a:off x="9781" y="-76"/>
              <a:ext cx="125" cy="54"/>
            </a:xfrm>
            <a:custGeom>
              <a:avLst/>
              <a:gdLst>
                <a:gd name="T0" fmla="*/ 25 w 53"/>
                <a:gd name="T1" fmla="*/ 0 h 23"/>
                <a:gd name="T2" fmla="*/ 0 w 53"/>
                <a:gd name="T3" fmla="*/ 18 h 23"/>
                <a:gd name="T4" fmla="*/ 5 w 53"/>
                <a:gd name="T5" fmla="*/ 23 h 23"/>
                <a:gd name="T6" fmla="*/ 53 w 53"/>
                <a:gd name="T7" fmla="*/ 13 h 23"/>
                <a:gd name="T8" fmla="*/ 25 w 53"/>
                <a:gd name="T9" fmla="*/ 0 h 23"/>
              </a:gdLst>
              <a:ahLst/>
              <a:cxnLst>
                <a:cxn ang="0">
                  <a:pos x="T0" y="T1"/>
                </a:cxn>
                <a:cxn ang="0">
                  <a:pos x="T2" y="T3"/>
                </a:cxn>
                <a:cxn ang="0">
                  <a:pos x="T4" y="T5"/>
                </a:cxn>
                <a:cxn ang="0">
                  <a:pos x="T6" y="T7"/>
                </a:cxn>
                <a:cxn ang="0">
                  <a:pos x="T8" y="T9"/>
                </a:cxn>
              </a:cxnLst>
              <a:rect l="0" t="0" r="r" b="b"/>
              <a:pathLst>
                <a:path w="53" h="23">
                  <a:moveTo>
                    <a:pt x="25" y="0"/>
                  </a:moveTo>
                  <a:cubicBezTo>
                    <a:pt x="16" y="0"/>
                    <a:pt x="0" y="10"/>
                    <a:pt x="0" y="18"/>
                  </a:cubicBezTo>
                  <a:cubicBezTo>
                    <a:pt x="0" y="20"/>
                    <a:pt x="2" y="23"/>
                    <a:pt x="5" y="23"/>
                  </a:cubicBezTo>
                  <a:cubicBezTo>
                    <a:pt x="11" y="23"/>
                    <a:pt x="53" y="20"/>
                    <a:pt x="53" y="13"/>
                  </a:cubicBezTo>
                  <a:cubicBezTo>
                    <a:pt x="53" y="5"/>
                    <a:pt x="33"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17" name="Freeform 97"/>
            <p:cNvSpPr>
              <a:spLocks/>
            </p:cNvSpPr>
            <p:nvPr/>
          </p:nvSpPr>
          <p:spPr bwMode="auto">
            <a:xfrm>
              <a:off x="9403" y="28"/>
              <a:ext cx="49" cy="28"/>
            </a:xfrm>
            <a:custGeom>
              <a:avLst/>
              <a:gdLst>
                <a:gd name="T0" fmla="*/ 17 w 21"/>
                <a:gd name="T1" fmla="*/ 0 h 12"/>
                <a:gd name="T2" fmla="*/ 0 w 21"/>
                <a:gd name="T3" fmla="*/ 0 h 12"/>
                <a:gd name="T4" fmla="*/ 16 w 21"/>
                <a:gd name="T5" fmla="*/ 12 h 12"/>
                <a:gd name="T6" fmla="*/ 21 w 21"/>
                <a:gd name="T7" fmla="*/ 6 h 12"/>
                <a:gd name="T8" fmla="*/ 17 w 21"/>
                <a:gd name="T9" fmla="*/ 0 h 12"/>
              </a:gdLst>
              <a:ahLst/>
              <a:cxnLst>
                <a:cxn ang="0">
                  <a:pos x="T0" y="T1"/>
                </a:cxn>
                <a:cxn ang="0">
                  <a:pos x="T2" y="T3"/>
                </a:cxn>
                <a:cxn ang="0">
                  <a:pos x="T4" y="T5"/>
                </a:cxn>
                <a:cxn ang="0">
                  <a:pos x="T6" y="T7"/>
                </a:cxn>
                <a:cxn ang="0">
                  <a:pos x="T8" y="T9"/>
                </a:cxn>
              </a:cxnLst>
              <a:rect l="0" t="0" r="r" b="b"/>
              <a:pathLst>
                <a:path w="21" h="12">
                  <a:moveTo>
                    <a:pt x="17" y="0"/>
                  </a:moveTo>
                  <a:cubicBezTo>
                    <a:pt x="0" y="0"/>
                    <a:pt x="0" y="0"/>
                    <a:pt x="0" y="0"/>
                  </a:cubicBezTo>
                  <a:cubicBezTo>
                    <a:pt x="3" y="6"/>
                    <a:pt x="8" y="12"/>
                    <a:pt x="16" y="12"/>
                  </a:cubicBezTo>
                  <a:cubicBezTo>
                    <a:pt x="18" y="12"/>
                    <a:pt x="21" y="9"/>
                    <a:pt x="21" y="6"/>
                  </a:cubicBezTo>
                  <a:cubicBezTo>
                    <a:pt x="21" y="3"/>
                    <a:pt x="18" y="2"/>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18" name="Freeform 98"/>
            <p:cNvSpPr>
              <a:spLocks/>
            </p:cNvSpPr>
            <p:nvPr/>
          </p:nvSpPr>
          <p:spPr bwMode="auto">
            <a:xfrm>
              <a:off x="8242" y="-369"/>
              <a:ext cx="22" cy="28"/>
            </a:xfrm>
            <a:custGeom>
              <a:avLst/>
              <a:gdLst>
                <a:gd name="T0" fmla="*/ 4 w 9"/>
                <a:gd name="T1" fmla="*/ 0 h 12"/>
                <a:gd name="T2" fmla="*/ 0 w 9"/>
                <a:gd name="T3" fmla="*/ 8 h 12"/>
                <a:gd name="T4" fmla="*/ 4 w 9"/>
                <a:gd name="T5" fmla="*/ 12 h 12"/>
                <a:gd name="T6" fmla="*/ 9 w 9"/>
                <a:gd name="T7" fmla="*/ 5 h 12"/>
                <a:gd name="T8" fmla="*/ 9 w 9"/>
                <a:gd name="T9" fmla="*/ 5 h 12"/>
                <a:gd name="T10" fmla="*/ 9 w 9"/>
                <a:gd name="T11" fmla="*/ 5 h 12"/>
                <a:gd name="T12" fmla="*/ 9 w 9"/>
                <a:gd name="T13" fmla="*/ 4 h 12"/>
                <a:gd name="T14" fmla="*/ 8 w 9"/>
                <a:gd name="T15" fmla="*/ 4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2" y="3"/>
                    <a:pt x="0" y="5"/>
                    <a:pt x="0" y="8"/>
                  </a:cubicBezTo>
                  <a:cubicBezTo>
                    <a:pt x="0" y="11"/>
                    <a:pt x="2" y="12"/>
                    <a:pt x="4" y="12"/>
                  </a:cubicBezTo>
                  <a:cubicBezTo>
                    <a:pt x="8" y="12"/>
                    <a:pt x="9" y="8"/>
                    <a:pt x="9" y="5"/>
                  </a:cubicBezTo>
                  <a:cubicBezTo>
                    <a:pt x="9" y="5"/>
                    <a:pt x="9" y="5"/>
                    <a:pt x="9" y="5"/>
                  </a:cubicBezTo>
                  <a:cubicBezTo>
                    <a:pt x="9" y="5"/>
                    <a:pt x="9" y="5"/>
                    <a:pt x="9" y="5"/>
                  </a:cubicBezTo>
                  <a:cubicBezTo>
                    <a:pt x="9" y="5"/>
                    <a:pt x="9" y="5"/>
                    <a:pt x="9" y="4"/>
                  </a:cubicBezTo>
                  <a:cubicBezTo>
                    <a:pt x="8" y="4"/>
                    <a:pt x="8" y="4"/>
                    <a:pt x="8" y="4"/>
                  </a:cubicBezTo>
                  <a:cubicBezTo>
                    <a:pt x="4" y="0"/>
                    <a:pt x="4"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19" name="Freeform 99"/>
            <p:cNvSpPr>
              <a:spLocks noEditPoints="1"/>
            </p:cNvSpPr>
            <p:nvPr/>
          </p:nvSpPr>
          <p:spPr bwMode="auto">
            <a:xfrm>
              <a:off x="7403" y="-277"/>
              <a:ext cx="57" cy="33"/>
            </a:xfrm>
            <a:custGeom>
              <a:avLst/>
              <a:gdLst>
                <a:gd name="T0" fmla="*/ 24 w 24"/>
                <a:gd name="T1" fmla="*/ 10 h 14"/>
                <a:gd name="T2" fmla="*/ 23 w 24"/>
                <a:gd name="T3" fmla="*/ 11 h 14"/>
                <a:gd name="T4" fmla="*/ 20 w 24"/>
                <a:gd name="T5" fmla="*/ 14 h 14"/>
                <a:gd name="T6" fmla="*/ 24 w 24"/>
                <a:gd name="T7" fmla="*/ 10 h 14"/>
                <a:gd name="T8" fmla="*/ 12 w 24"/>
                <a:gd name="T9" fmla="*/ 0 h 14"/>
                <a:gd name="T10" fmla="*/ 0 w 24"/>
                <a:gd name="T11" fmla="*/ 8 h 14"/>
                <a:gd name="T12" fmla="*/ 12 w 24"/>
                <a:gd name="T13" fmla="*/ 14 h 14"/>
                <a:gd name="T14" fmla="*/ 23 w 24"/>
                <a:gd name="T15" fmla="*/ 11 h 14"/>
                <a:gd name="T16" fmla="*/ 24 w 24"/>
                <a:gd name="T17" fmla="*/ 8 h 14"/>
                <a:gd name="T18" fmla="*/ 12 w 2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24" y="10"/>
                  </a:moveTo>
                  <a:cubicBezTo>
                    <a:pt x="24" y="10"/>
                    <a:pt x="23" y="11"/>
                    <a:pt x="23" y="11"/>
                  </a:cubicBezTo>
                  <a:cubicBezTo>
                    <a:pt x="22" y="12"/>
                    <a:pt x="21" y="13"/>
                    <a:pt x="20" y="14"/>
                  </a:cubicBezTo>
                  <a:cubicBezTo>
                    <a:pt x="24" y="10"/>
                    <a:pt x="24" y="10"/>
                    <a:pt x="24" y="10"/>
                  </a:cubicBezTo>
                  <a:moveTo>
                    <a:pt x="12" y="0"/>
                  </a:moveTo>
                  <a:cubicBezTo>
                    <a:pt x="7" y="0"/>
                    <a:pt x="0" y="2"/>
                    <a:pt x="0" y="8"/>
                  </a:cubicBezTo>
                  <a:cubicBezTo>
                    <a:pt x="0" y="12"/>
                    <a:pt x="6" y="14"/>
                    <a:pt x="12" y="14"/>
                  </a:cubicBezTo>
                  <a:cubicBezTo>
                    <a:pt x="16" y="14"/>
                    <a:pt x="19" y="13"/>
                    <a:pt x="23" y="11"/>
                  </a:cubicBezTo>
                  <a:cubicBezTo>
                    <a:pt x="23" y="10"/>
                    <a:pt x="24" y="9"/>
                    <a:pt x="24" y="8"/>
                  </a:cubicBezTo>
                  <a:cubicBezTo>
                    <a:pt x="24" y="1"/>
                    <a:pt x="19"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20" name="Freeform 100"/>
            <p:cNvSpPr>
              <a:spLocks/>
            </p:cNvSpPr>
            <p:nvPr/>
          </p:nvSpPr>
          <p:spPr bwMode="auto">
            <a:xfrm>
              <a:off x="6964" y="-639"/>
              <a:ext cx="215" cy="121"/>
            </a:xfrm>
            <a:custGeom>
              <a:avLst/>
              <a:gdLst>
                <a:gd name="T0" fmla="*/ 54 w 91"/>
                <a:gd name="T1" fmla="*/ 0 h 51"/>
                <a:gd name="T2" fmla="*/ 47 w 91"/>
                <a:gd name="T3" fmla="*/ 0 h 51"/>
                <a:gd name="T4" fmla="*/ 9 w 91"/>
                <a:gd name="T5" fmla="*/ 31 h 51"/>
                <a:gd name="T6" fmla="*/ 0 w 91"/>
                <a:gd name="T7" fmla="*/ 43 h 51"/>
                <a:gd name="T8" fmla="*/ 8 w 91"/>
                <a:gd name="T9" fmla="*/ 51 h 51"/>
                <a:gd name="T10" fmla="*/ 36 w 91"/>
                <a:gd name="T11" fmla="*/ 43 h 51"/>
                <a:gd name="T12" fmla="*/ 54 w 91"/>
                <a:gd name="T13" fmla="*/ 40 h 51"/>
                <a:gd name="T14" fmla="*/ 61 w 91"/>
                <a:gd name="T15" fmla="*/ 41 h 51"/>
                <a:gd name="T16" fmla="*/ 91 w 91"/>
                <a:gd name="T17" fmla="*/ 27 h 51"/>
                <a:gd name="T18" fmla="*/ 62 w 91"/>
                <a:gd name="T19" fmla="*/ 6 h 51"/>
                <a:gd name="T20" fmla="*/ 53 w 91"/>
                <a:gd name="T21" fmla="*/ 11 h 51"/>
                <a:gd name="T22" fmla="*/ 54 w 91"/>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51">
                  <a:moveTo>
                    <a:pt x="54" y="0"/>
                  </a:moveTo>
                  <a:cubicBezTo>
                    <a:pt x="52" y="0"/>
                    <a:pt x="52" y="0"/>
                    <a:pt x="47" y="0"/>
                  </a:cubicBezTo>
                  <a:cubicBezTo>
                    <a:pt x="26" y="0"/>
                    <a:pt x="21" y="19"/>
                    <a:pt x="9" y="31"/>
                  </a:cubicBezTo>
                  <a:cubicBezTo>
                    <a:pt x="6" y="34"/>
                    <a:pt x="0" y="34"/>
                    <a:pt x="0" y="43"/>
                  </a:cubicBezTo>
                  <a:cubicBezTo>
                    <a:pt x="0" y="48"/>
                    <a:pt x="1" y="51"/>
                    <a:pt x="8" y="51"/>
                  </a:cubicBezTo>
                  <a:cubicBezTo>
                    <a:pt x="36" y="43"/>
                    <a:pt x="36" y="43"/>
                    <a:pt x="36" y="43"/>
                  </a:cubicBezTo>
                  <a:cubicBezTo>
                    <a:pt x="36" y="43"/>
                    <a:pt x="52" y="40"/>
                    <a:pt x="54" y="40"/>
                  </a:cubicBezTo>
                  <a:cubicBezTo>
                    <a:pt x="56" y="40"/>
                    <a:pt x="58" y="41"/>
                    <a:pt x="61" y="41"/>
                  </a:cubicBezTo>
                  <a:cubicBezTo>
                    <a:pt x="73" y="41"/>
                    <a:pt x="91" y="37"/>
                    <a:pt x="91" y="27"/>
                  </a:cubicBezTo>
                  <a:cubicBezTo>
                    <a:pt x="91" y="20"/>
                    <a:pt x="69" y="6"/>
                    <a:pt x="62" y="6"/>
                  </a:cubicBezTo>
                  <a:cubicBezTo>
                    <a:pt x="58" y="6"/>
                    <a:pt x="56" y="10"/>
                    <a:pt x="53" y="11"/>
                  </a:cubicBezTo>
                  <a:cubicBezTo>
                    <a:pt x="57" y="7"/>
                    <a:pt x="54" y="7"/>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21" name="Freeform 101"/>
            <p:cNvSpPr>
              <a:spLocks/>
            </p:cNvSpPr>
            <p:nvPr/>
          </p:nvSpPr>
          <p:spPr bwMode="auto">
            <a:xfrm>
              <a:off x="6661" y="-701"/>
              <a:ext cx="83" cy="45"/>
            </a:xfrm>
            <a:custGeom>
              <a:avLst/>
              <a:gdLst>
                <a:gd name="T0" fmla="*/ 14 w 35"/>
                <a:gd name="T1" fmla="*/ 0 h 19"/>
                <a:gd name="T2" fmla="*/ 0 w 35"/>
                <a:gd name="T3" fmla="*/ 5 h 19"/>
                <a:gd name="T4" fmla="*/ 11 w 35"/>
                <a:gd name="T5" fmla="*/ 19 h 19"/>
                <a:gd name="T6" fmla="*/ 35 w 35"/>
                <a:gd name="T7" fmla="*/ 8 h 19"/>
                <a:gd name="T8" fmla="*/ 14 w 35"/>
                <a:gd name="T9" fmla="*/ 0 h 19"/>
              </a:gdLst>
              <a:ahLst/>
              <a:cxnLst>
                <a:cxn ang="0">
                  <a:pos x="T0" y="T1"/>
                </a:cxn>
                <a:cxn ang="0">
                  <a:pos x="T2" y="T3"/>
                </a:cxn>
                <a:cxn ang="0">
                  <a:pos x="T4" y="T5"/>
                </a:cxn>
                <a:cxn ang="0">
                  <a:pos x="T6" y="T7"/>
                </a:cxn>
                <a:cxn ang="0">
                  <a:pos x="T8" y="T9"/>
                </a:cxn>
              </a:cxnLst>
              <a:rect l="0" t="0" r="r" b="b"/>
              <a:pathLst>
                <a:path w="35" h="19">
                  <a:moveTo>
                    <a:pt x="14" y="0"/>
                  </a:moveTo>
                  <a:cubicBezTo>
                    <a:pt x="11" y="0"/>
                    <a:pt x="0" y="0"/>
                    <a:pt x="0" y="5"/>
                  </a:cubicBezTo>
                  <a:cubicBezTo>
                    <a:pt x="0" y="10"/>
                    <a:pt x="7" y="19"/>
                    <a:pt x="11" y="19"/>
                  </a:cubicBezTo>
                  <a:cubicBezTo>
                    <a:pt x="17" y="19"/>
                    <a:pt x="34" y="18"/>
                    <a:pt x="35" y="8"/>
                  </a:cubicBezTo>
                  <a:cubicBezTo>
                    <a:pt x="32" y="7"/>
                    <a:pt x="17"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22" name="Freeform 102"/>
            <p:cNvSpPr>
              <a:spLocks/>
            </p:cNvSpPr>
            <p:nvPr/>
          </p:nvSpPr>
          <p:spPr bwMode="auto">
            <a:xfrm>
              <a:off x="6689" y="-793"/>
              <a:ext cx="296" cy="208"/>
            </a:xfrm>
            <a:custGeom>
              <a:avLst/>
              <a:gdLst>
                <a:gd name="T0" fmla="*/ 55 w 125"/>
                <a:gd name="T1" fmla="*/ 0 h 88"/>
                <a:gd name="T2" fmla="*/ 0 w 125"/>
                <a:gd name="T3" fmla="*/ 31 h 88"/>
                <a:gd name="T4" fmla="*/ 38 w 125"/>
                <a:gd name="T5" fmla="*/ 42 h 88"/>
                <a:gd name="T6" fmla="*/ 60 w 125"/>
                <a:gd name="T7" fmla="*/ 43 h 88"/>
                <a:gd name="T8" fmla="*/ 21 w 125"/>
                <a:gd name="T9" fmla="*/ 60 h 88"/>
                <a:gd name="T10" fmla="*/ 49 w 125"/>
                <a:gd name="T11" fmla="*/ 79 h 88"/>
                <a:gd name="T12" fmla="*/ 108 w 125"/>
                <a:gd name="T13" fmla="*/ 88 h 88"/>
                <a:gd name="T14" fmla="*/ 118 w 125"/>
                <a:gd name="T15" fmla="*/ 80 h 88"/>
                <a:gd name="T16" fmla="*/ 111 w 125"/>
                <a:gd name="T17" fmla="*/ 74 h 88"/>
                <a:gd name="T18" fmla="*/ 121 w 125"/>
                <a:gd name="T19" fmla="*/ 67 h 88"/>
                <a:gd name="T20" fmla="*/ 125 w 125"/>
                <a:gd name="T21" fmla="*/ 57 h 88"/>
                <a:gd name="T22" fmla="*/ 108 w 125"/>
                <a:gd name="T23" fmla="*/ 46 h 88"/>
                <a:gd name="T24" fmla="*/ 97 w 125"/>
                <a:gd name="T25" fmla="*/ 46 h 88"/>
                <a:gd name="T26" fmla="*/ 81 w 125"/>
                <a:gd name="T27" fmla="*/ 41 h 88"/>
                <a:gd name="T28" fmla="*/ 75 w 125"/>
                <a:gd name="T29" fmla="*/ 40 h 88"/>
                <a:gd name="T30" fmla="*/ 70 w 125"/>
                <a:gd name="T31" fmla="*/ 41 h 88"/>
                <a:gd name="T32" fmla="*/ 80 w 125"/>
                <a:gd name="T33" fmla="*/ 31 h 88"/>
                <a:gd name="T34" fmla="*/ 80 w 125"/>
                <a:gd name="T35" fmla="*/ 21 h 88"/>
                <a:gd name="T36" fmla="*/ 83 w 125"/>
                <a:gd name="T37" fmla="*/ 21 h 88"/>
                <a:gd name="T38" fmla="*/ 87 w 125"/>
                <a:gd name="T39" fmla="*/ 20 h 88"/>
                <a:gd name="T40" fmla="*/ 55 w 125"/>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88">
                  <a:moveTo>
                    <a:pt x="55" y="0"/>
                  </a:moveTo>
                  <a:cubicBezTo>
                    <a:pt x="30" y="0"/>
                    <a:pt x="22" y="24"/>
                    <a:pt x="0" y="31"/>
                  </a:cubicBezTo>
                  <a:cubicBezTo>
                    <a:pt x="13" y="38"/>
                    <a:pt x="23" y="42"/>
                    <a:pt x="38" y="42"/>
                  </a:cubicBezTo>
                  <a:cubicBezTo>
                    <a:pt x="41" y="42"/>
                    <a:pt x="55" y="43"/>
                    <a:pt x="60" y="43"/>
                  </a:cubicBezTo>
                  <a:cubicBezTo>
                    <a:pt x="43" y="48"/>
                    <a:pt x="38" y="54"/>
                    <a:pt x="21" y="60"/>
                  </a:cubicBezTo>
                  <a:cubicBezTo>
                    <a:pt x="29" y="64"/>
                    <a:pt x="42" y="79"/>
                    <a:pt x="49" y="79"/>
                  </a:cubicBezTo>
                  <a:cubicBezTo>
                    <a:pt x="68" y="79"/>
                    <a:pt x="85" y="88"/>
                    <a:pt x="108" y="88"/>
                  </a:cubicBezTo>
                  <a:cubicBezTo>
                    <a:pt x="113" y="88"/>
                    <a:pt x="118" y="85"/>
                    <a:pt x="118" y="80"/>
                  </a:cubicBezTo>
                  <a:cubicBezTo>
                    <a:pt x="118" y="77"/>
                    <a:pt x="114" y="75"/>
                    <a:pt x="111" y="74"/>
                  </a:cubicBezTo>
                  <a:cubicBezTo>
                    <a:pt x="114" y="73"/>
                    <a:pt x="121" y="72"/>
                    <a:pt x="121" y="67"/>
                  </a:cubicBezTo>
                  <a:cubicBezTo>
                    <a:pt x="121" y="62"/>
                    <a:pt x="120" y="61"/>
                    <a:pt x="125" y="57"/>
                  </a:cubicBezTo>
                  <a:cubicBezTo>
                    <a:pt x="118" y="50"/>
                    <a:pt x="118" y="46"/>
                    <a:pt x="108" y="46"/>
                  </a:cubicBezTo>
                  <a:cubicBezTo>
                    <a:pt x="104" y="46"/>
                    <a:pt x="101" y="46"/>
                    <a:pt x="97" y="46"/>
                  </a:cubicBezTo>
                  <a:cubicBezTo>
                    <a:pt x="91" y="46"/>
                    <a:pt x="88" y="41"/>
                    <a:pt x="81" y="41"/>
                  </a:cubicBezTo>
                  <a:cubicBezTo>
                    <a:pt x="79" y="41"/>
                    <a:pt x="77" y="40"/>
                    <a:pt x="75" y="40"/>
                  </a:cubicBezTo>
                  <a:cubicBezTo>
                    <a:pt x="73" y="40"/>
                    <a:pt x="72" y="40"/>
                    <a:pt x="70" y="41"/>
                  </a:cubicBezTo>
                  <a:cubicBezTo>
                    <a:pt x="75" y="39"/>
                    <a:pt x="80" y="34"/>
                    <a:pt x="80" y="31"/>
                  </a:cubicBezTo>
                  <a:cubicBezTo>
                    <a:pt x="80" y="29"/>
                    <a:pt x="81" y="27"/>
                    <a:pt x="80" y="21"/>
                  </a:cubicBezTo>
                  <a:cubicBezTo>
                    <a:pt x="82" y="21"/>
                    <a:pt x="82" y="21"/>
                    <a:pt x="83" y="21"/>
                  </a:cubicBezTo>
                  <a:cubicBezTo>
                    <a:pt x="83" y="21"/>
                    <a:pt x="84" y="21"/>
                    <a:pt x="87" y="20"/>
                  </a:cubicBezTo>
                  <a:cubicBezTo>
                    <a:pt x="78" y="14"/>
                    <a:pt x="70" y="0"/>
                    <a:pt x="5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23" name="Freeform 103"/>
            <p:cNvSpPr>
              <a:spLocks/>
            </p:cNvSpPr>
            <p:nvPr/>
          </p:nvSpPr>
          <p:spPr bwMode="auto">
            <a:xfrm>
              <a:off x="6817" y="-464"/>
              <a:ext cx="38" cy="26"/>
            </a:xfrm>
            <a:custGeom>
              <a:avLst/>
              <a:gdLst>
                <a:gd name="T0" fmla="*/ 16 w 16"/>
                <a:gd name="T1" fmla="*/ 0 h 11"/>
                <a:gd name="T2" fmla="*/ 8 w 16"/>
                <a:gd name="T3" fmla="*/ 0 h 11"/>
                <a:gd name="T4" fmla="*/ 0 w 16"/>
                <a:gd name="T5" fmla="*/ 6 h 11"/>
                <a:gd name="T6" fmla="*/ 5 w 16"/>
                <a:gd name="T7" fmla="*/ 11 h 11"/>
                <a:gd name="T8" fmla="*/ 16 w 16"/>
                <a:gd name="T9" fmla="*/ 0 h 11"/>
              </a:gdLst>
              <a:ahLst/>
              <a:cxnLst>
                <a:cxn ang="0">
                  <a:pos x="T0" y="T1"/>
                </a:cxn>
                <a:cxn ang="0">
                  <a:pos x="T2" y="T3"/>
                </a:cxn>
                <a:cxn ang="0">
                  <a:pos x="T4" y="T5"/>
                </a:cxn>
                <a:cxn ang="0">
                  <a:pos x="T6" y="T7"/>
                </a:cxn>
                <a:cxn ang="0">
                  <a:pos x="T8" y="T9"/>
                </a:cxn>
              </a:cxnLst>
              <a:rect l="0" t="0" r="r" b="b"/>
              <a:pathLst>
                <a:path w="16" h="11">
                  <a:moveTo>
                    <a:pt x="16" y="0"/>
                  </a:moveTo>
                  <a:cubicBezTo>
                    <a:pt x="8" y="0"/>
                    <a:pt x="8" y="0"/>
                    <a:pt x="8" y="0"/>
                  </a:cubicBezTo>
                  <a:cubicBezTo>
                    <a:pt x="6" y="2"/>
                    <a:pt x="3" y="4"/>
                    <a:pt x="0" y="6"/>
                  </a:cubicBezTo>
                  <a:cubicBezTo>
                    <a:pt x="1" y="8"/>
                    <a:pt x="3" y="11"/>
                    <a:pt x="5" y="11"/>
                  </a:cubicBezTo>
                  <a:cubicBezTo>
                    <a:pt x="12" y="11"/>
                    <a:pt x="15" y="8"/>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24" name="Freeform 104"/>
            <p:cNvSpPr>
              <a:spLocks/>
            </p:cNvSpPr>
            <p:nvPr/>
          </p:nvSpPr>
          <p:spPr bwMode="auto">
            <a:xfrm>
              <a:off x="6630" y="-788"/>
              <a:ext cx="50" cy="12"/>
            </a:xfrm>
            <a:custGeom>
              <a:avLst/>
              <a:gdLst>
                <a:gd name="T0" fmla="*/ 19 w 21"/>
                <a:gd name="T1" fmla="*/ 0 h 5"/>
                <a:gd name="T2" fmla="*/ 0 w 21"/>
                <a:gd name="T3" fmla="*/ 0 h 5"/>
                <a:gd name="T4" fmla="*/ 11 w 21"/>
                <a:gd name="T5" fmla="*/ 5 h 5"/>
                <a:gd name="T6" fmla="*/ 21 w 21"/>
                <a:gd name="T7" fmla="*/ 4 h 5"/>
                <a:gd name="T8" fmla="*/ 19 w 21"/>
                <a:gd name="T9" fmla="*/ 0 h 5"/>
              </a:gdLst>
              <a:ahLst/>
              <a:cxnLst>
                <a:cxn ang="0">
                  <a:pos x="T0" y="T1"/>
                </a:cxn>
                <a:cxn ang="0">
                  <a:pos x="T2" y="T3"/>
                </a:cxn>
                <a:cxn ang="0">
                  <a:pos x="T4" y="T5"/>
                </a:cxn>
                <a:cxn ang="0">
                  <a:pos x="T6" y="T7"/>
                </a:cxn>
                <a:cxn ang="0">
                  <a:pos x="T8" y="T9"/>
                </a:cxn>
              </a:cxnLst>
              <a:rect l="0" t="0" r="r" b="b"/>
              <a:pathLst>
                <a:path w="21" h="5">
                  <a:moveTo>
                    <a:pt x="19" y="0"/>
                  </a:moveTo>
                  <a:cubicBezTo>
                    <a:pt x="0" y="0"/>
                    <a:pt x="0" y="0"/>
                    <a:pt x="0" y="0"/>
                  </a:cubicBezTo>
                  <a:cubicBezTo>
                    <a:pt x="2" y="4"/>
                    <a:pt x="6" y="5"/>
                    <a:pt x="11" y="5"/>
                  </a:cubicBezTo>
                  <a:cubicBezTo>
                    <a:pt x="14" y="5"/>
                    <a:pt x="18" y="5"/>
                    <a:pt x="21" y="4"/>
                  </a:cubicBezTo>
                  <a:cubicBezTo>
                    <a:pt x="19" y="0"/>
                    <a:pt x="19" y="0"/>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25" name="Freeform 105"/>
            <p:cNvSpPr>
              <a:spLocks/>
            </p:cNvSpPr>
            <p:nvPr/>
          </p:nvSpPr>
          <p:spPr bwMode="auto">
            <a:xfrm>
              <a:off x="7219" y="-547"/>
              <a:ext cx="40" cy="19"/>
            </a:xfrm>
            <a:custGeom>
              <a:avLst/>
              <a:gdLst>
                <a:gd name="T0" fmla="*/ 17 w 17"/>
                <a:gd name="T1" fmla="*/ 0 h 8"/>
                <a:gd name="T2" fmla="*/ 13 w 17"/>
                <a:gd name="T3" fmla="*/ 1 h 8"/>
                <a:gd name="T4" fmla="*/ 11 w 17"/>
                <a:gd name="T5" fmla="*/ 1 h 8"/>
                <a:gd name="T6" fmla="*/ 8 w 17"/>
                <a:gd name="T7" fmla="*/ 1 h 8"/>
                <a:gd name="T8" fmla="*/ 0 w 17"/>
                <a:gd name="T9" fmla="*/ 2 h 8"/>
                <a:gd name="T10" fmla="*/ 11 w 17"/>
                <a:gd name="T11" fmla="*/ 8 h 8"/>
                <a:gd name="T12" fmla="*/ 17 w 1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17" y="0"/>
                  </a:moveTo>
                  <a:cubicBezTo>
                    <a:pt x="16" y="1"/>
                    <a:pt x="15" y="1"/>
                    <a:pt x="13" y="1"/>
                  </a:cubicBezTo>
                  <a:cubicBezTo>
                    <a:pt x="13" y="1"/>
                    <a:pt x="12" y="1"/>
                    <a:pt x="11" y="1"/>
                  </a:cubicBezTo>
                  <a:cubicBezTo>
                    <a:pt x="10" y="1"/>
                    <a:pt x="9" y="1"/>
                    <a:pt x="8" y="1"/>
                  </a:cubicBezTo>
                  <a:cubicBezTo>
                    <a:pt x="6" y="1"/>
                    <a:pt x="4" y="1"/>
                    <a:pt x="0" y="2"/>
                  </a:cubicBezTo>
                  <a:cubicBezTo>
                    <a:pt x="2" y="4"/>
                    <a:pt x="4" y="8"/>
                    <a:pt x="11" y="8"/>
                  </a:cubicBezTo>
                  <a:cubicBezTo>
                    <a:pt x="14" y="8"/>
                    <a:pt x="17" y="4"/>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26" name="Freeform 106"/>
            <p:cNvSpPr>
              <a:spLocks noEditPoints="1"/>
            </p:cNvSpPr>
            <p:nvPr/>
          </p:nvSpPr>
          <p:spPr bwMode="auto">
            <a:xfrm>
              <a:off x="5002" y="-757"/>
              <a:ext cx="253" cy="75"/>
            </a:xfrm>
            <a:custGeom>
              <a:avLst/>
              <a:gdLst>
                <a:gd name="T0" fmla="*/ 91 w 107"/>
                <a:gd name="T1" fmla="*/ 16 h 32"/>
                <a:gd name="T2" fmla="*/ 87 w 107"/>
                <a:gd name="T3" fmla="*/ 18 h 32"/>
                <a:gd name="T4" fmla="*/ 87 w 107"/>
                <a:gd name="T5" fmla="*/ 20 h 32"/>
                <a:gd name="T6" fmla="*/ 91 w 107"/>
                <a:gd name="T7" fmla="*/ 16 h 32"/>
                <a:gd name="T8" fmla="*/ 91 w 107"/>
                <a:gd name="T9" fmla="*/ 0 h 32"/>
                <a:gd name="T10" fmla="*/ 71 w 107"/>
                <a:gd name="T11" fmla="*/ 7 h 32"/>
                <a:gd name="T12" fmla="*/ 41 w 107"/>
                <a:gd name="T13" fmla="*/ 0 h 32"/>
                <a:gd name="T14" fmla="*/ 0 w 107"/>
                <a:gd name="T15" fmla="*/ 10 h 32"/>
                <a:gd name="T16" fmla="*/ 11 w 107"/>
                <a:gd name="T17" fmla="*/ 13 h 32"/>
                <a:gd name="T18" fmla="*/ 35 w 107"/>
                <a:gd name="T19" fmla="*/ 6 h 32"/>
                <a:gd name="T20" fmla="*/ 47 w 107"/>
                <a:gd name="T21" fmla="*/ 10 h 32"/>
                <a:gd name="T22" fmla="*/ 39 w 107"/>
                <a:gd name="T23" fmla="*/ 15 h 32"/>
                <a:gd name="T24" fmla="*/ 49 w 107"/>
                <a:gd name="T25" fmla="*/ 16 h 32"/>
                <a:gd name="T26" fmla="*/ 38 w 107"/>
                <a:gd name="T27" fmla="*/ 20 h 32"/>
                <a:gd name="T28" fmla="*/ 53 w 107"/>
                <a:gd name="T29" fmla="*/ 27 h 32"/>
                <a:gd name="T30" fmla="*/ 52 w 107"/>
                <a:gd name="T31" fmla="*/ 27 h 32"/>
                <a:gd name="T32" fmla="*/ 58 w 107"/>
                <a:gd name="T33" fmla="*/ 32 h 32"/>
                <a:gd name="T34" fmla="*/ 58 w 107"/>
                <a:gd name="T35" fmla="*/ 32 h 32"/>
                <a:gd name="T36" fmla="*/ 68 w 107"/>
                <a:gd name="T37" fmla="*/ 20 h 32"/>
                <a:gd name="T38" fmla="*/ 75 w 107"/>
                <a:gd name="T39" fmla="*/ 19 h 32"/>
                <a:gd name="T40" fmla="*/ 79 w 107"/>
                <a:gd name="T41" fmla="*/ 19 h 32"/>
                <a:gd name="T42" fmla="*/ 82 w 107"/>
                <a:gd name="T43" fmla="*/ 19 h 32"/>
                <a:gd name="T44" fmla="*/ 87 w 107"/>
                <a:gd name="T45" fmla="*/ 18 h 32"/>
                <a:gd name="T46" fmla="*/ 87 w 107"/>
                <a:gd name="T47" fmla="*/ 15 h 32"/>
                <a:gd name="T48" fmla="*/ 90 w 107"/>
                <a:gd name="T49" fmla="*/ 16 h 32"/>
                <a:gd name="T50" fmla="*/ 92 w 107"/>
                <a:gd name="T51" fmla="*/ 15 h 32"/>
                <a:gd name="T52" fmla="*/ 107 w 107"/>
                <a:gd name="T53" fmla="*/ 6 h 32"/>
                <a:gd name="T54" fmla="*/ 91 w 107"/>
                <a:gd name="T5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32">
                  <a:moveTo>
                    <a:pt x="91" y="16"/>
                  </a:moveTo>
                  <a:cubicBezTo>
                    <a:pt x="89" y="17"/>
                    <a:pt x="88" y="18"/>
                    <a:pt x="87" y="18"/>
                  </a:cubicBezTo>
                  <a:cubicBezTo>
                    <a:pt x="87" y="20"/>
                    <a:pt x="87" y="20"/>
                    <a:pt x="87" y="20"/>
                  </a:cubicBezTo>
                  <a:cubicBezTo>
                    <a:pt x="91" y="16"/>
                    <a:pt x="91" y="16"/>
                    <a:pt x="91" y="16"/>
                  </a:cubicBezTo>
                  <a:moveTo>
                    <a:pt x="91" y="0"/>
                  </a:moveTo>
                  <a:cubicBezTo>
                    <a:pt x="83" y="0"/>
                    <a:pt x="79" y="7"/>
                    <a:pt x="71" y="7"/>
                  </a:cubicBezTo>
                  <a:cubicBezTo>
                    <a:pt x="61" y="7"/>
                    <a:pt x="54" y="0"/>
                    <a:pt x="41" y="0"/>
                  </a:cubicBezTo>
                  <a:cubicBezTo>
                    <a:pt x="29" y="0"/>
                    <a:pt x="5" y="2"/>
                    <a:pt x="0" y="10"/>
                  </a:cubicBezTo>
                  <a:cubicBezTo>
                    <a:pt x="4" y="11"/>
                    <a:pt x="7" y="13"/>
                    <a:pt x="11" y="13"/>
                  </a:cubicBezTo>
                  <a:cubicBezTo>
                    <a:pt x="19" y="13"/>
                    <a:pt x="29" y="6"/>
                    <a:pt x="35" y="6"/>
                  </a:cubicBezTo>
                  <a:cubicBezTo>
                    <a:pt x="40" y="6"/>
                    <a:pt x="43" y="9"/>
                    <a:pt x="47" y="10"/>
                  </a:cubicBezTo>
                  <a:cubicBezTo>
                    <a:pt x="45" y="13"/>
                    <a:pt x="42" y="14"/>
                    <a:pt x="39" y="15"/>
                  </a:cubicBezTo>
                  <a:cubicBezTo>
                    <a:pt x="42" y="16"/>
                    <a:pt x="44" y="16"/>
                    <a:pt x="49" y="16"/>
                  </a:cubicBezTo>
                  <a:cubicBezTo>
                    <a:pt x="45" y="17"/>
                    <a:pt x="42" y="18"/>
                    <a:pt x="38" y="20"/>
                  </a:cubicBezTo>
                  <a:cubicBezTo>
                    <a:pt x="39" y="25"/>
                    <a:pt x="45" y="27"/>
                    <a:pt x="53" y="27"/>
                  </a:cubicBezTo>
                  <a:cubicBezTo>
                    <a:pt x="52" y="27"/>
                    <a:pt x="52" y="27"/>
                    <a:pt x="52" y="27"/>
                  </a:cubicBezTo>
                  <a:cubicBezTo>
                    <a:pt x="54" y="29"/>
                    <a:pt x="55" y="32"/>
                    <a:pt x="58" y="32"/>
                  </a:cubicBezTo>
                  <a:cubicBezTo>
                    <a:pt x="58" y="32"/>
                    <a:pt x="58" y="32"/>
                    <a:pt x="58" y="32"/>
                  </a:cubicBezTo>
                  <a:cubicBezTo>
                    <a:pt x="63" y="32"/>
                    <a:pt x="64" y="23"/>
                    <a:pt x="68" y="20"/>
                  </a:cubicBezTo>
                  <a:cubicBezTo>
                    <a:pt x="71" y="19"/>
                    <a:pt x="73" y="19"/>
                    <a:pt x="75" y="19"/>
                  </a:cubicBezTo>
                  <a:cubicBezTo>
                    <a:pt x="76" y="19"/>
                    <a:pt x="77" y="19"/>
                    <a:pt x="79" y="19"/>
                  </a:cubicBezTo>
                  <a:cubicBezTo>
                    <a:pt x="80" y="19"/>
                    <a:pt x="81" y="19"/>
                    <a:pt x="82" y="19"/>
                  </a:cubicBezTo>
                  <a:cubicBezTo>
                    <a:pt x="84" y="19"/>
                    <a:pt x="85" y="19"/>
                    <a:pt x="87" y="18"/>
                  </a:cubicBezTo>
                  <a:cubicBezTo>
                    <a:pt x="87" y="15"/>
                    <a:pt x="87" y="15"/>
                    <a:pt x="87" y="15"/>
                  </a:cubicBezTo>
                  <a:cubicBezTo>
                    <a:pt x="88" y="15"/>
                    <a:pt x="89" y="16"/>
                    <a:pt x="90" y="16"/>
                  </a:cubicBezTo>
                  <a:cubicBezTo>
                    <a:pt x="91" y="16"/>
                    <a:pt x="91" y="15"/>
                    <a:pt x="92" y="15"/>
                  </a:cubicBezTo>
                  <a:cubicBezTo>
                    <a:pt x="99" y="10"/>
                    <a:pt x="105" y="15"/>
                    <a:pt x="107" y="6"/>
                  </a:cubicBezTo>
                  <a:cubicBezTo>
                    <a:pt x="103" y="5"/>
                    <a:pt x="97" y="0"/>
                    <a:pt x="9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27" name="Freeform 107"/>
            <p:cNvSpPr>
              <a:spLocks/>
            </p:cNvSpPr>
            <p:nvPr/>
          </p:nvSpPr>
          <p:spPr bwMode="auto">
            <a:xfrm>
              <a:off x="5656" y="-807"/>
              <a:ext cx="88" cy="57"/>
            </a:xfrm>
            <a:custGeom>
              <a:avLst/>
              <a:gdLst>
                <a:gd name="T0" fmla="*/ 30 w 37"/>
                <a:gd name="T1" fmla="*/ 0 h 24"/>
                <a:gd name="T2" fmla="*/ 0 w 37"/>
                <a:gd name="T3" fmla="*/ 16 h 24"/>
                <a:gd name="T4" fmla="*/ 9 w 37"/>
                <a:gd name="T5" fmla="*/ 24 h 24"/>
                <a:gd name="T6" fmla="*/ 37 w 37"/>
                <a:gd name="T7" fmla="*/ 17 h 24"/>
                <a:gd name="T8" fmla="*/ 30 w 37"/>
                <a:gd name="T9" fmla="*/ 0 h 24"/>
              </a:gdLst>
              <a:ahLst/>
              <a:cxnLst>
                <a:cxn ang="0">
                  <a:pos x="T0" y="T1"/>
                </a:cxn>
                <a:cxn ang="0">
                  <a:pos x="T2" y="T3"/>
                </a:cxn>
                <a:cxn ang="0">
                  <a:pos x="T4" y="T5"/>
                </a:cxn>
                <a:cxn ang="0">
                  <a:pos x="T6" y="T7"/>
                </a:cxn>
                <a:cxn ang="0">
                  <a:pos x="T8" y="T9"/>
                </a:cxn>
              </a:cxnLst>
              <a:rect l="0" t="0" r="r" b="b"/>
              <a:pathLst>
                <a:path w="37" h="24">
                  <a:moveTo>
                    <a:pt x="30" y="0"/>
                  </a:moveTo>
                  <a:cubicBezTo>
                    <a:pt x="22" y="0"/>
                    <a:pt x="0" y="9"/>
                    <a:pt x="0" y="16"/>
                  </a:cubicBezTo>
                  <a:cubicBezTo>
                    <a:pt x="0" y="21"/>
                    <a:pt x="3" y="24"/>
                    <a:pt x="9" y="24"/>
                  </a:cubicBezTo>
                  <a:cubicBezTo>
                    <a:pt x="13" y="24"/>
                    <a:pt x="33" y="20"/>
                    <a:pt x="37" y="17"/>
                  </a:cubicBezTo>
                  <a:cubicBezTo>
                    <a:pt x="30" y="0"/>
                    <a:pt x="30" y="0"/>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28" name="Freeform 108"/>
            <p:cNvSpPr>
              <a:spLocks/>
            </p:cNvSpPr>
            <p:nvPr/>
          </p:nvSpPr>
          <p:spPr bwMode="auto">
            <a:xfrm>
              <a:off x="5541" y="-769"/>
              <a:ext cx="94" cy="54"/>
            </a:xfrm>
            <a:custGeom>
              <a:avLst/>
              <a:gdLst>
                <a:gd name="T0" fmla="*/ 28 w 40"/>
                <a:gd name="T1" fmla="*/ 0 h 23"/>
                <a:gd name="T2" fmla="*/ 10 w 40"/>
                <a:gd name="T3" fmla="*/ 0 h 23"/>
                <a:gd name="T4" fmla="*/ 10 w 40"/>
                <a:gd name="T5" fmla="*/ 7 h 23"/>
                <a:gd name="T6" fmla="*/ 0 w 40"/>
                <a:gd name="T7" fmla="*/ 21 h 23"/>
                <a:gd name="T8" fmla="*/ 11 w 40"/>
                <a:gd name="T9" fmla="*/ 23 h 23"/>
                <a:gd name="T10" fmla="*/ 29 w 40"/>
                <a:gd name="T11" fmla="*/ 21 h 23"/>
                <a:gd name="T12" fmla="*/ 26 w 40"/>
                <a:gd name="T13" fmla="*/ 15 h 23"/>
                <a:gd name="T14" fmla="*/ 33 w 40"/>
                <a:gd name="T15" fmla="*/ 15 h 23"/>
                <a:gd name="T16" fmla="*/ 40 w 40"/>
                <a:gd name="T17" fmla="*/ 12 h 23"/>
                <a:gd name="T18" fmla="*/ 40 w 40"/>
                <a:gd name="T19" fmla="*/ 4 h 23"/>
                <a:gd name="T20" fmla="*/ 32 w 40"/>
                <a:gd name="T21" fmla="*/ 5 h 23"/>
                <a:gd name="T22" fmla="*/ 23 w 40"/>
                <a:gd name="T23" fmla="*/ 4 h 23"/>
                <a:gd name="T24" fmla="*/ 28 w 40"/>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3">
                  <a:moveTo>
                    <a:pt x="28" y="0"/>
                  </a:moveTo>
                  <a:cubicBezTo>
                    <a:pt x="10" y="0"/>
                    <a:pt x="10" y="0"/>
                    <a:pt x="10" y="0"/>
                  </a:cubicBezTo>
                  <a:cubicBezTo>
                    <a:pt x="10" y="1"/>
                    <a:pt x="10" y="3"/>
                    <a:pt x="10" y="7"/>
                  </a:cubicBezTo>
                  <a:cubicBezTo>
                    <a:pt x="4" y="9"/>
                    <a:pt x="0" y="13"/>
                    <a:pt x="0" y="21"/>
                  </a:cubicBezTo>
                  <a:cubicBezTo>
                    <a:pt x="0" y="22"/>
                    <a:pt x="5" y="23"/>
                    <a:pt x="11" y="23"/>
                  </a:cubicBezTo>
                  <a:cubicBezTo>
                    <a:pt x="18" y="23"/>
                    <a:pt x="27" y="22"/>
                    <a:pt x="29" y="21"/>
                  </a:cubicBezTo>
                  <a:cubicBezTo>
                    <a:pt x="26" y="15"/>
                    <a:pt x="26" y="15"/>
                    <a:pt x="26" y="15"/>
                  </a:cubicBezTo>
                  <a:cubicBezTo>
                    <a:pt x="29" y="15"/>
                    <a:pt x="31" y="15"/>
                    <a:pt x="33" y="15"/>
                  </a:cubicBezTo>
                  <a:cubicBezTo>
                    <a:pt x="36" y="15"/>
                    <a:pt x="38" y="15"/>
                    <a:pt x="40" y="12"/>
                  </a:cubicBezTo>
                  <a:cubicBezTo>
                    <a:pt x="40" y="10"/>
                    <a:pt x="40" y="9"/>
                    <a:pt x="40" y="4"/>
                  </a:cubicBezTo>
                  <a:cubicBezTo>
                    <a:pt x="37" y="5"/>
                    <a:pt x="35" y="5"/>
                    <a:pt x="32" y="5"/>
                  </a:cubicBezTo>
                  <a:cubicBezTo>
                    <a:pt x="28" y="5"/>
                    <a:pt x="24" y="5"/>
                    <a:pt x="23" y="4"/>
                  </a:cubicBezTo>
                  <a:cubicBezTo>
                    <a:pt x="24" y="4"/>
                    <a:pt x="27" y="3"/>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29" name="Freeform 109"/>
            <p:cNvSpPr>
              <a:spLocks/>
            </p:cNvSpPr>
            <p:nvPr/>
          </p:nvSpPr>
          <p:spPr bwMode="auto">
            <a:xfrm>
              <a:off x="5415" y="-722"/>
              <a:ext cx="97" cy="33"/>
            </a:xfrm>
            <a:custGeom>
              <a:avLst/>
              <a:gdLst>
                <a:gd name="T0" fmla="*/ 27 w 41"/>
                <a:gd name="T1" fmla="*/ 0 h 14"/>
                <a:gd name="T2" fmla="*/ 0 w 41"/>
                <a:gd name="T3" fmla="*/ 11 h 14"/>
                <a:gd name="T4" fmla="*/ 5 w 41"/>
                <a:gd name="T5" fmla="*/ 14 h 14"/>
                <a:gd name="T6" fmla="*/ 13 w 41"/>
                <a:gd name="T7" fmla="*/ 9 h 14"/>
                <a:gd name="T8" fmla="*/ 24 w 41"/>
                <a:gd name="T9" fmla="*/ 14 h 14"/>
                <a:gd name="T10" fmla="*/ 41 w 41"/>
                <a:gd name="T11" fmla="*/ 7 h 14"/>
                <a:gd name="T12" fmla="*/ 27 w 4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1" h="14">
                  <a:moveTo>
                    <a:pt x="27" y="0"/>
                  </a:moveTo>
                  <a:cubicBezTo>
                    <a:pt x="21" y="0"/>
                    <a:pt x="0" y="3"/>
                    <a:pt x="0" y="11"/>
                  </a:cubicBezTo>
                  <a:cubicBezTo>
                    <a:pt x="0" y="13"/>
                    <a:pt x="3" y="14"/>
                    <a:pt x="5" y="14"/>
                  </a:cubicBezTo>
                  <a:cubicBezTo>
                    <a:pt x="10" y="14"/>
                    <a:pt x="12" y="14"/>
                    <a:pt x="13" y="9"/>
                  </a:cubicBezTo>
                  <a:cubicBezTo>
                    <a:pt x="17" y="9"/>
                    <a:pt x="21" y="14"/>
                    <a:pt x="24" y="14"/>
                  </a:cubicBezTo>
                  <a:cubicBezTo>
                    <a:pt x="31" y="14"/>
                    <a:pt x="31" y="7"/>
                    <a:pt x="41" y="7"/>
                  </a:cubicBezTo>
                  <a:cubicBezTo>
                    <a:pt x="39" y="3"/>
                    <a:pt x="33"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30" name="Freeform 110"/>
            <p:cNvSpPr>
              <a:spLocks/>
            </p:cNvSpPr>
            <p:nvPr/>
          </p:nvSpPr>
          <p:spPr bwMode="auto">
            <a:xfrm>
              <a:off x="5359" y="-833"/>
              <a:ext cx="151" cy="102"/>
            </a:xfrm>
            <a:custGeom>
              <a:avLst/>
              <a:gdLst>
                <a:gd name="T0" fmla="*/ 61 w 64"/>
                <a:gd name="T1" fmla="*/ 0 h 43"/>
                <a:gd name="T2" fmla="*/ 52 w 64"/>
                <a:gd name="T3" fmla="*/ 9 h 43"/>
                <a:gd name="T4" fmla="*/ 20 w 64"/>
                <a:gd name="T5" fmla="*/ 19 h 43"/>
                <a:gd name="T6" fmla="*/ 20 w 64"/>
                <a:gd name="T7" fmla="*/ 26 h 43"/>
                <a:gd name="T8" fmla="*/ 24 w 64"/>
                <a:gd name="T9" fmla="*/ 24 h 43"/>
                <a:gd name="T10" fmla="*/ 29 w 64"/>
                <a:gd name="T11" fmla="*/ 27 h 43"/>
                <a:gd name="T12" fmla="*/ 7 w 64"/>
                <a:gd name="T13" fmla="*/ 27 h 43"/>
                <a:gd name="T14" fmla="*/ 0 w 64"/>
                <a:gd name="T15" fmla="*/ 33 h 43"/>
                <a:gd name="T16" fmla="*/ 27 w 64"/>
                <a:gd name="T17" fmla="*/ 43 h 43"/>
                <a:gd name="T18" fmla="*/ 48 w 64"/>
                <a:gd name="T19" fmla="*/ 37 h 43"/>
                <a:gd name="T20" fmla="*/ 55 w 64"/>
                <a:gd name="T21" fmla="*/ 37 h 43"/>
                <a:gd name="T22" fmla="*/ 64 w 64"/>
                <a:gd name="T23" fmla="*/ 35 h 43"/>
                <a:gd name="T24" fmla="*/ 34 w 64"/>
                <a:gd name="T25" fmla="*/ 27 h 43"/>
                <a:gd name="T26" fmla="*/ 58 w 64"/>
                <a:gd name="T27" fmla="*/ 13 h 43"/>
                <a:gd name="T28" fmla="*/ 63 w 64"/>
                <a:gd name="T29" fmla="*/ 6 h 43"/>
                <a:gd name="T30" fmla="*/ 61 w 64"/>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3">
                  <a:moveTo>
                    <a:pt x="61" y="0"/>
                  </a:moveTo>
                  <a:cubicBezTo>
                    <a:pt x="56" y="0"/>
                    <a:pt x="53" y="4"/>
                    <a:pt x="52" y="9"/>
                  </a:cubicBezTo>
                  <a:cubicBezTo>
                    <a:pt x="37" y="9"/>
                    <a:pt x="36" y="19"/>
                    <a:pt x="20" y="19"/>
                  </a:cubicBezTo>
                  <a:cubicBezTo>
                    <a:pt x="20" y="26"/>
                    <a:pt x="20" y="26"/>
                    <a:pt x="20" y="26"/>
                  </a:cubicBezTo>
                  <a:cubicBezTo>
                    <a:pt x="22" y="25"/>
                    <a:pt x="23" y="24"/>
                    <a:pt x="24" y="24"/>
                  </a:cubicBezTo>
                  <a:cubicBezTo>
                    <a:pt x="25" y="24"/>
                    <a:pt x="26" y="26"/>
                    <a:pt x="29" y="27"/>
                  </a:cubicBezTo>
                  <a:cubicBezTo>
                    <a:pt x="7" y="27"/>
                    <a:pt x="7" y="27"/>
                    <a:pt x="7" y="27"/>
                  </a:cubicBezTo>
                  <a:cubicBezTo>
                    <a:pt x="5" y="29"/>
                    <a:pt x="4" y="30"/>
                    <a:pt x="0" y="33"/>
                  </a:cubicBezTo>
                  <a:cubicBezTo>
                    <a:pt x="1" y="33"/>
                    <a:pt x="23" y="43"/>
                    <a:pt x="27" y="43"/>
                  </a:cubicBezTo>
                  <a:cubicBezTo>
                    <a:pt x="33" y="43"/>
                    <a:pt x="42" y="37"/>
                    <a:pt x="48" y="37"/>
                  </a:cubicBezTo>
                  <a:cubicBezTo>
                    <a:pt x="50" y="37"/>
                    <a:pt x="53" y="37"/>
                    <a:pt x="55" y="37"/>
                  </a:cubicBezTo>
                  <a:cubicBezTo>
                    <a:pt x="58" y="37"/>
                    <a:pt x="61" y="36"/>
                    <a:pt x="64" y="35"/>
                  </a:cubicBezTo>
                  <a:cubicBezTo>
                    <a:pt x="52" y="30"/>
                    <a:pt x="48" y="29"/>
                    <a:pt x="34" y="27"/>
                  </a:cubicBezTo>
                  <a:cubicBezTo>
                    <a:pt x="39" y="21"/>
                    <a:pt x="49" y="18"/>
                    <a:pt x="58" y="13"/>
                  </a:cubicBezTo>
                  <a:cubicBezTo>
                    <a:pt x="58" y="10"/>
                    <a:pt x="61" y="8"/>
                    <a:pt x="63" y="6"/>
                  </a:cubicBezTo>
                  <a:cubicBezTo>
                    <a:pt x="63" y="4"/>
                    <a:pt x="62" y="0"/>
                    <a:pt x="6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31" name="Freeform 111"/>
            <p:cNvSpPr>
              <a:spLocks/>
            </p:cNvSpPr>
            <p:nvPr/>
          </p:nvSpPr>
          <p:spPr bwMode="auto">
            <a:xfrm>
              <a:off x="3813" y="-684"/>
              <a:ext cx="496" cy="274"/>
            </a:xfrm>
            <a:custGeom>
              <a:avLst/>
              <a:gdLst>
                <a:gd name="T0" fmla="*/ 86 w 210"/>
                <a:gd name="T1" fmla="*/ 0 h 116"/>
                <a:gd name="T2" fmla="*/ 75 w 210"/>
                <a:gd name="T3" fmla="*/ 8 h 116"/>
                <a:gd name="T4" fmla="*/ 82 w 210"/>
                <a:gd name="T5" fmla="*/ 31 h 116"/>
                <a:gd name="T6" fmla="*/ 58 w 210"/>
                <a:gd name="T7" fmla="*/ 8 h 116"/>
                <a:gd name="T8" fmla="*/ 49 w 210"/>
                <a:gd name="T9" fmla="*/ 17 h 116"/>
                <a:gd name="T10" fmla="*/ 51 w 210"/>
                <a:gd name="T11" fmla="*/ 22 h 116"/>
                <a:gd name="T12" fmla="*/ 38 w 210"/>
                <a:gd name="T13" fmla="*/ 16 h 116"/>
                <a:gd name="T14" fmla="*/ 45 w 210"/>
                <a:gd name="T15" fmla="*/ 8 h 116"/>
                <a:gd name="T16" fmla="*/ 18 w 210"/>
                <a:gd name="T17" fmla="*/ 6 h 116"/>
                <a:gd name="T18" fmla="*/ 0 w 210"/>
                <a:gd name="T19" fmla="*/ 19 h 116"/>
                <a:gd name="T20" fmla="*/ 13 w 210"/>
                <a:gd name="T21" fmla="*/ 32 h 116"/>
                <a:gd name="T22" fmla="*/ 17 w 210"/>
                <a:gd name="T23" fmla="*/ 34 h 116"/>
                <a:gd name="T24" fmla="*/ 32 w 210"/>
                <a:gd name="T25" fmla="*/ 51 h 116"/>
                <a:gd name="T26" fmla="*/ 28 w 210"/>
                <a:gd name="T27" fmla="*/ 52 h 116"/>
                <a:gd name="T28" fmla="*/ 45 w 210"/>
                <a:gd name="T29" fmla="*/ 61 h 116"/>
                <a:gd name="T30" fmla="*/ 60 w 210"/>
                <a:gd name="T31" fmla="*/ 47 h 116"/>
                <a:gd name="T32" fmla="*/ 65 w 210"/>
                <a:gd name="T33" fmla="*/ 47 h 116"/>
                <a:gd name="T34" fmla="*/ 73 w 210"/>
                <a:gd name="T35" fmla="*/ 51 h 116"/>
                <a:gd name="T36" fmla="*/ 86 w 210"/>
                <a:gd name="T37" fmla="*/ 51 h 116"/>
                <a:gd name="T38" fmla="*/ 59 w 210"/>
                <a:gd name="T39" fmla="*/ 64 h 116"/>
                <a:gd name="T40" fmla="*/ 45 w 210"/>
                <a:gd name="T41" fmla="*/ 70 h 116"/>
                <a:gd name="T42" fmla="*/ 53 w 210"/>
                <a:gd name="T43" fmla="*/ 78 h 116"/>
                <a:gd name="T44" fmla="*/ 65 w 210"/>
                <a:gd name="T45" fmla="*/ 77 h 116"/>
                <a:gd name="T46" fmla="*/ 88 w 210"/>
                <a:gd name="T47" fmla="*/ 79 h 116"/>
                <a:gd name="T48" fmla="*/ 71 w 210"/>
                <a:gd name="T49" fmla="*/ 83 h 116"/>
                <a:gd name="T50" fmla="*/ 58 w 210"/>
                <a:gd name="T51" fmla="*/ 83 h 116"/>
                <a:gd name="T52" fmla="*/ 51 w 210"/>
                <a:gd name="T53" fmla="*/ 83 h 116"/>
                <a:gd name="T54" fmla="*/ 93 w 210"/>
                <a:gd name="T55" fmla="*/ 116 h 116"/>
                <a:gd name="T56" fmla="*/ 108 w 210"/>
                <a:gd name="T57" fmla="*/ 87 h 116"/>
                <a:gd name="T58" fmla="*/ 116 w 210"/>
                <a:gd name="T59" fmla="*/ 83 h 116"/>
                <a:gd name="T60" fmla="*/ 145 w 210"/>
                <a:gd name="T61" fmla="*/ 46 h 116"/>
                <a:gd name="T62" fmla="*/ 158 w 210"/>
                <a:gd name="T63" fmla="*/ 54 h 116"/>
                <a:gd name="T64" fmla="*/ 150 w 210"/>
                <a:gd name="T65" fmla="*/ 55 h 116"/>
                <a:gd name="T66" fmla="*/ 161 w 210"/>
                <a:gd name="T67" fmla="*/ 70 h 116"/>
                <a:gd name="T68" fmla="*/ 153 w 210"/>
                <a:gd name="T69" fmla="*/ 85 h 116"/>
                <a:gd name="T70" fmla="*/ 177 w 210"/>
                <a:gd name="T71" fmla="*/ 86 h 116"/>
                <a:gd name="T72" fmla="*/ 177 w 210"/>
                <a:gd name="T73" fmla="*/ 95 h 116"/>
                <a:gd name="T74" fmla="*/ 210 w 210"/>
                <a:gd name="T75" fmla="*/ 77 h 116"/>
                <a:gd name="T76" fmla="*/ 190 w 210"/>
                <a:gd name="T77" fmla="*/ 58 h 116"/>
                <a:gd name="T78" fmla="*/ 173 w 210"/>
                <a:gd name="T79" fmla="*/ 58 h 116"/>
                <a:gd name="T80" fmla="*/ 173 w 210"/>
                <a:gd name="T81" fmla="*/ 50 h 116"/>
                <a:gd name="T82" fmla="*/ 168 w 210"/>
                <a:gd name="T83" fmla="*/ 51 h 116"/>
                <a:gd name="T84" fmla="*/ 163 w 210"/>
                <a:gd name="T85" fmla="*/ 50 h 116"/>
                <a:gd name="T86" fmla="*/ 169 w 210"/>
                <a:gd name="T87" fmla="*/ 50 h 116"/>
                <a:gd name="T88" fmla="*/ 126 w 210"/>
                <a:gd name="T89" fmla="*/ 27 h 116"/>
                <a:gd name="T90" fmla="*/ 121 w 210"/>
                <a:gd name="T91" fmla="*/ 27 h 116"/>
                <a:gd name="T92" fmla="*/ 115 w 210"/>
                <a:gd name="T93" fmla="*/ 14 h 116"/>
                <a:gd name="T94" fmla="*/ 105 w 210"/>
                <a:gd name="T95" fmla="*/ 21 h 116"/>
                <a:gd name="T96" fmla="*/ 107 w 210"/>
                <a:gd name="T97" fmla="*/ 11 h 116"/>
                <a:gd name="T98" fmla="*/ 86 w 210"/>
                <a:gd name="T9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16">
                  <a:moveTo>
                    <a:pt x="86" y="0"/>
                  </a:moveTo>
                  <a:cubicBezTo>
                    <a:pt x="79" y="0"/>
                    <a:pt x="75" y="0"/>
                    <a:pt x="75" y="8"/>
                  </a:cubicBezTo>
                  <a:cubicBezTo>
                    <a:pt x="75" y="18"/>
                    <a:pt x="78" y="23"/>
                    <a:pt x="82" y="31"/>
                  </a:cubicBezTo>
                  <a:cubicBezTo>
                    <a:pt x="68" y="26"/>
                    <a:pt x="72" y="8"/>
                    <a:pt x="58" y="8"/>
                  </a:cubicBezTo>
                  <a:cubicBezTo>
                    <a:pt x="53" y="8"/>
                    <a:pt x="49" y="12"/>
                    <a:pt x="49" y="17"/>
                  </a:cubicBezTo>
                  <a:cubicBezTo>
                    <a:pt x="49" y="19"/>
                    <a:pt x="50" y="21"/>
                    <a:pt x="51" y="22"/>
                  </a:cubicBezTo>
                  <a:cubicBezTo>
                    <a:pt x="47" y="20"/>
                    <a:pt x="43" y="19"/>
                    <a:pt x="38" y="16"/>
                  </a:cubicBezTo>
                  <a:cubicBezTo>
                    <a:pt x="40" y="13"/>
                    <a:pt x="42" y="12"/>
                    <a:pt x="45" y="8"/>
                  </a:cubicBezTo>
                  <a:cubicBezTo>
                    <a:pt x="32" y="6"/>
                    <a:pt x="27" y="6"/>
                    <a:pt x="18" y="6"/>
                  </a:cubicBezTo>
                  <a:cubicBezTo>
                    <a:pt x="13" y="6"/>
                    <a:pt x="2" y="16"/>
                    <a:pt x="0" y="19"/>
                  </a:cubicBezTo>
                  <a:cubicBezTo>
                    <a:pt x="3" y="23"/>
                    <a:pt x="9" y="32"/>
                    <a:pt x="13" y="32"/>
                  </a:cubicBezTo>
                  <a:cubicBezTo>
                    <a:pt x="15" y="32"/>
                    <a:pt x="16" y="33"/>
                    <a:pt x="17" y="34"/>
                  </a:cubicBezTo>
                  <a:cubicBezTo>
                    <a:pt x="15" y="42"/>
                    <a:pt x="23" y="47"/>
                    <a:pt x="32" y="51"/>
                  </a:cubicBezTo>
                  <a:cubicBezTo>
                    <a:pt x="30" y="51"/>
                    <a:pt x="29" y="52"/>
                    <a:pt x="28" y="52"/>
                  </a:cubicBezTo>
                  <a:cubicBezTo>
                    <a:pt x="30" y="58"/>
                    <a:pt x="36" y="61"/>
                    <a:pt x="45" y="61"/>
                  </a:cubicBezTo>
                  <a:cubicBezTo>
                    <a:pt x="56" y="61"/>
                    <a:pt x="56" y="49"/>
                    <a:pt x="60" y="47"/>
                  </a:cubicBezTo>
                  <a:cubicBezTo>
                    <a:pt x="62" y="47"/>
                    <a:pt x="63" y="47"/>
                    <a:pt x="65" y="47"/>
                  </a:cubicBezTo>
                  <a:cubicBezTo>
                    <a:pt x="67" y="48"/>
                    <a:pt x="71" y="51"/>
                    <a:pt x="73" y="51"/>
                  </a:cubicBezTo>
                  <a:cubicBezTo>
                    <a:pt x="75" y="51"/>
                    <a:pt x="79" y="51"/>
                    <a:pt x="86" y="51"/>
                  </a:cubicBezTo>
                  <a:cubicBezTo>
                    <a:pt x="80" y="56"/>
                    <a:pt x="66" y="62"/>
                    <a:pt x="59" y="64"/>
                  </a:cubicBezTo>
                  <a:cubicBezTo>
                    <a:pt x="57" y="65"/>
                    <a:pt x="45" y="65"/>
                    <a:pt x="45" y="70"/>
                  </a:cubicBezTo>
                  <a:cubicBezTo>
                    <a:pt x="45" y="76"/>
                    <a:pt x="48" y="78"/>
                    <a:pt x="53" y="78"/>
                  </a:cubicBezTo>
                  <a:cubicBezTo>
                    <a:pt x="57" y="78"/>
                    <a:pt x="62" y="77"/>
                    <a:pt x="65" y="77"/>
                  </a:cubicBezTo>
                  <a:cubicBezTo>
                    <a:pt x="68" y="77"/>
                    <a:pt x="85" y="77"/>
                    <a:pt x="88" y="79"/>
                  </a:cubicBezTo>
                  <a:cubicBezTo>
                    <a:pt x="82" y="81"/>
                    <a:pt x="76" y="79"/>
                    <a:pt x="71" y="83"/>
                  </a:cubicBezTo>
                  <a:cubicBezTo>
                    <a:pt x="71" y="83"/>
                    <a:pt x="64" y="83"/>
                    <a:pt x="58" y="83"/>
                  </a:cubicBezTo>
                  <a:cubicBezTo>
                    <a:pt x="55" y="83"/>
                    <a:pt x="53" y="83"/>
                    <a:pt x="51" y="83"/>
                  </a:cubicBezTo>
                  <a:cubicBezTo>
                    <a:pt x="51" y="101"/>
                    <a:pt x="80" y="108"/>
                    <a:pt x="93" y="116"/>
                  </a:cubicBezTo>
                  <a:cubicBezTo>
                    <a:pt x="100" y="109"/>
                    <a:pt x="99" y="94"/>
                    <a:pt x="108" y="87"/>
                  </a:cubicBezTo>
                  <a:cubicBezTo>
                    <a:pt x="111" y="85"/>
                    <a:pt x="115" y="86"/>
                    <a:pt x="116" y="83"/>
                  </a:cubicBezTo>
                  <a:cubicBezTo>
                    <a:pt x="121" y="69"/>
                    <a:pt x="127" y="46"/>
                    <a:pt x="145" y="46"/>
                  </a:cubicBezTo>
                  <a:cubicBezTo>
                    <a:pt x="145" y="46"/>
                    <a:pt x="149" y="53"/>
                    <a:pt x="158" y="54"/>
                  </a:cubicBezTo>
                  <a:cubicBezTo>
                    <a:pt x="155" y="54"/>
                    <a:pt x="153" y="54"/>
                    <a:pt x="150" y="55"/>
                  </a:cubicBezTo>
                  <a:cubicBezTo>
                    <a:pt x="152" y="59"/>
                    <a:pt x="157" y="69"/>
                    <a:pt x="161" y="70"/>
                  </a:cubicBezTo>
                  <a:cubicBezTo>
                    <a:pt x="160" y="78"/>
                    <a:pt x="154" y="75"/>
                    <a:pt x="153" y="85"/>
                  </a:cubicBezTo>
                  <a:cubicBezTo>
                    <a:pt x="160" y="85"/>
                    <a:pt x="171" y="85"/>
                    <a:pt x="177" y="86"/>
                  </a:cubicBezTo>
                  <a:cubicBezTo>
                    <a:pt x="176" y="88"/>
                    <a:pt x="176" y="91"/>
                    <a:pt x="177" y="95"/>
                  </a:cubicBezTo>
                  <a:cubicBezTo>
                    <a:pt x="190" y="91"/>
                    <a:pt x="196" y="82"/>
                    <a:pt x="210" y="77"/>
                  </a:cubicBezTo>
                  <a:cubicBezTo>
                    <a:pt x="205" y="70"/>
                    <a:pt x="190" y="74"/>
                    <a:pt x="190" y="58"/>
                  </a:cubicBezTo>
                  <a:cubicBezTo>
                    <a:pt x="183" y="58"/>
                    <a:pt x="181" y="58"/>
                    <a:pt x="173" y="58"/>
                  </a:cubicBezTo>
                  <a:cubicBezTo>
                    <a:pt x="174" y="56"/>
                    <a:pt x="174" y="53"/>
                    <a:pt x="173" y="50"/>
                  </a:cubicBezTo>
                  <a:cubicBezTo>
                    <a:pt x="171" y="50"/>
                    <a:pt x="169" y="51"/>
                    <a:pt x="168" y="51"/>
                  </a:cubicBezTo>
                  <a:cubicBezTo>
                    <a:pt x="166" y="51"/>
                    <a:pt x="165" y="51"/>
                    <a:pt x="163" y="50"/>
                  </a:cubicBezTo>
                  <a:cubicBezTo>
                    <a:pt x="165" y="50"/>
                    <a:pt x="167" y="50"/>
                    <a:pt x="169" y="50"/>
                  </a:cubicBezTo>
                  <a:cubicBezTo>
                    <a:pt x="163" y="43"/>
                    <a:pt x="135" y="27"/>
                    <a:pt x="126" y="27"/>
                  </a:cubicBezTo>
                  <a:cubicBezTo>
                    <a:pt x="125" y="27"/>
                    <a:pt x="123" y="27"/>
                    <a:pt x="121" y="27"/>
                  </a:cubicBezTo>
                  <a:cubicBezTo>
                    <a:pt x="122" y="23"/>
                    <a:pt x="123" y="14"/>
                    <a:pt x="115" y="14"/>
                  </a:cubicBezTo>
                  <a:cubicBezTo>
                    <a:pt x="111" y="14"/>
                    <a:pt x="110" y="19"/>
                    <a:pt x="105" y="21"/>
                  </a:cubicBezTo>
                  <a:cubicBezTo>
                    <a:pt x="105" y="17"/>
                    <a:pt x="107" y="14"/>
                    <a:pt x="107" y="11"/>
                  </a:cubicBezTo>
                  <a:cubicBezTo>
                    <a:pt x="107" y="5"/>
                    <a:pt x="93" y="0"/>
                    <a:pt x="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32" name="Freeform 112"/>
            <p:cNvSpPr>
              <a:spLocks/>
            </p:cNvSpPr>
            <p:nvPr/>
          </p:nvSpPr>
          <p:spPr bwMode="auto">
            <a:xfrm>
              <a:off x="4073" y="-724"/>
              <a:ext cx="324" cy="116"/>
            </a:xfrm>
            <a:custGeom>
              <a:avLst/>
              <a:gdLst>
                <a:gd name="T0" fmla="*/ 80 w 137"/>
                <a:gd name="T1" fmla="*/ 0 h 49"/>
                <a:gd name="T2" fmla="*/ 73 w 137"/>
                <a:gd name="T3" fmla="*/ 0 h 49"/>
                <a:gd name="T4" fmla="*/ 60 w 137"/>
                <a:gd name="T5" fmla="*/ 12 h 49"/>
                <a:gd name="T6" fmla="*/ 39 w 137"/>
                <a:gd name="T7" fmla="*/ 1 h 49"/>
                <a:gd name="T8" fmla="*/ 24 w 137"/>
                <a:gd name="T9" fmla="*/ 1 h 49"/>
                <a:gd name="T10" fmla="*/ 27 w 137"/>
                <a:gd name="T11" fmla="*/ 6 h 49"/>
                <a:gd name="T12" fmla="*/ 18 w 137"/>
                <a:gd name="T13" fmla="*/ 6 h 49"/>
                <a:gd name="T14" fmla="*/ 18 w 137"/>
                <a:gd name="T15" fmla="*/ 9 h 49"/>
                <a:gd name="T16" fmla="*/ 15 w 137"/>
                <a:gd name="T17" fmla="*/ 10 h 49"/>
                <a:gd name="T18" fmla="*/ 7 w 137"/>
                <a:gd name="T19" fmla="*/ 8 h 49"/>
                <a:gd name="T20" fmla="*/ 0 w 137"/>
                <a:gd name="T21" fmla="*/ 8 h 49"/>
                <a:gd name="T22" fmla="*/ 7 w 137"/>
                <a:gd name="T23" fmla="*/ 20 h 49"/>
                <a:gd name="T24" fmla="*/ 13 w 137"/>
                <a:gd name="T25" fmla="*/ 28 h 49"/>
                <a:gd name="T26" fmla="*/ 26 w 137"/>
                <a:gd name="T27" fmla="*/ 26 h 49"/>
                <a:gd name="T28" fmla="*/ 51 w 137"/>
                <a:gd name="T29" fmla="*/ 28 h 49"/>
                <a:gd name="T30" fmla="*/ 38 w 137"/>
                <a:gd name="T31" fmla="*/ 30 h 49"/>
                <a:gd name="T32" fmla="*/ 27 w 137"/>
                <a:gd name="T33" fmla="*/ 31 h 49"/>
                <a:gd name="T34" fmla="*/ 34 w 137"/>
                <a:gd name="T35" fmla="*/ 39 h 49"/>
                <a:gd name="T36" fmla="*/ 64 w 137"/>
                <a:gd name="T37" fmla="*/ 39 h 49"/>
                <a:gd name="T38" fmla="*/ 82 w 137"/>
                <a:gd name="T39" fmla="*/ 49 h 49"/>
                <a:gd name="T40" fmla="*/ 137 w 137"/>
                <a:gd name="T41" fmla="*/ 22 h 49"/>
                <a:gd name="T42" fmla="*/ 113 w 137"/>
                <a:gd name="T43" fmla="*/ 8 h 49"/>
                <a:gd name="T44" fmla="*/ 96 w 137"/>
                <a:gd name="T45" fmla="*/ 8 h 49"/>
                <a:gd name="T46" fmla="*/ 80 w 137"/>
                <a:gd name="T47" fmla="*/ 13 h 49"/>
                <a:gd name="T48" fmla="*/ 80 w 137"/>
                <a:gd name="T4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49">
                  <a:moveTo>
                    <a:pt x="80" y="0"/>
                  </a:moveTo>
                  <a:cubicBezTo>
                    <a:pt x="73" y="0"/>
                    <a:pt x="73" y="0"/>
                    <a:pt x="73" y="0"/>
                  </a:cubicBezTo>
                  <a:cubicBezTo>
                    <a:pt x="71" y="2"/>
                    <a:pt x="67" y="12"/>
                    <a:pt x="60" y="12"/>
                  </a:cubicBezTo>
                  <a:cubicBezTo>
                    <a:pt x="58" y="12"/>
                    <a:pt x="42" y="4"/>
                    <a:pt x="39" y="1"/>
                  </a:cubicBezTo>
                  <a:cubicBezTo>
                    <a:pt x="24" y="1"/>
                    <a:pt x="24" y="1"/>
                    <a:pt x="24" y="1"/>
                  </a:cubicBezTo>
                  <a:cubicBezTo>
                    <a:pt x="27" y="6"/>
                    <a:pt x="27" y="6"/>
                    <a:pt x="27" y="6"/>
                  </a:cubicBezTo>
                  <a:cubicBezTo>
                    <a:pt x="18" y="6"/>
                    <a:pt x="18" y="6"/>
                    <a:pt x="18" y="6"/>
                  </a:cubicBezTo>
                  <a:cubicBezTo>
                    <a:pt x="18" y="9"/>
                    <a:pt x="18" y="9"/>
                    <a:pt x="18" y="9"/>
                  </a:cubicBezTo>
                  <a:cubicBezTo>
                    <a:pt x="17" y="10"/>
                    <a:pt x="16" y="10"/>
                    <a:pt x="15" y="10"/>
                  </a:cubicBezTo>
                  <a:cubicBezTo>
                    <a:pt x="12" y="10"/>
                    <a:pt x="10" y="9"/>
                    <a:pt x="7" y="8"/>
                  </a:cubicBezTo>
                  <a:cubicBezTo>
                    <a:pt x="0" y="8"/>
                    <a:pt x="0" y="8"/>
                    <a:pt x="0" y="8"/>
                  </a:cubicBezTo>
                  <a:cubicBezTo>
                    <a:pt x="0" y="13"/>
                    <a:pt x="3" y="17"/>
                    <a:pt x="7" y="20"/>
                  </a:cubicBezTo>
                  <a:cubicBezTo>
                    <a:pt x="7" y="26"/>
                    <a:pt x="9" y="28"/>
                    <a:pt x="13" y="28"/>
                  </a:cubicBezTo>
                  <a:cubicBezTo>
                    <a:pt x="16" y="28"/>
                    <a:pt x="21" y="26"/>
                    <a:pt x="26" y="26"/>
                  </a:cubicBezTo>
                  <a:cubicBezTo>
                    <a:pt x="27" y="26"/>
                    <a:pt x="49" y="28"/>
                    <a:pt x="51" y="28"/>
                  </a:cubicBezTo>
                  <a:cubicBezTo>
                    <a:pt x="48" y="29"/>
                    <a:pt x="42" y="29"/>
                    <a:pt x="38" y="30"/>
                  </a:cubicBezTo>
                  <a:cubicBezTo>
                    <a:pt x="36" y="30"/>
                    <a:pt x="31" y="30"/>
                    <a:pt x="27" y="31"/>
                  </a:cubicBezTo>
                  <a:cubicBezTo>
                    <a:pt x="28" y="35"/>
                    <a:pt x="29" y="38"/>
                    <a:pt x="34" y="39"/>
                  </a:cubicBezTo>
                  <a:cubicBezTo>
                    <a:pt x="64" y="39"/>
                    <a:pt x="64" y="39"/>
                    <a:pt x="64" y="39"/>
                  </a:cubicBezTo>
                  <a:cubicBezTo>
                    <a:pt x="68" y="46"/>
                    <a:pt x="73" y="49"/>
                    <a:pt x="82" y="49"/>
                  </a:cubicBezTo>
                  <a:cubicBezTo>
                    <a:pt x="98" y="49"/>
                    <a:pt x="124" y="30"/>
                    <a:pt x="137" y="22"/>
                  </a:cubicBezTo>
                  <a:cubicBezTo>
                    <a:pt x="134" y="15"/>
                    <a:pt x="124" y="8"/>
                    <a:pt x="113" y="8"/>
                  </a:cubicBezTo>
                  <a:cubicBezTo>
                    <a:pt x="105" y="8"/>
                    <a:pt x="108" y="8"/>
                    <a:pt x="96" y="8"/>
                  </a:cubicBezTo>
                  <a:cubicBezTo>
                    <a:pt x="88" y="8"/>
                    <a:pt x="85" y="13"/>
                    <a:pt x="80" y="13"/>
                  </a:cubicBezTo>
                  <a:cubicBezTo>
                    <a:pt x="79" y="9"/>
                    <a:pt x="80" y="6"/>
                    <a:pt x="8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33" name="Freeform 113"/>
            <p:cNvSpPr>
              <a:spLocks noEditPoints="1"/>
            </p:cNvSpPr>
            <p:nvPr/>
          </p:nvSpPr>
          <p:spPr bwMode="auto">
            <a:xfrm>
              <a:off x="3794" y="-594"/>
              <a:ext cx="61" cy="54"/>
            </a:xfrm>
            <a:custGeom>
              <a:avLst/>
              <a:gdLst>
                <a:gd name="T0" fmla="*/ 8 w 26"/>
                <a:gd name="T1" fmla="*/ 1 h 23"/>
                <a:gd name="T2" fmla="*/ 26 w 26"/>
                <a:gd name="T3" fmla="*/ 23 h 23"/>
                <a:gd name="T4" fmla="*/ 8 w 26"/>
                <a:gd name="T5" fmla="*/ 1 h 23"/>
                <a:gd name="T6" fmla="*/ 8 w 26"/>
                <a:gd name="T7" fmla="*/ 0 h 23"/>
                <a:gd name="T8" fmla="*/ 8 w 26"/>
                <a:gd name="T9" fmla="*/ 1 h 23"/>
                <a:gd name="T10" fmla="*/ 8 w 26"/>
                <a:gd name="T11" fmla="*/ 1 h 23"/>
                <a:gd name="T12" fmla="*/ 8 w 26"/>
                <a:gd name="T13" fmla="*/ 0 h 23"/>
                <a:gd name="T14" fmla="*/ 9 w 26"/>
                <a:gd name="T15" fmla="*/ 0 h 23"/>
                <a:gd name="T16" fmla="*/ 8 w 26"/>
                <a:gd name="T17" fmla="*/ 1 h 23"/>
                <a:gd name="T18" fmla="*/ 9 w 26"/>
                <a:gd name="T19" fmla="*/ 2 h 23"/>
                <a:gd name="T20" fmla="*/ 9 w 2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3">
                  <a:moveTo>
                    <a:pt x="8" y="1"/>
                  </a:moveTo>
                  <a:cubicBezTo>
                    <a:pt x="0" y="6"/>
                    <a:pt x="16" y="20"/>
                    <a:pt x="26" y="23"/>
                  </a:cubicBezTo>
                  <a:cubicBezTo>
                    <a:pt x="22" y="11"/>
                    <a:pt x="15" y="9"/>
                    <a:pt x="8" y="1"/>
                  </a:cubicBezTo>
                  <a:moveTo>
                    <a:pt x="8" y="0"/>
                  </a:moveTo>
                  <a:cubicBezTo>
                    <a:pt x="8" y="0"/>
                    <a:pt x="8" y="0"/>
                    <a:pt x="8" y="1"/>
                  </a:cubicBezTo>
                  <a:cubicBezTo>
                    <a:pt x="8" y="1"/>
                    <a:pt x="8" y="1"/>
                    <a:pt x="8" y="1"/>
                  </a:cubicBezTo>
                  <a:cubicBezTo>
                    <a:pt x="8" y="0"/>
                    <a:pt x="8" y="0"/>
                    <a:pt x="8" y="0"/>
                  </a:cubicBezTo>
                  <a:moveTo>
                    <a:pt x="9" y="0"/>
                  </a:moveTo>
                  <a:cubicBezTo>
                    <a:pt x="9" y="0"/>
                    <a:pt x="9" y="0"/>
                    <a:pt x="8" y="1"/>
                  </a:cubicBezTo>
                  <a:cubicBezTo>
                    <a:pt x="9" y="2"/>
                    <a:pt x="9" y="2"/>
                    <a:pt x="9" y="2"/>
                  </a:cubicBezTo>
                  <a:cubicBezTo>
                    <a:pt x="9" y="0"/>
                    <a:pt x="9"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34" name="Freeform 114"/>
            <p:cNvSpPr>
              <a:spLocks/>
            </p:cNvSpPr>
            <p:nvPr/>
          </p:nvSpPr>
          <p:spPr bwMode="auto">
            <a:xfrm>
              <a:off x="3087" y="872"/>
              <a:ext cx="156" cy="187"/>
            </a:xfrm>
            <a:custGeom>
              <a:avLst/>
              <a:gdLst>
                <a:gd name="T0" fmla="*/ 48 w 66"/>
                <a:gd name="T1" fmla="*/ 0 h 79"/>
                <a:gd name="T2" fmla="*/ 39 w 66"/>
                <a:gd name="T3" fmla="*/ 0 h 79"/>
                <a:gd name="T4" fmla="*/ 23 w 66"/>
                <a:gd name="T5" fmla="*/ 10 h 79"/>
                <a:gd name="T6" fmla="*/ 26 w 66"/>
                <a:gd name="T7" fmla="*/ 17 h 79"/>
                <a:gd name="T8" fmla="*/ 11 w 66"/>
                <a:gd name="T9" fmla="*/ 23 h 79"/>
                <a:gd name="T10" fmla="*/ 10 w 66"/>
                <a:gd name="T11" fmla="*/ 22 h 79"/>
                <a:gd name="T12" fmla="*/ 5 w 66"/>
                <a:gd name="T13" fmla="*/ 28 h 79"/>
                <a:gd name="T14" fmla="*/ 15 w 66"/>
                <a:gd name="T15" fmla="*/ 39 h 79"/>
                <a:gd name="T16" fmla="*/ 0 w 66"/>
                <a:gd name="T17" fmla="*/ 66 h 79"/>
                <a:gd name="T18" fmla="*/ 13 w 66"/>
                <a:gd name="T19" fmla="*/ 79 h 79"/>
                <a:gd name="T20" fmla="*/ 23 w 66"/>
                <a:gd name="T21" fmla="*/ 76 h 79"/>
                <a:gd name="T22" fmla="*/ 42 w 66"/>
                <a:gd name="T23" fmla="*/ 65 h 79"/>
                <a:gd name="T24" fmla="*/ 46 w 66"/>
                <a:gd name="T25" fmla="*/ 65 h 79"/>
                <a:gd name="T26" fmla="*/ 56 w 66"/>
                <a:gd name="T27" fmla="*/ 62 h 79"/>
                <a:gd name="T28" fmla="*/ 56 w 66"/>
                <a:gd name="T29" fmla="*/ 47 h 79"/>
                <a:gd name="T30" fmla="*/ 56 w 66"/>
                <a:gd name="T31" fmla="*/ 29 h 79"/>
                <a:gd name="T32" fmla="*/ 66 w 66"/>
                <a:gd name="T33" fmla="*/ 22 h 79"/>
                <a:gd name="T34" fmla="*/ 48 w 66"/>
                <a:gd name="T3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79">
                  <a:moveTo>
                    <a:pt x="48" y="0"/>
                  </a:moveTo>
                  <a:cubicBezTo>
                    <a:pt x="45" y="0"/>
                    <a:pt x="42" y="0"/>
                    <a:pt x="39" y="0"/>
                  </a:cubicBezTo>
                  <a:cubicBezTo>
                    <a:pt x="34" y="0"/>
                    <a:pt x="23" y="6"/>
                    <a:pt x="23" y="10"/>
                  </a:cubicBezTo>
                  <a:cubicBezTo>
                    <a:pt x="23" y="13"/>
                    <a:pt x="24" y="14"/>
                    <a:pt x="26" y="17"/>
                  </a:cubicBezTo>
                  <a:cubicBezTo>
                    <a:pt x="23" y="20"/>
                    <a:pt x="14" y="23"/>
                    <a:pt x="11" y="23"/>
                  </a:cubicBezTo>
                  <a:cubicBezTo>
                    <a:pt x="11" y="23"/>
                    <a:pt x="10" y="22"/>
                    <a:pt x="10" y="22"/>
                  </a:cubicBezTo>
                  <a:cubicBezTo>
                    <a:pt x="8" y="22"/>
                    <a:pt x="5" y="23"/>
                    <a:pt x="5" y="28"/>
                  </a:cubicBezTo>
                  <a:cubicBezTo>
                    <a:pt x="5" y="34"/>
                    <a:pt x="10" y="37"/>
                    <a:pt x="15" y="39"/>
                  </a:cubicBezTo>
                  <a:cubicBezTo>
                    <a:pt x="13" y="52"/>
                    <a:pt x="0" y="53"/>
                    <a:pt x="0" y="66"/>
                  </a:cubicBezTo>
                  <a:cubicBezTo>
                    <a:pt x="0" y="73"/>
                    <a:pt x="7" y="79"/>
                    <a:pt x="13" y="79"/>
                  </a:cubicBezTo>
                  <a:cubicBezTo>
                    <a:pt x="16" y="79"/>
                    <a:pt x="21" y="78"/>
                    <a:pt x="23" y="76"/>
                  </a:cubicBezTo>
                  <a:cubicBezTo>
                    <a:pt x="27" y="74"/>
                    <a:pt x="34" y="65"/>
                    <a:pt x="42" y="65"/>
                  </a:cubicBezTo>
                  <a:cubicBezTo>
                    <a:pt x="43" y="65"/>
                    <a:pt x="45" y="65"/>
                    <a:pt x="46" y="65"/>
                  </a:cubicBezTo>
                  <a:cubicBezTo>
                    <a:pt x="50" y="65"/>
                    <a:pt x="54" y="65"/>
                    <a:pt x="56" y="62"/>
                  </a:cubicBezTo>
                  <a:cubicBezTo>
                    <a:pt x="60" y="58"/>
                    <a:pt x="56" y="52"/>
                    <a:pt x="56" y="47"/>
                  </a:cubicBezTo>
                  <a:cubicBezTo>
                    <a:pt x="56" y="47"/>
                    <a:pt x="56" y="33"/>
                    <a:pt x="56" y="29"/>
                  </a:cubicBezTo>
                  <a:cubicBezTo>
                    <a:pt x="56" y="25"/>
                    <a:pt x="66" y="26"/>
                    <a:pt x="66" y="22"/>
                  </a:cubicBezTo>
                  <a:cubicBezTo>
                    <a:pt x="66" y="13"/>
                    <a:pt x="60" y="0"/>
                    <a:pt x="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35" name="Freeform 115"/>
            <p:cNvSpPr>
              <a:spLocks/>
            </p:cNvSpPr>
            <p:nvPr/>
          </p:nvSpPr>
          <p:spPr bwMode="auto">
            <a:xfrm>
              <a:off x="3191" y="714"/>
              <a:ext cx="33" cy="28"/>
            </a:xfrm>
            <a:custGeom>
              <a:avLst/>
              <a:gdLst>
                <a:gd name="T0" fmla="*/ 14 w 14"/>
                <a:gd name="T1" fmla="*/ 0 h 12"/>
                <a:gd name="T2" fmla="*/ 0 w 14"/>
                <a:gd name="T3" fmla="*/ 6 h 12"/>
                <a:gd name="T4" fmla="*/ 3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cubicBezTo>
                    <a:pt x="9" y="0"/>
                    <a:pt x="0" y="2"/>
                    <a:pt x="0" y="6"/>
                  </a:cubicBezTo>
                  <a:cubicBezTo>
                    <a:pt x="0" y="8"/>
                    <a:pt x="2" y="12"/>
                    <a:pt x="3" y="12"/>
                  </a:cubicBezTo>
                  <a:cubicBezTo>
                    <a:pt x="9" y="12"/>
                    <a:pt x="14" y="6"/>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36" name="Freeform 116"/>
            <p:cNvSpPr>
              <a:spLocks/>
            </p:cNvSpPr>
            <p:nvPr/>
          </p:nvSpPr>
          <p:spPr bwMode="auto">
            <a:xfrm>
              <a:off x="3210" y="697"/>
              <a:ext cx="295" cy="431"/>
            </a:xfrm>
            <a:custGeom>
              <a:avLst/>
              <a:gdLst>
                <a:gd name="T0" fmla="*/ 30 w 125"/>
                <a:gd name="T1" fmla="*/ 0 h 182"/>
                <a:gd name="T2" fmla="*/ 19 w 125"/>
                <a:gd name="T3" fmla="*/ 16 h 182"/>
                <a:gd name="T4" fmla="*/ 14 w 125"/>
                <a:gd name="T5" fmla="*/ 26 h 182"/>
                <a:gd name="T6" fmla="*/ 9 w 125"/>
                <a:gd name="T7" fmla="*/ 24 h 182"/>
                <a:gd name="T8" fmla="*/ 12 w 125"/>
                <a:gd name="T9" fmla="*/ 34 h 182"/>
                <a:gd name="T10" fmla="*/ 9 w 125"/>
                <a:gd name="T11" fmla="*/ 45 h 182"/>
                <a:gd name="T12" fmla="*/ 17 w 125"/>
                <a:gd name="T13" fmla="*/ 54 h 182"/>
                <a:gd name="T14" fmla="*/ 14 w 125"/>
                <a:gd name="T15" fmla="*/ 66 h 182"/>
                <a:gd name="T16" fmla="*/ 19 w 125"/>
                <a:gd name="T17" fmla="*/ 59 h 182"/>
                <a:gd name="T18" fmla="*/ 28 w 125"/>
                <a:gd name="T19" fmla="*/ 71 h 182"/>
                <a:gd name="T20" fmla="*/ 31 w 125"/>
                <a:gd name="T21" fmla="*/ 87 h 182"/>
                <a:gd name="T22" fmla="*/ 48 w 125"/>
                <a:gd name="T23" fmla="*/ 84 h 182"/>
                <a:gd name="T24" fmla="*/ 54 w 125"/>
                <a:gd name="T25" fmla="*/ 98 h 182"/>
                <a:gd name="T26" fmla="*/ 57 w 125"/>
                <a:gd name="T27" fmla="*/ 106 h 182"/>
                <a:gd name="T28" fmla="*/ 37 w 125"/>
                <a:gd name="T29" fmla="*/ 131 h 182"/>
                <a:gd name="T30" fmla="*/ 25 w 125"/>
                <a:gd name="T31" fmla="*/ 150 h 182"/>
                <a:gd name="T32" fmla="*/ 45 w 125"/>
                <a:gd name="T33" fmla="*/ 154 h 182"/>
                <a:gd name="T34" fmla="*/ 56 w 125"/>
                <a:gd name="T35" fmla="*/ 152 h 182"/>
                <a:gd name="T36" fmla="*/ 19 w 125"/>
                <a:gd name="T37" fmla="*/ 178 h 182"/>
                <a:gd name="T38" fmla="*/ 23 w 125"/>
                <a:gd name="T39" fmla="*/ 182 h 182"/>
                <a:gd name="T40" fmla="*/ 38 w 125"/>
                <a:gd name="T41" fmla="*/ 177 h 182"/>
                <a:gd name="T42" fmla="*/ 56 w 125"/>
                <a:gd name="T43" fmla="*/ 172 h 182"/>
                <a:gd name="T44" fmla="*/ 104 w 125"/>
                <a:gd name="T45" fmla="*/ 167 h 182"/>
                <a:gd name="T46" fmla="*/ 119 w 125"/>
                <a:gd name="T47" fmla="*/ 155 h 182"/>
                <a:gd name="T48" fmla="*/ 125 w 125"/>
                <a:gd name="T49" fmla="*/ 132 h 182"/>
                <a:gd name="T50" fmla="*/ 112 w 125"/>
                <a:gd name="T51" fmla="*/ 122 h 182"/>
                <a:gd name="T52" fmla="*/ 110 w 125"/>
                <a:gd name="T53" fmla="*/ 122 h 182"/>
                <a:gd name="T54" fmla="*/ 104 w 125"/>
                <a:gd name="T55" fmla="*/ 122 h 182"/>
                <a:gd name="T56" fmla="*/ 101 w 125"/>
                <a:gd name="T57" fmla="*/ 107 h 182"/>
                <a:gd name="T58" fmla="*/ 64 w 125"/>
                <a:gd name="T59" fmla="*/ 60 h 182"/>
                <a:gd name="T60" fmla="*/ 58 w 125"/>
                <a:gd name="T61" fmla="*/ 60 h 182"/>
                <a:gd name="T62" fmla="*/ 51 w 125"/>
                <a:gd name="T63" fmla="*/ 60 h 182"/>
                <a:gd name="T64" fmla="*/ 70 w 125"/>
                <a:gd name="T65" fmla="*/ 23 h 182"/>
                <a:gd name="T66" fmla="*/ 37 w 125"/>
                <a:gd name="T67" fmla="*/ 19 h 182"/>
                <a:gd name="T68" fmla="*/ 45 w 125"/>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82">
                  <a:moveTo>
                    <a:pt x="45" y="0"/>
                  </a:moveTo>
                  <a:cubicBezTo>
                    <a:pt x="41" y="0"/>
                    <a:pt x="36" y="0"/>
                    <a:pt x="30" y="0"/>
                  </a:cubicBezTo>
                  <a:cubicBezTo>
                    <a:pt x="27" y="0"/>
                    <a:pt x="21" y="5"/>
                    <a:pt x="21" y="7"/>
                  </a:cubicBezTo>
                  <a:cubicBezTo>
                    <a:pt x="21" y="10"/>
                    <a:pt x="19" y="12"/>
                    <a:pt x="19" y="16"/>
                  </a:cubicBezTo>
                  <a:cubicBezTo>
                    <a:pt x="16" y="16"/>
                    <a:pt x="12" y="18"/>
                    <a:pt x="12" y="23"/>
                  </a:cubicBezTo>
                  <a:cubicBezTo>
                    <a:pt x="12" y="24"/>
                    <a:pt x="13" y="25"/>
                    <a:pt x="14" y="26"/>
                  </a:cubicBezTo>
                  <a:cubicBezTo>
                    <a:pt x="14" y="27"/>
                    <a:pt x="13" y="29"/>
                    <a:pt x="12" y="29"/>
                  </a:cubicBezTo>
                  <a:cubicBezTo>
                    <a:pt x="11" y="29"/>
                    <a:pt x="9" y="27"/>
                    <a:pt x="9" y="24"/>
                  </a:cubicBezTo>
                  <a:cubicBezTo>
                    <a:pt x="0" y="24"/>
                    <a:pt x="0" y="24"/>
                    <a:pt x="0" y="24"/>
                  </a:cubicBezTo>
                  <a:cubicBezTo>
                    <a:pt x="0" y="31"/>
                    <a:pt x="4" y="33"/>
                    <a:pt x="12" y="34"/>
                  </a:cubicBezTo>
                  <a:cubicBezTo>
                    <a:pt x="12" y="38"/>
                    <a:pt x="12" y="38"/>
                    <a:pt x="12" y="38"/>
                  </a:cubicBezTo>
                  <a:cubicBezTo>
                    <a:pt x="12" y="39"/>
                    <a:pt x="9" y="43"/>
                    <a:pt x="9" y="45"/>
                  </a:cubicBezTo>
                  <a:cubicBezTo>
                    <a:pt x="9" y="47"/>
                    <a:pt x="13" y="49"/>
                    <a:pt x="17" y="50"/>
                  </a:cubicBezTo>
                  <a:cubicBezTo>
                    <a:pt x="17" y="54"/>
                    <a:pt x="17" y="54"/>
                    <a:pt x="17" y="54"/>
                  </a:cubicBezTo>
                  <a:cubicBezTo>
                    <a:pt x="15" y="55"/>
                    <a:pt x="14" y="56"/>
                    <a:pt x="14" y="58"/>
                  </a:cubicBezTo>
                  <a:cubicBezTo>
                    <a:pt x="14" y="61"/>
                    <a:pt x="14" y="62"/>
                    <a:pt x="14" y="66"/>
                  </a:cubicBezTo>
                  <a:cubicBezTo>
                    <a:pt x="19" y="66"/>
                    <a:pt x="19" y="66"/>
                    <a:pt x="19" y="66"/>
                  </a:cubicBezTo>
                  <a:cubicBezTo>
                    <a:pt x="18" y="64"/>
                    <a:pt x="16" y="63"/>
                    <a:pt x="19" y="59"/>
                  </a:cubicBezTo>
                  <a:cubicBezTo>
                    <a:pt x="20" y="60"/>
                    <a:pt x="23" y="61"/>
                    <a:pt x="28" y="61"/>
                  </a:cubicBezTo>
                  <a:cubicBezTo>
                    <a:pt x="26" y="65"/>
                    <a:pt x="28" y="66"/>
                    <a:pt x="28" y="71"/>
                  </a:cubicBezTo>
                  <a:cubicBezTo>
                    <a:pt x="28" y="75"/>
                    <a:pt x="22" y="78"/>
                    <a:pt x="22" y="82"/>
                  </a:cubicBezTo>
                  <a:cubicBezTo>
                    <a:pt x="22" y="87"/>
                    <a:pt x="26" y="87"/>
                    <a:pt x="31" y="87"/>
                  </a:cubicBezTo>
                  <a:cubicBezTo>
                    <a:pt x="35" y="87"/>
                    <a:pt x="38" y="84"/>
                    <a:pt x="43" y="84"/>
                  </a:cubicBezTo>
                  <a:cubicBezTo>
                    <a:pt x="45" y="84"/>
                    <a:pt x="46" y="84"/>
                    <a:pt x="48" y="84"/>
                  </a:cubicBezTo>
                  <a:cubicBezTo>
                    <a:pt x="47" y="87"/>
                    <a:pt x="44" y="88"/>
                    <a:pt x="44" y="92"/>
                  </a:cubicBezTo>
                  <a:cubicBezTo>
                    <a:pt x="44" y="96"/>
                    <a:pt x="49" y="98"/>
                    <a:pt x="54" y="98"/>
                  </a:cubicBezTo>
                  <a:cubicBezTo>
                    <a:pt x="55" y="98"/>
                    <a:pt x="56" y="98"/>
                    <a:pt x="57" y="98"/>
                  </a:cubicBezTo>
                  <a:cubicBezTo>
                    <a:pt x="57" y="106"/>
                    <a:pt x="57" y="106"/>
                    <a:pt x="57" y="106"/>
                  </a:cubicBezTo>
                  <a:cubicBezTo>
                    <a:pt x="54" y="111"/>
                    <a:pt x="42" y="116"/>
                    <a:pt x="33" y="116"/>
                  </a:cubicBezTo>
                  <a:cubicBezTo>
                    <a:pt x="33" y="121"/>
                    <a:pt x="37" y="124"/>
                    <a:pt x="37" y="131"/>
                  </a:cubicBezTo>
                  <a:cubicBezTo>
                    <a:pt x="37" y="139"/>
                    <a:pt x="22" y="139"/>
                    <a:pt x="22" y="147"/>
                  </a:cubicBezTo>
                  <a:cubicBezTo>
                    <a:pt x="22" y="148"/>
                    <a:pt x="24" y="150"/>
                    <a:pt x="25" y="150"/>
                  </a:cubicBezTo>
                  <a:cubicBezTo>
                    <a:pt x="28" y="150"/>
                    <a:pt x="27" y="147"/>
                    <a:pt x="30" y="147"/>
                  </a:cubicBezTo>
                  <a:cubicBezTo>
                    <a:pt x="36" y="147"/>
                    <a:pt x="38" y="154"/>
                    <a:pt x="45" y="154"/>
                  </a:cubicBezTo>
                  <a:cubicBezTo>
                    <a:pt x="49" y="154"/>
                    <a:pt x="52" y="151"/>
                    <a:pt x="55" y="148"/>
                  </a:cubicBezTo>
                  <a:cubicBezTo>
                    <a:pt x="55" y="149"/>
                    <a:pt x="56" y="151"/>
                    <a:pt x="56" y="152"/>
                  </a:cubicBezTo>
                  <a:cubicBezTo>
                    <a:pt x="56" y="159"/>
                    <a:pt x="45" y="157"/>
                    <a:pt x="38" y="159"/>
                  </a:cubicBezTo>
                  <a:cubicBezTo>
                    <a:pt x="36" y="159"/>
                    <a:pt x="20" y="176"/>
                    <a:pt x="19" y="178"/>
                  </a:cubicBezTo>
                  <a:cubicBezTo>
                    <a:pt x="19" y="182"/>
                    <a:pt x="19" y="182"/>
                    <a:pt x="19" y="182"/>
                  </a:cubicBezTo>
                  <a:cubicBezTo>
                    <a:pt x="23" y="182"/>
                    <a:pt x="23" y="182"/>
                    <a:pt x="23" y="182"/>
                  </a:cubicBezTo>
                  <a:cubicBezTo>
                    <a:pt x="25" y="179"/>
                    <a:pt x="27" y="177"/>
                    <a:pt x="30" y="177"/>
                  </a:cubicBezTo>
                  <a:cubicBezTo>
                    <a:pt x="38" y="177"/>
                    <a:pt x="38" y="177"/>
                    <a:pt x="38" y="177"/>
                  </a:cubicBezTo>
                  <a:cubicBezTo>
                    <a:pt x="38" y="173"/>
                    <a:pt x="41" y="168"/>
                    <a:pt x="46" y="168"/>
                  </a:cubicBezTo>
                  <a:cubicBezTo>
                    <a:pt x="50" y="168"/>
                    <a:pt x="52" y="172"/>
                    <a:pt x="56" y="172"/>
                  </a:cubicBezTo>
                  <a:cubicBezTo>
                    <a:pt x="64" y="172"/>
                    <a:pt x="78" y="167"/>
                    <a:pt x="83" y="167"/>
                  </a:cubicBezTo>
                  <a:cubicBezTo>
                    <a:pt x="86" y="167"/>
                    <a:pt x="98" y="167"/>
                    <a:pt x="104" y="167"/>
                  </a:cubicBezTo>
                  <a:cubicBezTo>
                    <a:pt x="111" y="167"/>
                    <a:pt x="114" y="164"/>
                    <a:pt x="119" y="159"/>
                  </a:cubicBezTo>
                  <a:cubicBezTo>
                    <a:pt x="119" y="155"/>
                    <a:pt x="119" y="155"/>
                    <a:pt x="119" y="155"/>
                  </a:cubicBezTo>
                  <a:cubicBezTo>
                    <a:pt x="116" y="155"/>
                    <a:pt x="114" y="155"/>
                    <a:pt x="108" y="153"/>
                  </a:cubicBezTo>
                  <a:cubicBezTo>
                    <a:pt x="113" y="146"/>
                    <a:pt x="125" y="141"/>
                    <a:pt x="125" y="132"/>
                  </a:cubicBezTo>
                  <a:cubicBezTo>
                    <a:pt x="125" y="127"/>
                    <a:pt x="121" y="122"/>
                    <a:pt x="114" y="122"/>
                  </a:cubicBezTo>
                  <a:cubicBezTo>
                    <a:pt x="113" y="122"/>
                    <a:pt x="112" y="122"/>
                    <a:pt x="112" y="122"/>
                  </a:cubicBezTo>
                  <a:cubicBezTo>
                    <a:pt x="110" y="122"/>
                    <a:pt x="110" y="122"/>
                    <a:pt x="107" y="124"/>
                  </a:cubicBezTo>
                  <a:cubicBezTo>
                    <a:pt x="110" y="122"/>
                    <a:pt x="110" y="122"/>
                    <a:pt x="110" y="122"/>
                  </a:cubicBezTo>
                  <a:cubicBezTo>
                    <a:pt x="108" y="123"/>
                    <a:pt x="107" y="125"/>
                    <a:pt x="104" y="126"/>
                  </a:cubicBezTo>
                  <a:cubicBezTo>
                    <a:pt x="104" y="122"/>
                    <a:pt x="104" y="122"/>
                    <a:pt x="104" y="122"/>
                  </a:cubicBezTo>
                  <a:cubicBezTo>
                    <a:pt x="105" y="121"/>
                    <a:pt x="106" y="120"/>
                    <a:pt x="106" y="118"/>
                  </a:cubicBezTo>
                  <a:cubicBezTo>
                    <a:pt x="106" y="114"/>
                    <a:pt x="101" y="111"/>
                    <a:pt x="101" y="107"/>
                  </a:cubicBezTo>
                  <a:cubicBezTo>
                    <a:pt x="101" y="94"/>
                    <a:pt x="87" y="91"/>
                    <a:pt x="78" y="82"/>
                  </a:cubicBezTo>
                  <a:cubicBezTo>
                    <a:pt x="72" y="76"/>
                    <a:pt x="74" y="63"/>
                    <a:pt x="64" y="60"/>
                  </a:cubicBezTo>
                  <a:cubicBezTo>
                    <a:pt x="63" y="60"/>
                    <a:pt x="62" y="60"/>
                    <a:pt x="61" y="60"/>
                  </a:cubicBezTo>
                  <a:cubicBezTo>
                    <a:pt x="60" y="60"/>
                    <a:pt x="59" y="60"/>
                    <a:pt x="58" y="60"/>
                  </a:cubicBezTo>
                  <a:cubicBezTo>
                    <a:pt x="57" y="60"/>
                    <a:pt x="57" y="60"/>
                    <a:pt x="56" y="60"/>
                  </a:cubicBezTo>
                  <a:cubicBezTo>
                    <a:pt x="54" y="60"/>
                    <a:pt x="53" y="60"/>
                    <a:pt x="51" y="60"/>
                  </a:cubicBezTo>
                  <a:cubicBezTo>
                    <a:pt x="52" y="58"/>
                    <a:pt x="54" y="56"/>
                    <a:pt x="56" y="55"/>
                  </a:cubicBezTo>
                  <a:cubicBezTo>
                    <a:pt x="56" y="44"/>
                    <a:pt x="72" y="38"/>
                    <a:pt x="70" y="23"/>
                  </a:cubicBezTo>
                  <a:cubicBezTo>
                    <a:pt x="39" y="23"/>
                    <a:pt x="39" y="23"/>
                    <a:pt x="39" y="23"/>
                  </a:cubicBezTo>
                  <a:cubicBezTo>
                    <a:pt x="38" y="22"/>
                    <a:pt x="37" y="21"/>
                    <a:pt x="37" y="19"/>
                  </a:cubicBezTo>
                  <a:cubicBezTo>
                    <a:pt x="39" y="12"/>
                    <a:pt x="50" y="13"/>
                    <a:pt x="50" y="5"/>
                  </a:cubicBezTo>
                  <a:cubicBezTo>
                    <a:pt x="50" y="4"/>
                    <a:pt x="47" y="0"/>
                    <a:pt x="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37" name="Freeform 117"/>
            <p:cNvSpPr>
              <a:spLocks/>
            </p:cNvSpPr>
            <p:nvPr/>
          </p:nvSpPr>
          <p:spPr bwMode="auto">
            <a:xfrm>
              <a:off x="3274" y="920"/>
              <a:ext cx="14" cy="14"/>
            </a:xfrm>
            <a:custGeom>
              <a:avLst/>
              <a:gdLst>
                <a:gd name="T0" fmla="*/ 6 w 6"/>
                <a:gd name="T1" fmla="*/ 0 h 6"/>
                <a:gd name="T2" fmla="*/ 3 w 6"/>
                <a:gd name="T3" fmla="*/ 0 h 6"/>
                <a:gd name="T4" fmla="*/ 0 w 6"/>
                <a:gd name="T5" fmla="*/ 6 h 6"/>
                <a:gd name="T6" fmla="*/ 5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cubicBezTo>
                    <a:pt x="5" y="0"/>
                    <a:pt x="4" y="0"/>
                    <a:pt x="3" y="0"/>
                  </a:cubicBezTo>
                  <a:cubicBezTo>
                    <a:pt x="0" y="2"/>
                    <a:pt x="0" y="4"/>
                    <a:pt x="0" y="6"/>
                  </a:cubicBezTo>
                  <a:cubicBezTo>
                    <a:pt x="3" y="6"/>
                    <a:pt x="4" y="6"/>
                    <a:pt x="5" y="6"/>
                  </a:cubicBezTo>
                  <a:cubicBezTo>
                    <a:pt x="5" y="4"/>
                    <a:pt x="6" y="2"/>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38" name="Freeform 118"/>
            <p:cNvSpPr>
              <a:spLocks/>
            </p:cNvSpPr>
            <p:nvPr/>
          </p:nvSpPr>
          <p:spPr bwMode="auto">
            <a:xfrm>
              <a:off x="2600" y="260"/>
              <a:ext cx="362" cy="163"/>
            </a:xfrm>
            <a:custGeom>
              <a:avLst/>
              <a:gdLst>
                <a:gd name="T0" fmla="*/ 24 w 153"/>
                <a:gd name="T1" fmla="*/ 0 h 69"/>
                <a:gd name="T2" fmla="*/ 20 w 153"/>
                <a:gd name="T3" fmla="*/ 0 h 69"/>
                <a:gd name="T4" fmla="*/ 10 w 153"/>
                <a:gd name="T5" fmla="*/ 6 h 69"/>
                <a:gd name="T6" fmla="*/ 10 w 153"/>
                <a:gd name="T7" fmla="*/ 10 h 69"/>
                <a:gd name="T8" fmla="*/ 4 w 153"/>
                <a:gd name="T9" fmla="*/ 8 h 69"/>
                <a:gd name="T10" fmla="*/ 0 w 153"/>
                <a:gd name="T11" fmla="*/ 9 h 69"/>
                <a:gd name="T12" fmla="*/ 26 w 153"/>
                <a:gd name="T13" fmla="*/ 21 h 69"/>
                <a:gd name="T14" fmla="*/ 29 w 153"/>
                <a:gd name="T15" fmla="*/ 25 h 69"/>
                <a:gd name="T16" fmla="*/ 1 w 153"/>
                <a:gd name="T17" fmla="*/ 30 h 69"/>
                <a:gd name="T18" fmla="*/ 8 w 153"/>
                <a:gd name="T19" fmla="*/ 32 h 69"/>
                <a:gd name="T20" fmla="*/ 13 w 153"/>
                <a:gd name="T21" fmla="*/ 32 h 69"/>
                <a:gd name="T22" fmla="*/ 19 w 153"/>
                <a:gd name="T23" fmla="*/ 31 h 69"/>
                <a:gd name="T24" fmla="*/ 24 w 153"/>
                <a:gd name="T25" fmla="*/ 32 h 69"/>
                <a:gd name="T26" fmla="*/ 21 w 153"/>
                <a:gd name="T27" fmla="*/ 48 h 69"/>
                <a:gd name="T28" fmla="*/ 16 w 153"/>
                <a:gd name="T29" fmla="*/ 50 h 69"/>
                <a:gd name="T30" fmla="*/ 40 w 153"/>
                <a:gd name="T31" fmla="*/ 60 h 69"/>
                <a:gd name="T32" fmla="*/ 87 w 153"/>
                <a:gd name="T33" fmla="*/ 69 h 69"/>
                <a:gd name="T34" fmla="*/ 128 w 153"/>
                <a:gd name="T35" fmla="*/ 56 h 69"/>
                <a:gd name="T36" fmla="*/ 152 w 153"/>
                <a:gd name="T37" fmla="*/ 37 h 69"/>
                <a:gd name="T38" fmla="*/ 153 w 153"/>
                <a:gd name="T39" fmla="*/ 36 h 69"/>
                <a:gd name="T40" fmla="*/ 133 w 153"/>
                <a:gd name="T41" fmla="*/ 10 h 69"/>
                <a:gd name="T42" fmla="*/ 136 w 153"/>
                <a:gd name="T43" fmla="*/ 5 h 69"/>
                <a:gd name="T44" fmla="*/ 124 w 153"/>
                <a:gd name="T45" fmla="*/ 8 h 69"/>
                <a:gd name="T46" fmla="*/ 114 w 153"/>
                <a:gd name="T47" fmla="*/ 1 h 69"/>
                <a:gd name="T48" fmla="*/ 112 w 153"/>
                <a:gd name="T49" fmla="*/ 2 h 69"/>
                <a:gd name="T50" fmla="*/ 108 w 153"/>
                <a:gd name="T51" fmla="*/ 1 h 69"/>
                <a:gd name="T52" fmla="*/ 106 w 153"/>
                <a:gd name="T53" fmla="*/ 9 h 69"/>
                <a:gd name="T54" fmla="*/ 102 w 153"/>
                <a:gd name="T55" fmla="*/ 7 h 69"/>
                <a:gd name="T56" fmla="*/ 88 w 153"/>
                <a:gd name="T57" fmla="*/ 10 h 69"/>
                <a:gd name="T58" fmla="*/ 71 w 153"/>
                <a:gd name="T59" fmla="*/ 9 h 69"/>
                <a:gd name="T60" fmla="*/ 71 w 153"/>
                <a:gd name="T61" fmla="*/ 14 h 69"/>
                <a:gd name="T62" fmla="*/ 64 w 153"/>
                <a:gd name="T63" fmla="*/ 10 h 69"/>
                <a:gd name="T64" fmla="*/ 51 w 153"/>
                <a:gd name="T65" fmla="*/ 13 h 69"/>
                <a:gd name="T66" fmla="*/ 44 w 153"/>
                <a:gd name="T67" fmla="*/ 9 h 69"/>
                <a:gd name="T68" fmla="*/ 44 w 153"/>
                <a:gd name="T69" fmla="*/ 15 h 69"/>
                <a:gd name="T70" fmla="*/ 35 w 153"/>
                <a:gd name="T71" fmla="*/ 19 h 69"/>
                <a:gd name="T72" fmla="*/ 27 w 153"/>
                <a:gd name="T73" fmla="*/ 8 h 69"/>
                <a:gd name="T74" fmla="*/ 24 w 153"/>
                <a:gd name="T7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69">
                  <a:moveTo>
                    <a:pt x="24" y="0"/>
                  </a:moveTo>
                  <a:cubicBezTo>
                    <a:pt x="22" y="0"/>
                    <a:pt x="21" y="0"/>
                    <a:pt x="20" y="0"/>
                  </a:cubicBezTo>
                  <a:cubicBezTo>
                    <a:pt x="15" y="0"/>
                    <a:pt x="14" y="6"/>
                    <a:pt x="10" y="6"/>
                  </a:cubicBezTo>
                  <a:cubicBezTo>
                    <a:pt x="10" y="8"/>
                    <a:pt x="10" y="9"/>
                    <a:pt x="10" y="10"/>
                  </a:cubicBezTo>
                  <a:cubicBezTo>
                    <a:pt x="8" y="9"/>
                    <a:pt x="6" y="8"/>
                    <a:pt x="4" y="8"/>
                  </a:cubicBezTo>
                  <a:cubicBezTo>
                    <a:pt x="3" y="8"/>
                    <a:pt x="1" y="9"/>
                    <a:pt x="0" y="9"/>
                  </a:cubicBezTo>
                  <a:cubicBezTo>
                    <a:pt x="1" y="15"/>
                    <a:pt x="20" y="21"/>
                    <a:pt x="26" y="21"/>
                  </a:cubicBezTo>
                  <a:cubicBezTo>
                    <a:pt x="26" y="22"/>
                    <a:pt x="27" y="24"/>
                    <a:pt x="29" y="25"/>
                  </a:cubicBezTo>
                  <a:cubicBezTo>
                    <a:pt x="23" y="27"/>
                    <a:pt x="9" y="30"/>
                    <a:pt x="1" y="30"/>
                  </a:cubicBezTo>
                  <a:cubicBezTo>
                    <a:pt x="3" y="32"/>
                    <a:pt x="5" y="32"/>
                    <a:pt x="8" y="32"/>
                  </a:cubicBezTo>
                  <a:cubicBezTo>
                    <a:pt x="10" y="32"/>
                    <a:pt x="12" y="32"/>
                    <a:pt x="13" y="32"/>
                  </a:cubicBezTo>
                  <a:cubicBezTo>
                    <a:pt x="15" y="32"/>
                    <a:pt x="17" y="31"/>
                    <a:pt x="19" y="31"/>
                  </a:cubicBezTo>
                  <a:cubicBezTo>
                    <a:pt x="21" y="31"/>
                    <a:pt x="22" y="31"/>
                    <a:pt x="24" y="32"/>
                  </a:cubicBezTo>
                  <a:cubicBezTo>
                    <a:pt x="23" y="38"/>
                    <a:pt x="21" y="41"/>
                    <a:pt x="21" y="48"/>
                  </a:cubicBezTo>
                  <a:cubicBezTo>
                    <a:pt x="20" y="48"/>
                    <a:pt x="18" y="49"/>
                    <a:pt x="16" y="50"/>
                  </a:cubicBezTo>
                  <a:cubicBezTo>
                    <a:pt x="28" y="50"/>
                    <a:pt x="32" y="58"/>
                    <a:pt x="40" y="60"/>
                  </a:cubicBezTo>
                  <a:cubicBezTo>
                    <a:pt x="54" y="65"/>
                    <a:pt x="68" y="69"/>
                    <a:pt x="87" y="69"/>
                  </a:cubicBezTo>
                  <a:cubicBezTo>
                    <a:pt x="105" y="69"/>
                    <a:pt x="115" y="60"/>
                    <a:pt x="128" y="56"/>
                  </a:cubicBezTo>
                  <a:cubicBezTo>
                    <a:pt x="135" y="54"/>
                    <a:pt x="147" y="45"/>
                    <a:pt x="152" y="37"/>
                  </a:cubicBezTo>
                  <a:cubicBezTo>
                    <a:pt x="153" y="36"/>
                    <a:pt x="153" y="36"/>
                    <a:pt x="153" y="36"/>
                  </a:cubicBezTo>
                  <a:cubicBezTo>
                    <a:pt x="153" y="21"/>
                    <a:pt x="133" y="25"/>
                    <a:pt x="133" y="10"/>
                  </a:cubicBezTo>
                  <a:cubicBezTo>
                    <a:pt x="133" y="8"/>
                    <a:pt x="135" y="6"/>
                    <a:pt x="136" y="5"/>
                  </a:cubicBezTo>
                  <a:cubicBezTo>
                    <a:pt x="132" y="5"/>
                    <a:pt x="128" y="8"/>
                    <a:pt x="124" y="8"/>
                  </a:cubicBezTo>
                  <a:cubicBezTo>
                    <a:pt x="118" y="8"/>
                    <a:pt x="114" y="7"/>
                    <a:pt x="114" y="1"/>
                  </a:cubicBezTo>
                  <a:cubicBezTo>
                    <a:pt x="113" y="1"/>
                    <a:pt x="113" y="2"/>
                    <a:pt x="112" y="2"/>
                  </a:cubicBezTo>
                  <a:cubicBezTo>
                    <a:pt x="111" y="2"/>
                    <a:pt x="110" y="1"/>
                    <a:pt x="108" y="1"/>
                  </a:cubicBezTo>
                  <a:cubicBezTo>
                    <a:pt x="107" y="3"/>
                    <a:pt x="106" y="4"/>
                    <a:pt x="106" y="9"/>
                  </a:cubicBezTo>
                  <a:cubicBezTo>
                    <a:pt x="105" y="7"/>
                    <a:pt x="103" y="7"/>
                    <a:pt x="102" y="7"/>
                  </a:cubicBezTo>
                  <a:cubicBezTo>
                    <a:pt x="98" y="7"/>
                    <a:pt x="93" y="10"/>
                    <a:pt x="88" y="10"/>
                  </a:cubicBezTo>
                  <a:cubicBezTo>
                    <a:pt x="83" y="10"/>
                    <a:pt x="79" y="9"/>
                    <a:pt x="71" y="9"/>
                  </a:cubicBezTo>
                  <a:cubicBezTo>
                    <a:pt x="71" y="10"/>
                    <a:pt x="71" y="12"/>
                    <a:pt x="71" y="14"/>
                  </a:cubicBezTo>
                  <a:cubicBezTo>
                    <a:pt x="69" y="13"/>
                    <a:pt x="68" y="11"/>
                    <a:pt x="64" y="10"/>
                  </a:cubicBezTo>
                  <a:cubicBezTo>
                    <a:pt x="51" y="13"/>
                    <a:pt x="51" y="13"/>
                    <a:pt x="51" y="13"/>
                  </a:cubicBezTo>
                  <a:cubicBezTo>
                    <a:pt x="48" y="13"/>
                    <a:pt x="47" y="11"/>
                    <a:pt x="44" y="9"/>
                  </a:cubicBezTo>
                  <a:cubicBezTo>
                    <a:pt x="43" y="11"/>
                    <a:pt x="43" y="12"/>
                    <a:pt x="44" y="15"/>
                  </a:cubicBezTo>
                  <a:cubicBezTo>
                    <a:pt x="42" y="16"/>
                    <a:pt x="39" y="19"/>
                    <a:pt x="35" y="19"/>
                  </a:cubicBezTo>
                  <a:cubicBezTo>
                    <a:pt x="31" y="19"/>
                    <a:pt x="26" y="12"/>
                    <a:pt x="27" y="8"/>
                  </a:cubicBezTo>
                  <a:cubicBezTo>
                    <a:pt x="26" y="5"/>
                    <a:pt x="24" y="3"/>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39" name="Freeform 119"/>
            <p:cNvSpPr>
              <a:spLocks/>
            </p:cNvSpPr>
            <p:nvPr/>
          </p:nvSpPr>
          <p:spPr bwMode="auto">
            <a:xfrm>
              <a:off x="435" y="2246"/>
              <a:ext cx="371" cy="128"/>
            </a:xfrm>
            <a:custGeom>
              <a:avLst/>
              <a:gdLst>
                <a:gd name="T0" fmla="*/ 43 w 157"/>
                <a:gd name="T1" fmla="*/ 0 h 54"/>
                <a:gd name="T2" fmla="*/ 0 w 157"/>
                <a:gd name="T3" fmla="*/ 23 h 54"/>
                <a:gd name="T4" fmla="*/ 5 w 157"/>
                <a:gd name="T5" fmla="*/ 23 h 54"/>
                <a:gd name="T6" fmla="*/ 34 w 157"/>
                <a:gd name="T7" fmla="*/ 11 h 54"/>
                <a:gd name="T8" fmla="*/ 37 w 157"/>
                <a:gd name="T9" fmla="*/ 11 h 54"/>
                <a:gd name="T10" fmla="*/ 42 w 157"/>
                <a:gd name="T11" fmla="*/ 12 h 54"/>
                <a:gd name="T12" fmla="*/ 43 w 157"/>
                <a:gd name="T13" fmla="*/ 18 h 54"/>
                <a:gd name="T14" fmla="*/ 58 w 157"/>
                <a:gd name="T15" fmla="*/ 18 h 54"/>
                <a:gd name="T16" fmla="*/ 77 w 157"/>
                <a:gd name="T17" fmla="*/ 26 h 54"/>
                <a:gd name="T18" fmla="*/ 83 w 157"/>
                <a:gd name="T19" fmla="*/ 25 h 54"/>
                <a:gd name="T20" fmla="*/ 88 w 157"/>
                <a:gd name="T21" fmla="*/ 27 h 54"/>
                <a:gd name="T22" fmla="*/ 93 w 157"/>
                <a:gd name="T23" fmla="*/ 31 h 54"/>
                <a:gd name="T24" fmla="*/ 111 w 157"/>
                <a:gd name="T25" fmla="*/ 42 h 54"/>
                <a:gd name="T26" fmla="*/ 106 w 157"/>
                <a:gd name="T27" fmla="*/ 47 h 54"/>
                <a:gd name="T28" fmla="*/ 106 w 157"/>
                <a:gd name="T29" fmla="*/ 50 h 54"/>
                <a:gd name="T30" fmla="*/ 137 w 157"/>
                <a:gd name="T31" fmla="*/ 54 h 54"/>
                <a:gd name="T32" fmla="*/ 157 w 157"/>
                <a:gd name="T33" fmla="*/ 48 h 54"/>
                <a:gd name="T34" fmla="*/ 145 w 157"/>
                <a:gd name="T35" fmla="*/ 37 h 54"/>
                <a:gd name="T36" fmla="*/ 137 w 157"/>
                <a:gd name="T37" fmla="*/ 37 h 54"/>
                <a:gd name="T38" fmla="*/ 137 w 157"/>
                <a:gd name="T39" fmla="*/ 33 h 54"/>
                <a:gd name="T40" fmla="*/ 104 w 157"/>
                <a:gd name="T41" fmla="*/ 20 h 54"/>
                <a:gd name="T42" fmla="*/ 95 w 157"/>
                <a:gd name="T43" fmla="*/ 13 h 54"/>
                <a:gd name="T44" fmla="*/ 43 w 157"/>
                <a:gd name="T4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54">
                  <a:moveTo>
                    <a:pt x="43" y="0"/>
                  </a:moveTo>
                  <a:cubicBezTo>
                    <a:pt x="20" y="0"/>
                    <a:pt x="8" y="9"/>
                    <a:pt x="0" y="23"/>
                  </a:cubicBezTo>
                  <a:cubicBezTo>
                    <a:pt x="5" y="23"/>
                    <a:pt x="5" y="23"/>
                    <a:pt x="5" y="23"/>
                  </a:cubicBezTo>
                  <a:cubicBezTo>
                    <a:pt x="10" y="18"/>
                    <a:pt x="24" y="11"/>
                    <a:pt x="34" y="11"/>
                  </a:cubicBezTo>
                  <a:cubicBezTo>
                    <a:pt x="35" y="11"/>
                    <a:pt x="36" y="11"/>
                    <a:pt x="37" y="11"/>
                  </a:cubicBezTo>
                  <a:cubicBezTo>
                    <a:pt x="39" y="11"/>
                    <a:pt x="40" y="11"/>
                    <a:pt x="42" y="12"/>
                  </a:cubicBezTo>
                  <a:cubicBezTo>
                    <a:pt x="40" y="14"/>
                    <a:pt x="40" y="16"/>
                    <a:pt x="43" y="18"/>
                  </a:cubicBezTo>
                  <a:cubicBezTo>
                    <a:pt x="58" y="18"/>
                    <a:pt x="58" y="18"/>
                    <a:pt x="58" y="18"/>
                  </a:cubicBezTo>
                  <a:cubicBezTo>
                    <a:pt x="66" y="18"/>
                    <a:pt x="69" y="26"/>
                    <a:pt x="77" y="26"/>
                  </a:cubicBezTo>
                  <a:cubicBezTo>
                    <a:pt x="79" y="26"/>
                    <a:pt x="81" y="25"/>
                    <a:pt x="83" y="25"/>
                  </a:cubicBezTo>
                  <a:cubicBezTo>
                    <a:pt x="85" y="25"/>
                    <a:pt x="86" y="26"/>
                    <a:pt x="88" y="27"/>
                  </a:cubicBezTo>
                  <a:cubicBezTo>
                    <a:pt x="90" y="28"/>
                    <a:pt x="89" y="31"/>
                    <a:pt x="93" y="31"/>
                  </a:cubicBezTo>
                  <a:cubicBezTo>
                    <a:pt x="95" y="39"/>
                    <a:pt x="104" y="39"/>
                    <a:pt x="111" y="42"/>
                  </a:cubicBezTo>
                  <a:cubicBezTo>
                    <a:pt x="111" y="45"/>
                    <a:pt x="109" y="47"/>
                    <a:pt x="106" y="47"/>
                  </a:cubicBezTo>
                  <a:cubicBezTo>
                    <a:pt x="106" y="48"/>
                    <a:pt x="106" y="49"/>
                    <a:pt x="106" y="50"/>
                  </a:cubicBezTo>
                  <a:cubicBezTo>
                    <a:pt x="116" y="50"/>
                    <a:pt x="125" y="54"/>
                    <a:pt x="137" y="54"/>
                  </a:cubicBezTo>
                  <a:cubicBezTo>
                    <a:pt x="143" y="54"/>
                    <a:pt x="153" y="54"/>
                    <a:pt x="157" y="48"/>
                  </a:cubicBezTo>
                  <a:cubicBezTo>
                    <a:pt x="153" y="46"/>
                    <a:pt x="151" y="39"/>
                    <a:pt x="145" y="37"/>
                  </a:cubicBezTo>
                  <a:cubicBezTo>
                    <a:pt x="137" y="37"/>
                    <a:pt x="137" y="37"/>
                    <a:pt x="137" y="37"/>
                  </a:cubicBezTo>
                  <a:cubicBezTo>
                    <a:pt x="136" y="36"/>
                    <a:pt x="137" y="34"/>
                    <a:pt x="137" y="33"/>
                  </a:cubicBezTo>
                  <a:cubicBezTo>
                    <a:pt x="125" y="33"/>
                    <a:pt x="111" y="27"/>
                    <a:pt x="104" y="20"/>
                  </a:cubicBezTo>
                  <a:cubicBezTo>
                    <a:pt x="103" y="19"/>
                    <a:pt x="99" y="13"/>
                    <a:pt x="95" y="13"/>
                  </a:cubicBezTo>
                  <a:cubicBezTo>
                    <a:pt x="78" y="13"/>
                    <a:pt x="67" y="0"/>
                    <a:pt x="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40" name="Freeform 120"/>
            <p:cNvSpPr>
              <a:spLocks/>
            </p:cNvSpPr>
            <p:nvPr/>
          </p:nvSpPr>
          <p:spPr bwMode="auto">
            <a:xfrm>
              <a:off x="487" y="2294"/>
              <a:ext cx="19" cy="21"/>
            </a:xfrm>
            <a:custGeom>
              <a:avLst/>
              <a:gdLst>
                <a:gd name="T0" fmla="*/ 6 w 8"/>
                <a:gd name="T1" fmla="*/ 0 h 9"/>
                <a:gd name="T2" fmla="*/ 4 w 8"/>
                <a:gd name="T3" fmla="*/ 0 h 9"/>
                <a:gd name="T4" fmla="*/ 4 w 8"/>
                <a:gd name="T5" fmla="*/ 4 h 9"/>
                <a:gd name="T6" fmla="*/ 0 w 8"/>
                <a:gd name="T7" fmla="*/ 9 h 9"/>
                <a:gd name="T8" fmla="*/ 1 w 8"/>
                <a:gd name="T9" fmla="*/ 9 h 9"/>
                <a:gd name="T10" fmla="*/ 7 w 8"/>
                <a:gd name="T11" fmla="*/ 9 h 9"/>
                <a:gd name="T12" fmla="*/ 7 w 8"/>
                <a:gd name="T13" fmla="*/ 1 h 9"/>
                <a:gd name="T14" fmla="*/ 6 w 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0"/>
                  </a:moveTo>
                  <a:cubicBezTo>
                    <a:pt x="4" y="0"/>
                    <a:pt x="4" y="0"/>
                    <a:pt x="4" y="0"/>
                  </a:cubicBezTo>
                  <a:cubicBezTo>
                    <a:pt x="4" y="4"/>
                    <a:pt x="4" y="4"/>
                    <a:pt x="4" y="4"/>
                  </a:cubicBezTo>
                  <a:cubicBezTo>
                    <a:pt x="3" y="4"/>
                    <a:pt x="0" y="5"/>
                    <a:pt x="0" y="9"/>
                  </a:cubicBezTo>
                  <a:cubicBezTo>
                    <a:pt x="0" y="9"/>
                    <a:pt x="0" y="9"/>
                    <a:pt x="1" y="9"/>
                  </a:cubicBezTo>
                  <a:cubicBezTo>
                    <a:pt x="4" y="9"/>
                    <a:pt x="7" y="9"/>
                    <a:pt x="7" y="9"/>
                  </a:cubicBezTo>
                  <a:cubicBezTo>
                    <a:pt x="8" y="6"/>
                    <a:pt x="8" y="3"/>
                    <a:pt x="7" y="1"/>
                  </a:cubicBezTo>
                  <a:cubicBezTo>
                    <a:pt x="6" y="0"/>
                    <a:pt x="6"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41" name="Freeform 121"/>
            <p:cNvSpPr>
              <a:spLocks/>
            </p:cNvSpPr>
            <p:nvPr/>
          </p:nvSpPr>
          <p:spPr bwMode="auto">
            <a:xfrm>
              <a:off x="671" y="2421"/>
              <a:ext cx="62" cy="26"/>
            </a:xfrm>
            <a:custGeom>
              <a:avLst/>
              <a:gdLst>
                <a:gd name="T0" fmla="*/ 6 w 26"/>
                <a:gd name="T1" fmla="*/ 0 h 11"/>
                <a:gd name="T2" fmla="*/ 0 w 26"/>
                <a:gd name="T3" fmla="*/ 3 h 11"/>
                <a:gd name="T4" fmla="*/ 9 w 26"/>
                <a:gd name="T5" fmla="*/ 11 h 11"/>
                <a:gd name="T6" fmla="*/ 26 w 26"/>
                <a:gd name="T7" fmla="*/ 7 h 11"/>
                <a:gd name="T8" fmla="*/ 21 w 26"/>
                <a:gd name="T9" fmla="*/ 3 h 11"/>
                <a:gd name="T10" fmla="*/ 23 w 26"/>
                <a:gd name="T11" fmla="*/ 4 h 11"/>
                <a:gd name="T12" fmla="*/ 6 w 2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6" y="0"/>
                  </a:moveTo>
                  <a:cubicBezTo>
                    <a:pt x="4" y="0"/>
                    <a:pt x="0" y="1"/>
                    <a:pt x="0" y="3"/>
                  </a:cubicBezTo>
                  <a:cubicBezTo>
                    <a:pt x="0" y="7"/>
                    <a:pt x="5" y="11"/>
                    <a:pt x="9" y="11"/>
                  </a:cubicBezTo>
                  <a:cubicBezTo>
                    <a:pt x="15" y="11"/>
                    <a:pt x="20" y="8"/>
                    <a:pt x="26" y="7"/>
                  </a:cubicBezTo>
                  <a:cubicBezTo>
                    <a:pt x="26" y="5"/>
                    <a:pt x="25" y="4"/>
                    <a:pt x="21" y="3"/>
                  </a:cubicBezTo>
                  <a:cubicBezTo>
                    <a:pt x="23" y="4"/>
                    <a:pt x="23" y="4"/>
                    <a:pt x="23" y="4"/>
                  </a:cubicBezTo>
                  <a:cubicBezTo>
                    <a:pt x="19" y="3"/>
                    <a:pt x="12"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42" name="Freeform 122"/>
            <p:cNvSpPr>
              <a:spLocks/>
            </p:cNvSpPr>
            <p:nvPr/>
          </p:nvSpPr>
          <p:spPr bwMode="auto">
            <a:xfrm>
              <a:off x="1066" y="2417"/>
              <a:ext cx="50" cy="21"/>
            </a:xfrm>
            <a:custGeom>
              <a:avLst/>
              <a:gdLst>
                <a:gd name="T0" fmla="*/ 5 w 21"/>
                <a:gd name="T1" fmla="*/ 0 h 9"/>
                <a:gd name="T2" fmla="*/ 0 w 21"/>
                <a:gd name="T3" fmla="*/ 4 h 9"/>
                <a:gd name="T4" fmla="*/ 13 w 21"/>
                <a:gd name="T5" fmla="*/ 9 h 9"/>
                <a:gd name="T6" fmla="*/ 21 w 21"/>
                <a:gd name="T7" fmla="*/ 6 h 9"/>
                <a:gd name="T8" fmla="*/ 5 w 21"/>
                <a:gd name="T9" fmla="*/ 0 h 9"/>
              </a:gdLst>
              <a:ahLst/>
              <a:cxnLst>
                <a:cxn ang="0">
                  <a:pos x="T0" y="T1"/>
                </a:cxn>
                <a:cxn ang="0">
                  <a:pos x="T2" y="T3"/>
                </a:cxn>
                <a:cxn ang="0">
                  <a:pos x="T4" y="T5"/>
                </a:cxn>
                <a:cxn ang="0">
                  <a:pos x="T6" y="T7"/>
                </a:cxn>
                <a:cxn ang="0">
                  <a:pos x="T8" y="T9"/>
                </a:cxn>
              </a:cxnLst>
              <a:rect l="0" t="0" r="r" b="b"/>
              <a:pathLst>
                <a:path w="21" h="9">
                  <a:moveTo>
                    <a:pt x="5" y="0"/>
                  </a:moveTo>
                  <a:cubicBezTo>
                    <a:pt x="4" y="0"/>
                    <a:pt x="0" y="1"/>
                    <a:pt x="0" y="4"/>
                  </a:cubicBezTo>
                  <a:cubicBezTo>
                    <a:pt x="0" y="9"/>
                    <a:pt x="7" y="9"/>
                    <a:pt x="13" y="9"/>
                  </a:cubicBezTo>
                  <a:cubicBezTo>
                    <a:pt x="16" y="9"/>
                    <a:pt x="20" y="9"/>
                    <a:pt x="21" y="6"/>
                  </a:cubicBezTo>
                  <a:cubicBezTo>
                    <a:pt x="20" y="3"/>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43" name="Freeform 123"/>
            <p:cNvSpPr>
              <a:spLocks/>
            </p:cNvSpPr>
            <p:nvPr/>
          </p:nvSpPr>
          <p:spPr bwMode="auto">
            <a:xfrm>
              <a:off x="809" y="2365"/>
              <a:ext cx="212" cy="85"/>
            </a:xfrm>
            <a:custGeom>
              <a:avLst/>
              <a:gdLst>
                <a:gd name="T0" fmla="*/ 20 w 90"/>
                <a:gd name="T1" fmla="*/ 0 h 36"/>
                <a:gd name="T2" fmla="*/ 16 w 90"/>
                <a:gd name="T3" fmla="*/ 4 h 36"/>
                <a:gd name="T4" fmla="*/ 23 w 90"/>
                <a:gd name="T5" fmla="*/ 10 h 36"/>
                <a:gd name="T6" fmla="*/ 26 w 90"/>
                <a:gd name="T7" fmla="*/ 21 h 36"/>
                <a:gd name="T8" fmla="*/ 19 w 90"/>
                <a:gd name="T9" fmla="*/ 22 h 36"/>
                <a:gd name="T10" fmla="*/ 3 w 90"/>
                <a:gd name="T11" fmla="*/ 21 h 36"/>
                <a:gd name="T12" fmla="*/ 0 w 90"/>
                <a:gd name="T13" fmla="*/ 24 h 36"/>
                <a:gd name="T14" fmla="*/ 6 w 90"/>
                <a:gd name="T15" fmla="*/ 32 h 36"/>
                <a:gd name="T16" fmla="*/ 7 w 90"/>
                <a:gd name="T17" fmla="*/ 28 h 36"/>
                <a:gd name="T18" fmla="*/ 9 w 90"/>
                <a:gd name="T19" fmla="*/ 28 h 36"/>
                <a:gd name="T20" fmla="*/ 13 w 90"/>
                <a:gd name="T21" fmla="*/ 28 h 36"/>
                <a:gd name="T22" fmla="*/ 26 w 90"/>
                <a:gd name="T23" fmla="*/ 27 h 36"/>
                <a:gd name="T24" fmla="*/ 37 w 90"/>
                <a:gd name="T25" fmla="*/ 29 h 36"/>
                <a:gd name="T26" fmla="*/ 43 w 90"/>
                <a:gd name="T27" fmla="*/ 36 h 36"/>
                <a:gd name="T28" fmla="*/ 55 w 90"/>
                <a:gd name="T29" fmla="*/ 27 h 36"/>
                <a:gd name="T30" fmla="*/ 61 w 90"/>
                <a:gd name="T31" fmla="*/ 29 h 36"/>
                <a:gd name="T32" fmla="*/ 70 w 90"/>
                <a:gd name="T33" fmla="*/ 25 h 36"/>
                <a:gd name="T34" fmla="*/ 90 w 90"/>
                <a:gd name="T35" fmla="*/ 25 h 36"/>
                <a:gd name="T36" fmla="*/ 75 w 90"/>
                <a:gd name="T37" fmla="*/ 13 h 36"/>
                <a:gd name="T38" fmla="*/ 78 w 90"/>
                <a:gd name="T39" fmla="*/ 16 h 36"/>
                <a:gd name="T40" fmla="*/ 48 w 90"/>
                <a:gd name="T41" fmla="*/ 2 h 36"/>
                <a:gd name="T42" fmla="*/ 33 w 90"/>
                <a:gd name="T43" fmla="*/ 4 h 36"/>
                <a:gd name="T44" fmla="*/ 20 w 90"/>
                <a:gd name="T4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36">
                  <a:moveTo>
                    <a:pt x="20" y="0"/>
                  </a:moveTo>
                  <a:cubicBezTo>
                    <a:pt x="18" y="0"/>
                    <a:pt x="16" y="2"/>
                    <a:pt x="16" y="4"/>
                  </a:cubicBezTo>
                  <a:cubicBezTo>
                    <a:pt x="16" y="7"/>
                    <a:pt x="19" y="10"/>
                    <a:pt x="23" y="10"/>
                  </a:cubicBezTo>
                  <a:cubicBezTo>
                    <a:pt x="23" y="14"/>
                    <a:pt x="23" y="18"/>
                    <a:pt x="26" y="21"/>
                  </a:cubicBezTo>
                  <a:cubicBezTo>
                    <a:pt x="24" y="22"/>
                    <a:pt x="22" y="22"/>
                    <a:pt x="19" y="22"/>
                  </a:cubicBezTo>
                  <a:cubicBezTo>
                    <a:pt x="15" y="22"/>
                    <a:pt x="10" y="21"/>
                    <a:pt x="3" y="21"/>
                  </a:cubicBezTo>
                  <a:cubicBezTo>
                    <a:pt x="2" y="22"/>
                    <a:pt x="1" y="24"/>
                    <a:pt x="0" y="24"/>
                  </a:cubicBezTo>
                  <a:cubicBezTo>
                    <a:pt x="0" y="27"/>
                    <a:pt x="3" y="31"/>
                    <a:pt x="6" y="32"/>
                  </a:cubicBezTo>
                  <a:cubicBezTo>
                    <a:pt x="6" y="30"/>
                    <a:pt x="7" y="29"/>
                    <a:pt x="7" y="28"/>
                  </a:cubicBezTo>
                  <a:cubicBezTo>
                    <a:pt x="8" y="28"/>
                    <a:pt x="8" y="28"/>
                    <a:pt x="9" y="28"/>
                  </a:cubicBezTo>
                  <a:cubicBezTo>
                    <a:pt x="10" y="28"/>
                    <a:pt x="11" y="28"/>
                    <a:pt x="13" y="28"/>
                  </a:cubicBezTo>
                  <a:cubicBezTo>
                    <a:pt x="16" y="28"/>
                    <a:pt x="21" y="27"/>
                    <a:pt x="26" y="27"/>
                  </a:cubicBezTo>
                  <a:cubicBezTo>
                    <a:pt x="30" y="27"/>
                    <a:pt x="34" y="28"/>
                    <a:pt x="37" y="29"/>
                  </a:cubicBezTo>
                  <a:cubicBezTo>
                    <a:pt x="40" y="31"/>
                    <a:pt x="38" y="36"/>
                    <a:pt x="43" y="36"/>
                  </a:cubicBezTo>
                  <a:cubicBezTo>
                    <a:pt x="49" y="36"/>
                    <a:pt x="48" y="27"/>
                    <a:pt x="55" y="27"/>
                  </a:cubicBezTo>
                  <a:cubicBezTo>
                    <a:pt x="58" y="27"/>
                    <a:pt x="57" y="29"/>
                    <a:pt x="61" y="29"/>
                  </a:cubicBezTo>
                  <a:cubicBezTo>
                    <a:pt x="64" y="29"/>
                    <a:pt x="66" y="27"/>
                    <a:pt x="70" y="25"/>
                  </a:cubicBezTo>
                  <a:cubicBezTo>
                    <a:pt x="90" y="25"/>
                    <a:pt x="90" y="25"/>
                    <a:pt x="90" y="25"/>
                  </a:cubicBezTo>
                  <a:cubicBezTo>
                    <a:pt x="86" y="20"/>
                    <a:pt x="81" y="18"/>
                    <a:pt x="75" y="13"/>
                  </a:cubicBezTo>
                  <a:cubicBezTo>
                    <a:pt x="78" y="16"/>
                    <a:pt x="78" y="16"/>
                    <a:pt x="78" y="16"/>
                  </a:cubicBezTo>
                  <a:cubicBezTo>
                    <a:pt x="69" y="11"/>
                    <a:pt x="65" y="2"/>
                    <a:pt x="48" y="2"/>
                  </a:cubicBezTo>
                  <a:cubicBezTo>
                    <a:pt x="43" y="2"/>
                    <a:pt x="40" y="4"/>
                    <a:pt x="33" y="4"/>
                  </a:cubicBezTo>
                  <a:cubicBezTo>
                    <a:pt x="28" y="4"/>
                    <a:pt x="25"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44" name="Freeform 124"/>
            <p:cNvSpPr>
              <a:spLocks/>
            </p:cNvSpPr>
            <p:nvPr/>
          </p:nvSpPr>
          <p:spPr bwMode="auto">
            <a:xfrm>
              <a:off x="1260" y="2705"/>
              <a:ext cx="26" cy="29"/>
            </a:xfrm>
            <a:custGeom>
              <a:avLst/>
              <a:gdLst>
                <a:gd name="T0" fmla="*/ 11 w 11"/>
                <a:gd name="T1" fmla="*/ 0 h 12"/>
                <a:gd name="T2" fmla="*/ 6 w 11"/>
                <a:gd name="T3" fmla="*/ 0 h 12"/>
                <a:gd name="T4" fmla="*/ 0 w 11"/>
                <a:gd name="T5" fmla="*/ 11 h 12"/>
                <a:gd name="T6" fmla="*/ 0 w 11"/>
                <a:gd name="T7" fmla="*/ 12 h 12"/>
                <a:gd name="T8" fmla="*/ 4 w 11"/>
                <a:gd name="T9" fmla="*/ 11 h 12"/>
                <a:gd name="T10" fmla="*/ 11 w 11"/>
                <a:gd name="T11" fmla="*/ 4 h 12"/>
                <a:gd name="T12" fmla="*/ 11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1" y="0"/>
                  </a:moveTo>
                  <a:cubicBezTo>
                    <a:pt x="9" y="0"/>
                    <a:pt x="7" y="0"/>
                    <a:pt x="6" y="0"/>
                  </a:cubicBezTo>
                  <a:cubicBezTo>
                    <a:pt x="3" y="0"/>
                    <a:pt x="0" y="6"/>
                    <a:pt x="0" y="11"/>
                  </a:cubicBezTo>
                  <a:cubicBezTo>
                    <a:pt x="0" y="12"/>
                    <a:pt x="0" y="12"/>
                    <a:pt x="0" y="12"/>
                  </a:cubicBezTo>
                  <a:cubicBezTo>
                    <a:pt x="1" y="12"/>
                    <a:pt x="3" y="11"/>
                    <a:pt x="4" y="11"/>
                  </a:cubicBezTo>
                  <a:cubicBezTo>
                    <a:pt x="7" y="11"/>
                    <a:pt x="10" y="6"/>
                    <a:pt x="11" y="4"/>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45" name="Freeform 125"/>
            <p:cNvSpPr>
              <a:spLocks/>
            </p:cNvSpPr>
            <p:nvPr/>
          </p:nvSpPr>
          <p:spPr bwMode="auto">
            <a:xfrm>
              <a:off x="1648" y="3084"/>
              <a:ext cx="85" cy="63"/>
            </a:xfrm>
            <a:custGeom>
              <a:avLst/>
              <a:gdLst>
                <a:gd name="T0" fmla="*/ 12 w 36"/>
                <a:gd name="T1" fmla="*/ 0 h 27"/>
                <a:gd name="T2" fmla="*/ 12 w 36"/>
                <a:gd name="T3" fmla="*/ 0 h 27"/>
                <a:gd name="T4" fmla="*/ 10 w 36"/>
                <a:gd name="T5" fmla="*/ 0 h 27"/>
                <a:gd name="T6" fmla="*/ 0 w 36"/>
                <a:gd name="T7" fmla="*/ 13 h 27"/>
                <a:gd name="T8" fmla="*/ 21 w 36"/>
                <a:gd name="T9" fmla="*/ 27 h 27"/>
                <a:gd name="T10" fmla="*/ 36 w 36"/>
                <a:gd name="T11" fmla="*/ 10 h 27"/>
                <a:gd name="T12" fmla="*/ 32 w 36"/>
                <a:gd name="T13" fmla="*/ 6 h 27"/>
                <a:gd name="T14" fmla="*/ 26 w 36"/>
                <a:gd name="T15" fmla="*/ 8 h 27"/>
                <a:gd name="T16" fmla="*/ 23 w 36"/>
                <a:gd name="T17" fmla="*/ 5 h 27"/>
                <a:gd name="T18" fmla="*/ 12 w 3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7">
                  <a:moveTo>
                    <a:pt x="12" y="0"/>
                  </a:moveTo>
                  <a:cubicBezTo>
                    <a:pt x="12" y="0"/>
                    <a:pt x="12" y="0"/>
                    <a:pt x="12" y="0"/>
                  </a:cubicBezTo>
                  <a:cubicBezTo>
                    <a:pt x="11" y="0"/>
                    <a:pt x="11" y="0"/>
                    <a:pt x="10" y="0"/>
                  </a:cubicBezTo>
                  <a:cubicBezTo>
                    <a:pt x="4" y="0"/>
                    <a:pt x="0" y="5"/>
                    <a:pt x="0" y="13"/>
                  </a:cubicBezTo>
                  <a:cubicBezTo>
                    <a:pt x="0" y="18"/>
                    <a:pt x="13" y="27"/>
                    <a:pt x="21" y="27"/>
                  </a:cubicBezTo>
                  <a:cubicBezTo>
                    <a:pt x="28" y="27"/>
                    <a:pt x="36" y="15"/>
                    <a:pt x="36" y="10"/>
                  </a:cubicBezTo>
                  <a:cubicBezTo>
                    <a:pt x="36" y="9"/>
                    <a:pt x="34" y="6"/>
                    <a:pt x="32" y="6"/>
                  </a:cubicBezTo>
                  <a:cubicBezTo>
                    <a:pt x="30" y="6"/>
                    <a:pt x="28" y="8"/>
                    <a:pt x="26" y="8"/>
                  </a:cubicBezTo>
                  <a:cubicBezTo>
                    <a:pt x="25" y="8"/>
                    <a:pt x="24" y="7"/>
                    <a:pt x="23" y="5"/>
                  </a:cubicBezTo>
                  <a:cubicBezTo>
                    <a:pt x="19" y="5"/>
                    <a:pt x="16"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46" name="Freeform 126"/>
            <p:cNvSpPr>
              <a:spLocks/>
            </p:cNvSpPr>
            <p:nvPr/>
          </p:nvSpPr>
          <p:spPr bwMode="auto">
            <a:xfrm>
              <a:off x="816" y="4690"/>
              <a:ext cx="30" cy="70"/>
            </a:xfrm>
            <a:custGeom>
              <a:avLst/>
              <a:gdLst>
                <a:gd name="T0" fmla="*/ 6 w 13"/>
                <a:gd name="T1" fmla="*/ 0 h 30"/>
                <a:gd name="T2" fmla="*/ 0 w 13"/>
                <a:gd name="T3" fmla="*/ 16 h 30"/>
                <a:gd name="T4" fmla="*/ 0 w 13"/>
                <a:gd name="T5" fmla="*/ 23 h 30"/>
                <a:gd name="T6" fmla="*/ 6 w 13"/>
                <a:gd name="T7" fmla="*/ 30 h 30"/>
                <a:gd name="T8" fmla="*/ 11 w 13"/>
                <a:gd name="T9" fmla="*/ 30 h 30"/>
                <a:gd name="T10" fmla="*/ 11 w 13"/>
                <a:gd name="T11" fmla="*/ 15 h 30"/>
                <a:gd name="T12" fmla="*/ 13 w 13"/>
                <a:gd name="T13" fmla="*/ 9 h 30"/>
                <a:gd name="T14" fmla="*/ 6 w 13"/>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0">
                  <a:moveTo>
                    <a:pt x="6" y="0"/>
                  </a:moveTo>
                  <a:cubicBezTo>
                    <a:pt x="3" y="0"/>
                    <a:pt x="0" y="16"/>
                    <a:pt x="0" y="16"/>
                  </a:cubicBezTo>
                  <a:cubicBezTo>
                    <a:pt x="0" y="16"/>
                    <a:pt x="0" y="20"/>
                    <a:pt x="0" y="23"/>
                  </a:cubicBezTo>
                  <a:cubicBezTo>
                    <a:pt x="0" y="25"/>
                    <a:pt x="3" y="30"/>
                    <a:pt x="6" y="30"/>
                  </a:cubicBezTo>
                  <a:cubicBezTo>
                    <a:pt x="11" y="30"/>
                    <a:pt x="11" y="30"/>
                    <a:pt x="11" y="30"/>
                  </a:cubicBezTo>
                  <a:cubicBezTo>
                    <a:pt x="11" y="15"/>
                    <a:pt x="11" y="15"/>
                    <a:pt x="11" y="15"/>
                  </a:cubicBezTo>
                  <a:cubicBezTo>
                    <a:pt x="11" y="13"/>
                    <a:pt x="13" y="12"/>
                    <a:pt x="13" y="9"/>
                  </a:cubicBezTo>
                  <a:cubicBezTo>
                    <a:pt x="13" y="5"/>
                    <a:pt x="11"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47" name="Freeform 127"/>
            <p:cNvSpPr>
              <a:spLocks/>
            </p:cNvSpPr>
            <p:nvPr/>
          </p:nvSpPr>
          <p:spPr bwMode="auto">
            <a:xfrm>
              <a:off x="560" y="2646"/>
              <a:ext cx="1657" cy="2675"/>
            </a:xfrm>
            <a:custGeom>
              <a:avLst/>
              <a:gdLst>
                <a:gd name="T0" fmla="*/ 84 w 701"/>
                <a:gd name="T1" fmla="*/ 33 h 1131"/>
                <a:gd name="T2" fmla="*/ 68 w 701"/>
                <a:gd name="T3" fmla="*/ 61 h 1131"/>
                <a:gd name="T4" fmla="*/ 49 w 701"/>
                <a:gd name="T5" fmla="*/ 72 h 1131"/>
                <a:gd name="T6" fmla="*/ 58 w 701"/>
                <a:gd name="T7" fmla="*/ 120 h 1131"/>
                <a:gd name="T8" fmla="*/ 58 w 701"/>
                <a:gd name="T9" fmla="*/ 123 h 1131"/>
                <a:gd name="T10" fmla="*/ 17 w 701"/>
                <a:gd name="T11" fmla="*/ 177 h 1131"/>
                <a:gd name="T12" fmla="*/ 22 w 701"/>
                <a:gd name="T13" fmla="*/ 229 h 1131"/>
                <a:gd name="T14" fmla="*/ 21 w 701"/>
                <a:gd name="T15" fmla="*/ 293 h 1131"/>
                <a:gd name="T16" fmla="*/ 64 w 701"/>
                <a:gd name="T17" fmla="*/ 374 h 1131"/>
                <a:gd name="T18" fmla="*/ 125 w 701"/>
                <a:gd name="T19" fmla="*/ 443 h 1131"/>
                <a:gd name="T20" fmla="*/ 167 w 701"/>
                <a:gd name="T21" fmla="*/ 549 h 1131"/>
                <a:gd name="T22" fmla="*/ 151 w 701"/>
                <a:gd name="T23" fmla="*/ 647 h 1131"/>
                <a:gd name="T24" fmla="*/ 137 w 701"/>
                <a:gd name="T25" fmla="*/ 749 h 1131"/>
                <a:gd name="T26" fmla="*/ 125 w 701"/>
                <a:gd name="T27" fmla="*/ 820 h 1131"/>
                <a:gd name="T28" fmla="*/ 130 w 701"/>
                <a:gd name="T29" fmla="*/ 859 h 1131"/>
                <a:gd name="T30" fmla="*/ 117 w 701"/>
                <a:gd name="T31" fmla="*/ 945 h 1131"/>
                <a:gd name="T32" fmla="*/ 98 w 701"/>
                <a:gd name="T33" fmla="*/ 947 h 1131"/>
                <a:gd name="T34" fmla="*/ 101 w 701"/>
                <a:gd name="T35" fmla="*/ 1033 h 1131"/>
                <a:gd name="T36" fmla="*/ 106 w 701"/>
                <a:gd name="T37" fmla="*/ 1076 h 1131"/>
                <a:gd name="T38" fmla="*/ 152 w 701"/>
                <a:gd name="T39" fmla="*/ 1102 h 1131"/>
                <a:gd name="T40" fmla="*/ 208 w 701"/>
                <a:gd name="T41" fmla="*/ 1129 h 1131"/>
                <a:gd name="T42" fmla="*/ 249 w 701"/>
                <a:gd name="T43" fmla="*/ 1117 h 1131"/>
                <a:gd name="T44" fmla="*/ 194 w 701"/>
                <a:gd name="T45" fmla="*/ 1022 h 1131"/>
                <a:gd name="T46" fmla="*/ 213 w 701"/>
                <a:gd name="T47" fmla="*/ 941 h 1131"/>
                <a:gd name="T48" fmla="*/ 250 w 701"/>
                <a:gd name="T49" fmla="*/ 876 h 1131"/>
                <a:gd name="T50" fmla="*/ 257 w 701"/>
                <a:gd name="T51" fmla="*/ 872 h 1131"/>
                <a:gd name="T52" fmla="*/ 287 w 701"/>
                <a:gd name="T53" fmla="*/ 846 h 1131"/>
                <a:gd name="T54" fmla="*/ 308 w 701"/>
                <a:gd name="T55" fmla="*/ 809 h 1131"/>
                <a:gd name="T56" fmla="*/ 369 w 701"/>
                <a:gd name="T57" fmla="*/ 782 h 1131"/>
                <a:gd name="T58" fmla="*/ 346 w 701"/>
                <a:gd name="T59" fmla="*/ 731 h 1131"/>
                <a:gd name="T60" fmla="*/ 435 w 701"/>
                <a:gd name="T61" fmla="*/ 699 h 1131"/>
                <a:gd name="T62" fmla="*/ 493 w 701"/>
                <a:gd name="T63" fmla="*/ 627 h 1131"/>
                <a:gd name="T64" fmla="*/ 549 w 701"/>
                <a:gd name="T65" fmla="*/ 547 h 1131"/>
                <a:gd name="T66" fmla="*/ 604 w 701"/>
                <a:gd name="T67" fmla="*/ 524 h 1131"/>
                <a:gd name="T68" fmla="*/ 634 w 701"/>
                <a:gd name="T69" fmla="*/ 454 h 1131"/>
                <a:gd name="T70" fmla="*/ 657 w 701"/>
                <a:gd name="T71" fmla="*/ 371 h 1131"/>
                <a:gd name="T72" fmla="*/ 683 w 701"/>
                <a:gd name="T73" fmla="*/ 263 h 1131"/>
                <a:gd name="T74" fmla="*/ 639 w 701"/>
                <a:gd name="T75" fmla="*/ 237 h 1131"/>
                <a:gd name="T76" fmla="*/ 559 w 701"/>
                <a:gd name="T77" fmla="*/ 229 h 1131"/>
                <a:gd name="T78" fmla="*/ 509 w 701"/>
                <a:gd name="T79" fmla="*/ 195 h 1131"/>
                <a:gd name="T80" fmla="*/ 468 w 701"/>
                <a:gd name="T81" fmla="*/ 215 h 1131"/>
                <a:gd name="T82" fmla="*/ 466 w 701"/>
                <a:gd name="T83" fmla="*/ 155 h 1131"/>
                <a:gd name="T84" fmla="*/ 424 w 701"/>
                <a:gd name="T85" fmla="*/ 106 h 1131"/>
                <a:gd name="T86" fmla="*/ 345 w 701"/>
                <a:gd name="T87" fmla="*/ 81 h 1131"/>
                <a:gd name="T88" fmla="*/ 279 w 701"/>
                <a:gd name="T89" fmla="*/ 31 h 1131"/>
                <a:gd name="T90" fmla="*/ 272 w 701"/>
                <a:gd name="T91" fmla="*/ 24 h 1131"/>
                <a:gd name="T92" fmla="*/ 204 w 701"/>
                <a:gd name="T93" fmla="*/ 28 h 1131"/>
                <a:gd name="T94" fmla="*/ 176 w 701"/>
                <a:gd name="T95" fmla="*/ 15 h 1131"/>
                <a:gd name="T96" fmla="*/ 152 w 701"/>
                <a:gd name="T97" fmla="*/ 50 h 1131"/>
                <a:gd name="T98" fmla="*/ 148 w 701"/>
                <a:gd name="T99"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1131">
                  <a:moveTo>
                    <a:pt x="148" y="0"/>
                  </a:moveTo>
                  <a:cubicBezTo>
                    <a:pt x="141" y="0"/>
                    <a:pt x="140" y="8"/>
                    <a:pt x="133" y="10"/>
                  </a:cubicBezTo>
                  <a:cubicBezTo>
                    <a:pt x="120" y="14"/>
                    <a:pt x="111" y="16"/>
                    <a:pt x="99" y="21"/>
                  </a:cubicBezTo>
                  <a:cubicBezTo>
                    <a:pt x="92" y="23"/>
                    <a:pt x="87" y="24"/>
                    <a:pt x="84" y="33"/>
                  </a:cubicBezTo>
                  <a:cubicBezTo>
                    <a:pt x="83" y="37"/>
                    <a:pt x="83" y="44"/>
                    <a:pt x="80" y="46"/>
                  </a:cubicBezTo>
                  <a:cubicBezTo>
                    <a:pt x="76" y="48"/>
                    <a:pt x="71" y="50"/>
                    <a:pt x="71" y="55"/>
                  </a:cubicBezTo>
                  <a:cubicBezTo>
                    <a:pt x="70" y="55"/>
                    <a:pt x="68" y="57"/>
                    <a:pt x="68" y="58"/>
                  </a:cubicBezTo>
                  <a:cubicBezTo>
                    <a:pt x="68" y="59"/>
                    <a:pt x="68" y="60"/>
                    <a:pt x="68" y="61"/>
                  </a:cubicBezTo>
                  <a:cubicBezTo>
                    <a:pt x="66" y="61"/>
                    <a:pt x="66" y="62"/>
                    <a:pt x="65" y="62"/>
                  </a:cubicBezTo>
                  <a:cubicBezTo>
                    <a:pt x="64" y="62"/>
                    <a:pt x="64" y="61"/>
                    <a:pt x="62" y="61"/>
                  </a:cubicBezTo>
                  <a:cubicBezTo>
                    <a:pt x="61" y="62"/>
                    <a:pt x="59" y="63"/>
                    <a:pt x="58" y="64"/>
                  </a:cubicBezTo>
                  <a:cubicBezTo>
                    <a:pt x="55" y="67"/>
                    <a:pt x="51" y="71"/>
                    <a:pt x="49" y="72"/>
                  </a:cubicBezTo>
                  <a:cubicBezTo>
                    <a:pt x="49" y="73"/>
                    <a:pt x="48" y="74"/>
                    <a:pt x="48" y="76"/>
                  </a:cubicBezTo>
                  <a:cubicBezTo>
                    <a:pt x="48" y="85"/>
                    <a:pt x="58" y="84"/>
                    <a:pt x="58" y="95"/>
                  </a:cubicBezTo>
                  <a:cubicBezTo>
                    <a:pt x="58" y="100"/>
                    <a:pt x="55" y="102"/>
                    <a:pt x="55" y="108"/>
                  </a:cubicBezTo>
                  <a:cubicBezTo>
                    <a:pt x="55" y="113"/>
                    <a:pt x="58" y="116"/>
                    <a:pt x="58" y="120"/>
                  </a:cubicBezTo>
                  <a:cubicBezTo>
                    <a:pt x="58" y="121"/>
                    <a:pt x="58" y="122"/>
                    <a:pt x="58" y="123"/>
                  </a:cubicBezTo>
                  <a:cubicBezTo>
                    <a:pt x="58" y="123"/>
                    <a:pt x="58" y="123"/>
                    <a:pt x="58" y="123"/>
                  </a:cubicBezTo>
                  <a:cubicBezTo>
                    <a:pt x="58" y="123"/>
                    <a:pt x="58" y="123"/>
                    <a:pt x="58" y="123"/>
                  </a:cubicBezTo>
                  <a:cubicBezTo>
                    <a:pt x="58" y="123"/>
                    <a:pt x="58" y="123"/>
                    <a:pt x="58" y="123"/>
                  </a:cubicBezTo>
                  <a:cubicBezTo>
                    <a:pt x="56" y="127"/>
                    <a:pt x="56" y="127"/>
                    <a:pt x="56" y="127"/>
                  </a:cubicBezTo>
                  <a:cubicBezTo>
                    <a:pt x="56" y="128"/>
                    <a:pt x="59" y="131"/>
                    <a:pt x="62" y="132"/>
                  </a:cubicBezTo>
                  <a:cubicBezTo>
                    <a:pt x="58" y="146"/>
                    <a:pt x="45" y="143"/>
                    <a:pt x="39" y="154"/>
                  </a:cubicBezTo>
                  <a:cubicBezTo>
                    <a:pt x="35" y="163"/>
                    <a:pt x="31" y="177"/>
                    <a:pt x="17" y="177"/>
                  </a:cubicBezTo>
                  <a:cubicBezTo>
                    <a:pt x="19" y="200"/>
                    <a:pt x="6" y="198"/>
                    <a:pt x="6" y="210"/>
                  </a:cubicBezTo>
                  <a:cubicBezTo>
                    <a:pt x="6" y="218"/>
                    <a:pt x="7" y="228"/>
                    <a:pt x="14" y="228"/>
                  </a:cubicBezTo>
                  <a:cubicBezTo>
                    <a:pt x="16" y="228"/>
                    <a:pt x="17" y="227"/>
                    <a:pt x="18" y="227"/>
                  </a:cubicBezTo>
                  <a:cubicBezTo>
                    <a:pt x="19" y="227"/>
                    <a:pt x="20" y="228"/>
                    <a:pt x="22" y="229"/>
                  </a:cubicBezTo>
                  <a:cubicBezTo>
                    <a:pt x="20" y="237"/>
                    <a:pt x="10" y="239"/>
                    <a:pt x="6" y="247"/>
                  </a:cubicBezTo>
                  <a:cubicBezTo>
                    <a:pt x="4" y="249"/>
                    <a:pt x="0" y="257"/>
                    <a:pt x="0" y="263"/>
                  </a:cubicBezTo>
                  <a:cubicBezTo>
                    <a:pt x="0" y="273"/>
                    <a:pt x="7" y="283"/>
                    <a:pt x="13" y="289"/>
                  </a:cubicBezTo>
                  <a:cubicBezTo>
                    <a:pt x="15" y="291"/>
                    <a:pt x="19" y="290"/>
                    <a:pt x="21" y="293"/>
                  </a:cubicBezTo>
                  <a:cubicBezTo>
                    <a:pt x="23" y="297"/>
                    <a:pt x="24" y="304"/>
                    <a:pt x="27" y="308"/>
                  </a:cubicBezTo>
                  <a:cubicBezTo>
                    <a:pt x="29" y="309"/>
                    <a:pt x="33" y="308"/>
                    <a:pt x="34" y="312"/>
                  </a:cubicBezTo>
                  <a:cubicBezTo>
                    <a:pt x="39" y="322"/>
                    <a:pt x="42" y="328"/>
                    <a:pt x="46" y="341"/>
                  </a:cubicBezTo>
                  <a:cubicBezTo>
                    <a:pt x="49" y="352"/>
                    <a:pt x="60" y="362"/>
                    <a:pt x="64" y="374"/>
                  </a:cubicBezTo>
                  <a:cubicBezTo>
                    <a:pt x="66" y="382"/>
                    <a:pt x="74" y="386"/>
                    <a:pt x="74" y="394"/>
                  </a:cubicBezTo>
                  <a:cubicBezTo>
                    <a:pt x="74" y="401"/>
                    <a:pt x="72" y="407"/>
                    <a:pt x="76" y="411"/>
                  </a:cubicBezTo>
                  <a:cubicBezTo>
                    <a:pt x="86" y="420"/>
                    <a:pt x="93" y="428"/>
                    <a:pt x="108" y="432"/>
                  </a:cubicBezTo>
                  <a:cubicBezTo>
                    <a:pt x="115" y="435"/>
                    <a:pt x="119" y="437"/>
                    <a:pt x="125" y="443"/>
                  </a:cubicBezTo>
                  <a:cubicBezTo>
                    <a:pt x="131" y="449"/>
                    <a:pt x="137" y="448"/>
                    <a:pt x="145" y="451"/>
                  </a:cubicBezTo>
                  <a:cubicBezTo>
                    <a:pt x="154" y="456"/>
                    <a:pt x="162" y="464"/>
                    <a:pt x="167" y="477"/>
                  </a:cubicBezTo>
                  <a:cubicBezTo>
                    <a:pt x="169" y="483"/>
                    <a:pt x="171" y="514"/>
                    <a:pt x="171" y="519"/>
                  </a:cubicBezTo>
                  <a:cubicBezTo>
                    <a:pt x="171" y="528"/>
                    <a:pt x="167" y="542"/>
                    <a:pt x="167" y="549"/>
                  </a:cubicBezTo>
                  <a:cubicBezTo>
                    <a:pt x="167" y="556"/>
                    <a:pt x="167" y="556"/>
                    <a:pt x="167" y="572"/>
                  </a:cubicBezTo>
                  <a:cubicBezTo>
                    <a:pt x="166" y="578"/>
                    <a:pt x="163" y="587"/>
                    <a:pt x="163" y="591"/>
                  </a:cubicBezTo>
                  <a:cubicBezTo>
                    <a:pt x="163" y="592"/>
                    <a:pt x="163" y="594"/>
                    <a:pt x="163" y="596"/>
                  </a:cubicBezTo>
                  <a:cubicBezTo>
                    <a:pt x="163" y="614"/>
                    <a:pt x="151" y="627"/>
                    <a:pt x="151" y="647"/>
                  </a:cubicBezTo>
                  <a:cubicBezTo>
                    <a:pt x="151" y="655"/>
                    <a:pt x="145" y="663"/>
                    <a:pt x="148" y="672"/>
                  </a:cubicBezTo>
                  <a:cubicBezTo>
                    <a:pt x="149" y="712"/>
                    <a:pt x="149" y="712"/>
                    <a:pt x="149" y="712"/>
                  </a:cubicBezTo>
                  <a:cubicBezTo>
                    <a:pt x="146" y="724"/>
                    <a:pt x="146" y="733"/>
                    <a:pt x="142" y="746"/>
                  </a:cubicBezTo>
                  <a:cubicBezTo>
                    <a:pt x="141" y="748"/>
                    <a:pt x="139" y="747"/>
                    <a:pt x="137" y="749"/>
                  </a:cubicBezTo>
                  <a:cubicBezTo>
                    <a:pt x="134" y="753"/>
                    <a:pt x="133" y="760"/>
                    <a:pt x="131" y="764"/>
                  </a:cubicBezTo>
                  <a:cubicBezTo>
                    <a:pt x="127" y="771"/>
                    <a:pt x="119" y="784"/>
                    <a:pt x="119" y="796"/>
                  </a:cubicBezTo>
                  <a:cubicBezTo>
                    <a:pt x="119" y="799"/>
                    <a:pt x="120" y="814"/>
                    <a:pt x="122" y="814"/>
                  </a:cubicBezTo>
                  <a:cubicBezTo>
                    <a:pt x="122" y="814"/>
                    <a:pt x="125" y="817"/>
                    <a:pt x="125" y="820"/>
                  </a:cubicBezTo>
                  <a:cubicBezTo>
                    <a:pt x="125" y="822"/>
                    <a:pt x="123" y="823"/>
                    <a:pt x="120" y="823"/>
                  </a:cubicBezTo>
                  <a:cubicBezTo>
                    <a:pt x="118" y="833"/>
                    <a:pt x="114" y="837"/>
                    <a:pt x="114" y="847"/>
                  </a:cubicBezTo>
                  <a:cubicBezTo>
                    <a:pt x="114" y="853"/>
                    <a:pt x="118" y="865"/>
                    <a:pt x="122" y="865"/>
                  </a:cubicBezTo>
                  <a:cubicBezTo>
                    <a:pt x="125" y="865"/>
                    <a:pt x="126" y="861"/>
                    <a:pt x="130" y="859"/>
                  </a:cubicBezTo>
                  <a:cubicBezTo>
                    <a:pt x="130" y="859"/>
                    <a:pt x="131" y="859"/>
                    <a:pt x="131" y="859"/>
                  </a:cubicBezTo>
                  <a:cubicBezTo>
                    <a:pt x="132" y="859"/>
                    <a:pt x="133" y="859"/>
                    <a:pt x="134" y="859"/>
                  </a:cubicBezTo>
                  <a:cubicBezTo>
                    <a:pt x="134" y="867"/>
                    <a:pt x="134" y="867"/>
                    <a:pt x="134" y="867"/>
                  </a:cubicBezTo>
                  <a:cubicBezTo>
                    <a:pt x="117" y="945"/>
                    <a:pt x="117" y="945"/>
                    <a:pt x="117" y="945"/>
                  </a:cubicBezTo>
                  <a:cubicBezTo>
                    <a:pt x="109" y="945"/>
                    <a:pt x="113" y="936"/>
                    <a:pt x="103" y="936"/>
                  </a:cubicBezTo>
                  <a:cubicBezTo>
                    <a:pt x="101" y="936"/>
                    <a:pt x="99" y="938"/>
                    <a:pt x="99" y="941"/>
                  </a:cubicBezTo>
                  <a:cubicBezTo>
                    <a:pt x="98" y="941"/>
                    <a:pt x="98" y="941"/>
                    <a:pt x="98" y="941"/>
                  </a:cubicBezTo>
                  <a:cubicBezTo>
                    <a:pt x="98" y="947"/>
                    <a:pt x="98" y="947"/>
                    <a:pt x="98" y="947"/>
                  </a:cubicBezTo>
                  <a:cubicBezTo>
                    <a:pt x="99" y="953"/>
                    <a:pt x="105" y="961"/>
                    <a:pt x="105" y="965"/>
                  </a:cubicBezTo>
                  <a:cubicBezTo>
                    <a:pt x="105" y="974"/>
                    <a:pt x="93" y="977"/>
                    <a:pt x="93" y="987"/>
                  </a:cubicBezTo>
                  <a:cubicBezTo>
                    <a:pt x="93" y="996"/>
                    <a:pt x="101" y="1014"/>
                    <a:pt x="101" y="1026"/>
                  </a:cubicBezTo>
                  <a:cubicBezTo>
                    <a:pt x="101" y="1028"/>
                    <a:pt x="101" y="1030"/>
                    <a:pt x="101" y="1033"/>
                  </a:cubicBezTo>
                  <a:cubicBezTo>
                    <a:pt x="101" y="1044"/>
                    <a:pt x="115" y="1042"/>
                    <a:pt x="115" y="1055"/>
                  </a:cubicBezTo>
                  <a:cubicBezTo>
                    <a:pt x="115" y="1058"/>
                    <a:pt x="113" y="1061"/>
                    <a:pt x="112" y="1064"/>
                  </a:cubicBezTo>
                  <a:cubicBezTo>
                    <a:pt x="113" y="1065"/>
                    <a:pt x="114" y="1066"/>
                    <a:pt x="116" y="1067"/>
                  </a:cubicBezTo>
                  <a:cubicBezTo>
                    <a:pt x="115" y="1071"/>
                    <a:pt x="106" y="1071"/>
                    <a:pt x="106" y="1076"/>
                  </a:cubicBezTo>
                  <a:cubicBezTo>
                    <a:pt x="106" y="1077"/>
                    <a:pt x="109" y="1079"/>
                    <a:pt x="111" y="1081"/>
                  </a:cubicBezTo>
                  <a:cubicBezTo>
                    <a:pt x="118" y="1088"/>
                    <a:pt x="122" y="1095"/>
                    <a:pt x="137" y="1095"/>
                  </a:cubicBezTo>
                  <a:cubicBezTo>
                    <a:pt x="137" y="1098"/>
                    <a:pt x="138" y="1102"/>
                    <a:pt x="142" y="1102"/>
                  </a:cubicBezTo>
                  <a:cubicBezTo>
                    <a:pt x="146" y="1102"/>
                    <a:pt x="148" y="1102"/>
                    <a:pt x="152" y="1102"/>
                  </a:cubicBezTo>
                  <a:cubicBezTo>
                    <a:pt x="152" y="1111"/>
                    <a:pt x="164" y="1111"/>
                    <a:pt x="172" y="1114"/>
                  </a:cubicBezTo>
                  <a:cubicBezTo>
                    <a:pt x="180" y="1117"/>
                    <a:pt x="176" y="1131"/>
                    <a:pt x="188" y="1131"/>
                  </a:cubicBezTo>
                  <a:cubicBezTo>
                    <a:pt x="194" y="1131"/>
                    <a:pt x="198" y="1131"/>
                    <a:pt x="203" y="1131"/>
                  </a:cubicBezTo>
                  <a:cubicBezTo>
                    <a:pt x="205" y="1131"/>
                    <a:pt x="207" y="1129"/>
                    <a:pt x="208" y="1129"/>
                  </a:cubicBezTo>
                  <a:cubicBezTo>
                    <a:pt x="211" y="1129"/>
                    <a:pt x="210" y="1129"/>
                    <a:pt x="214" y="1129"/>
                  </a:cubicBezTo>
                  <a:cubicBezTo>
                    <a:pt x="219" y="1129"/>
                    <a:pt x="232" y="1119"/>
                    <a:pt x="240" y="1119"/>
                  </a:cubicBezTo>
                  <a:cubicBezTo>
                    <a:pt x="242" y="1119"/>
                    <a:pt x="243" y="1119"/>
                    <a:pt x="245" y="1119"/>
                  </a:cubicBezTo>
                  <a:cubicBezTo>
                    <a:pt x="246" y="1119"/>
                    <a:pt x="247" y="1119"/>
                    <a:pt x="249" y="1117"/>
                  </a:cubicBezTo>
                  <a:cubicBezTo>
                    <a:pt x="234" y="1110"/>
                    <a:pt x="220" y="1106"/>
                    <a:pt x="208" y="1094"/>
                  </a:cubicBezTo>
                  <a:cubicBezTo>
                    <a:pt x="202" y="1087"/>
                    <a:pt x="202" y="1063"/>
                    <a:pt x="193" y="1058"/>
                  </a:cubicBezTo>
                  <a:cubicBezTo>
                    <a:pt x="189" y="1057"/>
                    <a:pt x="185" y="1051"/>
                    <a:pt x="185" y="1045"/>
                  </a:cubicBezTo>
                  <a:cubicBezTo>
                    <a:pt x="185" y="1035"/>
                    <a:pt x="187" y="1028"/>
                    <a:pt x="194" y="1022"/>
                  </a:cubicBezTo>
                  <a:cubicBezTo>
                    <a:pt x="198" y="1017"/>
                    <a:pt x="207" y="1020"/>
                    <a:pt x="210" y="1013"/>
                  </a:cubicBezTo>
                  <a:cubicBezTo>
                    <a:pt x="214" y="1006"/>
                    <a:pt x="212" y="999"/>
                    <a:pt x="216" y="995"/>
                  </a:cubicBezTo>
                  <a:cubicBezTo>
                    <a:pt x="224" y="987"/>
                    <a:pt x="237" y="986"/>
                    <a:pt x="237" y="971"/>
                  </a:cubicBezTo>
                  <a:cubicBezTo>
                    <a:pt x="237" y="955"/>
                    <a:pt x="213" y="962"/>
                    <a:pt x="213" y="941"/>
                  </a:cubicBezTo>
                  <a:cubicBezTo>
                    <a:pt x="213" y="932"/>
                    <a:pt x="221" y="925"/>
                    <a:pt x="229" y="923"/>
                  </a:cubicBezTo>
                  <a:cubicBezTo>
                    <a:pt x="233" y="922"/>
                    <a:pt x="242" y="922"/>
                    <a:pt x="243" y="916"/>
                  </a:cubicBezTo>
                  <a:cubicBezTo>
                    <a:pt x="246" y="903"/>
                    <a:pt x="246" y="893"/>
                    <a:pt x="256" y="884"/>
                  </a:cubicBezTo>
                  <a:cubicBezTo>
                    <a:pt x="253" y="883"/>
                    <a:pt x="250" y="882"/>
                    <a:pt x="250" y="876"/>
                  </a:cubicBezTo>
                  <a:cubicBezTo>
                    <a:pt x="255" y="876"/>
                    <a:pt x="257" y="881"/>
                    <a:pt x="264" y="881"/>
                  </a:cubicBezTo>
                  <a:cubicBezTo>
                    <a:pt x="265" y="881"/>
                    <a:pt x="269" y="877"/>
                    <a:pt x="269" y="874"/>
                  </a:cubicBezTo>
                  <a:cubicBezTo>
                    <a:pt x="269" y="871"/>
                    <a:pt x="266" y="871"/>
                    <a:pt x="264" y="869"/>
                  </a:cubicBezTo>
                  <a:cubicBezTo>
                    <a:pt x="263" y="869"/>
                    <a:pt x="260" y="872"/>
                    <a:pt x="257" y="872"/>
                  </a:cubicBezTo>
                  <a:cubicBezTo>
                    <a:pt x="252" y="872"/>
                    <a:pt x="246" y="859"/>
                    <a:pt x="246" y="851"/>
                  </a:cubicBezTo>
                  <a:cubicBezTo>
                    <a:pt x="246" y="849"/>
                    <a:pt x="247" y="845"/>
                    <a:pt x="251" y="845"/>
                  </a:cubicBezTo>
                  <a:cubicBezTo>
                    <a:pt x="262" y="845"/>
                    <a:pt x="264" y="852"/>
                    <a:pt x="275" y="852"/>
                  </a:cubicBezTo>
                  <a:cubicBezTo>
                    <a:pt x="279" y="852"/>
                    <a:pt x="287" y="849"/>
                    <a:pt x="287" y="846"/>
                  </a:cubicBezTo>
                  <a:cubicBezTo>
                    <a:pt x="287" y="845"/>
                    <a:pt x="287" y="842"/>
                    <a:pt x="287" y="841"/>
                  </a:cubicBezTo>
                  <a:cubicBezTo>
                    <a:pt x="291" y="833"/>
                    <a:pt x="285" y="817"/>
                    <a:pt x="292" y="811"/>
                  </a:cubicBezTo>
                  <a:cubicBezTo>
                    <a:pt x="294" y="809"/>
                    <a:pt x="297" y="809"/>
                    <a:pt x="300" y="809"/>
                  </a:cubicBezTo>
                  <a:cubicBezTo>
                    <a:pt x="302" y="809"/>
                    <a:pt x="305" y="809"/>
                    <a:pt x="308" y="809"/>
                  </a:cubicBezTo>
                  <a:cubicBezTo>
                    <a:pt x="311" y="809"/>
                    <a:pt x="314" y="810"/>
                    <a:pt x="317" y="810"/>
                  </a:cubicBezTo>
                  <a:cubicBezTo>
                    <a:pt x="319" y="810"/>
                    <a:pt x="321" y="809"/>
                    <a:pt x="323" y="809"/>
                  </a:cubicBezTo>
                  <a:cubicBezTo>
                    <a:pt x="336" y="805"/>
                    <a:pt x="347" y="807"/>
                    <a:pt x="356" y="798"/>
                  </a:cubicBezTo>
                  <a:cubicBezTo>
                    <a:pt x="361" y="793"/>
                    <a:pt x="365" y="790"/>
                    <a:pt x="369" y="782"/>
                  </a:cubicBezTo>
                  <a:cubicBezTo>
                    <a:pt x="372" y="778"/>
                    <a:pt x="372" y="775"/>
                    <a:pt x="372" y="768"/>
                  </a:cubicBezTo>
                  <a:cubicBezTo>
                    <a:pt x="372" y="762"/>
                    <a:pt x="364" y="762"/>
                    <a:pt x="362" y="757"/>
                  </a:cubicBezTo>
                  <a:cubicBezTo>
                    <a:pt x="360" y="750"/>
                    <a:pt x="360" y="744"/>
                    <a:pt x="356" y="740"/>
                  </a:cubicBezTo>
                  <a:cubicBezTo>
                    <a:pt x="354" y="739"/>
                    <a:pt x="346" y="736"/>
                    <a:pt x="346" y="731"/>
                  </a:cubicBezTo>
                  <a:cubicBezTo>
                    <a:pt x="346" y="730"/>
                    <a:pt x="349" y="729"/>
                    <a:pt x="350" y="729"/>
                  </a:cubicBezTo>
                  <a:cubicBezTo>
                    <a:pt x="358" y="729"/>
                    <a:pt x="365" y="735"/>
                    <a:pt x="373" y="735"/>
                  </a:cubicBezTo>
                  <a:cubicBezTo>
                    <a:pt x="376" y="735"/>
                    <a:pt x="388" y="741"/>
                    <a:pt x="397" y="741"/>
                  </a:cubicBezTo>
                  <a:cubicBezTo>
                    <a:pt x="421" y="741"/>
                    <a:pt x="425" y="714"/>
                    <a:pt x="435" y="699"/>
                  </a:cubicBezTo>
                  <a:cubicBezTo>
                    <a:pt x="444" y="685"/>
                    <a:pt x="455" y="683"/>
                    <a:pt x="464" y="669"/>
                  </a:cubicBezTo>
                  <a:cubicBezTo>
                    <a:pt x="469" y="662"/>
                    <a:pt x="468" y="658"/>
                    <a:pt x="472" y="652"/>
                  </a:cubicBezTo>
                  <a:cubicBezTo>
                    <a:pt x="472" y="652"/>
                    <a:pt x="472" y="652"/>
                    <a:pt x="472" y="652"/>
                  </a:cubicBezTo>
                  <a:cubicBezTo>
                    <a:pt x="477" y="641"/>
                    <a:pt x="482" y="632"/>
                    <a:pt x="493" y="627"/>
                  </a:cubicBezTo>
                  <a:cubicBezTo>
                    <a:pt x="493" y="602"/>
                    <a:pt x="493" y="602"/>
                    <a:pt x="493" y="602"/>
                  </a:cubicBezTo>
                  <a:cubicBezTo>
                    <a:pt x="493" y="592"/>
                    <a:pt x="492" y="585"/>
                    <a:pt x="499" y="578"/>
                  </a:cubicBezTo>
                  <a:cubicBezTo>
                    <a:pt x="503" y="573"/>
                    <a:pt x="510" y="573"/>
                    <a:pt x="514" y="567"/>
                  </a:cubicBezTo>
                  <a:cubicBezTo>
                    <a:pt x="524" y="552"/>
                    <a:pt x="537" y="559"/>
                    <a:pt x="549" y="547"/>
                  </a:cubicBezTo>
                  <a:cubicBezTo>
                    <a:pt x="551" y="545"/>
                    <a:pt x="552" y="542"/>
                    <a:pt x="555" y="541"/>
                  </a:cubicBezTo>
                  <a:cubicBezTo>
                    <a:pt x="561" y="538"/>
                    <a:pt x="567" y="538"/>
                    <a:pt x="574" y="538"/>
                  </a:cubicBezTo>
                  <a:cubicBezTo>
                    <a:pt x="576" y="538"/>
                    <a:pt x="578" y="538"/>
                    <a:pt x="581" y="538"/>
                  </a:cubicBezTo>
                  <a:cubicBezTo>
                    <a:pt x="590" y="538"/>
                    <a:pt x="601" y="530"/>
                    <a:pt x="604" y="524"/>
                  </a:cubicBezTo>
                  <a:cubicBezTo>
                    <a:pt x="605" y="522"/>
                    <a:pt x="604" y="515"/>
                    <a:pt x="606" y="512"/>
                  </a:cubicBezTo>
                  <a:cubicBezTo>
                    <a:pt x="614" y="502"/>
                    <a:pt x="617" y="496"/>
                    <a:pt x="625" y="484"/>
                  </a:cubicBezTo>
                  <a:cubicBezTo>
                    <a:pt x="626" y="482"/>
                    <a:pt x="628" y="472"/>
                    <a:pt x="628" y="466"/>
                  </a:cubicBezTo>
                  <a:cubicBezTo>
                    <a:pt x="628" y="462"/>
                    <a:pt x="632" y="457"/>
                    <a:pt x="634" y="454"/>
                  </a:cubicBezTo>
                  <a:cubicBezTo>
                    <a:pt x="635" y="453"/>
                    <a:pt x="637" y="450"/>
                    <a:pt x="637" y="448"/>
                  </a:cubicBezTo>
                  <a:cubicBezTo>
                    <a:pt x="637" y="441"/>
                    <a:pt x="641" y="432"/>
                    <a:pt x="641" y="423"/>
                  </a:cubicBezTo>
                  <a:cubicBezTo>
                    <a:pt x="641" y="410"/>
                    <a:pt x="633" y="393"/>
                    <a:pt x="641" y="385"/>
                  </a:cubicBezTo>
                  <a:cubicBezTo>
                    <a:pt x="646" y="380"/>
                    <a:pt x="652" y="379"/>
                    <a:pt x="657" y="371"/>
                  </a:cubicBezTo>
                  <a:cubicBezTo>
                    <a:pt x="660" y="366"/>
                    <a:pt x="663" y="365"/>
                    <a:pt x="666" y="360"/>
                  </a:cubicBezTo>
                  <a:cubicBezTo>
                    <a:pt x="680" y="338"/>
                    <a:pt x="701" y="328"/>
                    <a:pt x="701" y="289"/>
                  </a:cubicBezTo>
                  <a:cubicBezTo>
                    <a:pt x="701" y="278"/>
                    <a:pt x="699" y="267"/>
                    <a:pt x="688" y="264"/>
                  </a:cubicBezTo>
                  <a:cubicBezTo>
                    <a:pt x="686" y="263"/>
                    <a:pt x="684" y="263"/>
                    <a:pt x="683" y="263"/>
                  </a:cubicBezTo>
                  <a:cubicBezTo>
                    <a:pt x="681" y="263"/>
                    <a:pt x="680" y="263"/>
                    <a:pt x="679" y="263"/>
                  </a:cubicBezTo>
                  <a:cubicBezTo>
                    <a:pt x="677" y="263"/>
                    <a:pt x="676" y="263"/>
                    <a:pt x="674" y="263"/>
                  </a:cubicBezTo>
                  <a:cubicBezTo>
                    <a:pt x="673" y="263"/>
                    <a:pt x="671" y="263"/>
                    <a:pt x="669" y="263"/>
                  </a:cubicBezTo>
                  <a:cubicBezTo>
                    <a:pt x="660" y="260"/>
                    <a:pt x="644" y="245"/>
                    <a:pt x="639" y="237"/>
                  </a:cubicBezTo>
                  <a:cubicBezTo>
                    <a:pt x="633" y="235"/>
                    <a:pt x="624" y="231"/>
                    <a:pt x="614" y="229"/>
                  </a:cubicBezTo>
                  <a:cubicBezTo>
                    <a:pt x="594" y="231"/>
                    <a:pt x="594" y="231"/>
                    <a:pt x="594" y="231"/>
                  </a:cubicBezTo>
                  <a:cubicBezTo>
                    <a:pt x="584" y="231"/>
                    <a:pt x="582" y="223"/>
                    <a:pt x="571" y="223"/>
                  </a:cubicBezTo>
                  <a:cubicBezTo>
                    <a:pt x="566" y="223"/>
                    <a:pt x="564" y="227"/>
                    <a:pt x="559" y="229"/>
                  </a:cubicBezTo>
                  <a:cubicBezTo>
                    <a:pt x="555" y="229"/>
                    <a:pt x="555" y="229"/>
                    <a:pt x="555" y="229"/>
                  </a:cubicBezTo>
                  <a:cubicBezTo>
                    <a:pt x="555" y="224"/>
                    <a:pt x="556" y="220"/>
                    <a:pt x="554" y="215"/>
                  </a:cubicBezTo>
                  <a:cubicBezTo>
                    <a:pt x="553" y="211"/>
                    <a:pt x="548" y="212"/>
                    <a:pt x="544" y="210"/>
                  </a:cubicBezTo>
                  <a:cubicBezTo>
                    <a:pt x="537" y="205"/>
                    <a:pt x="518" y="195"/>
                    <a:pt x="509" y="195"/>
                  </a:cubicBezTo>
                  <a:cubicBezTo>
                    <a:pt x="500" y="195"/>
                    <a:pt x="494" y="207"/>
                    <a:pt x="489" y="215"/>
                  </a:cubicBezTo>
                  <a:cubicBezTo>
                    <a:pt x="487" y="218"/>
                    <a:pt x="485" y="221"/>
                    <a:pt x="483" y="221"/>
                  </a:cubicBezTo>
                  <a:cubicBezTo>
                    <a:pt x="481" y="221"/>
                    <a:pt x="480" y="217"/>
                    <a:pt x="480" y="215"/>
                  </a:cubicBezTo>
                  <a:cubicBezTo>
                    <a:pt x="468" y="215"/>
                    <a:pt x="468" y="215"/>
                    <a:pt x="468" y="215"/>
                  </a:cubicBezTo>
                  <a:cubicBezTo>
                    <a:pt x="467" y="210"/>
                    <a:pt x="464" y="206"/>
                    <a:pt x="459" y="203"/>
                  </a:cubicBezTo>
                  <a:cubicBezTo>
                    <a:pt x="456" y="202"/>
                    <a:pt x="451" y="203"/>
                    <a:pt x="451" y="198"/>
                  </a:cubicBezTo>
                  <a:cubicBezTo>
                    <a:pt x="451" y="182"/>
                    <a:pt x="467" y="176"/>
                    <a:pt x="475" y="166"/>
                  </a:cubicBezTo>
                  <a:cubicBezTo>
                    <a:pt x="475" y="161"/>
                    <a:pt x="468" y="161"/>
                    <a:pt x="466" y="155"/>
                  </a:cubicBezTo>
                  <a:cubicBezTo>
                    <a:pt x="463" y="150"/>
                    <a:pt x="456" y="133"/>
                    <a:pt x="456" y="126"/>
                  </a:cubicBezTo>
                  <a:cubicBezTo>
                    <a:pt x="447" y="124"/>
                    <a:pt x="436" y="107"/>
                    <a:pt x="427" y="107"/>
                  </a:cubicBezTo>
                  <a:cubicBezTo>
                    <a:pt x="426" y="107"/>
                    <a:pt x="425" y="107"/>
                    <a:pt x="424" y="107"/>
                  </a:cubicBezTo>
                  <a:cubicBezTo>
                    <a:pt x="424" y="106"/>
                    <a:pt x="424" y="106"/>
                    <a:pt x="424" y="106"/>
                  </a:cubicBezTo>
                  <a:cubicBezTo>
                    <a:pt x="419" y="106"/>
                    <a:pt x="411" y="101"/>
                    <a:pt x="407" y="100"/>
                  </a:cubicBezTo>
                  <a:cubicBezTo>
                    <a:pt x="393" y="100"/>
                    <a:pt x="393" y="100"/>
                    <a:pt x="393" y="100"/>
                  </a:cubicBezTo>
                  <a:cubicBezTo>
                    <a:pt x="379" y="97"/>
                    <a:pt x="357" y="99"/>
                    <a:pt x="353" y="84"/>
                  </a:cubicBezTo>
                  <a:cubicBezTo>
                    <a:pt x="350" y="84"/>
                    <a:pt x="346" y="83"/>
                    <a:pt x="345" y="81"/>
                  </a:cubicBezTo>
                  <a:cubicBezTo>
                    <a:pt x="339" y="68"/>
                    <a:pt x="334" y="69"/>
                    <a:pt x="324" y="59"/>
                  </a:cubicBezTo>
                  <a:cubicBezTo>
                    <a:pt x="309" y="59"/>
                    <a:pt x="309" y="59"/>
                    <a:pt x="309" y="59"/>
                  </a:cubicBezTo>
                  <a:cubicBezTo>
                    <a:pt x="307" y="52"/>
                    <a:pt x="309" y="44"/>
                    <a:pt x="302" y="42"/>
                  </a:cubicBezTo>
                  <a:cubicBezTo>
                    <a:pt x="294" y="40"/>
                    <a:pt x="283" y="38"/>
                    <a:pt x="279" y="31"/>
                  </a:cubicBezTo>
                  <a:cubicBezTo>
                    <a:pt x="279" y="27"/>
                    <a:pt x="279" y="27"/>
                    <a:pt x="279" y="27"/>
                  </a:cubicBezTo>
                  <a:cubicBezTo>
                    <a:pt x="280" y="27"/>
                    <a:pt x="281" y="27"/>
                    <a:pt x="282" y="27"/>
                  </a:cubicBezTo>
                  <a:cubicBezTo>
                    <a:pt x="283" y="27"/>
                    <a:pt x="286" y="26"/>
                    <a:pt x="287" y="25"/>
                  </a:cubicBezTo>
                  <a:cubicBezTo>
                    <a:pt x="287" y="25"/>
                    <a:pt x="278" y="24"/>
                    <a:pt x="272" y="24"/>
                  </a:cubicBezTo>
                  <a:cubicBezTo>
                    <a:pt x="271" y="25"/>
                    <a:pt x="260" y="25"/>
                    <a:pt x="259" y="27"/>
                  </a:cubicBezTo>
                  <a:cubicBezTo>
                    <a:pt x="256" y="33"/>
                    <a:pt x="251" y="33"/>
                    <a:pt x="243" y="34"/>
                  </a:cubicBezTo>
                  <a:cubicBezTo>
                    <a:pt x="239" y="34"/>
                    <a:pt x="232" y="33"/>
                    <a:pt x="232" y="28"/>
                  </a:cubicBezTo>
                  <a:cubicBezTo>
                    <a:pt x="227" y="28"/>
                    <a:pt x="212" y="28"/>
                    <a:pt x="204" y="28"/>
                  </a:cubicBezTo>
                  <a:cubicBezTo>
                    <a:pt x="200" y="28"/>
                    <a:pt x="197" y="24"/>
                    <a:pt x="197" y="19"/>
                  </a:cubicBezTo>
                  <a:cubicBezTo>
                    <a:pt x="189" y="17"/>
                    <a:pt x="178" y="14"/>
                    <a:pt x="175" y="6"/>
                  </a:cubicBezTo>
                  <a:cubicBezTo>
                    <a:pt x="166" y="5"/>
                    <a:pt x="166" y="5"/>
                    <a:pt x="166" y="5"/>
                  </a:cubicBezTo>
                  <a:cubicBezTo>
                    <a:pt x="166" y="12"/>
                    <a:pt x="174" y="9"/>
                    <a:pt x="176" y="15"/>
                  </a:cubicBezTo>
                  <a:cubicBezTo>
                    <a:pt x="164" y="15"/>
                    <a:pt x="164" y="15"/>
                    <a:pt x="164" y="15"/>
                  </a:cubicBezTo>
                  <a:cubicBezTo>
                    <a:pt x="159" y="19"/>
                    <a:pt x="150" y="18"/>
                    <a:pt x="150" y="25"/>
                  </a:cubicBezTo>
                  <a:cubicBezTo>
                    <a:pt x="150" y="32"/>
                    <a:pt x="157" y="35"/>
                    <a:pt x="157" y="42"/>
                  </a:cubicBezTo>
                  <a:cubicBezTo>
                    <a:pt x="157" y="44"/>
                    <a:pt x="154" y="50"/>
                    <a:pt x="152" y="50"/>
                  </a:cubicBezTo>
                  <a:cubicBezTo>
                    <a:pt x="146" y="50"/>
                    <a:pt x="143" y="40"/>
                    <a:pt x="143" y="34"/>
                  </a:cubicBezTo>
                  <a:cubicBezTo>
                    <a:pt x="143" y="30"/>
                    <a:pt x="146" y="21"/>
                    <a:pt x="148" y="13"/>
                  </a:cubicBezTo>
                  <a:cubicBezTo>
                    <a:pt x="150" y="13"/>
                    <a:pt x="153" y="11"/>
                    <a:pt x="153" y="6"/>
                  </a:cubicBezTo>
                  <a:cubicBezTo>
                    <a:pt x="153" y="6"/>
                    <a:pt x="151" y="0"/>
                    <a:pt x="1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48" name="Freeform 128"/>
            <p:cNvSpPr>
              <a:spLocks/>
            </p:cNvSpPr>
            <p:nvPr/>
          </p:nvSpPr>
          <p:spPr bwMode="auto">
            <a:xfrm>
              <a:off x="662" y="2178"/>
              <a:ext cx="19" cy="23"/>
            </a:xfrm>
            <a:custGeom>
              <a:avLst/>
              <a:gdLst>
                <a:gd name="T0" fmla="*/ 0 w 8"/>
                <a:gd name="T1" fmla="*/ 0 h 10"/>
                <a:gd name="T2" fmla="*/ 0 w 8"/>
                <a:gd name="T3" fmla="*/ 0 h 10"/>
                <a:gd name="T4" fmla="*/ 5 w 8"/>
                <a:gd name="T5" fmla="*/ 10 h 10"/>
                <a:gd name="T6" fmla="*/ 8 w 8"/>
                <a:gd name="T7" fmla="*/ 7 h 10"/>
                <a:gd name="T8" fmla="*/ 2 w 8"/>
                <a:gd name="T9" fmla="*/ 0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cubicBezTo>
                    <a:pt x="0" y="0"/>
                    <a:pt x="0" y="0"/>
                    <a:pt x="0" y="0"/>
                  </a:cubicBezTo>
                  <a:cubicBezTo>
                    <a:pt x="0" y="4"/>
                    <a:pt x="0" y="10"/>
                    <a:pt x="5" y="10"/>
                  </a:cubicBezTo>
                  <a:cubicBezTo>
                    <a:pt x="6" y="10"/>
                    <a:pt x="8" y="9"/>
                    <a:pt x="8" y="7"/>
                  </a:cubicBezTo>
                  <a:cubicBezTo>
                    <a:pt x="8" y="4"/>
                    <a:pt x="6" y="1"/>
                    <a:pt x="2" y="0"/>
                  </a:cubicBezTo>
                  <a:cubicBezTo>
                    <a:pt x="1" y="0"/>
                    <a:pt x="1"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49" name="Freeform 129"/>
            <p:cNvSpPr>
              <a:spLocks/>
            </p:cNvSpPr>
            <p:nvPr/>
          </p:nvSpPr>
          <p:spPr bwMode="auto">
            <a:xfrm>
              <a:off x="643" y="2107"/>
              <a:ext cx="31" cy="9"/>
            </a:xfrm>
            <a:custGeom>
              <a:avLst/>
              <a:gdLst>
                <a:gd name="T0" fmla="*/ 7 w 13"/>
                <a:gd name="T1" fmla="*/ 0 h 4"/>
                <a:gd name="T2" fmla="*/ 0 w 13"/>
                <a:gd name="T3" fmla="*/ 4 h 4"/>
                <a:gd name="T4" fmla="*/ 8 w 13"/>
                <a:gd name="T5" fmla="*/ 4 h 4"/>
                <a:gd name="T6" fmla="*/ 13 w 13"/>
                <a:gd name="T7" fmla="*/ 4 h 4"/>
                <a:gd name="T8" fmla="*/ 7 w 13"/>
                <a:gd name="T9" fmla="*/ 0 h 4"/>
              </a:gdLst>
              <a:ahLst/>
              <a:cxnLst>
                <a:cxn ang="0">
                  <a:pos x="T0" y="T1"/>
                </a:cxn>
                <a:cxn ang="0">
                  <a:pos x="T2" y="T3"/>
                </a:cxn>
                <a:cxn ang="0">
                  <a:pos x="T4" y="T5"/>
                </a:cxn>
                <a:cxn ang="0">
                  <a:pos x="T6" y="T7"/>
                </a:cxn>
                <a:cxn ang="0">
                  <a:pos x="T8" y="T9"/>
                </a:cxn>
              </a:cxnLst>
              <a:rect l="0" t="0" r="r" b="b"/>
              <a:pathLst>
                <a:path w="13" h="4">
                  <a:moveTo>
                    <a:pt x="7" y="0"/>
                  </a:moveTo>
                  <a:cubicBezTo>
                    <a:pt x="4" y="0"/>
                    <a:pt x="1" y="2"/>
                    <a:pt x="0" y="4"/>
                  </a:cubicBezTo>
                  <a:cubicBezTo>
                    <a:pt x="2" y="4"/>
                    <a:pt x="5" y="4"/>
                    <a:pt x="8" y="4"/>
                  </a:cubicBezTo>
                  <a:cubicBezTo>
                    <a:pt x="10" y="4"/>
                    <a:pt x="12" y="4"/>
                    <a:pt x="13" y="4"/>
                  </a:cubicBezTo>
                  <a:cubicBezTo>
                    <a:pt x="12" y="3"/>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50" name="Freeform 130"/>
            <p:cNvSpPr>
              <a:spLocks/>
            </p:cNvSpPr>
            <p:nvPr/>
          </p:nvSpPr>
          <p:spPr bwMode="auto">
            <a:xfrm>
              <a:off x="697" y="2121"/>
              <a:ext cx="8" cy="12"/>
            </a:xfrm>
            <a:custGeom>
              <a:avLst/>
              <a:gdLst>
                <a:gd name="T0" fmla="*/ 0 w 3"/>
                <a:gd name="T1" fmla="*/ 0 h 5"/>
                <a:gd name="T2" fmla="*/ 3 w 3"/>
                <a:gd name="T3" fmla="*/ 5 h 5"/>
                <a:gd name="T4" fmla="*/ 3 w 3"/>
                <a:gd name="T5" fmla="*/ 5 h 5"/>
                <a:gd name="T6" fmla="*/ 0 w 3"/>
                <a:gd name="T7" fmla="*/ 0 h 5"/>
              </a:gdLst>
              <a:ahLst/>
              <a:cxnLst>
                <a:cxn ang="0">
                  <a:pos x="T0" y="T1"/>
                </a:cxn>
                <a:cxn ang="0">
                  <a:pos x="T2" y="T3"/>
                </a:cxn>
                <a:cxn ang="0">
                  <a:pos x="T4" y="T5"/>
                </a:cxn>
                <a:cxn ang="0">
                  <a:pos x="T6" y="T7"/>
                </a:cxn>
              </a:cxnLst>
              <a:rect l="0" t="0" r="r" b="b"/>
              <a:pathLst>
                <a:path w="3" h="5">
                  <a:moveTo>
                    <a:pt x="0" y="0"/>
                  </a:moveTo>
                  <a:cubicBezTo>
                    <a:pt x="0" y="2"/>
                    <a:pt x="1" y="5"/>
                    <a:pt x="3" y="5"/>
                  </a:cubicBezTo>
                  <a:cubicBezTo>
                    <a:pt x="3" y="5"/>
                    <a:pt x="3" y="5"/>
                    <a:pt x="3" y="5"/>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51" name="Freeform 131"/>
            <p:cNvSpPr>
              <a:spLocks/>
            </p:cNvSpPr>
            <p:nvPr/>
          </p:nvSpPr>
          <p:spPr bwMode="auto">
            <a:xfrm>
              <a:off x="825" y="2310"/>
              <a:ext cx="24" cy="19"/>
            </a:xfrm>
            <a:custGeom>
              <a:avLst/>
              <a:gdLst>
                <a:gd name="T0" fmla="*/ 10 w 10"/>
                <a:gd name="T1" fmla="*/ 0 h 8"/>
                <a:gd name="T2" fmla="*/ 2 w 10"/>
                <a:gd name="T3" fmla="*/ 5 h 8"/>
                <a:gd name="T4" fmla="*/ 0 w 10"/>
                <a:gd name="T5" fmla="*/ 4 h 8"/>
                <a:gd name="T6" fmla="*/ 0 w 10"/>
                <a:gd name="T7" fmla="*/ 7 h 8"/>
                <a:gd name="T8" fmla="*/ 0 w 10"/>
                <a:gd name="T9" fmla="*/ 8 h 8"/>
                <a:gd name="T10" fmla="*/ 2 w 10"/>
                <a:gd name="T11" fmla="*/ 7 h 8"/>
                <a:gd name="T12" fmla="*/ 10 w 10"/>
                <a:gd name="T13" fmla="*/ 4 h 8"/>
                <a:gd name="T14" fmla="*/ 10 w 10"/>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0"/>
                  </a:moveTo>
                  <a:cubicBezTo>
                    <a:pt x="9" y="2"/>
                    <a:pt x="5" y="5"/>
                    <a:pt x="2" y="5"/>
                  </a:cubicBezTo>
                  <a:cubicBezTo>
                    <a:pt x="1" y="5"/>
                    <a:pt x="0" y="4"/>
                    <a:pt x="0" y="4"/>
                  </a:cubicBezTo>
                  <a:cubicBezTo>
                    <a:pt x="0" y="5"/>
                    <a:pt x="0" y="6"/>
                    <a:pt x="0" y="7"/>
                  </a:cubicBezTo>
                  <a:cubicBezTo>
                    <a:pt x="0" y="8"/>
                    <a:pt x="0" y="8"/>
                    <a:pt x="0" y="8"/>
                  </a:cubicBezTo>
                  <a:cubicBezTo>
                    <a:pt x="1" y="8"/>
                    <a:pt x="2" y="7"/>
                    <a:pt x="2" y="7"/>
                  </a:cubicBezTo>
                  <a:cubicBezTo>
                    <a:pt x="5" y="7"/>
                    <a:pt x="8" y="6"/>
                    <a:pt x="10" y="4"/>
                  </a:cubicBezTo>
                  <a:cubicBezTo>
                    <a:pt x="10" y="0"/>
                    <a:pt x="10"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52" name="Freeform 132"/>
            <p:cNvSpPr>
              <a:spLocks/>
            </p:cNvSpPr>
            <p:nvPr/>
          </p:nvSpPr>
          <p:spPr bwMode="auto">
            <a:xfrm>
              <a:off x="-988" y="1163"/>
              <a:ext cx="2054" cy="1008"/>
            </a:xfrm>
            <a:custGeom>
              <a:avLst/>
              <a:gdLst>
                <a:gd name="T0" fmla="*/ 24 w 869"/>
                <a:gd name="T1" fmla="*/ 7 h 426"/>
                <a:gd name="T2" fmla="*/ 31 w 869"/>
                <a:gd name="T3" fmla="*/ 19 h 426"/>
                <a:gd name="T4" fmla="*/ 1 w 869"/>
                <a:gd name="T5" fmla="*/ 28 h 426"/>
                <a:gd name="T6" fmla="*/ 10 w 869"/>
                <a:gd name="T7" fmla="*/ 159 h 426"/>
                <a:gd name="T8" fmla="*/ 56 w 869"/>
                <a:gd name="T9" fmla="*/ 256 h 426"/>
                <a:gd name="T10" fmla="*/ 147 w 869"/>
                <a:gd name="T11" fmla="*/ 302 h 426"/>
                <a:gd name="T12" fmla="*/ 248 w 869"/>
                <a:gd name="T13" fmla="*/ 315 h 426"/>
                <a:gd name="T14" fmla="*/ 319 w 869"/>
                <a:gd name="T15" fmla="*/ 362 h 426"/>
                <a:gd name="T16" fmla="*/ 410 w 869"/>
                <a:gd name="T17" fmla="*/ 410 h 426"/>
                <a:gd name="T18" fmla="*/ 427 w 869"/>
                <a:gd name="T19" fmla="*/ 371 h 426"/>
                <a:gd name="T20" fmla="*/ 436 w 869"/>
                <a:gd name="T21" fmla="*/ 371 h 426"/>
                <a:gd name="T22" fmla="*/ 485 w 869"/>
                <a:gd name="T23" fmla="*/ 354 h 426"/>
                <a:gd name="T24" fmla="*/ 531 w 869"/>
                <a:gd name="T25" fmla="*/ 360 h 426"/>
                <a:gd name="T26" fmla="*/ 523 w 869"/>
                <a:gd name="T27" fmla="*/ 344 h 426"/>
                <a:gd name="T28" fmla="*/ 568 w 869"/>
                <a:gd name="T29" fmla="*/ 339 h 426"/>
                <a:gd name="T30" fmla="*/ 633 w 869"/>
                <a:gd name="T31" fmla="*/ 394 h 426"/>
                <a:gd name="T32" fmla="*/ 671 w 869"/>
                <a:gd name="T33" fmla="*/ 405 h 426"/>
                <a:gd name="T34" fmla="*/ 665 w 869"/>
                <a:gd name="T35" fmla="*/ 382 h 426"/>
                <a:gd name="T36" fmla="*/ 705 w 869"/>
                <a:gd name="T37" fmla="*/ 279 h 426"/>
                <a:gd name="T38" fmla="*/ 733 w 869"/>
                <a:gd name="T39" fmla="*/ 260 h 426"/>
                <a:gd name="T40" fmla="*/ 729 w 869"/>
                <a:gd name="T41" fmla="*/ 252 h 426"/>
                <a:gd name="T42" fmla="*/ 735 w 869"/>
                <a:gd name="T43" fmla="*/ 235 h 426"/>
                <a:gd name="T44" fmla="*/ 731 w 869"/>
                <a:gd name="T45" fmla="*/ 222 h 426"/>
                <a:gd name="T46" fmla="*/ 735 w 869"/>
                <a:gd name="T47" fmla="*/ 214 h 426"/>
                <a:gd name="T48" fmla="*/ 749 w 869"/>
                <a:gd name="T49" fmla="*/ 202 h 426"/>
                <a:gd name="T50" fmla="*/ 751 w 869"/>
                <a:gd name="T51" fmla="*/ 193 h 426"/>
                <a:gd name="T52" fmla="*/ 764 w 869"/>
                <a:gd name="T53" fmla="*/ 160 h 426"/>
                <a:gd name="T54" fmla="*/ 785 w 869"/>
                <a:gd name="T55" fmla="*/ 157 h 426"/>
                <a:gd name="T56" fmla="*/ 810 w 869"/>
                <a:gd name="T57" fmla="*/ 147 h 426"/>
                <a:gd name="T58" fmla="*/ 827 w 869"/>
                <a:gd name="T59" fmla="*/ 141 h 426"/>
                <a:gd name="T60" fmla="*/ 814 w 869"/>
                <a:gd name="T61" fmla="*/ 131 h 426"/>
                <a:gd name="T62" fmla="*/ 852 w 869"/>
                <a:gd name="T63" fmla="*/ 96 h 426"/>
                <a:gd name="T64" fmla="*/ 861 w 869"/>
                <a:gd name="T65" fmla="*/ 50 h 426"/>
                <a:gd name="T66" fmla="*/ 857 w 869"/>
                <a:gd name="T67" fmla="*/ 38 h 426"/>
                <a:gd name="T68" fmla="*/ 843 w 869"/>
                <a:gd name="T69" fmla="*/ 38 h 426"/>
                <a:gd name="T70" fmla="*/ 809 w 869"/>
                <a:gd name="T71" fmla="*/ 76 h 426"/>
                <a:gd name="T72" fmla="*/ 768 w 869"/>
                <a:gd name="T73" fmla="*/ 78 h 426"/>
                <a:gd name="T74" fmla="*/ 702 w 869"/>
                <a:gd name="T75" fmla="*/ 117 h 426"/>
                <a:gd name="T76" fmla="*/ 677 w 869"/>
                <a:gd name="T77" fmla="*/ 120 h 426"/>
                <a:gd name="T78" fmla="*/ 681 w 869"/>
                <a:gd name="T79" fmla="*/ 130 h 426"/>
                <a:gd name="T80" fmla="*/ 677 w 869"/>
                <a:gd name="T81" fmla="*/ 132 h 426"/>
                <a:gd name="T82" fmla="*/ 632 w 869"/>
                <a:gd name="T83" fmla="*/ 148 h 426"/>
                <a:gd name="T84" fmla="*/ 624 w 869"/>
                <a:gd name="T85" fmla="*/ 135 h 426"/>
                <a:gd name="T86" fmla="*/ 618 w 869"/>
                <a:gd name="T87" fmla="*/ 104 h 426"/>
                <a:gd name="T88" fmla="*/ 581 w 869"/>
                <a:gd name="T89" fmla="*/ 83 h 426"/>
                <a:gd name="T90" fmla="*/ 565 w 869"/>
                <a:gd name="T91" fmla="*/ 146 h 426"/>
                <a:gd name="T92" fmla="*/ 553 w 869"/>
                <a:gd name="T93" fmla="*/ 90 h 426"/>
                <a:gd name="T94" fmla="*/ 610 w 869"/>
                <a:gd name="T95" fmla="*/ 65 h 426"/>
                <a:gd name="T96" fmla="*/ 566 w 869"/>
                <a:gd name="T97" fmla="*/ 57 h 426"/>
                <a:gd name="T98" fmla="*/ 552 w 869"/>
                <a:gd name="T99" fmla="*/ 37 h 426"/>
                <a:gd name="T100" fmla="*/ 506 w 869"/>
                <a:gd name="T101" fmla="*/ 51 h 426"/>
                <a:gd name="T102" fmla="*/ 530 w 869"/>
                <a:gd name="T103" fmla="*/ 24 h 426"/>
                <a:gd name="T104" fmla="*/ 447 w 869"/>
                <a:gd name="T10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426">
                  <a:moveTo>
                    <a:pt x="447" y="0"/>
                  </a:moveTo>
                  <a:cubicBezTo>
                    <a:pt x="447" y="7"/>
                    <a:pt x="447" y="7"/>
                    <a:pt x="447" y="7"/>
                  </a:cubicBezTo>
                  <a:cubicBezTo>
                    <a:pt x="24" y="7"/>
                    <a:pt x="24" y="7"/>
                    <a:pt x="24" y="7"/>
                  </a:cubicBezTo>
                  <a:cubicBezTo>
                    <a:pt x="25" y="7"/>
                    <a:pt x="25" y="7"/>
                    <a:pt x="25" y="7"/>
                  </a:cubicBezTo>
                  <a:cubicBezTo>
                    <a:pt x="25" y="7"/>
                    <a:pt x="24" y="7"/>
                    <a:pt x="24" y="7"/>
                  </a:cubicBezTo>
                  <a:cubicBezTo>
                    <a:pt x="27" y="12"/>
                    <a:pt x="31" y="14"/>
                    <a:pt x="31" y="19"/>
                  </a:cubicBezTo>
                  <a:cubicBezTo>
                    <a:pt x="31" y="24"/>
                    <a:pt x="27" y="30"/>
                    <a:pt x="24" y="33"/>
                  </a:cubicBezTo>
                  <a:cubicBezTo>
                    <a:pt x="21" y="28"/>
                    <a:pt x="17" y="24"/>
                    <a:pt x="9" y="24"/>
                  </a:cubicBezTo>
                  <a:cubicBezTo>
                    <a:pt x="7" y="24"/>
                    <a:pt x="1" y="25"/>
                    <a:pt x="1" y="28"/>
                  </a:cubicBezTo>
                  <a:cubicBezTo>
                    <a:pt x="1" y="39"/>
                    <a:pt x="14" y="44"/>
                    <a:pt x="14" y="56"/>
                  </a:cubicBezTo>
                  <a:cubicBezTo>
                    <a:pt x="14" y="72"/>
                    <a:pt x="0" y="102"/>
                    <a:pt x="5" y="115"/>
                  </a:cubicBezTo>
                  <a:cubicBezTo>
                    <a:pt x="10" y="128"/>
                    <a:pt x="4" y="148"/>
                    <a:pt x="10" y="159"/>
                  </a:cubicBezTo>
                  <a:cubicBezTo>
                    <a:pt x="7" y="161"/>
                    <a:pt x="2" y="165"/>
                    <a:pt x="5" y="169"/>
                  </a:cubicBezTo>
                  <a:cubicBezTo>
                    <a:pt x="14" y="185"/>
                    <a:pt x="26" y="208"/>
                    <a:pt x="37" y="210"/>
                  </a:cubicBezTo>
                  <a:cubicBezTo>
                    <a:pt x="34" y="232"/>
                    <a:pt x="49" y="238"/>
                    <a:pt x="56" y="256"/>
                  </a:cubicBezTo>
                  <a:cubicBezTo>
                    <a:pt x="58" y="261"/>
                    <a:pt x="56" y="267"/>
                    <a:pt x="60" y="268"/>
                  </a:cubicBezTo>
                  <a:cubicBezTo>
                    <a:pt x="79" y="275"/>
                    <a:pt x="106" y="287"/>
                    <a:pt x="114" y="302"/>
                  </a:cubicBezTo>
                  <a:cubicBezTo>
                    <a:pt x="147" y="302"/>
                    <a:pt x="147" y="302"/>
                    <a:pt x="147" y="302"/>
                  </a:cubicBezTo>
                  <a:cubicBezTo>
                    <a:pt x="204" y="321"/>
                    <a:pt x="204" y="321"/>
                    <a:pt x="204" y="321"/>
                  </a:cubicBezTo>
                  <a:cubicBezTo>
                    <a:pt x="248" y="321"/>
                    <a:pt x="248" y="321"/>
                    <a:pt x="248" y="321"/>
                  </a:cubicBezTo>
                  <a:cubicBezTo>
                    <a:pt x="248" y="315"/>
                    <a:pt x="248" y="315"/>
                    <a:pt x="248" y="315"/>
                  </a:cubicBezTo>
                  <a:cubicBezTo>
                    <a:pt x="258" y="315"/>
                    <a:pt x="258" y="315"/>
                    <a:pt x="258" y="315"/>
                  </a:cubicBezTo>
                  <a:cubicBezTo>
                    <a:pt x="276" y="319"/>
                    <a:pt x="286" y="321"/>
                    <a:pt x="295" y="337"/>
                  </a:cubicBezTo>
                  <a:cubicBezTo>
                    <a:pt x="300" y="344"/>
                    <a:pt x="308" y="362"/>
                    <a:pt x="319" y="362"/>
                  </a:cubicBezTo>
                  <a:cubicBezTo>
                    <a:pt x="329" y="362"/>
                    <a:pt x="326" y="347"/>
                    <a:pt x="338" y="347"/>
                  </a:cubicBezTo>
                  <a:cubicBezTo>
                    <a:pt x="369" y="347"/>
                    <a:pt x="368" y="386"/>
                    <a:pt x="385" y="403"/>
                  </a:cubicBezTo>
                  <a:cubicBezTo>
                    <a:pt x="389" y="407"/>
                    <a:pt x="401" y="409"/>
                    <a:pt x="410" y="410"/>
                  </a:cubicBezTo>
                  <a:cubicBezTo>
                    <a:pt x="409" y="406"/>
                    <a:pt x="409" y="406"/>
                    <a:pt x="409" y="406"/>
                  </a:cubicBezTo>
                  <a:cubicBezTo>
                    <a:pt x="409" y="406"/>
                    <a:pt x="409" y="406"/>
                    <a:pt x="409" y="405"/>
                  </a:cubicBezTo>
                  <a:cubicBezTo>
                    <a:pt x="409" y="389"/>
                    <a:pt x="416" y="375"/>
                    <a:pt x="427" y="371"/>
                  </a:cubicBezTo>
                  <a:cubicBezTo>
                    <a:pt x="429" y="370"/>
                    <a:pt x="430" y="370"/>
                    <a:pt x="431" y="370"/>
                  </a:cubicBezTo>
                  <a:cubicBezTo>
                    <a:pt x="432" y="370"/>
                    <a:pt x="433" y="370"/>
                    <a:pt x="434" y="370"/>
                  </a:cubicBezTo>
                  <a:cubicBezTo>
                    <a:pt x="435" y="370"/>
                    <a:pt x="435" y="371"/>
                    <a:pt x="436" y="371"/>
                  </a:cubicBezTo>
                  <a:cubicBezTo>
                    <a:pt x="438" y="371"/>
                    <a:pt x="440" y="370"/>
                    <a:pt x="442" y="368"/>
                  </a:cubicBezTo>
                  <a:cubicBezTo>
                    <a:pt x="448" y="362"/>
                    <a:pt x="455" y="349"/>
                    <a:pt x="471" y="349"/>
                  </a:cubicBezTo>
                  <a:cubicBezTo>
                    <a:pt x="476" y="349"/>
                    <a:pt x="480" y="354"/>
                    <a:pt x="485" y="354"/>
                  </a:cubicBezTo>
                  <a:cubicBezTo>
                    <a:pt x="489" y="354"/>
                    <a:pt x="490" y="350"/>
                    <a:pt x="493" y="350"/>
                  </a:cubicBezTo>
                  <a:cubicBezTo>
                    <a:pt x="502" y="350"/>
                    <a:pt x="512" y="362"/>
                    <a:pt x="524" y="362"/>
                  </a:cubicBezTo>
                  <a:cubicBezTo>
                    <a:pt x="526" y="362"/>
                    <a:pt x="529" y="362"/>
                    <a:pt x="531" y="360"/>
                  </a:cubicBezTo>
                  <a:cubicBezTo>
                    <a:pt x="525" y="356"/>
                    <a:pt x="530" y="352"/>
                    <a:pt x="530" y="344"/>
                  </a:cubicBezTo>
                  <a:cubicBezTo>
                    <a:pt x="529" y="344"/>
                    <a:pt x="528" y="345"/>
                    <a:pt x="527" y="345"/>
                  </a:cubicBezTo>
                  <a:cubicBezTo>
                    <a:pt x="527" y="345"/>
                    <a:pt x="525" y="344"/>
                    <a:pt x="523" y="344"/>
                  </a:cubicBezTo>
                  <a:cubicBezTo>
                    <a:pt x="532" y="340"/>
                    <a:pt x="543" y="341"/>
                    <a:pt x="551" y="339"/>
                  </a:cubicBezTo>
                  <a:cubicBezTo>
                    <a:pt x="551" y="341"/>
                    <a:pt x="553" y="344"/>
                    <a:pt x="555" y="344"/>
                  </a:cubicBezTo>
                  <a:cubicBezTo>
                    <a:pt x="559" y="344"/>
                    <a:pt x="561" y="339"/>
                    <a:pt x="568" y="339"/>
                  </a:cubicBezTo>
                  <a:cubicBezTo>
                    <a:pt x="581" y="339"/>
                    <a:pt x="587" y="352"/>
                    <a:pt x="596" y="352"/>
                  </a:cubicBezTo>
                  <a:cubicBezTo>
                    <a:pt x="601" y="352"/>
                    <a:pt x="603" y="345"/>
                    <a:pt x="608" y="345"/>
                  </a:cubicBezTo>
                  <a:cubicBezTo>
                    <a:pt x="631" y="345"/>
                    <a:pt x="625" y="377"/>
                    <a:pt x="633" y="394"/>
                  </a:cubicBezTo>
                  <a:cubicBezTo>
                    <a:pt x="637" y="402"/>
                    <a:pt x="643" y="405"/>
                    <a:pt x="649" y="413"/>
                  </a:cubicBezTo>
                  <a:cubicBezTo>
                    <a:pt x="652" y="418"/>
                    <a:pt x="652" y="426"/>
                    <a:pt x="660" y="426"/>
                  </a:cubicBezTo>
                  <a:cubicBezTo>
                    <a:pt x="669" y="426"/>
                    <a:pt x="671" y="416"/>
                    <a:pt x="671" y="405"/>
                  </a:cubicBezTo>
                  <a:cubicBezTo>
                    <a:pt x="671" y="396"/>
                    <a:pt x="666" y="391"/>
                    <a:pt x="665" y="384"/>
                  </a:cubicBezTo>
                  <a:cubicBezTo>
                    <a:pt x="665" y="381"/>
                    <a:pt x="665" y="381"/>
                    <a:pt x="665" y="381"/>
                  </a:cubicBezTo>
                  <a:cubicBezTo>
                    <a:pt x="665" y="382"/>
                    <a:pt x="665" y="382"/>
                    <a:pt x="665" y="382"/>
                  </a:cubicBezTo>
                  <a:cubicBezTo>
                    <a:pt x="665" y="365"/>
                    <a:pt x="650" y="359"/>
                    <a:pt x="650" y="342"/>
                  </a:cubicBezTo>
                  <a:cubicBezTo>
                    <a:pt x="650" y="304"/>
                    <a:pt x="682" y="294"/>
                    <a:pt x="706" y="280"/>
                  </a:cubicBezTo>
                  <a:cubicBezTo>
                    <a:pt x="705" y="279"/>
                    <a:pt x="705" y="279"/>
                    <a:pt x="705" y="279"/>
                  </a:cubicBezTo>
                  <a:cubicBezTo>
                    <a:pt x="708" y="275"/>
                    <a:pt x="708" y="274"/>
                    <a:pt x="714" y="272"/>
                  </a:cubicBezTo>
                  <a:cubicBezTo>
                    <a:pt x="718" y="271"/>
                    <a:pt x="721" y="267"/>
                    <a:pt x="727" y="265"/>
                  </a:cubicBezTo>
                  <a:cubicBezTo>
                    <a:pt x="730" y="265"/>
                    <a:pt x="732" y="262"/>
                    <a:pt x="733" y="260"/>
                  </a:cubicBezTo>
                  <a:cubicBezTo>
                    <a:pt x="727" y="256"/>
                    <a:pt x="727" y="256"/>
                    <a:pt x="727" y="256"/>
                  </a:cubicBezTo>
                  <a:cubicBezTo>
                    <a:pt x="727" y="252"/>
                    <a:pt x="727" y="252"/>
                    <a:pt x="727" y="252"/>
                  </a:cubicBezTo>
                  <a:cubicBezTo>
                    <a:pt x="728" y="252"/>
                    <a:pt x="728" y="252"/>
                    <a:pt x="729" y="252"/>
                  </a:cubicBezTo>
                  <a:cubicBezTo>
                    <a:pt x="733" y="252"/>
                    <a:pt x="734" y="251"/>
                    <a:pt x="735" y="246"/>
                  </a:cubicBezTo>
                  <a:cubicBezTo>
                    <a:pt x="733" y="246"/>
                    <a:pt x="730" y="245"/>
                    <a:pt x="728" y="242"/>
                  </a:cubicBezTo>
                  <a:cubicBezTo>
                    <a:pt x="731" y="242"/>
                    <a:pt x="735" y="240"/>
                    <a:pt x="735" y="235"/>
                  </a:cubicBezTo>
                  <a:cubicBezTo>
                    <a:pt x="735" y="234"/>
                    <a:pt x="735" y="232"/>
                    <a:pt x="735" y="230"/>
                  </a:cubicBezTo>
                  <a:cubicBezTo>
                    <a:pt x="734" y="230"/>
                    <a:pt x="732" y="230"/>
                    <a:pt x="731" y="230"/>
                  </a:cubicBezTo>
                  <a:cubicBezTo>
                    <a:pt x="728" y="227"/>
                    <a:pt x="731" y="227"/>
                    <a:pt x="731" y="222"/>
                  </a:cubicBezTo>
                  <a:cubicBezTo>
                    <a:pt x="731" y="217"/>
                    <a:pt x="729" y="207"/>
                    <a:pt x="729" y="204"/>
                  </a:cubicBezTo>
                  <a:cubicBezTo>
                    <a:pt x="729" y="204"/>
                    <a:pt x="728" y="199"/>
                    <a:pt x="729" y="197"/>
                  </a:cubicBezTo>
                  <a:cubicBezTo>
                    <a:pt x="730" y="202"/>
                    <a:pt x="735" y="211"/>
                    <a:pt x="735" y="214"/>
                  </a:cubicBezTo>
                  <a:cubicBezTo>
                    <a:pt x="735" y="216"/>
                    <a:pt x="735" y="218"/>
                    <a:pt x="735" y="220"/>
                  </a:cubicBezTo>
                  <a:cubicBezTo>
                    <a:pt x="735" y="221"/>
                    <a:pt x="736" y="223"/>
                    <a:pt x="737" y="223"/>
                  </a:cubicBezTo>
                  <a:cubicBezTo>
                    <a:pt x="739" y="223"/>
                    <a:pt x="749" y="205"/>
                    <a:pt x="749" y="202"/>
                  </a:cubicBezTo>
                  <a:cubicBezTo>
                    <a:pt x="749" y="197"/>
                    <a:pt x="746" y="196"/>
                    <a:pt x="745" y="192"/>
                  </a:cubicBezTo>
                  <a:cubicBezTo>
                    <a:pt x="747" y="189"/>
                    <a:pt x="747" y="189"/>
                    <a:pt x="747" y="189"/>
                  </a:cubicBezTo>
                  <a:cubicBezTo>
                    <a:pt x="748" y="190"/>
                    <a:pt x="749" y="193"/>
                    <a:pt x="751" y="193"/>
                  </a:cubicBezTo>
                  <a:cubicBezTo>
                    <a:pt x="755" y="193"/>
                    <a:pt x="765" y="175"/>
                    <a:pt x="766" y="170"/>
                  </a:cubicBezTo>
                  <a:cubicBezTo>
                    <a:pt x="766" y="170"/>
                    <a:pt x="761" y="167"/>
                    <a:pt x="761" y="164"/>
                  </a:cubicBezTo>
                  <a:cubicBezTo>
                    <a:pt x="761" y="163"/>
                    <a:pt x="763" y="161"/>
                    <a:pt x="764" y="160"/>
                  </a:cubicBezTo>
                  <a:cubicBezTo>
                    <a:pt x="766" y="160"/>
                    <a:pt x="767" y="161"/>
                    <a:pt x="769" y="161"/>
                  </a:cubicBezTo>
                  <a:cubicBezTo>
                    <a:pt x="776" y="161"/>
                    <a:pt x="782" y="161"/>
                    <a:pt x="789" y="158"/>
                  </a:cubicBezTo>
                  <a:cubicBezTo>
                    <a:pt x="788" y="157"/>
                    <a:pt x="786" y="157"/>
                    <a:pt x="785" y="157"/>
                  </a:cubicBezTo>
                  <a:cubicBezTo>
                    <a:pt x="782" y="157"/>
                    <a:pt x="779" y="158"/>
                    <a:pt x="776" y="158"/>
                  </a:cubicBezTo>
                  <a:cubicBezTo>
                    <a:pt x="770" y="158"/>
                    <a:pt x="770" y="158"/>
                    <a:pt x="770" y="158"/>
                  </a:cubicBezTo>
                  <a:cubicBezTo>
                    <a:pt x="781" y="151"/>
                    <a:pt x="799" y="155"/>
                    <a:pt x="810" y="147"/>
                  </a:cubicBezTo>
                  <a:cubicBezTo>
                    <a:pt x="810" y="147"/>
                    <a:pt x="811" y="148"/>
                    <a:pt x="813" y="148"/>
                  </a:cubicBezTo>
                  <a:cubicBezTo>
                    <a:pt x="817" y="148"/>
                    <a:pt x="823" y="146"/>
                    <a:pt x="827" y="145"/>
                  </a:cubicBezTo>
                  <a:cubicBezTo>
                    <a:pt x="827" y="141"/>
                    <a:pt x="827" y="141"/>
                    <a:pt x="827" y="141"/>
                  </a:cubicBezTo>
                  <a:cubicBezTo>
                    <a:pt x="827" y="141"/>
                    <a:pt x="822" y="145"/>
                    <a:pt x="821" y="145"/>
                  </a:cubicBezTo>
                  <a:cubicBezTo>
                    <a:pt x="818" y="145"/>
                    <a:pt x="816" y="138"/>
                    <a:pt x="816" y="136"/>
                  </a:cubicBezTo>
                  <a:cubicBezTo>
                    <a:pt x="814" y="135"/>
                    <a:pt x="814" y="132"/>
                    <a:pt x="814" y="131"/>
                  </a:cubicBezTo>
                  <a:cubicBezTo>
                    <a:pt x="814" y="111"/>
                    <a:pt x="832" y="105"/>
                    <a:pt x="840" y="96"/>
                  </a:cubicBezTo>
                  <a:cubicBezTo>
                    <a:pt x="842" y="96"/>
                    <a:pt x="843" y="95"/>
                    <a:pt x="844" y="95"/>
                  </a:cubicBezTo>
                  <a:cubicBezTo>
                    <a:pt x="846" y="95"/>
                    <a:pt x="848" y="96"/>
                    <a:pt x="852" y="96"/>
                  </a:cubicBezTo>
                  <a:cubicBezTo>
                    <a:pt x="860" y="96"/>
                    <a:pt x="865" y="93"/>
                    <a:pt x="869" y="88"/>
                  </a:cubicBezTo>
                  <a:cubicBezTo>
                    <a:pt x="862" y="78"/>
                    <a:pt x="864" y="63"/>
                    <a:pt x="861" y="50"/>
                  </a:cubicBezTo>
                  <a:cubicBezTo>
                    <a:pt x="861" y="50"/>
                    <a:pt x="861" y="50"/>
                    <a:pt x="861" y="50"/>
                  </a:cubicBezTo>
                  <a:cubicBezTo>
                    <a:pt x="861" y="50"/>
                    <a:pt x="861" y="50"/>
                    <a:pt x="861" y="50"/>
                  </a:cubicBezTo>
                  <a:cubicBezTo>
                    <a:pt x="861" y="46"/>
                    <a:pt x="859" y="42"/>
                    <a:pt x="857" y="38"/>
                  </a:cubicBezTo>
                  <a:cubicBezTo>
                    <a:pt x="857" y="38"/>
                    <a:pt x="857" y="38"/>
                    <a:pt x="857" y="38"/>
                  </a:cubicBezTo>
                  <a:cubicBezTo>
                    <a:pt x="856" y="37"/>
                    <a:pt x="855" y="36"/>
                    <a:pt x="853" y="36"/>
                  </a:cubicBezTo>
                  <a:cubicBezTo>
                    <a:pt x="852" y="36"/>
                    <a:pt x="850" y="36"/>
                    <a:pt x="848" y="37"/>
                  </a:cubicBezTo>
                  <a:cubicBezTo>
                    <a:pt x="846" y="37"/>
                    <a:pt x="845" y="38"/>
                    <a:pt x="843" y="38"/>
                  </a:cubicBezTo>
                  <a:cubicBezTo>
                    <a:pt x="841" y="38"/>
                    <a:pt x="839" y="37"/>
                    <a:pt x="837" y="35"/>
                  </a:cubicBezTo>
                  <a:cubicBezTo>
                    <a:pt x="824" y="44"/>
                    <a:pt x="824" y="61"/>
                    <a:pt x="814" y="71"/>
                  </a:cubicBezTo>
                  <a:cubicBezTo>
                    <a:pt x="812" y="73"/>
                    <a:pt x="814" y="75"/>
                    <a:pt x="809" y="76"/>
                  </a:cubicBezTo>
                  <a:cubicBezTo>
                    <a:pt x="805" y="77"/>
                    <a:pt x="800" y="78"/>
                    <a:pt x="795" y="78"/>
                  </a:cubicBezTo>
                  <a:cubicBezTo>
                    <a:pt x="791" y="78"/>
                    <a:pt x="787" y="78"/>
                    <a:pt x="782" y="78"/>
                  </a:cubicBezTo>
                  <a:cubicBezTo>
                    <a:pt x="777" y="78"/>
                    <a:pt x="772" y="78"/>
                    <a:pt x="768" y="78"/>
                  </a:cubicBezTo>
                  <a:cubicBezTo>
                    <a:pt x="761" y="78"/>
                    <a:pt x="756" y="78"/>
                    <a:pt x="755" y="79"/>
                  </a:cubicBezTo>
                  <a:cubicBezTo>
                    <a:pt x="751" y="82"/>
                    <a:pt x="732" y="101"/>
                    <a:pt x="731" y="102"/>
                  </a:cubicBezTo>
                  <a:cubicBezTo>
                    <a:pt x="731" y="115"/>
                    <a:pt x="716" y="117"/>
                    <a:pt x="702" y="117"/>
                  </a:cubicBezTo>
                  <a:cubicBezTo>
                    <a:pt x="694" y="117"/>
                    <a:pt x="687" y="117"/>
                    <a:pt x="682" y="117"/>
                  </a:cubicBezTo>
                  <a:cubicBezTo>
                    <a:pt x="679" y="117"/>
                    <a:pt x="679" y="117"/>
                    <a:pt x="675" y="117"/>
                  </a:cubicBezTo>
                  <a:cubicBezTo>
                    <a:pt x="676" y="118"/>
                    <a:pt x="676" y="119"/>
                    <a:pt x="677" y="120"/>
                  </a:cubicBezTo>
                  <a:cubicBezTo>
                    <a:pt x="677" y="120"/>
                    <a:pt x="677" y="121"/>
                    <a:pt x="678" y="121"/>
                  </a:cubicBezTo>
                  <a:cubicBezTo>
                    <a:pt x="679" y="124"/>
                    <a:pt x="680" y="127"/>
                    <a:pt x="681" y="130"/>
                  </a:cubicBezTo>
                  <a:cubicBezTo>
                    <a:pt x="681" y="130"/>
                    <a:pt x="681" y="130"/>
                    <a:pt x="681" y="130"/>
                  </a:cubicBezTo>
                  <a:cubicBezTo>
                    <a:pt x="681" y="130"/>
                    <a:pt x="681" y="130"/>
                    <a:pt x="681" y="130"/>
                  </a:cubicBezTo>
                  <a:cubicBezTo>
                    <a:pt x="681" y="130"/>
                    <a:pt x="681" y="130"/>
                    <a:pt x="681" y="130"/>
                  </a:cubicBezTo>
                  <a:cubicBezTo>
                    <a:pt x="680" y="130"/>
                    <a:pt x="678" y="131"/>
                    <a:pt x="677" y="132"/>
                  </a:cubicBezTo>
                  <a:cubicBezTo>
                    <a:pt x="675" y="133"/>
                    <a:pt x="674" y="133"/>
                    <a:pt x="672" y="134"/>
                  </a:cubicBezTo>
                  <a:cubicBezTo>
                    <a:pt x="672" y="134"/>
                    <a:pt x="672" y="134"/>
                    <a:pt x="672" y="134"/>
                  </a:cubicBezTo>
                  <a:cubicBezTo>
                    <a:pt x="660" y="140"/>
                    <a:pt x="642" y="148"/>
                    <a:pt x="632" y="148"/>
                  </a:cubicBezTo>
                  <a:cubicBezTo>
                    <a:pt x="626" y="148"/>
                    <a:pt x="624" y="140"/>
                    <a:pt x="624" y="135"/>
                  </a:cubicBezTo>
                  <a:cubicBezTo>
                    <a:pt x="624" y="135"/>
                    <a:pt x="624" y="135"/>
                    <a:pt x="624" y="135"/>
                  </a:cubicBezTo>
                  <a:cubicBezTo>
                    <a:pt x="624" y="135"/>
                    <a:pt x="624" y="135"/>
                    <a:pt x="624" y="135"/>
                  </a:cubicBezTo>
                  <a:cubicBezTo>
                    <a:pt x="624" y="127"/>
                    <a:pt x="630" y="123"/>
                    <a:pt x="636" y="117"/>
                  </a:cubicBezTo>
                  <a:cubicBezTo>
                    <a:pt x="631" y="113"/>
                    <a:pt x="631" y="109"/>
                    <a:pt x="628" y="101"/>
                  </a:cubicBezTo>
                  <a:cubicBezTo>
                    <a:pt x="623" y="102"/>
                    <a:pt x="624" y="104"/>
                    <a:pt x="618" y="104"/>
                  </a:cubicBezTo>
                  <a:cubicBezTo>
                    <a:pt x="619" y="97"/>
                    <a:pt x="624" y="92"/>
                    <a:pt x="624" y="85"/>
                  </a:cubicBezTo>
                  <a:cubicBezTo>
                    <a:pt x="624" y="79"/>
                    <a:pt x="604" y="69"/>
                    <a:pt x="600" y="69"/>
                  </a:cubicBezTo>
                  <a:cubicBezTo>
                    <a:pt x="591" y="69"/>
                    <a:pt x="600" y="82"/>
                    <a:pt x="581" y="83"/>
                  </a:cubicBezTo>
                  <a:cubicBezTo>
                    <a:pt x="575" y="83"/>
                    <a:pt x="575" y="99"/>
                    <a:pt x="575" y="106"/>
                  </a:cubicBezTo>
                  <a:cubicBezTo>
                    <a:pt x="575" y="106"/>
                    <a:pt x="575" y="117"/>
                    <a:pt x="575" y="123"/>
                  </a:cubicBezTo>
                  <a:cubicBezTo>
                    <a:pt x="575" y="130"/>
                    <a:pt x="572" y="146"/>
                    <a:pt x="565" y="146"/>
                  </a:cubicBezTo>
                  <a:cubicBezTo>
                    <a:pt x="559" y="146"/>
                    <a:pt x="552" y="141"/>
                    <a:pt x="552" y="135"/>
                  </a:cubicBezTo>
                  <a:cubicBezTo>
                    <a:pt x="552" y="121"/>
                    <a:pt x="557" y="94"/>
                    <a:pt x="566" y="83"/>
                  </a:cubicBezTo>
                  <a:cubicBezTo>
                    <a:pt x="560" y="83"/>
                    <a:pt x="558" y="87"/>
                    <a:pt x="553" y="90"/>
                  </a:cubicBezTo>
                  <a:cubicBezTo>
                    <a:pt x="554" y="80"/>
                    <a:pt x="575" y="65"/>
                    <a:pt x="587" y="65"/>
                  </a:cubicBezTo>
                  <a:cubicBezTo>
                    <a:pt x="590" y="65"/>
                    <a:pt x="596" y="66"/>
                    <a:pt x="602" y="66"/>
                  </a:cubicBezTo>
                  <a:cubicBezTo>
                    <a:pt x="605" y="66"/>
                    <a:pt x="608" y="66"/>
                    <a:pt x="610" y="65"/>
                  </a:cubicBezTo>
                  <a:cubicBezTo>
                    <a:pt x="610" y="59"/>
                    <a:pt x="610" y="59"/>
                    <a:pt x="610" y="59"/>
                  </a:cubicBezTo>
                  <a:cubicBezTo>
                    <a:pt x="599" y="59"/>
                    <a:pt x="593" y="52"/>
                    <a:pt x="580" y="52"/>
                  </a:cubicBezTo>
                  <a:cubicBezTo>
                    <a:pt x="575" y="52"/>
                    <a:pt x="572" y="57"/>
                    <a:pt x="566" y="57"/>
                  </a:cubicBezTo>
                  <a:cubicBezTo>
                    <a:pt x="562" y="57"/>
                    <a:pt x="557" y="54"/>
                    <a:pt x="557" y="51"/>
                  </a:cubicBezTo>
                  <a:cubicBezTo>
                    <a:pt x="546" y="51"/>
                    <a:pt x="546" y="51"/>
                    <a:pt x="546" y="51"/>
                  </a:cubicBezTo>
                  <a:cubicBezTo>
                    <a:pt x="548" y="46"/>
                    <a:pt x="552" y="45"/>
                    <a:pt x="552" y="37"/>
                  </a:cubicBezTo>
                  <a:cubicBezTo>
                    <a:pt x="544" y="39"/>
                    <a:pt x="534" y="49"/>
                    <a:pt x="529" y="49"/>
                  </a:cubicBezTo>
                  <a:cubicBezTo>
                    <a:pt x="524" y="49"/>
                    <a:pt x="523" y="56"/>
                    <a:pt x="514" y="56"/>
                  </a:cubicBezTo>
                  <a:cubicBezTo>
                    <a:pt x="510" y="56"/>
                    <a:pt x="509" y="55"/>
                    <a:pt x="506" y="51"/>
                  </a:cubicBezTo>
                  <a:cubicBezTo>
                    <a:pt x="503" y="51"/>
                    <a:pt x="501" y="53"/>
                    <a:pt x="497" y="54"/>
                  </a:cubicBezTo>
                  <a:cubicBezTo>
                    <a:pt x="489" y="54"/>
                    <a:pt x="489" y="54"/>
                    <a:pt x="489" y="54"/>
                  </a:cubicBezTo>
                  <a:cubicBezTo>
                    <a:pt x="501" y="39"/>
                    <a:pt x="516" y="34"/>
                    <a:pt x="530" y="24"/>
                  </a:cubicBezTo>
                  <a:cubicBezTo>
                    <a:pt x="511" y="24"/>
                    <a:pt x="497" y="24"/>
                    <a:pt x="486" y="14"/>
                  </a:cubicBezTo>
                  <a:cubicBezTo>
                    <a:pt x="460" y="14"/>
                    <a:pt x="460" y="14"/>
                    <a:pt x="460" y="14"/>
                  </a:cubicBezTo>
                  <a:cubicBezTo>
                    <a:pt x="453" y="10"/>
                    <a:pt x="454" y="6"/>
                    <a:pt x="4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53" name="Freeform 133"/>
            <p:cNvSpPr>
              <a:spLocks noEditPoints="1"/>
            </p:cNvSpPr>
            <p:nvPr/>
          </p:nvSpPr>
          <p:spPr bwMode="auto">
            <a:xfrm>
              <a:off x="-1562" y="-67"/>
              <a:ext cx="3028" cy="1564"/>
            </a:xfrm>
            <a:custGeom>
              <a:avLst/>
              <a:gdLst>
                <a:gd name="T0" fmla="*/ 0 w 1281"/>
                <a:gd name="T1" fmla="*/ 61 h 661"/>
                <a:gd name="T2" fmla="*/ 666 w 1281"/>
                <a:gd name="T3" fmla="*/ 20 h 661"/>
                <a:gd name="T4" fmla="*/ 695 w 1281"/>
                <a:gd name="T5" fmla="*/ 86 h 661"/>
                <a:gd name="T6" fmla="*/ 670 w 1281"/>
                <a:gd name="T7" fmla="*/ 99 h 661"/>
                <a:gd name="T8" fmla="*/ 588 w 1281"/>
                <a:gd name="T9" fmla="*/ 110 h 661"/>
                <a:gd name="T10" fmla="*/ 514 w 1281"/>
                <a:gd name="T11" fmla="*/ 90 h 661"/>
                <a:gd name="T12" fmla="*/ 463 w 1281"/>
                <a:gd name="T13" fmla="*/ 106 h 661"/>
                <a:gd name="T14" fmla="*/ 379 w 1281"/>
                <a:gd name="T15" fmla="*/ 102 h 661"/>
                <a:gd name="T16" fmla="*/ 352 w 1281"/>
                <a:gd name="T17" fmla="*/ 82 h 661"/>
                <a:gd name="T18" fmla="*/ 220 w 1281"/>
                <a:gd name="T19" fmla="*/ 64 h 661"/>
                <a:gd name="T20" fmla="*/ 128 w 1281"/>
                <a:gd name="T21" fmla="*/ 59 h 661"/>
                <a:gd name="T22" fmla="*/ 87 w 1281"/>
                <a:gd name="T23" fmla="*/ 70 h 661"/>
                <a:gd name="T24" fmla="*/ 4 w 1281"/>
                <a:gd name="T25" fmla="*/ 62 h 661"/>
                <a:gd name="T26" fmla="*/ 0 w 1281"/>
                <a:gd name="T27" fmla="*/ 289 h 661"/>
                <a:gd name="T28" fmla="*/ 29 w 1281"/>
                <a:gd name="T29" fmla="*/ 297 h 661"/>
                <a:gd name="T30" fmla="*/ 118 w 1281"/>
                <a:gd name="T31" fmla="*/ 345 h 661"/>
                <a:gd name="T32" fmla="*/ 161 w 1281"/>
                <a:gd name="T33" fmla="*/ 397 h 661"/>
                <a:gd name="T34" fmla="*/ 157 w 1281"/>
                <a:gd name="T35" fmla="*/ 415 h 661"/>
                <a:gd name="T36" fmla="*/ 194 w 1281"/>
                <a:gd name="T37" fmla="*/ 468 h 661"/>
                <a:gd name="T38" fmla="*/ 267 w 1281"/>
                <a:gd name="T39" fmla="*/ 527 h 661"/>
                <a:gd name="T40" fmla="*/ 690 w 1281"/>
                <a:gd name="T41" fmla="*/ 520 h 661"/>
                <a:gd name="T42" fmla="*/ 787 w 1281"/>
                <a:gd name="T43" fmla="*/ 542 h 661"/>
                <a:gd name="T44" fmla="*/ 813 w 1281"/>
                <a:gd name="T45" fmla="*/ 535 h 661"/>
                <a:gd name="T46" fmla="*/ 899 w 1281"/>
                <a:gd name="T47" fmla="*/ 589 h 661"/>
                <a:gd name="T48" fmla="*/ 879 w 1281"/>
                <a:gd name="T49" fmla="*/ 637 h 661"/>
                <a:gd name="T50" fmla="*/ 875 w 1281"/>
                <a:gd name="T51" fmla="*/ 661 h 661"/>
                <a:gd name="T52" fmla="*/ 914 w 1281"/>
                <a:gd name="T53" fmla="*/ 654 h 661"/>
                <a:gd name="T54" fmla="*/ 924 w 1281"/>
                <a:gd name="T55" fmla="*/ 650 h 661"/>
                <a:gd name="T56" fmla="*/ 921 w 1281"/>
                <a:gd name="T57" fmla="*/ 641 h 661"/>
                <a:gd name="T58" fmla="*/ 974 w 1281"/>
                <a:gd name="T59" fmla="*/ 622 h 661"/>
                <a:gd name="T60" fmla="*/ 1038 w 1281"/>
                <a:gd name="T61" fmla="*/ 598 h 661"/>
                <a:gd name="T62" fmla="*/ 1086 w 1281"/>
                <a:gd name="T63" fmla="*/ 558 h 661"/>
                <a:gd name="T64" fmla="*/ 1100 w 1281"/>
                <a:gd name="T65" fmla="*/ 558 h 661"/>
                <a:gd name="T66" fmla="*/ 1110 w 1281"/>
                <a:gd name="T67" fmla="*/ 604 h 661"/>
                <a:gd name="T68" fmla="*/ 1115 w 1281"/>
                <a:gd name="T69" fmla="*/ 601 h 661"/>
                <a:gd name="T70" fmla="*/ 1157 w 1281"/>
                <a:gd name="T71" fmla="*/ 597 h 661"/>
                <a:gd name="T72" fmla="*/ 1199 w 1281"/>
                <a:gd name="T73" fmla="*/ 595 h 661"/>
                <a:gd name="T74" fmla="*/ 1135 w 1281"/>
                <a:gd name="T75" fmla="*/ 547 h 661"/>
                <a:gd name="T76" fmla="*/ 1080 w 1281"/>
                <a:gd name="T77" fmla="*/ 540 h 661"/>
                <a:gd name="T78" fmla="*/ 1174 w 1281"/>
                <a:gd name="T79" fmla="*/ 500 h 661"/>
                <a:gd name="T80" fmla="*/ 1272 w 1281"/>
                <a:gd name="T81" fmla="*/ 434 h 661"/>
                <a:gd name="T82" fmla="*/ 1213 w 1281"/>
                <a:gd name="T83" fmla="*/ 434 h 661"/>
                <a:gd name="T84" fmla="*/ 1211 w 1281"/>
                <a:gd name="T85" fmla="*/ 386 h 661"/>
                <a:gd name="T86" fmla="*/ 1190 w 1281"/>
                <a:gd name="T87" fmla="*/ 347 h 661"/>
                <a:gd name="T88" fmla="*/ 1133 w 1281"/>
                <a:gd name="T89" fmla="*/ 304 h 661"/>
                <a:gd name="T90" fmla="*/ 1041 w 1281"/>
                <a:gd name="T91" fmla="*/ 259 h 661"/>
                <a:gd name="T92" fmla="*/ 938 w 1281"/>
                <a:gd name="T93" fmla="*/ 248 h 661"/>
                <a:gd name="T94" fmla="*/ 961 w 1281"/>
                <a:gd name="T95" fmla="*/ 381 h 661"/>
                <a:gd name="T96" fmla="*/ 914 w 1281"/>
                <a:gd name="T97" fmla="*/ 483 h 661"/>
                <a:gd name="T98" fmla="*/ 834 w 1281"/>
                <a:gd name="T99" fmla="*/ 400 h 661"/>
                <a:gd name="T100" fmla="*/ 706 w 1281"/>
                <a:gd name="T101" fmla="*/ 323 h 661"/>
                <a:gd name="T102" fmla="*/ 728 w 1281"/>
                <a:gd name="T103" fmla="*/ 233 h 661"/>
                <a:gd name="T104" fmla="*/ 726 w 1281"/>
                <a:gd name="T105" fmla="*/ 208 h 661"/>
                <a:gd name="T106" fmla="*/ 768 w 1281"/>
                <a:gd name="T107" fmla="*/ 202 h 661"/>
                <a:gd name="T108" fmla="*/ 764 w 1281"/>
                <a:gd name="T109" fmla="*/ 157 h 661"/>
                <a:gd name="T110" fmla="*/ 817 w 1281"/>
                <a:gd name="T111" fmla="*/ 140 h 661"/>
                <a:gd name="T112" fmla="*/ 864 w 1281"/>
                <a:gd name="T113" fmla="*/ 144 h 661"/>
                <a:gd name="T114" fmla="*/ 892 w 1281"/>
                <a:gd name="T115" fmla="*/ 86 h 661"/>
                <a:gd name="T116" fmla="*/ 831 w 1281"/>
                <a:gd name="T117" fmla="*/ 66 h 661"/>
                <a:gd name="T118" fmla="*/ 805 w 1281"/>
                <a:gd name="T119" fmla="*/ 122 h 661"/>
                <a:gd name="T120" fmla="*/ 755 w 1281"/>
                <a:gd name="T121" fmla="*/ 93 h 661"/>
                <a:gd name="T122" fmla="*/ 735 w 1281"/>
                <a:gd name="T123" fmla="*/ 45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1" h="661">
                  <a:moveTo>
                    <a:pt x="0" y="61"/>
                  </a:moveTo>
                  <a:cubicBezTo>
                    <a:pt x="0" y="61"/>
                    <a:pt x="0" y="61"/>
                    <a:pt x="0" y="61"/>
                  </a:cubicBezTo>
                  <a:cubicBezTo>
                    <a:pt x="0" y="61"/>
                    <a:pt x="0" y="61"/>
                    <a:pt x="0" y="61"/>
                  </a:cubicBezTo>
                  <a:cubicBezTo>
                    <a:pt x="0" y="61"/>
                    <a:pt x="0" y="61"/>
                    <a:pt x="0" y="61"/>
                  </a:cubicBezTo>
                  <a:cubicBezTo>
                    <a:pt x="0" y="61"/>
                    <a:pt x="0" y="61"/>
                    <a:pt x="0" y="61"/>
                  </a:cubicBezTo>
                  <a:moveTo>
                    <a:pt x="686" y="0"/>
                  </a:moveTo>
                  <a:cubicBezTo>
                    <a:pt x="676" y="0"/>
                    <a:pt x="680" y="7"/>
                    <a:pt x="681" y="12"/>
                  </a:cubicBezTo>
                  <a:cubicBezTo>
                    <a:pt x="675" y="14"/>
                    <a:pt x="666" y="12"/>
                    <a:pt x="666" y="20"/>
                  </a:cubicBezTo>
                  <a:cubicBezTo>
                    <a:pt x="666" y="25"/>
                    <a:pt x="670" y="28"/>
                    <a:pt x="670" y="33"/>
                  </a:cubicBezTo>
                  <a:cubicBezTo>
                    <a:pt x="670" y="38"/>
                    <a:pt x="663" y="38"/>
                    <a:pt x="663" y="45"/>
                  </a:cubicBezTo>
                  <a:cubicBezTo>
                    <a:pt x="663" y="63"/>
                    <a:pt x="699" y="52"/>
                    <a:pt x="699" y="70"/>
                  </a:cubicBezTo>
                  <a:cubicBezTo>
                    <a:pt x="699" y="73"/>
                    <a:pt x="695" y="86"/>
                    <a:pt x="695" y="86"/>
                  </a:cubicBezTo>
                  <a:cubicBezTo>
                    <a:pt x="699" y="84"/>
                    <a:pt x="702" y="83"/>
                    <a:pt x="706" y="81"/>
                  </a:cubicBezTo>
                  <a:cubicBezTo>
                    <a:pt x="713" y="102"/>
                    <a:pt x="678" y="92"/>
                    <a:pt x="678" y="118"/>
                  </a:cubicBezTo>
                  <a:cubicBezTo>
                    <a:pt x="676" y="118"/>
                    <a:pt x="675" y="118"/>
                    <a:pt x="673" y="118"/>
                  </a:cubicBezTo>
                  <a:cubicBezTo>
                    <a:pt x="664" y="118"/>
                    <a:pt x="674" y="104"/>
                    <a:pt x="670" y="99"/>
                  </a:cubicBezTo>
                  <a:cubicBezTo>
                    <a:pt x="669" y="96"/>
                    <a:pt x="654" y="93"/>
                    <a:pt x="647" y="93"/>
                  </a:cubicBezTo>
                  <a:cubicBezTo>
                    <a:pt x="637" y="93"/>
                    <a:pt x="633" y="99"/>
                    <a:pt x="633" y="110"/>
                  </a:cubicBezTo>
                  <a:cubicBezTo>
                    <a:pt x="630" y="109"/>
                    <a:pt x="628" y="109"/>
                    <a:pt x="624" y="109"/>
                  </a:cubicBezTo>
                  <a:cubicBezTo>
                    <a:pt x="618" y="109"/>
                    <a:pt x="609" y="110"/>
                    <a:pt x="588" y="110"/>
                  </a:cubicBezTo>
                  <a:cubicBezTo>
                    <a:pt x="560" y="110"/>
                    <a:pt x="527" y="100"/>
                    <a:pt x="520" y="78"/>
                  </a:cubicBezTo>
                  <a:cubicBezTo>
                    <a:pt x="510" y="81"/>
                    <a:pt x="479" y="81"/>
                    <a:pt x="479" y="93"/>
                  </a:cubicBezTo>
                  <a:cubicBezTo>
                    <a:pt x="479" y="96"/>
                    <a:pt x="481" y="98"/>
                    <a:pt x="485" y="98"/>
                  </a:cubicBezTo>
                  <a:cubicBezTo>
                    <a:pt x="494" y="98"/>
                    <a:pt x="508" y="94"/>
                    <a:pt x="514" y="90"/>
                  </a:cubicBezTo>
                  <a:cubicBezTo>
                    <a:pt x="516" y="108"/>
                    <a:pt x="489" y="93"/>
                    <a:pt x="489" y="111"/>
                  </a:cubicBezTo>
                  <a:cubicBezTo>
                    <a:pt x="489" y="115"/>
                    <a:pt x="495" y="127"/>
                    <a:pt x="492" y="127"/>
                  </a:cubicBezTo>
                  <a:cubicBezTo>
                    <a:pt x="482" y="127"/>
                    <a:pt x="480" y="114"/>
                    <a:pt x="471" y="110"/>
                  </a:cubicBezTo>
                  <a:cubicBezTo>
                    <a:pt x="463" y="106"/>
                    <a:pt x="463" y="106"/>
                    <a:pt x="463" y="106"/>
                  </a:cubicBezTo>
                  <a:cubicBezTo>
                    <a:pt x="450" y="106"/>
                    <a:pt x="442" y="106"/>
                    <a:pt x="429" y="106"/>
                  </a:cubicBezTo>
                  <a:cubicBezTo>
                    <a:pt x="418" y="106"/>
                    <a:pt x="412" y="110"/>
                    <a:pt x="400" y="111"/>
                  </a:cubicBezTo>
                  <a:cubicBezTo>
                    <a:pt x="399" y="111"/>
                    <a:pt x="398" y="111"/>
                    <a:pt x="396" y="111"/>
                  </a:cubicBezTo>
                  <a:cubicBezTo>
                    <a:pt x="379" y="111"/>
                    <a:pt x="379" y="104"/>
                    <a:pt x="379" y="102"/>
                  </a:cubicBezTo>
                  <a:cubicBezTo>
                    <a:pt x="379" y="98"/>
                    <a:pt x="395" y="100"/>
                    <a:pt x="398" y="96"/>
                  </a:cubicBezTo>
                  <a:cubicBezTo>
                    <a:pt x="389" y="83"/>
                    <a:pt x="387" y="80"/>
                    <a:pt x="378" y="80"/>
                  </a:cubicBezTo>
                  <a:cubicBezTo>
                    <a:pt x="373" y="80"/>
                    <a:pt x="367" y="81"/>
                    <a:pt x="356" y="82"/>
                  </a:cubicBezTo>
                  <a:cubicBezTo>
                    <a:pt x="355" y="82"/>
                    <a:pt x="353" y="82"/>
                    <a:pt x="352" y="82"/>
                  </a:cubicBezTo>
                  <a:cubicBezTo>
                    <a:pt x="323" y="82"/>
                    <a:pt x="307" y="58"/>
                    <a:pt x="276" y="58"/>
                  </a:cubicBezTo>
                  <a:cubicBezTo>
                    <a:pt x="266" y="58"/>
                    <a:pt x="262" y="65"/>
                    <a:pt x="253" y="65"/>
                  </a:cubicBezTo>
                  <a:cubicBezTo>
                    <a:pt x="247" y="65"/>
                    <a:pt x="242" y="55"/>
                    <a:pt x="241" y="51"/>
                  </a:cubicBezTo>
                  <a:cubicBezTo>
                    <a:pt x="231" y="53"/>
                    <a:pt x="231" y="64"/>
                    <a:pt x="220" y="64"/>
                  </a:cubicBezTo>
                  <a:cubicBezTo>
                    <a:pt x="210" y="64"/>
                    <a:pt x="196" y="40"/>
                    <a:pt x="193" y="40"/>
                  </a:cubicBezTo>
                  <a:cubicBezTo>
                    <a:pt x="182" y="40"/>
                    <a:pt x="186" y="56"/>
                    <a:pt x="175" y="56"/>
                  </a:cubicBezTo>
                  <a:cubicBezTo>
                    <a:pt x="170" y="56"/>
                    <a:pt x="167" y="53"/>
                    <a:pt x="165" y="48"/>
                  </a:cubicBezTo>
                  <a:cubicBezTo>
                    <a:pt x="149" y="52"/>
                    <a:pt x="143" y="53"/>
                    <a:pt x="128" y="59"/>
                  </a:cubicBezTo>
                  <a:cubicBezTo>
                    <a:pt x="123" y="60"/>
                    <a:pt x="113" y="67"/>
                    <a:pt x="107" y="67"/>
                  </a:cubicBezTo>
                  <a:cubicBezTo>
                    <a:pt x="106" y="67"/>
                    <a:pt x="105" y="67"/>
                    <a:pt x="104" y="66"/>
                  </a:cubicBezTo>
                  <a:cubicBezTo>
                    <a:pt x="100" y="62"/>
                    <a:pt x="97" y="61"/>
                    <a:pt x="95" y="61"/>
                  </a:cubicBezTo>
                  <a:cubicBezTo>
                    <a:pt x="91" y="61"/>
                    <a:pt x="91" y="69"/>
                    <a:pt x="87" y="70"/>
                  </a:cubicBezTo>
                  <a:cubicBezTo>
                    <a:pt x="53" y="71"/>
                    <a:pt x="77" y="83"/>
                    <a:pt x="72" y="83"/>
                  </a:cubicBezTo>
                  <a:cubicBezTo>
                    <a:pt x="59" y="83"/>
                    <a:pt x="35" y="81"/>
                    <a:pt x="14" y="67"/>
                  </a:cubicBezTo>
                  <a:cubicBezTo>
                    <a:pt x="13" y="67"/>
                    <a:pt x="6" y="62"/>
                    <a:pt x="6" y="61"/>
                  </a:cubicBezTo>
                  <a:cubicBezTo>
                    <a:pt x="5" y="61"/>
                    <a:pt x="4" y="62"/>
                    <a:pt x="4" y="62"/>
                  </a:cubicBezTo>
                  <a:cubicBezTo>
                    <a:pt x="3" y="62"/>
                    <a:pt x="3" y="61"/>
                    <a:pt x="0" y="61"/>
                  </a:cubicBezTo>
                  <a:cubicBezTo>
                    <a:pt x="0" y="61"/>
                    <a:pt x="0" y="61"/>
                    <a:pt x="0" y="61"/>
                  </a:cubicBezTo>
                  <a:cubicBezTo>
                    <a:pt x="0" y="61"/>
                    <a:pt x="0" y="61"/>
                    <a:pt x="0" y="61"/>
                  </a:cubicBezTo>
                  <a:cubicBezTo>
                    <a:pt x="0" y="289"/>
                    <a:pt x="0" y="289"/>
                    <a:pt x="0" y="289"/>
                  </a:cubicBezTo>
                  <a:cubicBezTo>
                    <a:pt x="2" y="292"/>
                    <a:pt x="6" y="292"/>
                    <a:pt x="10" y="292"/>
                  </a:cubicBezTo>
                  <a:cubicBezTo>
                    <a:pt x="11" y="292"/>
                    <a:pt x="12" y="292"/>
                    <a:pt x="13" y="292"/>
                  </a:cubicBezTo>
                  <a:cubicBezTo>
                    <a:pt x="14" y="292"/>
                    <a:pt x="15" y="292"/>
                    <a:pt x="16" y="292"/>
                  </a:cubicBezTo>
                  <a:cubicBezTo>
                    <a:pt x="21" y="292"/>
                    <a:pt x="26" y="293"/>
                    <a:pt x="29" y="297"/>
                  </a:cubicBezTo>
                  <a:cubicBezTo>
                    <a:pt x="34" y="304"/>
                    <a:pt x="45" y="318"/>
                    <a:pt x="55" y="318"/>
                  </a:cubicBezTo>
                  <a:cubicBezTo>
                    <a:pt x="63" y="318"/>
                    <a:pt x="63" y="307"/>
                    <a:pt x="70" y="305"/>
                  </a:cubicBezTo>
                  <a:cubicBezTo>
                    <a:pt x="73" y="304"/>
                    <a:pt x="76" y="305"/>
                    <a:pt x="80" y="302"/>
                  </a:cubicBezTo>
                  <a:cubicBezTo>
                    <a:pt x="96" y="318"/>
                    <a:pt x="104" y="324"/>
                    <a:pt x="118" y="345"/>
                  </a:cubicBezTo>
                  <a:cubicBezTo>
                    <a:pt x="119" y="347"/>
                    <a:pt x="123" y="348"/>
                    <a:pt x="124" y="352"/>
                  </a:cubicBezTo>
                  <a:cubicBezTo>
                    <a:pt x="126" y="359"/>
                    <a:pt x="129" y="367"/>
                    <a:pt x="135" y="373"/>
                  </a:cubicBezTo>
                  <a:cubicBezTo>
                    <a:pt x="138" y="376"/>
                    <a:pt x="144" y="374"/>
                    <a:pt x="148" y="378"/>
                  </a:cubicBezTo>
                  <a:cubicBezTo>
                    <a:pt x="152" y="383"/>
                    <a:pt x="161" y="386"/>
                    <a:pt x="161" y="397"/>
                  </a:cubicBezTo>
                  <a:cubicBezTo>
                    <a:pt x="161" y="397"/>
                    <a:pt x="161" y="397"/>
                    <a:pt x="161" y="397"/>
                  </a:cubicBezTo>
                  <a:cubicBezTo>
                    <a:pt x="161" y="397"/>
                    <a:pt x="161" y="397"/>
                    <a:pt x="161" y="397"/>
                  </a:cubicBezTo>
                  <a:cubicBezTo>
                    <a:pt x="161" y="403"/>
                    <a:pt x="154" y="404"/>
                    <a:pt x="154" y="407"/>
                  </a:cubicBezTo>
                  <a:cubicBezTo>
                    <a:pt x="154" y="410"/>
                    <a:pt x="157" y="412"/>
                    <a:pt x="157" y="415"/>
                  </a:cubicBezTo>
                  <a:cubicBezTo>
                    <a:pt x="157" y="422"/>
                    <a:pt x="155" y="436"/>
                    <a:pt x="162" y="438"/>
                  </a:cubicBezTo>
                  <a:cubicBezTo>
                    <a:pt x="167" y="439"/>
                    <a:pt x="171" y="439"/>
                    <a:pt x="174" y="442"/>
                  </a:cubicBezTo>
                  <a:cubicBezTo>
                    <a:pt x="179" y="447"/>
                    <a:pt x="173" y="454"/>
                    <a:pt x="179" y="458"/>
                  </a:cubicBezTo>
                  <a:cubicBezTo>
                    <a:pt x="179" y="458"/>
                    <a:pt x="193" y="467"/>
                    <a:pt x="194" y="468"/>
                  </a:cubicBezTo>
                  <a:cubicBezTo>
                    <a:pt x="197" y="480"/>
                    <a:pt x="198" y="495"/>
                    <a:pt x="216" y="495"/>
                  </a:cubicBezTo>
                  <a:cubicBezTo>
                    <a:pt x="219" y="505"/>
                    <a:pt x="237" y="498"/>
                    <a:pt x="242" y="512"/>
                  </a:cubicBezTo>
                  <a:cubicBezTo>
                    <a:pt x="243" y="517"/>
                    <a:pt x="256" y="518"/>
                    <a:pt x="262" y="524"/>
                  </a:cubicBezTo>
                  <a:cubicBezTo>
                    <a:pt x="263" y="525"/>
                    <a:pt x="265" y="526"/>
                    <a:pt x="267" y="527"/>
                  </a:cubicBezTo>
                  <a:cubicBezTo>
                    <a:pt x="267" y="527"/>
                    <a:pt x="268" y="527"/>
                    <a:pt x="268" y="527"/>
                  </a:cubicBezTo>
                  <a:cubicBezTo>
                    <a:pt x="267" y="527"/>
                    <a:pt x="267" y="527"/>
                    <a:pt x="267" y="527"/>
                  </a:cubicBezTo>
                  <a:cubicBezTo>
                    <a:pt x="690" y="527"/>
                    <a:pt x="690" y="527"/>
                    <a:pt x="690" y="527"/>
                  </a:cubicBezTo>
                  <a:cubicBezTo>
                    <a:pt x="690" y="520"/>
                    <a:pt x="690" y="520"/>
                    <a:pt x="690" y="520"/>
                  </a:cubicBezTo>
                  <a:cubicBezTo>
                    <a:pt x="697" y="526"/>
                    <a:pt x="696" y="530"/>
                    <a:pt x="703" y="534"/>
                  </a:cubicBezTo>
                  <a:cubicBezTo>
                    <a:pt x="729" y="534"/>
                    <a:pt x="729" y="534"/>
                    <a:pt x="729" y="534"/>
                  </a:cubicBezTo>
                  <a:cubicBezTo>
                    <a:pt x="740" y="544"/>
                    <a:pt x="754" y="544"/>
                    <a:pt x="773" y="544"/>
                  </a:cubicBezTo>
                  <a:cubicBezTo>
                    <a:pt x="780" y="542"/>
                    <a:pt x="781" y="544"/>
                    <a:pt x="787" y="542"/>
                  </a:cubicBezTo>
                  <a:cubicBezTo>
                    <a:pt x="792" y="539"/>
                    <a:pt x="790" y="530"/>
                    <a:pt x="795" y="530"/>
                  </a:cubicBezTo>
                  <a:cubicBezTo>
                    <a:pt x="802" y="530"/>
                    <a:pt x="806" y="540"/>
                    <a:pt x="808" y="542"/>
                  </a:cubicBezTo>
                  <a:cubicBezTo>
                    <a:pt x="809" y="540"/>
                    <a:pt x="809" y="536"/>
                    <a:pt x="809" y="535"/>
                  </a:cubicBezTo>
                  <a:cubicBezTo>
                    <a:pt x="810" y="535"/>
                    <a:pt x="811" y="535"/>
                    <a:pt x="813" y="535"/>
                  </a:cubicBezTo>
                  <a:cubicBezTo>
                    <a:pt x="816" y="535"/>
                    <a:pt x="838" y="553"/>
                    <a:pt x="839" y="555"/>
                  </a:cubicBezTo>
                  <a:cubicBezTo>
                    <a:pt x="842" y="561"/>
                    <a:pt x="839" y="566"/>
                    <a:pt x="843" y="571"/>
                  </a:cubicBezTo>
                  <a:cubicBezTo>
                    <a:pt x="856" y="583"/>
                    <a:pt x="872" y="580"/>
                    <a:pt x="885" y="589"/>
                  </a:cubicBezTo>
                  <a:cubicBezTo>
                    <a:pt x="899" y="589"/>
                    <a:pt x="899" y="589"/>
                    <a:pt x="899" y="589"/>
                  </a:cubicBezTo>
                  <a:cubicBezTo>
                    <a:pt x="905" y="593"/>
                    <a:pt x="913" y="598"/>
                    <a:pt x="913" y="606"/>
                  </a:cubicBezTo>
                  <a:cubicBezTo>
                    <a:pt x="913" y="610"/>
                    <a:pt x="911" y="612"/>
                    <a:pt x="908" y="612"/>
                  </a:cubicBezTo>
                  <a:cubicBezTo>
                    <a:pt x="902" y="612"/>
                    <a:pt x="895" y="605"/>
                    <a:pt x="893" y="603"/>
                  </a:cubicBezTo>
                  <a:cubicBezTo>
                    <a:pt x="891" y="612"/>
                    <a:pt x="886" y="637"/>
                    <a:pt x="879" y="637"/>
                  </a:cubicBezTo>
                  <a:cubicBezTo>
                    <a:pt x="879" y="637"/>
                    <a:pt x="879" y="637"/>
                    <a:pt x="879" y="637"/>
                  </a:cubicBezTo>
                  <a:cubicBezTo>
                    <a:pt x="873" y="643"/>
                    <a:pt x="867" y="647"/>
                    <a:pt x="867" y="655"/>
                  </a:cubicBezTo>
                  <a:cubicBezTo>
                    <a:pt x="867" y="655"/>
                    <a:pt x="867" y="655"/>
                    <a:pt x="867" y="655"/>
                  </a:cubicBezTo>
                  <a:cubicBezTo>
                    <a:pt x="869" y="658"/>
                    <a:pt x="872" y="661"/>
                    <a:pt x="875" y="661"/>
                  </a:cubicBezTo>
                  <a:cubicBezTo>
                    <a:pt x="880" y="661"/>
                    <a:pt x="880" y="658"/>
                    <a:pt x="883" y="656"/>
                  </a:cubicBezTo>
                  <a:cubicBezTo>
                    <a:pt x="886" y="652"/>
                    <a:pt x="892" y="652"/>
                    <a:pt x="898" y="652"/>
                  </a:cubicBezTo>
                  <a:cubicBezTo>
                    <a:pt x="900" y="652"/>
                    <a:pt x="901" y="652"/>
                    <a:pt x="903" y="652"/>
                  </a:cubicBezTo>
                  <a:cubicBezTo>
                    <a:pt x="908" y="652"/>
                    <a:pt x="911" y="654"/>
                    <a:pt x="914" y="654"/>
                  </a:cubicBezTo>
                  <a:cubicBezTo>
                    <a:pt x="914" y="654"/>
                    <a:pt x="914" y="654"/>
                    <a:pt x="915" y="654"/>
                  </a:cubicBezTo>
                  <a:cubicBezTo>
                    <a:pt x="915" y="654"/>
                    <a:pt x="915" y="654"/>
                    <a:pt x="915" y="654"/>
                  </a:cubicBezTo>
                  <a:cubicBezTo>
                    <a:pt x="917" y="653"/>
                    <a:pt x="918" y="653"/>
                    <a:pt x="920" y="652"/>
                  </a:cubicBezTo>
                  <a:cubicBezTo>
                    <a:pt x="921" y="651"/>
                    <a:pt x="923" y="650"/>
                    <a:pt x="924" y="650"/>
                  </a:cubicBezTo>
                  <a:cubicBezTo>
                    <a:pt x="924" y="650"/>
                    <a:pt x="924" y="650"/>
                    <a:pt x="924" y="650"/>
                  </a:cubicBezTo>
                  <a:cubicBezTo>
                    <a:pt x="924" y="650"/>
                    <a:pt x="924" y="650"/>
                    <a:pt x="924" y="650"/>
                  </a:cubicBezTo>
                  <a:cubicBezTo>
                    <a:pt x="923" y="647"/>
                    <a:pt x="922" y="644"/>
                    <a:pt x="921" y="641"/>
                  </a:cubicBezTo>
                  <a:cubicBezTo>
                    <a:pt x="921" y="641"/>
                    <a:pt x="921" y="641"/>
                    <a:pt x="921" y="641"/>
                  </a:cubicBezTo>
                  <a:cubicBezTo>
                    <a:pt x="920" y="641"/>
                    <a:pt x="920" y="640"/>
                    <a:pt x="920" y="640"/>
                  </a:cubicBezTo>
                  <a:cubicBezTo>
                    <a:pt x="919" y="639"/>
                    <a:pt x="917" y="638"/>
                    <a:pt x="917" y="636"/>
                  </a:cubicBezTo>
                  <a:cubicBezTo>
                    <a:pt x="917" y="633"/>
                    <a:pt x="923" y="632"/>
                    <a:pt x="924" y="632"/>
                  </a:cubicBezTo>
                  <a:cubicBezTo>
                    <a:pt x="936" y="628"/>
                    <a:pt x="961" y="622"/>
                    <a:pt x="974" y="622"/>
                  </a:cubicBezTo>
                  <a:cubicBezTo>
                    <a:pt x="975" y="621"/>
                    <a:pt x="994" y="602"/>
                    <a:pt x="998" y="599"/>
                  </a:cubicBezTo>
                  <a:cubicBezTo>
                    <a:pt x="999" y="598"/>
                    <a:pt x="1004" y="598"/>
                    <a:pt x="1011" y="598"/>
                  </a:cubicBezTo>
                  <a:cubicBezTo>
                    <a:pt x="1015" y="598"/>
                    <a:pt x="1020" y="598"/>
                    <a:pt x="1025" y="598"/>
                  </a:cubicBezTo>
                  <a:cubicBezTo>
                    <a:pt x="1030" y="598"/>
                    <a:pt x="1034" y="598"/>
                    <a:pt x="1038" y="598"/>
                  </a:cubicBezTo>
                  <a:cubicBezTo>
                    <a:pt x="1043" y="598"/>
                    <a:pt x="1048" y="597"/>
                    <a:pt x="1052" y="596"/>
                  </a:cubicBezTo>
                  <a:cubicBezTo>
                    <a:pt x="1057" y="595"/>
                    <a:pt x="1055" y="593"/>
                    <a:pt x="1057" y="591"/>
                  </a:cubicBezTo>
                  <a:cubicBezTo>
                    <a:pt x="1067" y="581"/>
                    <a:pt x="1067" y="564"/>
                    <a:pt x="1080" y="555"/>
                  </a:cubicBezTo>
                  <a:cubicBezTo>
                    <a:pt x="1082" y="557"/>
                    <a:pt x="1084" y="558"/>
                    <a:pt x="1086" y="558"/>
                  </a:cubicBezTo>
                  <a:cubicBezTo>
                    <a:pt x="1088" y="558"/>
                    <a:pt x="1089" y="557"/>
                    <a:pt x="1091" y="557"/>
                  </a:cubicBezTo>
                  <a:cubicBezTo>
                    <a:pt x="1093" y="556"/>
                    <a:pt x="1095" y="556"/>
                    <a:pt x="1096" y="556"/>
                  </a:cubicBezTo>
                  <a:cubicBezTo>
                    <a:pt x="1098" y="556"/>
                    <a:pt x="1099" y="557"/>
                    <a:pt x="1100" y="558"/>
                  </a:cubicBezTo>
                  <a:cubicBezTo>
                    <a:pt x="1100" y="558"/>
                    <a:pt x="1100" y="558"/>
                    <a:pt x="1100" y="558"/>
                  </a:cubicBezTo>
                  <a:cubicBezTo>
                    <a:pt x="1102" y="562"/>
                    <a:pt x="1104" y="566"/>
                    <a:pt x="1104" y="570"/>
                  </a:cubicBezTo>
                  <a:cubicBezTo>
                    <a:pt x="1104" y="570"/>
                    <a:pt x="1104" y="570"/>
                    <a:pt x="1104" y="570"/>
                  </a:cubicBezTo>
                  <a:cubicBezTo>
                    <a:pt x="1104" y="570"/>
                    <a:pt x="1104" y="570"/>
                    <a:pt x="1104" y="570"/>
                  </a:cubicBezTo>
                  <a:cubicBezTo>
                    <a:pt x="1106" y="581"/>
                    <a:pt x="1105" y="594"/>
                    <a:pt x="1110" y="604"/>
                  </a:cubicBezTo>
                  <a:cubicBezTo>
                    <a:pt x="1110" y="602"/>
                    <a:pt x="1110" y="602"/>
                    <a:pt x="1110" y="602"/>
                  </a:cubicBezTo>
                  <a:cubicBezTo>
                    <a:pt x="1110" y="601"/>
                    <a:pt x="1110" y="601"/>
                    <a:pt x="1110" y="601"/>
                  </a:cubicBezTo>
                  <a:cubicBezTo>
                    <a:pt x="1110" y="601"/>
                    <a:pt x="1110" y="601"/>
                    <a:pt x="1111" y="601"/>
                  </a:cubicBezTo>
                  <a:cubicBezTo>
                    <a:pt x="1112" y="601"/>
                    <a:pt x="1114" y="601"/>
                    <a:pt x="1115" y="601"/>
                  </a:cubicBezTo>
                  <a:cubicBezTo>
                    <a:pt x="1117" y="601"/>
                    <a:pt x="1122" y="601"/>
                    <a:pt x="1127" y="601"/>
                  </a:cubicBezTo>
                  <a:cubicBezTo>
                    <a:pt x="1130" y="601"/>
                    <a:pt x="1134" y="601"/>
                    <a:pt x="1136" y="600"/>
                  </a:cubicBezTo>
                  <a:cubicBezTo>
                    <a:pt x="1141" y="596"/>
                    <a:pt x="1141" y="590"/>
                    <a:pt x="1149" y="589"/>
                  </a:cubicBezTo>
                  <a:cubicBezTo>
                    <a:pt x="1149" y="596"/>
                    <a:pt x="1148" y="597"/>
                    <a:pt x="1157" y="597"/>
                  </a:cubicBezTo>
                  <a:cubicBezTo>
                    <a:pt x="1144" y="598"/>
                    <a:pt x="1125" y="606"/>
                    <a:pt x="1125" y="618"/>
                  </a:cubicBezTo>
                  <a:cubicBezTo>
                    <a:pt x="1125" y="623"/>
                    <a:pt x="1133" y="631"/>
                    <a:pt x="1136" y="631"/>
                  </a:cubicBezTo>
                  <a:cubicBezTo>
                    <a:pt x="1140" y="631"/>
                    <a:pt x="1150" y="617"/>
                    <a:pt x="1161" y="614"/>
                  </a:cubicBezTo>
                  <a:cubicBezTo>
                    <a:pt x="1163" y="613"/>
                    <a:pt x="1199" y="600"/>
                    <a:pt x="1199" y="595"/>
                  </a:cubicBezTo>
                  <a:cubicBezTo>
                    <a:pt x="1199" y="590"/>
                    <a:pt x="1186" y="589"/>
                    <a:pt x="1182" y="589"/>
                  </a:cubicBezTo>
                  <a:cubicBezTo>
                    <a:pt x="1167" y="589"/>
                    <a:pt x="1143" y="574"/>
                    <a:pt x="1143" y="561"/>
                  </a:cubicBezTo>
                  <a:cubicBezTo>
                    <a:pt x="1143" y="558"/>
                    <a:pt x="1147" y="554"/>
                    <a:pt x="1148" y="548"/>
                  </a:cubicBezTo>
                  <a:cubicBezTo>
                    <a:pt x="1145" y="548"/>
                    <a:pt x="1140" y="547"/>
                    <a:pt x="1135" y="547"/>
                  </a:cubicBezTo>
                  <a:cubicBezTo>
                    <a:pt x="1138" y="543"/>
                    <a:pt x="1157" y="540"/>
                    <a:pt x="1157" y="529"/>
                  </a:cubicBezTo>
                  <a:cubicBezTo>
                    <a:pt x="1157" y="522"/>
                    <a:pt x="1149" y="521"/>
                    <a:pt x="1140" y="521"/>
                  </a:cubicBezTo>
                  <a:cubicBezTo>
                    <a:pt x="1137" y="521"/>
                    <a:pt x="1133" y="521"/>
                    <a:pt x="1130" y="521"/>
                  </a:cubicBezTo>
                  <a:cubicBezTo>
                    <a:pt x="1106" y="521"/>
                    <a:pt x="1096" y="538"/>
                    <a:pt x="1080" y="540"/>
                  </a:cubicBezTo>
                  <a:cubicBezTo>
                    <a:pt x="1087" y="526"/>
                    <a:pt x="1098" y="530"/>
                    <a:pt x="1110" y="519"/>
                  </a:cubicBezTo>
                  <a:cubicBezTo>
                    <a:pt x="1117" y="511"/>
                    <a:pt x="1112" y="507"/>
                    <a:pt x="1123" y="503"/>
                  </a:cubicBezTo>
                  <a:cubicBezTo>
                    <a:pt x="1132" y="500"/>
                    <a:pt x="1139" y="499"/>
                    <a:pt x="1147" y="499"/>
                  </a:cubicBezTo>
                  <a:cubicBezTo>
                    <a:pt x="1155" y="499"/>
                    <a:pt x="1164" y="500"/>
                    <a:pt x="1174" y="500"/>
                  </a:cubicBezTo>
                  <a:cubicBezTo>
                    <a:pt x="1187" y="500"/>
                    <a:pt x="1196" y="502"/>
                    <a:pt x="1205" y="502"/>
                  </a:cubicBezTo>
                  <a:cubicBezTo>
                    <a:pt x="1214" y="502"/>
                    <a:pt x="1223" y="500"/>
                    <a:pt x="1231" y="489"/>
                  </a:cubicBezTo>
                  <a:cubicBezTo>
                    <a:pt x="1239" y="479"/>
                    <a:pt x="1281" y="477"/>
                    <a:pt x="1281" y="460"/>
                  </a:cubicBezTo>
                  <a:cubicBezTo>
                    <a:pt x="1281" y="448"/>
                    <a:pt x="1277" y="442"/>
                    <a:pt x="1272" y="434"/>
                  </a:cubicBezTo>
                  <a:cubicBezTo>
                    <a:pt x="1268" y="434"/>
                    <a:pt x="1274" y="429"/>
                    <a:pt x="1268" y="426"/>
                  </a:cubicBezTo>
                  <a:cubicBezTo>
                    <a:pt x="1268" y="420"/>
                    <a:pt x="1268" y="420"/>
                    <a:pt x="1268" y="420"/>
                  </a:cubicBezTo>
                  <a:cubicBezTo>
                    <a:pt x="1256" y="427"/>
                    <a:pt x="1230" y="436"/>
                    <a:pt x="1218" y="436"/>
                  </a:cubicBezTo>
                  <a:cubicBezTo>
                    <a:pt x="1216" y="436"/>
                    <a:pt x="1213" y="435"/>
                    <a:pt x="1213" y="434"/>
                  </a:cubicBezTo>
                  <a:cubicBezTo>
                    <a:pt x="1223" y="428"/>
                    <a:pt x="1252" y="424"/>
                    <a:pt x="1256" y="414"/>
                  </a:cubicBezTo>
                  <a:cubicBezTo>
                    <a:pt x="1256" y="411"/>
                    <a:pt x="1252" y="411"/>
                    <a:pt x="1251" y="408"/>
                  </a:cubicBezTo>
                  <a:cubicBezTo>
                    <a:pt x="1250" y="408"/>
                    <a:pt x="1248" y="408"/>
                    <a:pt x="1247" y="408"/>
                  </a:cubicBezTo>
                  <a:cubicBezTo>
                    <a:pt x="1233" y="408"/>
                    <a:pt x="1211" y="402"/>
                    <a:pt x="1211" y="386"/>
                  </a:cubicBezTo>
                  <a:cubicBezTo>
                    <a:pt x="1211" y="384"/>
                    <a:pt x="1211" y="384"/>
                    <a:pt x="1211" y="384"/>
                  </a:cubicBezTo>
                  <a:cubicBezTo>
                    <a:pt x="1200" y="384"/>
                    <a:pt x="1193" y="377"/>
                    <a:pt x="1186" y="372"/>
                  </a:cubicBezTo>
                  <a:cubicBezTo>
                    <a:pt x="1189" y="370"/>
                    <a:pt x="1194" y="368"/>
                    <a:pt x="1194" y="362"/>
                  </a:cubicBezTo>
                  <a:cubicBezTo>
                    <a:pt x="1194" y="357"/>
                    <a:pt x="1189" y="352"/>
                    <a:pt x="1190" y="347"/>
                  </a:cubicBezTo>
                  <a:cubicBezTo>
                    <a:pt x="1186" y="346"/>
                    <a:pt x="1168" y="335"/>
                    <a:pt x="1173" y="325"/>
                  </a:cubicBezTo>
                  <a:cubicBezTo>
                    <a:pt x="1178" y="313"/>
                    <a:pt x="1156" y="310"/>
                    <a:pt x="1154" y="296"/>
                  </a:cubicBezTo>
                  <a:cubicBezTo>
                    <a:pt x="1153" y="296"/>
                    <a:pt x="1148" y="291"/>
                    <a:pt x="1145" y="289"/>
                  </a:cubicBezTo>
                  <a:cubicBezTo>
                    <a:pt x="1142" y="292"/>
                    <a:pt x="1133" y="297"/>
                    <a:pt x="1133" y="304"/>
                  </a:cubicBezTo>
                  <a:cubicBezTo>
                    <a:pt x="1133" y="312"/>
                    <a:pt x="1116" y="331"/>
                    <a:pt x="1103" y="331"/>
                  </a:cubicBezTo>
                  <a:cubicBezTo>
                    <a:pt x="1094" y="331"/>
                    <a:pt x="1092" y="320"/>
                    <a:pt x="1086" y="320"/>
                  </a:cubicBezTo>
                  <a:cubicBezTo>
                    <a:pt x="1077" y="320"/>
                    <a:pt x="1073" y="294"/>
                    <a:pt x="1072" y="283"/>
                  </a:cubicBezTo>
                  <a:cubicBezTo>
                    <a:pt x="1069" y="268"/>
                    <a:pt x="1041" y="279"/>
                    <a:pt x="1041" y="259"/>
                  </a:cubicBezTo>
                  <a:cubicBezTo>
                    <a:pt x="1026" y="257"/>
                    <a:pt x="1023" y="239"/>
                    <a:pt x="1008" y="239"/>
                  </a:cubicBezTo>
                  <a:cubicBezTo>
                    <a:pt x="1001" y="239"/>
                    <a:pt x="1001" y="244"/>
                    <a:pt x="993" y="244"/>
                  </a:cubicBezTo>
                  <a:cubicBezTo>
                    <a:pt x="978" y="244"/>
                    <a:pt x="969" y="235"/>
                    <a:pt x="954" y="235"/>
                  </a:cubicBezTo>
                  <a:cubicBezTo>
                    <a:pt x="946" y="235"/>
                    <a:pt x="938" y="239"/>
                    <a:pt x="938" y="248"/>
                  </a:cubicBezTo>
                  <a:cubicBezTo>
                    <a:pt x="938" y="254"/>
                    <a:pt x="957" y="261"/>
                    <a:pt x="940" y="272"/>
                  </a:cubicBezTo>
                  <a:cubicBezTo>
                    <a:pt x="933" y="277"/>
                    <a:pt x="949" y="288"/>
                    <a:pt x="950" y="296"/>
                  </a:cubicBezTo>
                  <a:cubicBezTo>
                    <a:pt x="952" y="312"/>
                    <a:pt x="937" y="316"/>
                    <a:pt x="930" y="318"/>
                  </a:cubicBezTo>
                  <a:cubicBezTo>
                    <a:pt x="942" y="339"/>
                    <a:pt x="961" y="346"/>
                    <a:pt x="961" y="381"/>
                  </a:cubicBezTo>
                  <a:cubicBezTo>
                    <a:pt x="961" y="390"/>
                    <a:pt x="929" y="414"/>
                    <a:pt x="918" y="416"/>
                  </a:cubicBezTo>
                  <a:cubicBezTo>
                    <a:pt x="937" y="425"/>
                    <a:pt x="930" y="454"/>
                    <a:pt x="937" y="463"/>
                  </a:cubicBezTo>
                  <a:cubicBezTo>
                    <a:pt x="935" y="466"/>
                    <a:pt x="928" y="470"/>
                    <a:pt x="927" y="476"/>
                  </a:cubicBezTo>
                  <a:cubicBezTo>
                    <a:pt x="922" y="476"/>
                    <a:pt x="918" y="483"/>
                    <a:pt x="914" y="483"/>
                  </a:cubicBezTo>
                  <a:cubicBezTo>
                    <a:pt x="913" y="483"/>
                    <a:pt x="912" y="482"/>
                    <a:pt x="912" y="482"/>
                  </a:cubicBezTo>
                  <a:cubicBezTo>
                    <a:pt x="898" y="471"/>
                    <a:pt x="880" y="455"/>
                    <a:pt x="880" y="440"/>
                  </a:cubicBezTo>
                  <a:cubicBezTo>
                    <a:pt x="880" y="423"/>
                    <a:pt x="883" y="410"/>
                    <a:pt x="868" y="400"/>
                  </a:cubicBezTo>
                  <a:cubicBezTo>
                    <a:pt x="834" y="400"/>
                    <a:pt x="834" y="400"/>
                    <a:pt x="834" y="400"/>
                  </a:cubicBezTo>
                  <a:cubicBezTo>
                    <a:pt x="814" y="386"/>
                    <a:pt x="792" y="377"/>
                    <a:pt x="769" y="368"/>
                  </a:cubicBezTo>
                  <a:cubicBezTo>
                    <a:pt x="765" y="367"/>
                    <a:pt x="753" y="358"/>
                    <a:pt x="745" y="358"/>
                  </a:cubicBezTo>
                  <a:cubicBezTo>
                    <a:pt x="737" y="358"/>
                    <a:pt x="734" y="366"/>
                    <a:pt x="726" y="366"/>
                  </a:cubicBezTo>
                  <a:cubicBezTo>
                    <a:pt x="726" y="353"/>
                    <a:pt x="717" y="323"/>
                    <a:pt x="706" y="323"/>
                  </a:cubicBezTo>
                  <a:cubicBezTo>
                    <a:pt x="700" y="323"/>
                    <a:pt x="698" y="328"/>
                    <a:pt x="692" y="329"/>
                  </a:cubicBezTo>
                  <a:cubicBezTo>
                    <a:pt x="695" y="322"/>
                    <a:pt x="692" y="320"/>
                    <a:pt x="692" y="305"/>
                  </a:cubicBezTo>
                  <a:cubicBezTo>
                    <a:pt x="692" y="284"/>
                    <a:pt x="699" y="271"/>
                    <a:pt x="711" y="259"/>
                  </a:cubicBezTo>
                  <a:cubicBezTo>
                    <a:pt x="715" y="255"/>
                    <a:pt x="724" y="234"/>
                    <a:pt x="728" y="233"/>
                  </a:cubicBezTo>
                  <a:cubicBezTo>
                    <a:pt x="737" y="230"/>
                    <a:pt x="753" y="235"/>
                    <a:pt x="753" y="222"/>
                  </a:cubicBezTo>
                  <a:cubicBezTo>
                    <a:pt x="753" y="214"/>
                    <a:pt x="733" y="214"/>
                    <a:pt x="726" y="209"/>
                  </a:cubicBezTo>
                  <a:cubicBezTo>
                    <a:pt x="726" y="209"/>
                    <a:pt x="726" y="210"/>
                    <a:pt x="726" y="210"/>
                  </a:cubicBezTo>
                  <a:cubicBezTo>
                    <a:pt x="727" y="210"/>
                    <a:pt x="726" y="209"/>
                    <a:pt x="726" y="208"/>
                  </a:cubicBezTo>
                  <a:cubicBezTo>
                    <a:pt x="726" y="207"/>
                    <a:pt x="727" y="207"/>
                    <a:pt x="729" y="207"/>
                  </a:cubicBezTo>
                  <a:cubicBezTo>
                    <a:pt x="733" y="207"/>
                    <a:pt x="741" y="208"/>
                    <a:pt x="757" y="213"/>
                  </a:cubicBezTo>
                  <a:cubicBezTo>
                    <a:pt x="758" y="214"/>
                    <a:pt x="759" y="214"/>
                    <a:pt x="760" y="214"/>
                  </a:cubicBezTo>
                  <a:cubicBezTo>
                    <a:pt x="767" y="214"/>
                    <a:pt x="762" y="202"/>
                    <a:pt x="768" y="202"/>
                  </a:cubicBezTo>
                  <a:cubicBezTo>
                    <a:pt x="769" y="202"/>
                    <a:pt x="773" y="202"/>
                    <a:pt x="780" y="202"/>
                  </a:cubicBezTo>
                  <a:cubicBezTo>
                    <a:pt x="792" y="202"/>
                    <a:pt x="799" y="189"/>
                    <a:pt x="808" y="183"/>
                  </a:cubicBezTo>
                  <a:cubicBezTo>
                    <a:pt x="808" y="175"/>
                    <a:pt x="808" y="175"/>
                    <a:pt x="808" y="175"/>
                  </a:cubicBezTo>
                  <a:cubicBezTo>
                    <a:pt x="790" y="170"/>
                    <a:pt x="772" y="173"/>
                    <a:pt x="764" y="157"/>
                  </a:cubicBezTo>
                  <a:cubicBezTo>
                    <a:pt x="764" y="157"/>
                    <a:pt x="770" y="157"/>
                    <a:pt x="773" y="157"/>
                  </a:cubicBezTo>
                  <a:cubicBezTo>
                    <a:pt x="780" y="161"/>
                    <a:pt x="787" y="169"/>
                    <a:pt x="797" y="169"/>
                  </a:cubicBezTo>
                  <a:cubicBezTo>
                    <a:pt x="805" y="169"/>
                    <a:pt x="821" y="158"/>
                    <a:pt x="821" y="152"/>
                  </a:cubicBezTo>
                  <a:cubicBezTo>
                    <a:pt x="821" y="150"/>
                    <a:pt x="813" y="140"/>
                    <a:pt x="817" y="140"/>
                  </a:cubicBezTo>
                  <a:cubicBezTo>
                    <a:pt x="829" y="140"/>
                    <a:pt x="833" y="151"/>
                    <a:pt x="840" y="151"/>
                  </a:cubicBezTo>
                  <a:cubicBezTo>
                    <a:pt x="845" y="151"/>
                    <a:pt x="848" y="147"/>
                    <a:pt x="858" y="147"/>
                  </a:cubicBezTo>
                  <a:cubicBezTo>
                    <a:pt x="856" y="144"/>
                    <a:pt x="856" y="140"/>
                    <a:pt x="859" y="140"/>
                  </a:cubicBezTo>
                  <a:cubicBezTo>
                    <a:pt x="860" y="140"/>
                    <a:pt x="862" y="141"/>
                    <a:pt x="864" y="144"/>
                  </a:cubicBezTo>
                  <a:cubicBezTo>
                    <a:pt x="864" y="145"/>
                    <a:pt x="865" y="145"/>
                    <a:pt x="866" y="145"/>
                  </a:cubicBezTo>
                  <a:cubicBezTo>
                    <a:pt x="873" y="145"/>
                    <a:pt x="895" y="125"/>
                    <a:pt x="895" y="119"/>
                  </a:cubicBezTo>
                  <a:cubicBezTo>
                    <a:pt x="895" y="114"/>
                    <a:pt x="883" y="109"/>
                    <a:pt x="883" y="106"/>
                  </a:cubicBezTo>
                  <a:cubicBezTo>
                    <a:pt x="883" y="102"/>
                    <a:pt x="875" y="94"/>
                    <a:pt x="892" y="86"/>
                  </a:cubicBezTo>
                  <a:cubicBezTo>
                    <a:pt x="894" y="81"/>
                    <a:pt x="892" y="82"/>
                    <a:pt x="892" y="73"/>
                  </a:cubicBezTo>
                  <a:cubicBezTo>
                    <a:pt x="875" y="73"/>
                    <a:pt x="879" y="59"/>
                    <a:pt x="858" y="59"/>
                  </a:cubicBezTo>
                  <a:cubicBezTo>
                    <a:pt x="853" y="59"/>
                    <a:pt x="849" y="56"/>
                    <a:pt x="845" y="56"/>
                  </a:cubicBezTo>
                  <a:cubicBezTo>
                    <a:pt x="838" y="56"/>
                    <a:pt x="831" y="60"/>
                    <a:pt x="831" y="66"/>
                  </a:cubicBezTo>
                  <a:cubicBezTo>
                    <a:pt x="831" y="73"/>
                    <a:pt x="839" y="76"/>
                    <a:pt x="839" y="81"/>
                  </a:cubicBezTo>
                  <a:cubicBezTo>
                    <a:pt x="839" y="86"/>
                    <a:pt x="827" y="86"/>
                    <a:pt x="824" y="91"/>
                  </a:cubicBezTo>
                  <a:cubicBezTo>
                    <a:pt x="820" y="100"/>
                    <a:pt x="822" y="107"/>
                    <a:pt x="814" y="117"/>
                  </a:cubicBezTo>
                  <a:cubicBezTo>
                    <a:pt x="811" y="120"/>
                    <a:pt x="808" y="122"/>
                    <a:pt x="805" y="122"/>
                  </a:cubicBezTo>
                  <a:cubicBezTo>
                    <a:pt x="796" y="122"/>
                    <a:pt x="786" y="106"/>
                    <a:pt x="786" y="102"/>
                  </a:cubicBezTo>
                  <a:cubicBezTo>
                    <a:pt x="786" y="95"/>
                    <a:pt x="795" y="96"/>
                    <a:pt x="795" y="89"/>
                  </a:cubicBezTo>
                  <a:cubicBezTo>
                    <a:pt x="795" y="85"/>
                    <a:pt x="780" y="70"/>
                    <a:pt x="776" y="70"/>
                  </a:cubicBezTo>
                  <a:cubicBezTo>
                    <a:pt x="761" y="70"/>
                    <a:pt x="771" y="93"/>
                    <a:pt x="755" y="93"/>
                  </a:cubicBezTo>
                  <a:cubicBezTo>
                    <a:pt x="755" y="84"/>
                    <a:pt x="754" y="77"/>
                    <a:pt x="743" y="72"/>
                  </a:cubicBezTo>
                  <a:cubicBezTo>
                    <a:pt x="744" y="70"/>
                    <a:pt x="745" y="68"/>
                    <a:pt x="748" y="66"/>
                  </a:cubicBezTo>
                  <a:cubicBezTo>
                    <a:pt x="739" y="61"/>
                    <a:pt x="728" y="66"/>
                    <a:pt x="722" y="58"/>
                  </a:cubicBezTo>
                  <a:cubicBezTo>
                    <a:pt x="725" y="56"/>
                    <a:pt x="735" y="52"/>
                    <a:pt x="735" y="45"/>
                  </a:cubicBezTo>
                  <a:cubicBezTo>
                    <a:pt x="735" y="35"/>
                    <a:pt x="719" y="36"/>
                    <a:pt x="719" y="28"/>
                  </a:cubicBezTo>
                  <a:cubicBezTo>
                    <a:pt x="718" y="11"/>
                    <a:pt x="707" y="1"/>
                    <a:pt x="686" y="0"/>
                  </a:cubicBezTo>
                  <a:cubicBezTo>
                    <a:pt x="686" y="0"/>
                    <a:pt x="686" y="0"/>
                    <a:pt x="6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54" name="Freeform 134"/>
            <p:cNvSpPr>
              <a:spLocks noEditPoints="1"/>
            </p:cNvSpPr>
            <p:nvPr/>
          </p:nvSpPr>
          <p:spPr bwMode="auto">
            <a:xfrm>
              <a:off x="-2508" y="-27"/>
              <a:ext cx="1326" cy="958"/>
            </a:xfrm>
            <a:custGeom>
              <a:avLst/>
              <a:gdLst>
                <a:gd name="T0" fmla="*/ 400 w 561"/>
                <a:gd name="T1" fmla="*/ 44 h 405"/>
                <a:gd name="T2" fmla="*/ 400 w 561"/>
                <a:gd name="T3" fmla="*/ 44 h 405"/>
                <a:gd name="T4" fmla="*/ 400 w 561"/>
                <a:gd name="T5" fmla="*/ 42 h 405"/>
                <a:gd name="T6" fmla="*/ 139 w 561"/>
                <a:gd name="T7" fmla="*/ 15 h 405"/>
                <a:gd name="T8" fmla="*/ 129 w 561"/>
                <a:gd name="T9" fmla="*/ 16 h 405"/>
                <a:gd name="T10" fmla="*/ 120 w 561"/>
                <a:gd name="T11" fmla="*/ 16 h 405"/>
                <a:gd name="T12" fmla="*/ 23 w 561"/>
                <a:gd name="T13" fmla="*/ 66 h 405"/>
                <a:gd name="T14" fmla="*/ 43 w 561"/>
                <a:gd name="T15" fmla="*/ 93 h 405"/>
                <a:gd name="T16" fmla="*/ 91 w 561"/>
                <a:gd name="T17" fmla="*/ 139 h 405"/>
                <a:gd name="T18" fmla="*/ 76 w 561"/>
                <a:gd name="T19" fmla="*/ 139 h 405"/>
                <a:gd name="T20" fmla="*/ 57 w 561"/>
                <a:gd name="T21" fmla="*/ 127 h 405"/>
                <a:gd name="T22" fmla="*/ 0 w 561"/>
                <a:gd name="T23" fmla="*/ 150 h 405"/>
                <a:gd name="T24" fmla="*/ 14 w 561"/>
                <a:gd name="T25" fmla="*/ 164 h 405"/>
                <a:gd name="T26" fmla="*/ 49 w 561"/>
                <a:gd name="T27" fmla="*/ 179 h 405"/>
                <a:gd name="T28" fmla="*/ 71 w 561"/>
                <a:gd name="T29" fmla="*/ 182 h 405"/>
                <a:gd name="T30" fmla="*/ 98 w 561"/>
                <a:gd name="T31" fmla="*/ 173 h 405"/>
                <a:gd name="T32" fmla="*/ 101 w 561"/>
                <a:gd name="T33" fmla="*/ 181 h 405"/>
                <a:gd name="T34" fmla="*/ 94 w 561"/>
                <a:gd name="T35" fmla="*/ 182 h 405"/>
                <a:gd name="T36" fmla="*/ 62 w 561"/>
                <a:gd name="T37" fmla="*/ 216 h 405"/>
                <a:gd name="T38" fmla="*/ 43 w 561"/>
                <a:gd name="T39" fmla="*/ 267 h 405"/>
                <a:gd name="T40" fmla="*/ 71 w 561"/>
                <a:gd name="T41" fmla="*/ 293 h 405"/>
                <a:gd name="T42" fmla="*/ 86 w 561"/>
                <a:gd name="T43" fmla="*/ 292 h 405"/>
                <a:gd name="T44" fmla="*/ 91 w 561"/>
                <a:gd name="T45" fmla="*/ 316 h 405"/>
                <a:gd name="T46" fmla="*/ 105 w 561"/>
                <a:gd name="T47" fmla="*/ 312 h 405"/>
                <a:gd name="T48" fmla="*/ 131 w 561"/>
                <a:gd name="T49" fmla="*/ 319 h 405"/>
                <a:gd name="T50" fmla="*/ 149 w 561"/>
                <a:gd name="T51" fmla="*/ 313 h 405"/>
                <a:gd name="T52" fmla="*/ 176 w 561"/>
                <a:gd name="T53" fmla="*/ 306 h 405"/>
                <a:gd name="T54" fmla="*/ 109 w 561"/>
                <a:gd name="T55" fmla="*/ 367 h 405"/>
                <a:gd name="T56" fmla="*/ 67 w 561"/>
                <a:gd name="T57" fmla="*/ 393 h 405"/>
                <a:gd name="T58" fmla="*/ 50 w 561"/>
                <a:gd name="T59" fmla="*/ 405 h 405"/>
                <a:gd name="T60" fmla="*/ 136 w 561"/>
                <a:gd name="T61" fmla="*/ 369 h 405"/>
                <a:gd name="T62" fmla="*/ 183 w 561"/>
                <a:gd name="T63" fmla="*/ 332 h 405"/>
                <a:gd name="T64" fmla="*/ 207 w 561"/>
                <a:gd name="T65" fmla="*/ 303 h 405"/>
                <a:gd name="T66" fmla="*/ 261 w 561"/>
                <a:gd name="T67" fmla="*/ 256 h 405"/>
                <a:gd name="T68" fmla="*/ 237 w 561"/>
                <a:gd name="T69" fmla="*/ 287 h 405"/>
                <a:gd name="T70" fmla="*/ 233 w 561"/>
                <a:gd name="T71" fmla="*/ 298 h 405"/>
                <a:gd name="T72" fmla="*/ 292 w 561"/>
                <a:gd name="T73" fmla="*/ 272 h 405"/>
                <a:gd name="T74" fmla="*/ 308 w 561"/>
                <a:gd name="T75" fmla="*/ 256 h 405"/>
                <a:gd name="T76" fmla="*/ 387 w 561"/>
                <a:gd name="T77" fmla="*/ 283 h 405"/>
                <a:gd name="T78" fmla="*/ 459 w 561"/>
                <a:gd name="T79" fmla="*/ 321 h 405"/>
                <a:gd name="T80" fmla="*/ 483 w 561"/>
                <a:gd name="T81" fmla="*/ 320 h 405"/>
                <a:gd name="T82" fmla="*/ 492 w 561"/>
                <a:gd name="T83" fmla="*/ 323 h 405"/>
                <a:gd name="T84" fmla="*/ 495 w 561"/>
                <a:gd name="T85" fmla="*/ 342 h 405"/>
                <a:gd name="T86" fmla="*/ 509 w 561"/>
                <a:gd name="T87" fmla="*/ 342 h 405"/>
                <a:gd name="T88" fmla="*/ 511 w 561"/>
                <a:gd name="T89" fmla="*/ 359 h 405"/>
                <a:gd name="T90" fmla="*/ 526 w 561"/>
                <a:gd name="T91" fmla="*/ 375 h 405"/>
                <a:gd name="T92" fmla="*/ 554 w 561"/>
                <a:gd name="T93" fmla="*/ 390 h 405"/>
                <a:gd name="T94" fmla="*/ 561 w 561"/>
                <a:gd name="T95" fmla="*/ 380 h 405"/>
                <a:gd name="T96" fmla="*/ 535 w 561"/>
                <a:gd name="T97" fmla="*/ 356 h 405"/>
                <a:gd name="T98" fmla="*/ 518 w 561"/>
                <a:gd name="T99" fmla="*/ 328 h 405"/>
                <a:gd name="T100" fmla="*/ 470 w 561"/>
                <a:gd name="T101" fmla="*/ 288 h 405"/>
                <a:gd name="T102" fmla="*/ 429 w 561"/>
                <a:gd name="T103" fmla="*/ 280 h 405"/>
                <a:gd name="T104" fmla="*/ 413 w 561"/>
                <a:gd name="T105" fmla="*/ 275 h 405"/>
                <a:gd name="T106" fmla="*/ 400 w 561"/>
                <a:gd name="T107" fmla="*/ 272 h 405"/>
                <a:gd name="T108" fmla="*/ 400 w 561"/>
                <a:gd name="T109" fmla="*/ 44 h 405"/>
                <a:gd name="T110" fmla="*/ 342 w 561"/>
                <a:gd name="T111" fmla="*/ 37 h 405"/>
                <a:gd name="T112" fmla="*/ 241 w 561"/>
                <a:gd name="T113" fmla="*/ 24 h 405"/>
                <a:gd name="T114" fmla="*/ 199 w 561"/>
                <a:gd name="T115" fmla="*/ 13 h 405"/>
                <a:gd name="T116" fmla="*/ 176 w 561"/>
                <a:gd name="T117" fmla="*/ 15 h 405"/>
                <a:gd name="T118" fmla="*/ 179 w 561"/>
                <a:gd name="T119" fmla="*/ 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1" h="405">
                  <a:moveTo>
                    <a:pt x="400" y="42"/>
                  </a:moveTo>
                  <a:cubicBezTo>
                    <a:pt x="400" y="44"/>
                    <a:pt x="400" y="44"/>
                    <a:pt x="400" y="44"/>
                  </a:cubicBezTo>
                  <a:cubicBezTo>
                    <a:pt x="400" y="44"/>
                    <a:pt x="400" y="44"/>
                    <a:pt x="400" y="44"/>
                  </a:cubicBezTo>
                  <a:cubicBezTo>
                    <a:pt x="400" y="44"/>
                    <a:pt x="400" y="44"/>
                    <a:pt x="400" y="44"/>
                  </a:cubicBezTo>
                  <a:cubicBezTo>
                    <a:pt x="400" y="44"/>
                    <a:pt x="400" y="44"/>
                    <a:pt x="400" y="44"/>
                  </a:cubicBezTo>
                  <a:cubicBezTo>
                    <a:pt x="400" y="42"/>
                    <a:pt x="400" y="42"/>
                    <a:pt x="400" y="42"/>
                  </a:cubicBezTo>
                  <a:moveTo>
                    <a:pt x="162" y="0"/>
                  </a:moveTo>
                  <a:cubicBezTo>
                    <a:pt x="153" y="0"/>
                    <a:pt x="148" y="12"/>
                    <a:pt x="139" y="15"/>
                  </a:cubicBezTo>
                  <a:cubicBezTo>
                    <a:pt x="137" y="16"/>
                    <a:pt x="135" y="16"/>
                    <a:pt x="134" y="16"/>
                  </a:cubicBezTo>
                  <a:cubicBezTo>
                    <a:pt x="132" y="16"/>
                    <a:pt x="131" y="16"/>
                    <a:pt x="129" y="16"/>
                  </a:cubicBezTo>
                  <a:cubicBezTo>
                    <a:pt x="128" y="16"/>
                    <a:pt x="126" y="15"/>
                    <a:pt x="125" y="15"/>
                  </a:cubicBezTo>
                  <a:cubicBezTo>
                    <a:pt x="123" y="15"/>
                    <a:pt x="122" y="16"/>
                    <a:pt x="120" y="16"/>
                  </a:cubicBezTo>
                  <a:cubicBezTo>
                    <a:pt x="92" y="25"/>
                    <a:pt x="68" y="45"/>
                    <a:pt x="52" y="66"/>
                  </a:cubicBezTo>
                  <a:cubicBezTo>
                    <a:pt x="23" y="66"/>
                    <a:pt x="23" y="66"/>
                    <a:pt x="23" y="66"/>
                  </a:cubicBezTo>
                  <a:cubicBezTo>
                    <a:pt x="23" y="68"/>
                    <a:pt x="15" y="81"/>
                    <a:pt x="15" y="81"/>
                  </a:cubicBezTo>
                  <a:cubicBezTo>
                    <a:pt x="15" y="85"/>
                    <a:pt x="37" y="89"/>
                    <a:pt x="43" y="93"/>
                  </a:cubicBezTo>
                  <a:cubicBezTo>
                    <a:pt x="49" y="96"/>
                    <a:pt x="55" y="112"/>
                    <a:pt x="59" y="114"/>
                  </a:cubicBezTo>
                  <a:cubicBezTo>
                    <a:pt x="75" y="121"/>
                    <a:pt x="86" y="122"/>
                    <a:pt x="91" y="139"/>
                  </a:cubicBezTo>
                  <a:cubicBezTo>
                    <a:pt x="89" y="140"/>
                    <a:pt x="87" y="140"/>
                    <a:pt x="86" y="140"/>
                  </a:cubicBezTo>
                  <a:cubicBezTo>
                    <a:pt x="83" y="140"/>
                    <a:pt x="81" y="139"/>
                    <a:pt x="76" y="139"/>
                  </a:cubicBezTo>
                  <a:cubicBezTo>
                    <a:pt x="72" y="139"/>
                    <a:pt x="69" y="140"/>
                    <a:pt x="65" y="140"/>
                  </a:cubicBezTo>
                  <a:cubicBezTo>
                    <a:pt x="60" y="140"/>
                    <a:pt x="57" y="138"/>
                    <a:pt x="57" y="127"/>
                  </a:cubicBezTo>
                  <a:cubicBezTo>
                    <a:pt x="47" y="127"/>
                    <a:pt x="47" y="127"/>
                    <a:pt x="47" y="127"/>
                  </a:cubicBezTo>
                  <a:cubicBezTo>
                    <a:pt x="34" y="135"/>
                    <a:pt x="13" y="142"/>
                    <a:pt x="0" y="150"/>
                  </a:cubicBezTo>
                  <a:cubicBezTo>
                    <a:pt x="2" y="155"/>
                    <a:pt x="7" y="159"/>
                    <a:pt x="15" y="159"/>
                  </a:cubicBezTo>
                  <a:cubicBezTo>
                    <a:pt x="15" y="160"/>
                    <a:pt x="14" y="162"/>
                    <a:pt x="14" y="164"/>
                  </a:cubicBezTo>
                  <a:cubicBezTo>
                    <a:pt x="14" y="169"/>
                    <a:pt x="20" y="171"/>
                    <a:pt x="21" y="179"/>
                  </a:cubicBezTo>
                  <a:cubicBezTo>
                    <a:pt x="25" y="179"/>
                    <a:pt x="38" y="179"/>
                    <a:pt x="49" y="179"/>
                  </a:cubicBezTo>
                  <a:cubicBezTo>
                    <a:pt x="50" y="179"/>
                    <a:pt x="51" y="178"/>
                    <a:pt x="52" y="178"/>
                  </a:cubicBezTo>
                  <a:cubicBezTo>
                    <a:pt x="58" y="178"/>
                    <a:pt x="62" y="182"/>
                    <a:pt x="71" y="182"/>
                  </a:cubicBezTo>
                  <a:cubicBezTo>
                    <a:pt x="82" y="182"/>
                    <a:pt x="85" y="173"/>
                    <a:pt x="94" y="173"/>
                  </a:cubicBezTo>
                  <a:cubicBezTo>
                    <a:pt x="96" y="173"/>
                    <a:pt x="96" y="173"/>
                    <a:pt x="98" y="173"/>
                  </a:cubicBezTo>
                  <a:cubicBezTo>
                    <a:pt x="99" y="173"/>
                    <a:pt x="100" y="173"/>
                    <a:pt x="101" y="173"/>
                  </a:cubicBezTo>
                  <a:cubicBezTo>
                    <a:pt x="101" y="181"/>
                    <a:pt x="101" y="181"/>
                    <a:pt x="101" y="181"/>
                  </a:cubicBezTo>
                  <a:cubicBezTo>
                    <a:pt x="100" y="180"/>
                    <a:pt x="99" y="180"/>
                    <a:pt x="98" y="180"/>
                  </a:cubicBezTo>
                  <a:cubicBezTo>
                    <a:pt x="97" y="180"/>
                    <a:pt x="96" y="180"/>
                    <a:pt x="94" y="182"/>
                  </a:cubicBezTo>
                  <a:cubicBezTo>
                    <a:pt x="94" y="183"/>
                    <a:pt x="103" y="191"/>
                    <a:pt x="103" y="195"/>
                  </a:cubicBezTo>
                  <a:cubicBezTo>
                    <a:pt x="103" y="201"/>
                    <a:pt x="67" y="216"/>
                    <a:pt x="62" y="216"/>
                  </a:cubicBezTo>
                  <a:cubicBezTo>
                    <a:pt x="51" y="216"/>
                    <a:pt x="22" y="229"/>
                    <a:pt x="22" y="245"/>
                  </a:cubicBezTo>
                  <a:cubicBezTo>
                    <a:pt x="22" y="253"/>
                    <a:pt x="39" y="256"/>
                    <a:pt x="43" y="267"/>
                  </a:cubicBezTo>
                  <a:cubicBezTo>
                    <a:pt x="41" y="267"/>
                    <a:pt x="38" y="269"/>
                    <a:pt x="36" y="269"/>
                  </a:cubicBezTo>
                  <a:cubicBezTo>
                    <a:pt x="39" y="274"/>
                    <a:pt x="64" y="293"/>
                    <a:pt x="71" y="293"/>
                  </a:cubicBezTo>
                  <a:cubicBezTo>
                    <a:pt x="73" y="293"/>
                    <a:pt x="77" y="284"/>
                    <a:pt x="81" y="284"/>
                  </a:cubicBezTo>
                  <a:cubicBezTo>
                    <a:pt x="86" y="284"/>
                    <a:pt x="86" y="291"/>
                    <a:pt x="86" y="292"/>
                  </a:cubicBezTo>
                  <a:cubicBezTo>
                    <a:pt x="86" y="296"/>
                    <a:pt x="86" y="296"/>
                    <a:pt x="86" y="303"/>
                  </a:cubicBezTo>
                  <a:cubicBezTo>
                    <a:pt x="86" y="307"/>
                    <a:pt x="88" y="316"/>
                    <a:pt x="91" y="316"/>
                  </a:cubicBezTo>
                  <a:cubicBezTo>
                    <a:pt x="93" y="316"/>
                    <a:pt x="96" y="312"/>
                    <a:pt x="99" y="312"/>
                  </a:cubicBezTo>
                  <a:cubicBezTo>
                    <a:pt x="101" y="312"/>
                    <a:pt x="100" y="312"/>
                    <a:pt x="105" y="312"/>
                  </a:cubicBezTo>
                  <a:cubicBezTo>
                    <a:pt x="105" y="310"/>
                    <a:pt x="105" y="307"/>
                    <a:pt x="106" y="304"/>
                  </a:cubicBezTo>
                  <a:cubicBezTo>
                    <a:pt x="115" y="311"/>
                    <a:pt x="118" y="314"/>
                    <a:pt x="131" y="319"/>
                  </a:cubicBezTo>
                  <a:cubicBezTo>
                    <a:pt x="132" y="315"/>
                    <a:pt x="133" y="313"/>
                    <a:pt x="135" y="309"/>
                  </a:cubicBezTo>
                  <a:cubicBezTo>
                    <a:pt x="140" y="311"/>
                    <a:pt x="143" y="313"/>
                    <a:pt x="149" y="313"/>
                  </a:cubicBezTo>
                  <a:cubicBezTo>
                    <a:pt x="157" y="313"/>
                    <a:pt x="161" y="310"/>
                    <a:pt x="169" y="306"/>
                  </a:cubicBezTo>
                  <a:cubicBezTo>
                    <a:pt x="176" y="306"/>
                    <a:pt x="176" y="306"/>
                    <a:pt x="176" y="306"/>
                  </a:cubicBezTo>
                  <a:cubicBezTo>
                    <a:pt x="164" y="314"/>
                    <a:pt x="164" y="330"/>
                    <a:pt x="152" y="338"/>
                  </a:cubicBezTo>
                  <a:cubicBezTo>
                    <a:pt x="139" y="347"/>
                    <a:pt x="118" y="356"/>
                    <a:pt x="109" y="367"/>
                  </a:cubicBezTo>
                  <a:cubicBezTo>
                    <a:pt x="103" y="375"/>
                    <a:pt x="93" y="370"/>
                    <a:pt x="84" y="375"/>
                  </a:cubicBezTo>
                  <a:cubicBezTo>
                    <a:pt x="78" y="378"/>
                    <a:pt x="74" y="389"/>
                    <a:pt x="67" y="393"/>
                  </a:cubicBezTo>
                  <a:cubicBezTo>
                    <a:pt x="58" y="398"/>
                    <a:pt x="48" y="394"/>
                    <a:pt x="42" y="404"/>
                  </a:cubicBezTo>
                  <a:cubicBezTo>
                    <a:pt x="45" y="404"/>
                    <a:pt x="47" y="405"/>
                    <a:pt x="50" y="405"/>
                  </a:cubicBezTo>
                  <a:cubicBezTo>
                    <a:pt x="67" y="405"/>
                    <a:pt x="77" y="387"/>
                    <a:pt x="94" y="385"/>
                  </a:cubicBezTo>
                  <a:cubicBezTo>
                    <a:pt x="109" y="382"/>
                    <a:pt x="128" y="377"/>
                    <a:pt x="136" y="369"/>
                  </a:cubicBezTo>
                  <a:cubicBezTo>
                    <a:pt x="144" y="360"/>
                    <a:pt x="162" y="355"/>
                    <a:pt x="170" y="345"/>
                  </a:cubicBezTo>
                  <a:cubicBezTo>
                    <a:pt x="174" y="340"/>
                    <a:pt x="176" y="334"/>
                    <a:pt x="183" y="332"/>
                  </a:cubicBezTo>
                  <a:cubicBezTo>
                    <a:pt x="195" y="327"/>
                    <a:pt x="207" y="323"/>
                    <a:pt x="207" y="311"/>
                  </a:cubicBezTo>
                  <a:cubicBezTo>
                    <a:pt x="207" y="308"/>
                    <a:pt x="207" y="305"/>
                    <a:pt x="207" y="303"/>
                  </a:cubicBezTo>
                  <a:cubicBezTo>
                    <a:pt x="207" y="285"/>
                    <a:pt x="242" y="256"/>
                    <a:pt x="255" y="256"/>
                  </a:cubicBezTo>
                  <a:cubicBezTo>
                    <a:pt x="257" y="256"/>
                    <a:pt x="256" y="256"/>
                    <a:pt x="261" y="256"/>
                  </a:cubicBezTo>
                  <a:cubicBezTo>
                    <a:pt x="261" y="258"/>
                    <a:pt x="260" y="260"/>
                    <a:pt x="260" y="262"/>
                  </a:cubicBezTo>
                  <a:cubicBezTo>
                    <a:pt x="245" y="266"/>
                    <a:pt x="237" y="275"/>
                    <a:pt x="237" y="287"/>
                  </a:cubicBezTo>
                  <a:cubicBezTo>
                    <a:pt x="237" y="290"/>
                    <a:pt x="235" y="290"/>
                    <a:pt x="238" y="293"/>
                  </a:cubicBezTo>
                  <a:cubicBezTo>
                    <a:pt x="237" y="294"/>
                    <a:pt x="233" y="294"/>
                    <a:pt x="233" y="298"/>
                  </a:cubicBezTo>
                  <a:cubicBezTo>
                    <a:pt x="233" y="300"/>
                    <a:pt x="237" y="301"/>
                    <a:pt x="239" y="301"/>
                  </a:cubicBezTo>
                  <a:cubicBezTo>
                    <a:pt x="251" y="301"/>
                    <a:pt x="285" y="282"/>
                    <a:pt x="292" y="272"/>
                  </a:cubicBezTo>
                  <a:cubicBezTo>
                    <a:pt x="289" y="270"/>
                    <a:pt x="288" y="268"/>
                    <a:pt x="286" y="264"/>
                  </a:cubicBezTo>
                  <a:cubicBezTo>
                    <a:pt x="291" y="262"/>
                    <a:pt x="302" y="259"/>
                    <a:pt x="308" y="256"/>
                  </a:cubicBezTo>
                  <a:cubicBezTo>
                    <a:pt x="317" y="275"/>
                    <a:pt x="340" y="277"/>
                    <a:pt x="358" y="283"/>
                  </a:cubicBezTo>
                  <a:cubicBezTo>
                    <a:pt x="387" y="283"/>
                    <a:pt x="387" y="283"/>
                    <a:pt x="387" y="283"/>
                  </a:cubicBezTo>
                  <a:cubicBezTo>
                    <a:pt x="402" y="292"/>
                    <a:pt x="420" y="291"/>
                    <a:pt x="434" y="301"/>
                  </a:cubicBezTo>
                  <a:cubicBezTo>
                    <a:pt x="440" y="306"/>
                    <a:pt x="448" y="321"/>
                    <a:pt x="459" y="321"/>
                  </a:cubicBezTo>
                  <a:cubicBezTo>
                    <a:pt x="463" y="321"/>
                    <a:pt x="465" y="316"/>
                    <a:pt x="467" y="312"/>
                  </a:cubicBezTo>
                  <a:cubicBezTo>
                    <a:pt x="471" y="316"/>
                    <a:pt x="475" y="320"/>
                    <a:pt x="483" y="320"/>
                  </a:cubicBezTo>
                  <a:cubicBezTo>
                    <a:pt x="483" y="319"/>
                    <a:pt x="484" y="318"/>
                    <a:pt x="485" y="318"/>
                  </a:cubicBezTo>
                  <a:cubicBezTo>
                    <a:pt x="487" y="318"/>
                    <a:pt x="490" y="321"/>
                    <a:pt x="492" y="323"/>
                  </a:cubicBezTo>
                  <a:cubicBezTo>
                    <a:pt x="491" y="326"/>
                    <a:pt x="487" y="328"/>
                    <a:pt x="487" y="334"/>
                  </a:cubicBezTo>
                  <a:cubicBezTo>
                    <a:pt x="487" y="338"/>
                    <a:pt x="493" y="342"/>
                    <a:pt x="495" y="342"/>
                  </a:cubicBezTo>
                  <a:cubicBezTo>
                    <a:pt x="502" y="342"/>
                    <a:pt x="499" y="336"/>
                    <a:pt x="509" y="335"/>
                  </a:cubicBezTo>
                  <a:cubicBezTo>
                    <a:pt x="509" y="337"/>
                    <a:pt x="509" y="339"/>
                    <a:pt x="509" y="342"/>
                  </a:cubicBezTo>
                  <a:cubicBezTo>
                    <a:pt x="509" y="347"/>
                    <a:pt x="501" y="347"/>
                    <a:pt x="501" y="351"/>
                  </a:cubicBezTo>
                  <a:cubicBezTo>
                    <a:pt x="501" y="355"/>
                    <a:pt x="503" y="359"/>
                    <a:pt x="511" y="359"/>
                  </a:cubicBezTo>
                  <a:cubicBezTo>
                    <a:pt x="520" y="359"/>
                    <a:pt x="526" y="359"/>
                    <a:pt x="526" y="367"/>
                  </a:cubicBezTo>
                  <a:cubicBezTo>
                    <a:pt x="526" y="372"/>
                    <a:pt x="526" y="370"/>
                    <a:pt x="526" y="375"/>
                  </a:cubicBezTo>
                  <a:cubicBezTo>
                    <a:pt x="526" y="381"/>
                    <a:pt x="540" y="391"/>
                    <a:pt x="549" y="391"/>
                  </a:cubicBezTo>
                  <a:cubicBezTo>
                    <a:pt x="551" y="391"/>
                    <a:pt x="551" y="390"/>
                    <a:pt x="554" y="390"/>
                  </a:cubicBezTo>
                  <a:cubicBezTo>
                    <a:pt x="554" y="387"/>
                    <a:pt x="561" y="386"/>
                    <a:pt x="561" y="380"/>
                  </a:cubicBezTo>
                  <a:cubicBezTo>
                    <a:pt x="561" y="380"/>
                    <a:pt x="561" y="380"/>
                    <a:pt x="561" y="380"/>
                  </a:cubicBezTo>
                  <a:cubicBezTo>
                    <a:pt x="561" y="369"/>
                    <a:pt x="552" y="366"/>
                    <a:pt x="548" y="361"/>
                  </a:cubicBezTo>
                  <a:cubicBezTo>
                    <a:pt x="544" y="357"/>
                    <a:pt x="538" y="359"/>
                    <a:pt x="535" y="356"/>
                  </a:cubicBezTo>
                  <a:cubicBezTo>
                    <a:pt x="529" y="350"/>
                    <a:pt x="526" y="342"/>
                    <a:pt x="524" y="335"/>
                  </a:cubicBezTo>
                  <a:cubicBezTo>
                    <a:pt x="523" y="331"/>
                    <a:pt x="519" y="330"/>
                    <a:pt x="518" y="328"/>
                  </a:cubicBezTo>
                  <a:cubicBezTo>
                    <a:pt x="504" y="307"/>
                    <a:pt x="496" y="301"/>
                    <a:pt x="480" y="285"/>
                  </a:cubicBezTo>
                  <a:cubicBezTo>
                    <a:pt x="476" y="288"/>
                    <a:pt x="473" y="287"/>
                    <a:pt x="470" y="288"/>
                  </a:cubicBezTo>
                  <a:cubicBezTo>
                    <a:pt x="463" y="290"/>
                    <a:pt x="463" y="301"/>
                    <a:pt x="455" y="301"/>
                  </a:cubicBezTo>
                  <a:cubicBezTo>
                    <a:pt x="445" y="301"/>
                    <a:pt x="434" y="287"/>
                    <a:pt x="429" y="280"/>
                  </a:cubicBezTo>
                  <a:cubicBezTo>
                    <a:pt x="426" y="276"/>
                    <a:pt x="421" y="275"/>
                    <a:pt x="416" y="275"/>
                  </a:cubicBezTo>
                  <a:cubicBezTo>
                    <a:pt x="415" y="275"/>
                    <a:pt x="414" y="275"/>
                    <a:pt x="413" y="275"/>
                  </a:cubicBezTo>
                  <a:cubicBezTo>
                    <a:pt x="412" y="275"/>
                    <a:pt x="411" y="275"/>
                    <a:pt x="410" y="275"/>
                  </a:cubicBezTo>
                  <a:cubicBezTo>
                    <a:pt x="406" y="275"/>
                    <a:pt x="402" y="275"/>
                    <a:pt x="400" y="272"/>
                  </a:cubicBezTo>
                  <a:cubicBezTo>
                    <a:pt x="400" y="44"/>
                    <a:pt x="400" y="44"/>
                    <a:pt x="400" y="44"/>
                  </a:cubicBezTo>
                  <a:cubicBezTo>
                    <a:pt x="400" y="44"/>
                    <a:pt x="400" y="44"/>
                    <a:pt x="400" y="44"/>
                  </a:cubicBezTo>
                  <a:cubicBezTo>
                    <a:pt x="387" y="40"/>
                    <a:pt x="382" y="34"/>
                    <a:pt x="367" y="34"/>
                  </a:cubicBezTo>
                  <a:cubicBezTo>
                    <a:pt x="357" y="34"/>
                    <a:pt x="351" y="37"/>
                    <a:pt x="342" y="37"/>
                  </a:cubicBezTo>
                  <a:cubicBezTo>
                    <a:pt x="325" y="37"/>
                    <a:pt x="293" y="35"/>
                    <a:pt x="282" y="24"/>
                  </a:cubicBezTo>
                  <a:cubicBezTo>
                    <a:pt x="241" y="24"/>
                    <a:pt x="241" y="24"/>
                    <a:pt x="241" y="24"/>
                  </a:cubicBezTo>
                  <a:cubicBezTo>
                    <a:pt x="234" y="20"/>
                    <a:pt x="232" y="18"/>
                    <a:pt x="226" y="13"/>
                  </a:cubicBezTo>
                  <a:cubicBezTo>
                    <a:pt x="199" y="13"/>
                    <a:pt x="199" y="13"/>
                    <a:pt x="199" y="13"/>
                  </a:cubicBezTo>
                  <a:cubicBezTo>
                    <a:pt x="194" y="12"/>
                    <a:pt x="193" y="10"/>
                    <a:pt x="187" y="8"/>
                  </a:cubicBezTo>
                  <a:cubicBezTo>
                    <a:pt x="185" y="12"/>
                    <a:pt x="180" y="15"/>
                    <a:pt x="176" y="15"/>
                  </a:cubicBezTo>
                  <a:cubicBezTo>
                    <a:pt x="175" y="15"/>
                    <a:pt x="174" y="15"/>
                    <a:pt x="174" y="15"/>
                  </a:cubicBezTo>
                  <a:cubicBezTo>
                    <a:pt x="175" y="12"/>
                    <a:pt x="176" y="11"/>
                    <a:pt x="179" y="8"/>
                  </a:cubicBezTo>
                  <a:cubicBezTo>
                    <a:pt x="172" y="6"/>
                    <a:pt x="169" y="0"/>
                    <a:pt x="16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55" name="Freeform 135"/>
            <p:cNvSpPr>
              <a:spLocks/>
            </p:cNvSpPr>
            <p:nvPr/>
          </p:nvSpPr>
          <p:spPr bwMode="auto">
            <a:xfrm>
              <a:off x="-1314" y="830"/>
              <a:ext cx="64" cy="80"/>
            </a:xfrm>
            <a:custGeom>
              <a:avLst/>
              <a:gdLst>
                <a:gd name="T0" fmla="*/ 6 w 27"/>
                <a:gd name="T1" fmla="*/ 0 h 34"/>
                <a:gd name="T2" fmla="*/ 0 w 27"/>
                <a:gd name="T3" fmla="*/ 12 h 34"/>
                <a:gd name="T4" fmla="*/ 5 w 27"/>
                <a:gd name="T5" fmla="*/ 10 h 34"/>
                <a:gd name="T6" fmla="*/ 12 w 27"/>
                <a:gd name="T7" fmla="*/ 12 h 34"/>
                <a:gd name="T8" fmla="*/ 12 w 27"/>
                <a:gd name="T9" fmla="*/ 23 h 34"/>
                <a:gd name="T10" fmla="*/ 23 w 27"/>
                <a:gd name="T11" fmla="*/ 34 h 34"/>
                <a:gd name="T12" fmla="*/ 27 w 27"/>
                <a:gd name="T13" fmla="*/ 29 h 34"/>
                <a:gd name="T14" fmla="*/ 14 w 27"/>
                <a:gd name="T15" fmla="*/ 2 h 34"/>
                <a:gd name="T16" fmla="*/ 6 w 27"/>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4">
                  <a:moveTo>
                    <a:pt x="6" y="0"/>
                  </a:moveTo>
                  <a:cubicBezTo>
                    <a:pt x="2" y="0"/>
                    <a:pt x="0" y="3"/>
                    <a:pt x="0" y="12"/>
                  </a:cubicBezTo>
                  <a:cubicBezTo>
                    <a:pt x="3" y="10"/>
                    <a:pt x="4" y="10"/>
                    <a:pt x="5" y="10"/>
                  </a:cubicBezTo>
                  <a:cubicBezTo>
                    <a:pt x="6" y="10"/>
                    <a:pt x="7" y="11"/>
                    <a:pt x="12" y="12"/>
                  </a:cubicBezTo>
                  <a:cubicBezTo>
                    <a:pt x="10" y="15"/>
                    <a:pt x="12" y="19"/>
                    <a:pt x="12" y="23"/>
                  </a:cubicBezTo>
                  <a:cubicBezTo>
                    <a:pt x="12" y="23"/>
                    <a:pt x="18" y="34"/>
                    <a:pt x="23" y="34"/>
                  </a:cubicBezTo>
                  <a:cubicBezTo>
                    <a:pt x="25" y="34"/>
                    <a:pt x="27" y="33"/>
                    <a:pt x="27" y="29"/>
                  </a:cubicBezTo>
                  <a:cubicBezTo>
                    <a:pt x="27" y="17"/>
                    <a:pt x="13" y="16"/>
                    <a:pt x="14" y="2"/>
                  </a:cubicBezTo>
                  <a:cubicBezTo>
                    <a:pt x="11" y="1"/>
                    <a:pt x="8"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56" name="Freeform 136"/>
            <p:cNvSpPr>
              <a:spLocks/>
            </p:cNvSpPr>
            <p:nvPr/>
          </p:nvSpPr>
          <p:spPr bwMode="auto">
            <a:xfrm>
              <a:off x="-1406" y="733"/>
              <a:ext cx="66" cy="101"/>
            </a:xfrm>
            <a:custGeom>
              <a:avLst/>
              <a:gdLst>
                <a:gd name="T0" fmla="*/ 18 w 28"/>
                <a:gd name="T1" fmla="*/ 0 h 43"/>
                <a:gd name="T2" fmla="*/ 14 w 28"/>
                <a:gd name="T3" fmla="*/ 2 h 43"/>
                <a:gd name="T4" fmla="*/ 6 w 28"/>
                <a:gd name="T5" fmla="*/ 0 h 43"/>
                <a:gd name="T6" fmla="*/ 0 w 28"/>
                <a:gd name="T7" fmla="*/ 6 h 43"/>
                <a:gd name="T8" fmla="*/ 14 w 28"/>
                <a:gd name="T9" fmla="*/ 21 h 43"/>
                <a:gd name="T10" fmla="*/ 22 w 28"/>
                <a:gd name="T11" fmla="*/ 43 h 43"/>
                <a:gd name="T12" fmla="*/ 24 w 28"/>
                <a:gd name="T13" fmla="*/ 22 h 43"/>
                <a:gd name="T14" fmla="*/ 20 w 28"/>
                <a:gd name="T15" fmla="*/ 23 h 43"/>
                <a:gd name="T16" fmla="*/ 18 w 28"/>
                <a:gd name="T17" fmla="*/ 22 h 43"/>
                <a:gd name="T18" fmla="*/ 18 w 28"/>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3">
                  <a:moveTo>
                    <a:pt x="18" y="0"/>
                  </a:moveTo>
                  <a:cubicBezTo>
                    <a:pt x="16" y="2"/>
                    <a:pt x="15" y="2"/>
                    <a:pt x="14" y="2"/>
                  </a:cubicBezTo>
                  <a:cubicBezTo>
                    <a:pt x="12" y="2"/>
                    <a:pt x="12" y="0"/>
                    <a:pt x="6" y="0"/>
                  </a:cubicBezTo>
                  <a:cubicBezTo>
                    <a:pt x="4" y="0"/>
                    <a:pt x="0" y="1"/>
                    <a:pt x="0" y="6"/>
                  </a:cubicBezTo>
                  <a:cubicBezTo>
                    <a:pt x="0" y="13"/>
                    <a:pt x="6" y="20"/>
                    <a:pt x="14" y="21"/>
                  </a:cubicBezTo>
                  <a:cubicBezTo>
                    <a:pt x="14" y="30"/>
                    <a:pt x="16" y="36"/>
                    <a:pt x="22" y="43"/>
                  </a:cubicBezTo>
                  <a:cubicBezTo>
                    <a:pt x="28" y="37"/>
                    <a:pt x="22" y="30"/>
                    <a:pt x="24" y="22"/>
                  </a:cubicBezTo>
                  <a:cubicBezTo>
                    <a:pt x="23" y="23"/>
                    <a:pt x="21" y="23"/>
                    <a:pt x="20" y="23"/>
                  </a:cubicBezTo>
                  <a:cubicBezTo>
                    <a:pt x="19" y="23"/>
                    <a:pt x="18" y="23"/>
                    <a:pt x="18" y="22"/>
                  </a:cubicBezTo>
                  <a:cubicBezTo>
                    <a:pt x="16" y="14"/>
                    <a:pt x="18" y="14"/>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57" name="Freeform 137"/>
            <p:cNvSpPr>
              <a:spLocks/>
            </p:cNvSpPr>
            <p:nvPr/>
          </p:nvSpPr>
          <p:spPr bwMode="auto">
            <a:xfrm>
              <a:off x="-801" y="-204"/>
              <a:ext cx="655" cy="343"/>
            </a:xfrm>
            <a:custGeom>
              <a:avLst/>
              <a:gdLst>
                <a:gd name="T0" fmla="*/ 202 w 277"/>
                <a:gd name="T1" fmla="*/ 0 h 145"/>
                <a:gd name="T2" fmla="*/ 186 w 277"/>
                <a:gd name="T3" fmla="*/ 9 h 145"/>
                <a:gd name="T4" fmla="*/ 186 w 277"/>
                <a:gd name="T5" fmla="*/ 15 h 145"/>
                <a:gd name="T6" fmla="*/ 181 w 277"/>
                <a:gd name="T7" fmla="*/ 16 h 145"/>
                <a:gd name="T8" fmla="*/ 171 w 277"/>
                <a:gd name="T9" fmla="*/ 15 h 145"/>
                <a:gd name="T10" fmla="*/ 162 w 277"/>
                <a:gd name="T11" fmla="*/ 21 h 145"/>
                <a:gd name="T12" fmla="*/ 174 w 277"/>
                <a:gd name="T13" fmla="*/ 58 h 145"/>
                <a:gd name="T14" fmla="*/ 167 w 277"/>
                <a:gd name="T15" fmla="*/ 62 h 145"/>
                <a:gd name="T16" fmla="*/ 158 w 277"/>
                <a:gd name="T17" fmla="*/ 43 h 145"/>
                <a:gd name="T18" fmla="*/ 141 w 277"/>
                <a:gd name="T19" fmla="*/ 28 h 145"/>
                <a:gd name="T20" fmla="*/ 129 w 277"/>
                <a:gd name="T21" fmla="*/ 28 h 145"/>
                <a:gd name="T22" fmla="*/ 132 w 277"/>
                <a:gd name="T23" fmla="*/ 37 h 145"/>
                <a:gd name="T24" fmla="*/ 116 w 277"/>
                <a:gd name="T25" fmla="*/ 41 h 145"/>
                <a:gd name="T26" fmla="*/ 92 w 277"/>
                <a:gd name="T27" fmla="*/ 25 h 145"/>
                <a:gd name="T28" fmla="*/ 76 w 277"/>
                <a:gd name="T29" fmla="*/ 35 h 145"/>
                <a:gd name="T30" fmla="*/ 67 w 277"/>
                <a:gd name="T31" fmla="*/ 16 h 145"/>
                <a:gd name="T32" fmla="*/ 0 w 277"/>
                <a:gd name="T33" fmla="*/ 61 h 145"/>
                <a:gd name="T34" fmla="*/ 16 w 277"/>
                <a:gd name="T35" fmla="*/ 72 h 145"/>
                <a:gd name="T36" fmla="*/ 26 w 277"/>
                <a:gd name="T37" fmla="*/ 71 h 145"/>
                <a:gd name="T38" fmla="*/ 34 w 277"/>
                <a:gd name="T39" fmla="*/ 72 h 145"/>
                <a:gd name="T40" fmla="*/ 13 w 277"/>
                <a:gd name="T41" fmla="*/ 83 h 145"/>
                <a:gd name="T42" fmla="*/ 33 w 277"/>
                <a:gd name="T43" fmla="*/ 94 h 145"/>
                <a:gd name="T44" fmla="*/ 54 w 277"/>
                <a:gd name="T45" fmla="*/ 93 h 145"/>
                <a:gd name="T46" fmla="*/ 82 w 277"/>
                <a:gd name="T47" fmla="*/ 93 h 145"/>
                <a:gd name="T48" fmla="*/ 95 w 277"/>
                <a:gd name="T49" fmla="*/ 98 h 145"/>
                <a:gd name="T50" fmla="*/ 77 w 277"/>
                <a:gd name="T51" fmla="*/ 99 h 145"/>
                <a:gd name="T52" fmla="*/ 26 w 277"/>
                <a:gd name="T53" fmla="*/ 111 h 145"/>
                <a:gd name="T54" fmla="*/ 51 w 277"/>
                <a:gd name="T55" fmla="*/ 130 h 145"/>
                <a:gd name="T56" fmla="*/ 64 w 277"/>
                <a:gd name="T57" fmla="*/ 129 h 145"/>
                <a:gd name="T58" fmla="*/ 80 w 277"/>
                <a:gd name="T59" fmla="*/ 132 h 145"/>
                <a:gd name="T60" fmla="*/ 90 w 277"/>
                <a:gd name="T61" fmla="*/ 145 h 145"/>
                <a:gd name="T62" fmla="*/ 137 w 277"/>
                <a:gd name="T63" fmla="*/ 145 h 145"/>
                <a:gd name="T64" fmla="*/ 175 w 277"/>
                <a:gd name="T65" fmla="*/ 135 h 145"/>
                <a:gd name="T66" fmla="*/ 189 w 277"/>
                <a:gd name="T67" fmla="*/ 125 h 145"/>
                <a:gd name="T68" fmla="*/ 232 w 277"/>
                <a:gd name="T69" fmla="*/ 141 h 145"/>
                <a:gd name="T70" fmla="*/ 236 w 277"/>
                <a:gd name="T71" fmla="*/ 141 h 145"/>
                <a:gd name="T72" fmla="*/ 262 w 277"/>
                <a:gd name="T73" fmla="*/ 132 h 145"/>
                <a:gd name="T74" fmla="*/ 257 w 277"/>
                <a:gd name="T75" fmla="*/ 124 h 145"/>
                <a:gd name="T76" fmla="*/ 249 w 277"/>
                <a:gd name="T77" fmla="*/ 120 h 145"/>
                <a:gd name="T78" fmla="*/ 256 w 277"/>
                <a:gd name="T79" fmla="*/ 115 h 145"/>
                <a:gd name="T80" fmla="*/ 265 w 277"/>
                <a:gd name="T81" fmla="*/ 115 h 145"/>
                <a:gd name="T82" fmla="*/ 277 w 277"/>
                <a:gd name="T83" fmla="*/ 111 h 145"/>
                <a:gd name="T84" fmla="*/ 223 w 277"/>
                <a:gd name="T85" fmla="*/ 74 h 145"/>
                <a:gd name="T86" fmla="*/ 208 w 277"/>
                <a:gd name="T87" fmla="*/ 29 h 145"/>
                <a:gd name="T88" fmla="*/ 220 w 277"/>
                <a:gd name="T89" fmla="*/ 12 h 145"/>
                <a:gd name="T90" fmla="*/ 202 w 277"/>
                <a:gd name="T9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 h="145">
                  <a:moveTo>
                    <a:pt x="202" y="0"/>
                  </a:moveTo>
                  <a:cubicBezTo>
                    <a:pt x="193" y="0"/>
                    <a:pt x="186" y="4"/>
                    <a:pt x="186" y="9"/>
                  </a:cubicBezTo>
                  <a:cubicBezTo>
                    <a:pt x="186" y="11"/>
                    <a:pt x="186" y="13"/>
                    <a:pt x="186" y="15"/>
                  </a:cubicBezTo>
                  <a:cubicBezTo>
                    <a:pt x="183" y="16"/>
                    <a:pt x="182" y="16"/>
                    <a:pt x="181" y="16"/>
                  </a:cubicBezTo>
                  <a:cubicBezTo>
                    <a:pt x="178" y="16"/>
                    <a:pt x="178" y="15"/>
                    <a:pt x="171" y="15"/>
                  </a:cubicBezTo>
                  <a:cubicBezTo>
                    <a:pt x="167" y="15"/>
                    <a:pt x="162" y="17"/>
                    <a:pt x="162" y="21"/>
                  </a:cubicBezTo>
                  <a:cubicBezTo>
                    <a:pt x="162" y="26"/>
                    <a:pt x="170" y="51"/>
                    <a:pt x="174" y="58"/>
                  </a:cubicBezTo>
                  <a:cubicBezTo>
                    <a:pt x="171" y="60"/>
                    <a:pt x="171" y="62"/>
                    <a:pt x="167" y="62"/>
                  </a:cubicBezTo>
                  <a:cubicBezTo>
                    <a:pt x="158" y="62"/>
                    <a:pt x="161" y="49"/>
                    <a:pt x="158" y="43"/>
                  </a:cubicBezTo>
                  <a:cubicBezTo>
                    <a:pt x="156" y="37"/>
                    <a:pt x="148" y="30"/>
                    <a:pt x="141" y="28"/>
                  </a:cubicBezTo>
                  <a:cubicBezTo>
                    <a:pt x="129" y="28"/>
                    <a:pt x="129" y="28"/>
                    <a:pt x="129" y="28"/>
                  </a:cubicBezTo>
                  <a:cubicBezTo>
                    <a:pt x="130" y="31"/>
                    <a:pt x="131" y="33"/>
                    <a:pt x="132" y="37"/>
                  </a:cubicBezTo>
                  <a:cubicBezTo>
                    <a:pt x="126" y="39"/>
                    <a:pt x="122" y="40"/>
                    <a:pt x="116" y="41"/>
                  </a:cubicBezTo>
                  <a:cubicBezTo>
                    <a:pt x="112" y="31"/>
                    <a:pt x="107" y="25"/>
                    <a:pt x="92" y="25"/>
                  </a:cubicBezTo>
                  <a:cubicBezTo>
                    <a:pt x="84" y="25"/>
                    <a:pt x="80" y="32"/>
                    <a:pt x="76" y="35"/>
                  </a:cubicBezTo>
                  <a:cubicBezTo>
                    <a:pt x="74" y="31"/>
                    <a:pt x="74" y="16"/>
                    <a:pt x="67" y="16"/>
                  </a:cubicBezTo>
                  <a:cubicBezTo>
                    <a:pt x="48" y="16"/>
                    <a:pt x="0" y="35"/>
                    <a:pt x="0" y="61"/>
                  </a:cubicBezTo>
                  <a:cubicBezTo>
                    <a:pt x="0" y="64"/>
                    <a:pt x="10" y="72"/>
                    <a:pt x="16" y="72"/>
                  </a:cubicBezTo>
                  <a:cubicBezTo>
                    <a:pt x="20" y="72"/>
                    <a:pt x="23" y="71"/>
                    <a:pt x="26" y="71"/>
                  </a:cubicBezTo>
                  <a:cubicBezTo>
                    <a:pt x="28" y="71"/>
                    <a:pt x="31" y="71"/>
                    <a:pt x="34" y="72"/>
                  </a:cubicBezTo>
                  <a:cubicBezTo>
                    <a:pt x="28" y="76"/>
                    <a:pt x="13" y="72"/>
                    <a:pt x="13" y="83"/>
                  </a:cubicBezTo>
                  <a:cubicBezTo>
                    <a:pt x="13" y="92"/>
                    <a:pt x="23" y="94"/>
                    <a:pt x="33" y="94"/>
                  </a:cubicBezTo>
                  <a:cubicBezTo>
                    <a:pt x="41" y="94"/>
                    <a:pt x="49" y="93"/>
                    <a:pt x="54" y="93"/>
                  </a:cubicBezTo>
                  <a:cubicBezTo>
                    <a:pt x="59" y="93"/>
                    <a:pt x="72" y="93"/>
                    <a:pt x="82" y="93"/>
                  </a:cubicBezTo>
                  <a:cubicBezTo>
                    <a:pt x="87" y="93"/>
                    <a:pt x="91" y="96"/>
                    <a:pt x="95" y="98"/>
                  </a:cubicBezTo>
                  <a:cubicBezTo>
                    <a:pt x="89" y="98"/>
                    <a:pt x="85" y="99"/>
                    <a:pt x="77" y="99"/>
                  </a:cubicBezTo>
                  <a:cubicBezTo>
                    <a:pt x="55" y="99"/>
                    <a:pt x="39" y="102"/>
                    <a:pt x="26" y="111"/>
                  </a:cubicBezTo>
                  <a:cubicBezTo>
                    <a:pt x="30" y="117"/>
                    <a:pt x="39" y="130"/>
                    <a:pt x="51" y="130"/>
                  </a:cubicBezTo>
                  <a:cubicBezTo>
                    <a:pt x="54" y="130"/>
                    <a:pt x="59" y="129"/>
                    <a:pt x="64" y="129"/>
                  </a:cubicBezTo>
                  <a:cubicBezTo>
                    <a:pt x="70" y="129"/>
                    <a:pt x="77" y="130"/>
                    <a:pt x="80" y="132"/>
                  </a:cubicBezTo>
                  <a:cubicBezTo>
                    <a:pt x="86" y="137"/>
                    <a:pt x="81" y="145"/>
                    <a:pt x="90" y="145"/>
                  </a:cubicBezTo>
                  <a:cubicBezTo>
                    <a:pt x="104" y="145"/>
                    <a:pt x="113" y="145"/>
                    <a:pt x="137" y="145"/>
                  </a:cubicBezTo>
                  <a:cubicBezTo>
                    <a:pt x="148" y="138"/>
                    <a:pt x="161" y="142"/>
                    <a:pt x="175" y="135"/>
                  </a:cubicBezTo>
                  <a:cubicBezTo>
                    <a:pt x="183" y="131"/>
                    <a:pt x="179" y="125"/>
                    <a:pt x="189" y="125"/>
                  </a:cubicBezTo>
                  <a:cubicBezTo>
                    <a:pt x="204" y="125"/>
                    <a:pt x="212" y="141"/>
                    <a:pt x="232" y="141"/>
                  </a:cubicBezTo>
                  <a:cubicBezTo>
                    <a:pt x="233" y="141"/>
                    <a:pt x="235" y="141"/>
                    <a:pt x="236" y="141"/>
                  </a:cubicBezTo>
                  <a:cubicBezTo>
                    <a:pt x="248" y="141"/>
                    <a:pt x="258" y="141"/>
                    <a:pt x="262" y="132"/>
                  </a:cubicBezTo>
                  <a:cubicBezTo>
                    <a:pt x="260" y="130"/>
                    <a:pt x="257" y="129"/>
                    <a:pt x="257" y="124"/>
                  </a:cubicBezTo>
                  <a:cubicBezTo>
                    <a:pt x="255" y="124"/>
                    <a:pt x="249" y="124"/>
                    <a:pt x="249" y="120"/>
                  </a:cubicBezTo>
                  <a:cubicBezTo>
                    <a:pt x="249" y="116"/>
                    <a:pt x="252" y="115"/>
                    <a:pt x="256" y="115"/>
                  </a:cubicBezTo>
                  <a:cubicBezTo>
                    <a:pt x="260" y="115"/>
                    <a:pt x="262" y="115"/>
                    <a:pt x="265" y="115"/>
                  </a:cubicBezTo>
                  <a:cubicBezTo>
                    <a:pt x="268" y="115"/>
                    <a:pt x="271" y="114"/>
                    <a:pt x="277" y="111"/>
                  </a:cubicBezTo>
                  <a:cubicBezTo>
                    <a:pt x="267" y="103"/>
                    <a:pt x="223" y="91"/>
                    <a:pt x="223" y="74"/>
                  </a:cubicBezTo>
                  <a:cubicBezTo>
                    <a:pt x="223" y="60"/>
                    <a:pt x="208" y="48"/>
                    <a:pt x="208" y="29"/>
                  </a:cubicBezTo>
                  <a:cubicBezTo>
                    <a:pt x="208" y="25"/>
                    <a:pt x="220" y="20"/>
                    <a:pt x="220" y="12"/>
                  </a:cubicBezTo>
                  <a:cubicBezTo>
                    <a:pt x="220" y="4"/>
                    <a:pt x="211" y="0"/>
                    <a:pt x="20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58" name="Freeform 138"/>
            <p:cNvSpPr>
              <a:spLocks/>
            </p:cNvSpPr>
            <p:nvPr/>
          </p:nvSpPr>
          <p:spPr bwMode="auto">
            <a:xfrm>
              <a:off x="-1042" y="-254"/>
              <a:ext cx="366" cy="237"/>
            </a:xfrm>
            <a:custGeom>
              <a:avLst/>
              <a:gdLst>
                <a:gd name="T0" fmla="*/ 67 w 155"/>
                <a:gd name="T1" fmla="*/ 0 h 100"/>
                <a:gd name="T2" fmla="*/ 50 w 155"/>
                <a:gd name="T3" fmla="*/ 4 h 100"/>
                <a:gd name="T4" fmla="*/ 30 w 155"/>
                <a:gd name="T5" fmla="*/ 2 h 100"/>
                <a:gd name="T6" fmla="*/ 18 w 155"/>
                <a:gd name="T7" fmla="*/ 4 h 100"/>
                <a:gd name="T8" fmla="*/ 26 w 155"/>
                <a:gd name="T9" fmla="*/ 22 h 100"/>
                <a:gd name="T10" fmla="*/ 0 w 155"/>
                <a:gd name="T11" fmla="*/ 74 h 100"/>
                <a:gd name="T12" fmla="*/ 25 w 155"/>
                <a:gd name="T13" fmla="*/ 85 h 100"/>
                <a:gd name="T14" fmla="*/ 33 w 155"/>
                <a:gd name="T15" fmla="*/ 95 h 100"/>
                <a:gd name="T16" fmla="*/ 41 w 155"/>
                <a:gd name="T17" fmla="*/ 100 h 100"/>
                <a:gd name="T18" fmla="*/ 82 w 155"/>
                <a:gd name="T19" fmla="*/ 83 h 100"/>
                <a:gd name="T20" fmla="*/ 121 w 155"/>
                <a:gd name="T21" fmla="*/ 43 h 100"/>
                <a:gd name="T22" fmla="*/ 155 w 155"/>
                <a:gd name="T23" fmla="*/ 32 h 100"/>
                <a:gd name="T24" fmla="*/ 118 w 155"/>
                <a:gd name="T25" fmla="*/ 9 h 100"/>
                <a:gd name="T26" fmla="*/ 104 w 155"/>
                <a:gd name="T27" fmla="*/ 13 h 100"/>
                <a:gd name="T28" fmla="*/ 100 w 155"/>
                <a:gd name="T29" fmla="*/ 11 h 100"/>
                <a:gd name="T30" fmla="*/ 71 w 155"/>
                <a:gd name="T31" fmla="*/ 0 h 100"/>
                <a:gd name="T32" fmla="*/ 67 w 155"/>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00">
                  <a:moveTo>
                    <a:pt x="67" y="0"/>
                  </a:moveTo>
                  <a:cubicBezTo>
                    <a:pt x="60" y="0"/>
                    <a:pt x="55" y="4"/>
                    <a:pt x="50" y="4"/>
                  </a:cubicBezTo>
                  <a:cubicBezTo>
                    <a:pt x="42" y="4"/>
                    <a:pt x="36" y="2"/>
                    <a:pt x="30" y="2"/>
                  </a:cubicBezTo>
                  <a:cubicBezTo>
                    <a:pt x="26" y="2"/>
                    <a:pt x="23" y="2"/>
                    <a:pt x="18" y="4"/>
                  </a:cubicBezTo>
                  <a:cubicBezTo>
                    <a:pt x="19" y="10"/>
                    <a:pt x="26" y="18"/>
                    <a:pt x="26" y="22"/>
                  </a:cubicBezTo>
                  <a:cubicBezTo>
                    <a:pt x="26" y="41"/>
                    <a:pt x="0" y="56"/>
                    <a:pt x="0" y="74"/>
                  </a:cubicBezTo>
                  <a:cubicBezTo>
                    <a:pt x="0" y="80"/>
                    <a:pt x="21" y="79"/>
                    <a:pt x="25" y="85"/>
                  </a:cubicBezTo>
                  <a:cubicBezTo>
                    <a:pt x="27" y="87"/>
                    <a:pt x="31" y="95"/>
                    <a:pt x="33" y="95"/>
                  </a:cubicBezTo>
                  <a:cubicBezTo>
                    <a:pt x="36" y="95"/>
                    <a:pt x="37" y="100"/>
                    <a:pt x="41" y="100"/>
                  </a:cubicBezTo>
                  <a:cubicBezTo>
                    <a:pt x="45" y="100"/>
                    <a:pt x="82" y="87"/>
                    <a:pt x="82" y="83"/>
                  </a:cubicBezTo>
                  <a:cubicBezTo>
                    <a:pt x="82" y="71"/>
                    <a:pt x="105" y="49"/>
                    <a:pt x="121" y="43"/>
                  </a:cubicBezTo>
                  <a:cubicBezTo>
                    <a:pt x="127" y="42"/>
                    <a:pt x="155" y="38"/>
                    <a:pt x="155" y="32"/>
                  </a:cubicBezTo>
                  <a:cubicBezTo>
                    <a:pt x="155" y="20"/>
                    <a:pt x="129" y="9"/>
                    <a:pt x="118" y="9"/>
                  </a:cubicBezTo>
                  <a:cubicBezTo>
                    <a:pt x="113" y="9"/>
                    <a:pt x="108" y="13"/>
                    <a:pt x="104" y="13"/>
                  </a:cubicBezTo>
                  <a:cubicBezTo>
                    <a:pt x="102" y="13"/>
                    <a:pt x="101" y="12"/>
                    <a:pt x="100" y="11"/>
                  </a:cubicBezTo>
                  <a:cubicBezTo>
                    <a:pt x="88" y="10"/>
                    <a:pt x="83" y="3"/>
                    <a:pt x="71" y="0"/>
                  </a:cubicBezTo>
                  <a:cubicBezTo>
                    <a:pt x="70" y="0"/>
                    <a:pt x="68" y="0"/>
                    <a:pt x="6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59" name="Freeform 139"/>
            <p:cNvSpPr>
              <a:spLocks noEditPoints="1"/>
            </p:cNvSpPr>
            <p:nvPr/>
          </p:nvSpPr>
          <p:spPr bwMode="auto">
            <a:xfrm>
              <a:off x="-751" y="-429"/>
              <a:ext cx="437" cy="185"/>
            </a:xfrm>
            <a:custGeom>
              <a:avLst/>
              <a:gdLst>
                <a:gd name="T0" fmla="*/ 37 w 185"/>
                <a:gd name="T1" fmla="*/ 43 h 78"/>
                <a:gd name="T2" fmla="*/ 33 w 185"/>
                <a:gd name="T3" fmla="*/ 42 h 78"/>
                <a:gd name="T4" fmla="*/ 37 w 185"/>
                <a:gd name="T5" fmla="*/ 43 h 78"/>
                <a:gd name="T6" fmla="*/ 46 w 185"/>
                <a:gd name="T7" fmla="*/ 31 h 78"/>
                <a:gd name="T8" fmla="*/ 37 w 185"/>
                <a:gd name="T9" fmla="*/ 30 h 78"/>
                <a:gd name="T10" fmla="*/ 46 w 185"/>
                <a:gd name="T11" fmla="*/ 31 h 78"/>
                <a:gd name="T12" fmla="*/ 42 w 185"/>
                <a:gd name="T13" fmla="*/ 21 h 78"/>
                <a:gd name="T14" fmla="*/ 43 w 185"/>
                <a:gd name="T15" fmla="*/ 21 h 78"/>
                <a:gd name="T16" fmla="*/ 42 w 185"/>
                <a:gd name="T17" fmla="*/ 21 h 78"/>
                <a:gd name="T18" fmla="*/ 128 w 185"/>
                <a:gd name="T19" fmla="*/ 0 h 78"/>
                <a:gd name="T20" fmla="*/ 109 w 185"/>
                <a:gd name="T21" fmla="*/ 17 h 78"/>
                <a:gd name="T22" fmla="*/ 122 w 185"/>
                <a:gd name="T23" fmla="*/ 25 h 78"/>
                <a:gd name="T24" fmla="*/ 122 w 185"/>
                <a:gd name="T25" fmla="*/ 32 h 78"/>
                <a:gd name="T26" fmla="*/ 117 w 185"/>
                <a:gd name="T27" fmla="*/ 34 h 78"/>
                <a:gd name="T28" fmla="*/ 128 w 185"/>
                <a:gd name="T29" fmla="*/ 36 h 78"/>
                <a:gd name="T30" fmla="*/ 116 w 185"/>
                <a:gd name="T31" fmla="*/ 43 h 78"/>
                <a:gd name="T32" fmla="*/ 66 w 185"/>
                <a:gd name="T33" fmla="*/ 22 h 78"/>
                <a:gd name="T34" fmla="*/ 54 w 185"/>
                <a:gd name="T35" fmla="*/ 22 h 78"/>
                <a:gd name="T36" fmla="*/ 45 w 185"/>
                <a:gd name="T37" fmla="*/ 15 h 78"/>
                <a:gd name="T38" fmla="*/ 35 w 185"/>
                <a:gd name="T39" fmla="*/ 14 h 78"/>
                <a:gd name="T40" fmla="*/ 27 w 185"/>
                <a:gd name="T41" fmla="*/ 15 h 78"/>
                <a:gd name="T42" fmla="*/ 31 w 185"/>
                <a:gd name="T43" fmla="*/ 20 h 78"/>
                <a:gd name="T44" fmla="*/ 30 w 185"/>
                <a:gd name="T45" fmla="*/ 20 h 78"/>
                <a:gd name="T46" fmla="*/ 19 w 185"/>
                <a:gd name="T47" fmla="*/ 26 h 78"/>
                <a:gd name="T48" fmla="*/ 25 w 185"/>
                <a:gd name="T49" fmla="*/ 28 h 78"/>
                <a:gd name="T50" fmla="*/ 22 w 185"/>
                <a:gd name="T51" fmla="*/ 28 h 78"/>
                <a:gd name="T52" fmla="*/ 17 w 185"/>
                <a:gd name="T53" fmla="*/ 27 h 78"/>
                <a:gd name="T54" fmla="*/ 13 w 185"/>
                <a:gd name="T55" fmla="*/ 28 h 78"/>
                <a:gd name="T56" fmla="*/ 13 w 185"/>
                <a:gd name="T57" fmla="*/ 36 h 78"/>
                <a:gd name="T58" fmla="*/ 18 w 185"/>
                <a:gd name="T59" fmla="*/ 38 h 78"/>
                <a:gd name="T60" fmla="*/ 13 w 185"/>
                <a:gd name="T61" fmla="*/ 37 h 78"/>
                <a:gd name="T62" fmla="*/ 0 w 185"/>
                <a:gd name="T63" fmla="*/ 43 h 78"/>
                <a:gd name="T64" fmla="*/ 0 w 185"/>
                <a:gd name="T65" fmla="*/ 50 h 78"/>
                <a:gd name="T66" fmla="*/ 8 w 185"/>
                <a:gd name="T67" fmla="*/ 58 h 78"/>
                <a:gd name="T68" fmla="*/ 26 w 185"/>
                <a:gd name="T69" fmla="*/ 62 h 78"/>
                <a:gd name="T70" fmla="*/ 49 w 185"/>
                <a:gd name="T71" fmla="*/ 58 h 78"/>
                <a:gd name="T72" fmla="*/ 54 w 185"/>
                <a:gd name="T73" fmla="*/ 51 h 78"/>
                <a:gd name="T74" fmla="*/ 63 w 185"/>
                <a:gd name="T75" fmla="*/ 64 h 78"/>
                <a:gd name="T76" fmla="*/ 57 w 185"/>
                <a:gd name="T77" fmla="*/ 63 h 78"/>
                <a:gd name="T78" fmla="*/ 49 w 185"/>
                <a:gd name="T79" fmla="*/ 70 h 78"/>
                <a:gd name="T80" fmla="*/ 63 w 185"/>
                <a:gd name="T81" fmla="*/ 78 h 78"/>
                <a:gd name="T82" fmla="*/ 98 w 185"/>
                <a:gd name="T83" fmla="*/ 70 h 78"/>
                <a:gd name="T84" fmla="*/ 133 w 185"/>
                <a:gd name="T85" fmla="*/ 61 h 78"/>
                <a:gd name="T86" fmla="*/ 136 w 185"/>
                <a:gd name="T87" fmla="*/ 61 h 78"/>
                <a:gd name="T88" fmla="*/ 150 w 185"/>
                <a:gd name="T89" fmla="*/ 61 h 78"/>
                <a:gd name="T90" fmla="*/ 165 w 185"/>
                <a:gd name="T91" fmla="*/ 62 h 78"/>
                <a:gd name="T92" fmla="*/ 167 w 185"/>
                <a:gd name="T93" fmla="*/ 62 h 78"/>
                <a:gd name="T94" fmla="*/ 185 w 185"/>
                <a:gd name="T95" fmla="*/ 37 h 78"/>
                <a:gd name="T96" fmla="*/ 173 w 185"/>
                <a:gd name="T97" fmla="*/ 24 h 78"/>
                <a:gd name="T98" fmla="*/ 158 w 185"/>
                <a:gd name="T99" fmla="*/ 30 h 78"/>
                <a:gd name="T100" fmla="*/ 138 w 185"/>
                <a:gd name="T101" fmla="*/ 11 h 78"/>
                <a:gd name="T102" fmla="*/ 138 w 185"/>
                <a:gd name="T103" fmla="*/ 4 h 78"/>
                <a:gd name="T104" fmla="*/ 128 w 185"/>
                <a:gd name="T10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 h="78">
                  <a:moveTo>
                    <a:pt x="37" y="43"/>
                  </a:moveTo>
                  <a:cubicBezTo>
                    <a:pt x="36" y="42"/>
                    <a:pt x="34" y="42"/>
                    <a:pt x="33" y="42"/>
                  </a:cubicBezTo>
                  <a:cubicBezTo>
                    <a:pt x="34" y="42"/>
                    <a:pt x="36" y="42"/>
                    <a:pt x="37" y="43"/>
                  </a:cubicBezTo>
                  <a:moveTo>
                    <a:pt x="46" y="31"/>
                  </a:moveTo>
                  <a:cubicBezTo>
                    <a:pt x="44" y="31"/>
                    <a:pt x="41" y="31"/>
                    <a:pt x="37" y="30"/>
                  </a:cubicBezTo>
                  <a:cubicBezTo>
                    <a:pt x="40" y="30"/>
                    <a:pt x="43" y="31"/>
                    <a:pt x="46" y="31"/>
                  </a:cubicBezTo>
                  <a:moveTo>
                    <a:pt x="42" y="21"/>
                  </a:moveTo>
                  <a:cubicBezTo>
                    <a:pt x="42" y="21"/>
                    <a:pt x="43" y="21"/>
                    <a:pt x="43" y="21"/>
                  </a:cubicBezTo>
                  <a:cubicBezTo>
                    <a:pt x="43" y="21"/>
                    <a:pt x="42" y="21"/>
                    <a:pt x="42" y="21"/>
                  </a:cubicBezTo>
                  <a:moveTo>
                    <a:pt x="128" y="0"/>
                  </a:moveTo>
                  <a:cubicBezTo>
                    <a:pt x="123" y="4"/>
                    <a:pt x="109" y="9"/>
                    <a:pt x="109" y="17"/>
                  </a:cubicBezTo>
                  <a:cubicBezTo>
                    <a:pt x="109" y="22"/>
                    <a:pt x="119" y="25"/>
                    <a:pt x="122" y="25"/>
                  </a:cubicBezTo>
                  <a:cubicBezTo>
                    <a:pt x="122" y="32"/>
                    <a:pt x="122" y="32"/>
                    <a:pt x="122" y="32"/>
                  </a:cubicBezTo>
                  <a:cubicBezTo>
                    <a:pt x="121" y="32"/>
                    <a:pt x="118" y="33"/>
                    <a:pt x="117" y="34"/>
                  </a:cubicBezTo>
                  <a:cubicBezTo>
                    <a:pt x="119" y="35"/>
                    <a:pt x="122" y="36"/>
                    <a:pt x="128" y="36"/>
                  </a:cubicBezTo>
                  <a:cubicBezTo>
                    <a:pt x="126" y="40"/>
                    <a:pt x="123" y="43"/>
                    <a:pt x="116" y="43"/>
                  </a:cubicBezTo>
                  <a:cubicBezTo>
                    <a:pt x="93" y="43"/>
                    <a:pt x="82" y="22"/>
                    <a:pt x="66" y="22"/>
                  </a:cubicBezTo>
                  <a:cubicBezTo>
                    <a:pt x="65" y="22"/>
                    <a:pt x="60" y="22"/>
                    <a:pt x="54" y="22"/>
                  </a:cubicBezTo>
                  <a:cubicBezTo>
                    <a:pt x="53" y="16"/>
                    <a:pt x="47" y="15"/>
                    <a:pt x="45" y="15"/>
                  </a:cubicBezTo>
                  <a:cubicBezTo>
                    <a:pt x="42" y="15"/>
                    <a:pt x="39" y="14"/>
                    <a:pt x="35" y="14"/>
                  </a:cubicBezTo>
                  <a:cubicBezTo>
                    <a:pt x="33" y="14"/>
                    <a:pt x="31" y="14"/>
                    <a:pt x="27" y="15"/>
                  </a:cubicBezTo>
                  <a:cubicBezTo>
                    <a:pt x="27" y="17"/>
                    <a:pt x="29" y="19"/>
                    <a:pt x="31" y="20"/>
                  </a:cubicBezTo>
                  <a:cubicBezTo>
                    <a:pt x="31" y="20"/>
                    <a:pt x="30" y="20"/>
                    <a:pt x="30" y="20"/>
                  </a:cubicBezTo>
                  <a:cubicBezTo>
                    <a:pt x="26" y="20"/>
                    <a:pt x="22" y="22"/>
                    <a:pt x="19" y="26"/>
                  </a:cubicBezTo>
                  <a:cubicBezTo>
                    <a:pt x="21" y="27"/>
                    <a:pt x="23" y="27"/>
                    <a:pt x="25" y="28"/>
                  </a:cubicBezTo>
                  <a:cubicBezTo>
                    <a:pt x="23" y="28"/>
                    <a:pt x="23" y="28"/>
                    <a:pt x="22" y="28"/>
                  </a:cubicBezTo>
                  <a:cubicBezTo>
                    <a:pt x="22" y="28"/>
                    <a:pt x="20" y="27"/>
                    <a:pt x="17" y="27"/>
                  </a:cubicBezTo>
                  <a:cubicBezTo>
                    <a:pt x="16" y="27"/>
                    <a:pt x="15" y="28"/>
                    <a:pt x="13" y="28"/>
                  </a:cubicBezTo>
                  <a:cubicBezTo>
                    <a:pt x="13" y="36"/>
                    <a:pt x="13" y="36"/>
                    <a:pt x="13" y="36"/>
                  </a:cubicBezTo>
                  <a:cubicBezTo>
                    <a:pt x="15" y="36"/>
                    <a:pt x="17" y="37"/>
                    <a:pt x="18" y="38"/>
                  </a:cubicBezTo>
                  <a:cubicBezTo>
                    <a:pt x="17" y="37"/>
                    <a:pt x="15" y="37"/>
                    <a:pt x="13" y="37"/>
                  </a:cubicBezTo>
                  <a:cubicBezTo>
                    <a:pt x="8" y="37"/>
                    <a:pt x="5" y="41"/>
                    <a:pt x="0" y="43"/>
                  </a:cubicBezTo>
                  <a:cubicBezTo>
                    <a:pt x="2" y="46"/>
                    <a:pt x="0" y="45"/>
                    <a:pt x="0" y="50"/>
                  </a:cubicBezTo>
                  <a:cubicBezTo>
                    <a:pt x="0" y="55"/>
                    <a:pt x="4" y="58"/>
                    <a:pt x="8" y="58"/>
                  </a:cubicBezTo>
                  <a:cubicBezTo>
                    <a:pt x="12" y="58"/>
                    <a:pt x="19" y="62"/>
                    <a:pt x="26" y="62"/>
                  </a:cubicBezTo>
                  <a:cubicBezTo>
                    <a:pt x="33" y="62"/>
                    <a:pt x="40" y="59"/>
                    <a:pt x="49" y="58"/>
                  </a:cubicBezTo>
                  <a:cubicBezTo>
                    <a:pt x="49" y="55"/>
                    <a:pt x="51" y="52"/>
                    <a:pt x="54" y="51"/>
                  </a:cubicBezTo>
                  <a:cubicBezTo>
                    <a:pt x="55" y="57"/>
                    <a:pt x="60" y="59"/>
                    <a:pt x="63" y="64"/>
                  </a:cubicBezTo>
                  <a:cubicBezTo>
                    <a:pt x="61" y="64"/>
                    <a:pt x="59" y="63"/>
                    <a:pt x="57" y="63"/>
                  </a:cubicBezTo>
                  <a:cubicBezTo>
                    <a:pt x="53" y="63"/>
                    <a:pt x="49" y="64"/>
                    <a:pt x="49" y="70"/>
                  </a:cubicBezTo>
                  <a:cubicBezTo>
                    <a:pt x="49" y="73"/>
                    <a:pt x="57" y="78"/>
                    <a:pt x="63" y="78"/>
                  </a:cubicBezTo>
                  <a:cubicBezTo>
                    <a:pt x="77" y="78"/>
                    <a:pt x="87" y="74"/>
                    <a:pt x="98" y="70"/>
                  </a:cubicBezTo>
                  <a:cubicBezTo>
                    <a:pt x="99" y="69"/>
                    <a:pt x="133" y="62"/>
                    <a:pt x="133" y="61"/>
                  </a:cubicBezTo>
                  <a:cubicBezTo>
                    <a:pt x="133" y="61"/>
                    <a:pt x="134" y="61"/>
                    <a:pt x="136" y="61"/>
                  </a:cubicBezTo>
                  <a:cubicBezTo>
                    <a:pt x="139" y="61"/>
                    <a:pt x="145" y="61"/>
                    <a:pt x="150" y="61"/>
                  </a:cubicBezTo>
                  <a:cubicBezTo>
                    <a:pt x="156" y="62"/>
                    <a:pt x="162" y="62"/>
                    <a:pt x="165" y="62"/>
                  </a:cubicBezTo>
                  <a:cubicBezTo>
                    <a:pt x="166" y="62"/>
                    <a:pt x="167" y="62"/>
                    <a:pt x="167" y="62"/>
                  </a:cubicBezTo>
                  <a:cubicBezTo>
                    <a:pt x="172" y="60"/>
                    <a:pt x="185" y="45"/>
                    <a:pt x="185" y="37"/>
                  </a:cubicBezTo>
                  <a:cubicBezTo>
                    <a:pt x="185" y="31"/>
                    <a:pt x="179" y="24"/>
                    <a:pt x="173" y="24"/>
                  </a:cubicBezTo>
                  <a:cubicBezTo>
                    <a:pt x="166" y="24"/>
                    <a:pt x="163" y="30"/>
                    <a:pt x="158" y="30"/>
                  </a:cubicBezTo>
                  <a:cubicBezTo>
                    <a:pt x="148" y="30"/>
                    <a:pt x="138" y="19"/>
                    <a:pt x="138" y="11"/>
                  </a:cubicBezTo>
                  <a:cubicBezTo>
                    <a:pt x="138" y="10"/>
                    <a:pt x="138" y="8"/>
                    <a:pt x="138" y="4"/>
                  </a:cubicBezTo>
                  <a:cubicBezTo>
                    <a:pt x="135" y="4"/>
                    <a:pt x="131" y="2"/>
                    <a:pt x="1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60" name="Freeform 140"/>
            <p:cNvSpPr>
              <a:spLocks/>
            </p:cNvSpPr>
            <p:nvPr/>
          </p:nvSpPr>
          <p:spPr bwMode="auto">
            <a:xfrm>
              <a:off x="-813" y="-362"/>
              <a:ext cx="57" cy="42"/>
            </a:xfrm>
            <a:custGeom>
              <a:avLst/>
              <a:gdLst>
                <a:gd name="T0" fmla="*/ 23 w 24"/>
                <a:gd name="T1" fmla="*/ 0 h 18"/>
                <a:gd name="T2" fmla="*/ 0 w 24"/>
                <a:gd name="T3" fmla="*/ 12 h 18"/>
                <a:gd name="T4" fmla="*/ 9 w 24"/>
                <a:gd name="T5" fmla="*/ 18 h 18"/>
                <a:gd name="T6" fmla="*/ 24 w 24"/>
                <a:gd name="T7" fmla="*/ 0 h 18"/>
                <a:gd name="T8" fmla="*/ 23 w 24"/>
                <a:gd name="T9" fmla="*/ 0 h 18"/>
              </a:gdLst>
              <a:ahLst/>
              <a:cxnLst>
                <a:cxn ang="0">
                  <a:pos x="T0" y="T1"/>
                </a:cxn>
                <a:cxn ang="0">
                  <a:pos x="T2" y="T3"/>
                </a:cxn>
                <a:cxn ang="0">
                  <a:pos x="T4" y="T5"/>
                </a:cxn>
                <a:cxn ang="0">
                  <a:pos x="T6" y="T7"/>
                </a:cxn>
                <a:cxn ang="0">
                  <a:pos x="T8" y="T9"/>
                </a:cxn>
              </a:cxnLst>
              <a:rect l="0" t="0" r="r" b="b"/>
              <a:pathLst>
                <a:path w="24" h="18">
                  <a:moveTo>
                    <a:pt x="23" y="0"/>
                  </a:moveTo>
                  <a:cubicBezTo>
                    <a:pt x="17" y="0"/>
                    <a:pt x="0" y="4"/>
                    <a:pt x="0" y="12"/>
                  </a:cubicBezTo>
                  <a:cubicBezTo>
                    <a:pt x="0" y="16"/>
                    <a:pt x="4" y="18"/>
                    <a:pt x="9" y="18"/>
                  </a:cubicBezTo>
                  <a:cubicBezTo>
                    <a:pt x="15" y="18"/>
                    <a:pt x="23" y="7"/>
                    <a:pt x="24" y="0"/>
                  </a:cubicBezTo>
                  <a:cubicBezTo>
                    <a:pt x="24" y="0"/>
                    <a:pt x="24"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61" name="Freeform 141"/>
            <p:cNvSpPr>
              <a:spLocks/>
            </p:cNvSpPr>
            <p:nvPr/>
          </p:nvSpPr>
          <p:spPr bwMode="auto">
            <a:xfrm>
              <a:off x="-655" y="-426"/>
              <a:ext cx="43" cy="16"/>
            </a:xfrm>
            <a:custGeom>
              <a:avLst/>
              <a:gdLst>
                <a:gd name="T0" fmla="*/ 18 w 18"/>
                <a:gd name="T1" fmla="*/ 0 h 7"/>
                <a:gd name="T2" fmla="*/ 0 w 18"/>
                <a:gd name="T3" fmla="*/ 0 h 7"/>
                <a:gd name="T4" fmla="*/ 6 w 18"/>
                <a:gd name="T5" fmla="*/ 7 h 7"/>
                <a:gd name="T6" fmla="*/ 18 w 18"/>
                <a:gd name="T7" fmla="*/ 7 h 7"/>
                <a:gd name="T8" fmla="*/ 18 w 18"/>
                <a:gd name="T9" fmla="*/ 0 h 7"/>
              </a:gdLst>
              <a:ahLst/>
              <a:cxnLst>
                <a:cxn ang="0">
                  <a:pos x="T0" y="T1"/>
                </a:cxn>
                <a:cxn ang="0">
                  <a:pos x="T2" y="T3"/>
                </a:cxn>
                <a:cxn ang="0">
                  <a:pos x="T4" y="T5"/>
                </a:cxn>
                <a:cxn ang="0">
                  <a:pos x="T6" y="T7"/>
                </a:cxn>
                <a:cxn ang="0">
                  <a:pos x="T8" y="T9"/>
                </a:cxn>
              </a:cxnLst>
              <a:rect l="0" t="0" r="r" b="b"/>
              <a:pathLst>
                <a:path w="18" h="7">
                  <a:moveTo>
                    <a:pt x="18" y="0"/>
                  </a:moveTo>
                  <a:cubicBezTo>
                    <a:pt x="0" y="0"/>
                    <a:pt x="0" y="0"/>
                    <a:pt x="0" y="0"/>
                  </a:cubicBezTo>
                  <a:cubicBezTo>
                    <a:pt x="0" y="5"/>
                    <a:pt x="4" y="7"/>
                    <a:pt x="6" y="7"/>
                  </a:cubicBezTo>
                  <a:cubicBezTo>
                    <a:pt x="6" y="7"/>
                    <a:pt x="16" y="7"/>
                    <a:pt x="18" y="7"/>
                  </a:cubicBezTo>
                  <a:cubicBezTo>
                    <a:pt x="18" y="0"/>
                    <a:pt x="18"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62" name="Freeform 142"/>
            <p:cNvSpPr>
              <a:spLocks/>
            </p:cNvSpPr>
            <p:nvPr/>
          </p:nvSpPr>
          <p:spPr bwMode="auto">
            <a:xfrm>
              <a:off x="-938" y="-471"/>
              <a:ext cx="248" cy="128"/>
            </a:xfrm>
            <a:custGeom>
              <a:avLst/>
              <a:gdLst>
                <a:gd name="T0" fmla="*/ 96 w 105"/>
                <a:gd name="T1" fmla="*/ 0 h 54"/>
                <a:gd name="T2" fmla="*/ 74 w 105"/>
                <a:gd name="T3" fmla="*/ 3 h 54"/>
                <a:gd name="T4" fmla="*/ 64 w 105"/>
                <a:gd name="T5" fmla="*/ 2 h 54"/>
                <a:gd name="T6" fmla="*/ 37 w 105"/>
                <a:gd name="T7" fmla="*/ 22 h 54"/>
                <a:gd name="T8" fmla="*/ 11 w 105"/>
                <a:gd name="T9" fmla="*/ 33 h 54"/>
                <a:gd name="T10" fmla="*/ 0 w 105"/>
                <a:gd name="T11" fmla="*/ 42 h 54"/>
                <a:gd name="T12" fmla="*/ 5 w 105"/>
                <a:gd name="T13" fmla="*/ 50 h 54"/>
                <a:gd name="T14" fmla="*/ 14 w 105"/>
                <a:gd name="T15" fmla="*/ 46 h 54"/>
                <a:gd name="T16" fmla="*/ 23 w 105"/>
                <a:gd name="T17" fmla="*/ 47 h 54"/>
                <a:gd name="T18" fmla="*/ 29 w 105"/>
                <a:gd name="T19" fmla="*/ 46 h 54"/>
                <a:gd name="T20" fmla="*/ 38 w 105"/>
                <a:gd name="T21" fmla="*/ 54 h 54"/>
                <a:gd name="T22" fmla="*/ 49 w 105"/>
                <a:gd name="T23" fmla="*/ 42 h 54"/>
                <a:gd name="T24" fmla="*/ 50 w 105"/>
                <a:gd name="T25" fmla="*/ 42 h 54"/>
                <a:gd name="T26" fmla="*/ 67 w 105"/>
                <a:gd name="T27" fmla="*/ 26 h 54"/>
                <a:gd name="T28" fmla="*/ 80 w 105"/>
                <a:gd name="T29" fmla="*/ 40 h 54"/>
                <a:gd name="T30" fmla="*/ 103 w 105"/>
                <a:gd name="T31" fmla="*/ 24 h 54"/>
                <a:gd name="T32" fmla="*/ 98 w 105"/>
                <a:gd name="T33" fmla="*/ 13 h 54"/>
                <a:gd name="T34" fmla="*/ 105 w 105"/>
                <a:gd name="T35" fmla="*/ 5 h 54"/>
                <a:gd name="T36" fmla="*/ 96 w 105"/>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54">
                  <a:moveTo>
                    <a:pt x="96" y="0"/>
                  </a:moveTo>
                  <a:cubicBezTo>
                    <a:pt x="87" y="0"/>
                    <a:pt x="74" y="3"/>
                    <a:pt x="74" y="3"/>
                  </a:cubicBezTo>
                  <a:cubicBezTo>
                    <a:pt x="69" y="3"/>
                    <a:pt x="68" y="2"/>
                    <a:pt x="64" y="2"/>
                  </a:cubicBezTo>
                  <a:cubicBezTo>
                    <a:pt x="49" y="2"/>
                    <a:pt x="47" y="16"/>
                    <a:pt x="37" y="22"/>
                  </a:cubicBezTo>
                  <a:cubicBezTo>
                    <a:pt x="28" y="27"/>
                    <a:pt x="20" y="28"/>
                    <a:pt x="11" y="33"/>
                  </a:cubicBezTo>
                  <a:cubicBezTo>
                    <a:pt x="9" y="34"/>
                    <a:pt x="0" y="41"/>
                    <a:pt x="0" y="42"/>
                  </a:cubicBezTo>
                  <a:cubicBezTo>
                    <a:pt x="0" y="44"/>
                    <a:pt x="4" y="46"/>
                    <a:pt x="5" y="50"/>
                  </a:cubicBezTo>
                  <a:cubicBezTo>
                    <a:pt x="9" y="49"/>
                    <a:pt x="11" y="46"/>
                    <a:pt x="14" y="46"/>
                  </a:cubicBezTo>
                  <a:cubicBezTo>
                    <a:pt x="18" y="46"/>
                    <a:pt x="20" y="47"/>
                    <a:pt x="23" y="47"/>
                  </a:cubicBezTo>
                  <a:cubicBezTo>
                    <a:pt x="25" y="47"/>
                    <a:pt x="27" y="47"/>
                    <a:pt x="29" y="46"/>
                  </a:cubicBezTo>
                  <a:cubicBezTo>
                    <a:pt x="30" y="48"/>
                    <a:pt x="34" y="54"/>
                    <a:pt x="38" y="54"/>
                  </a:cubicBezTo>
                  <a:cubicBezTo>
                    <a:pt x="44" y="54"/>
                    <a:pt x="48" y="48"/>
                    <a:pt x="49" y="42"/>
                  </a:cubicBezTo>
                  <a:cubicBezTo>
                    <a:pt x="49" y="42"/>
                    <a:pt x="50" y="42"/>
                    <a:pt x="50" y="42"/>
                  </a:cubicBezTo>
                  <a:cubicBezTo>
                    <a:pt x="59" y="42"/>
                    <a:pt x="66" y="34"/>
                    <a:pt x="67" y="26"/>
                  </a:cubicBezTo>
                  <a:cubicBezTo>
                    <a:pt x="72" y="28"/>
                    <a:pt x="71" y="40"/>
                    <a:pt x="80" y="40"/>
                  </a:cubicBezTo>
                  <a:cubicBezTo>
                    <a:pt x="103" y="24"/>
                    <a:pt x="103" y="24"/>
                    <a:pt x="103" y="24"/>
                  </a:cubicBezTo>
                  <a:cubicBezTo>
                    <a:pt x="103" y="19"/>
                    <a:pt x="99" y="18"/>
                    <a:pt x="98" y="13"/>
                  </a:cubicBezTo>
                  <a:cubicBezTo>
                    <a:pt x="102" y="12"/>
                    <a:pt x="105" y="8"/>
                    <a:pt x="105" y="5"/>
                  </a:cubicBezTo>
                  <a:cubicBezTo>
                    <a:pt x="105" y="1"/>
                    <a:pt x="101" y="0"/>
                    <a:pt x="9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63" name="Freeform 143"/>
            <p:cNvSpPr>
              <a:spLocks/>
            </p:cNvSpPr>
            <p:nvPr/>
          </p:nvSpPr>
          <p:spPr bwMode="auto">
            <a:xfrm>
              <a:off x="-605" y="-570"/>
              <a:ext cx="142" cy="42"/>
            </a:xfrm>
            <a:custGeom>
              <a:avLst/>
              <a:gdLst>
                <a:gd name="T0" fmla="*/ 38 w 60"/>
                <a:gd name="T1" fmla="*/ 0 h 18"/>
                <a:gd name="T2" fmla="*/ 0 w 60"/>
                <a:gd name="T3" fmla="*/ 18 h 18"/>
                <a:gd name="T4" fmla="*/ 10 w 60"/>
                <a:gd name="T5" fmla="*/ 14 h 18"/>
                <a:gd name="T6" fmla="*/ 23 w 60"/>
                <a:gd name="T7" fmla="*/ 18 h 18"/>
                <a:gd name="T8" fmla="*/ 46 w 60"/>
                <a:gd name="T9" fmla="*/ 18 h 18"/>
                <a:gd name="T10" fmla="*/ 60 w 60"/>
                <a:gd name="T11" fmla="*/ 13 h 18"/>
                <a:gd name="T12" fmla="*/ 38 w 6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0" h="18">
                  <a:moveTo>
                    <a:pt x="38" y="0"/>
                  </a:moveTo>
                  <a:cubicBezTo>
                    <a:pt x="31" y="0"/>
                    <a:pt x="0" y="11"/>
                    <a:pt x="0" y="18"/>
                  </a:cubicBezTo>
                  <a:cubicBezTo>
                    <a:pt x="4" y="17"/>
                    <a:pt x="6" y="14"/>
                    <a:pt x="10" y="14"/>
                  </a:cubicBezTo>
                  <a:cubicBezTo>
                    <a:pt x="16" y="14"/>
                    <a:pt x="17" y="18"/>
                    <a:pt x="23" y="18"/>
                  </a:cubicBezTo>
                  <a:cubicBezTo>
                    <a:pt x="35" y="18"/>
                    <a:pt x="32" y="18"/>
                    <a:pt x="46" y="18"/>
                  </a:cubicBezTo>
                  <a:cubicBezTo>
                    <a:pt x="53" y="18"/>
                    <a:pt x="56" y="15"/>
                    <a:pt x="60" y="13"/>
                  </a:cubicBezTo>
                  <a:cubicBezTo>
                    <a:pt x="58" y="6"/>
                    <a:pt x="4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64" name="Freeform 144"/>
            <p:cNvSpPr>
              <a:spLocks/>
            </p:cNvSpPr>
            <p:nvPr/>
          </p:nvSpPr>
          <p:spPr bwMode="auto">
            <a:xfrm>
              <a:off x="-603" y="-521"/>
              <a:ext cx="126" cy="64"/>
            </a:xfrm>
            <a:custGeom>
              <a:avLst/>
              <a:gdLst>
                <a:gd name="T0" fmla="*/ 44 w 53"/>
                <a:gd name="T1" fmla="*/ 0 h 27"/>
                <a:gd name="T2" fmla="*/ 0 w 53"/>
                <a:gd name="T3" fmla="*/ 13 h 27"/>
                <a:gd name="T4" fmla="*/ 17 w 53"/>
                <a:gd name="T5" fmla="*/ 27 h 27"/>
                <a:gd name="T6" fmla="*/ 45 w 53"/>
                <a:gd name="T7" fmla="*/ 11 h 27"/>
                <a:gd name="T8" fmla="*/ 30 w 53"/>
                <a:gd name="T9" fmla="*/ 11 h 27"/>
                <a:gd name="T10" fmla="*/ 53 w 53"/>
                <a:gd name="T11" fmla="*/ 5 h 27"/>
                <a:gd name="T12" fmla="*/ 44 w 5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3" h="27">
                  <a:moveTo>
                    <a:pt x="44" y="0"/>
                  </a:moveTo>
                  <a:cubicBezTo>
                    <a:pt x="33" y="0"/>
                    <a:pt x="0" y="1"/>
                    <a:pt x="0" y="13"/>
                  </a:cubicBezTo>
                  <a:cubicBezTo>
                    <a:pt x="0" y="18"/>
                    <a:pt x="9" y="27"/>
                    <a:pt x="17" y="27"/>
                  </a:cubicBezTo>
                  <a:cubicBezTo>
                    <a:pt x="29" y="27"/>
                    <a:pt x="46" y="22"/>
                    <a:pt x="45" y="11"/>
                  </a:cubicBezTo>
                  <a:cubicBezTo>
                    <a:pt x="30" y="11"/>
                    <a:pt x="30" y="11"/>
                    <a:pt x="30" y="11"/>
                  </a:cubicBezTo>
                  <a:cubicBezTo>
                    <a:pt x="38" y="11"/>
                    <a:pt x="47" y="10"/>
                    <a:pt x="53" y="5"/>
                  </a:cubicBezTo>
                  <a:cubicBezTo>
                    <a:pt x="52" y="3"/>
                    <a:pt x="49"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65" name="Freeform 145"/>
            <p:cNvSpPr>
              <a:spLocks/>
            </p:cNvSpPr>
            <p:nvPr/>
          </p:nvSpPr>
          <p:spPr bwMode="auto">
            <a:xfrm>
              <a:off x="-662" y="-514"/>
              <a:ext cx="43" cy="33"/>
            </a:xfrm>
            <a:custGeom>
              <a:avLst/>
              <a:gdLst>
                <a:gd name="T0" fmla="*/ 4 w 18"/>
                <a:gd name="T1" fmla="*/ 0 h 14"/>
                <a:gd name="T2" fmla="*/ 0 w 18"/>
                <a:gd name="T3" fmla="*/ 6 h 14"/>
                <a:gd name="T4" fmla="*/ 11 w 18"/>
                <a:gd name="T5" fmla="*/ 14 h 14"/>
                <a:gd name="T6" fmla="*/ 18 w 18"/>
                <a:gd name="T7" fmla="*/ 7 h 14"/>
                <a:gd name="T8" fmla="*/ 4 w 18"/>
                <a:gd name="T9" fmla="*/ 0 h 14"/>
              </a:gdLst>
              <a:ahLst/>
              <a:cxnLst>
                <a:cxn ang="0">
                  <a:pos x="T0" y="T1"/>
                </a:cxn>
                <a:cxn ang="0">
                  <a:pos x="T2" y="T3"/>
                </a:cxn>
                <a:cxn ang="0">
                  <a:pos x="T4" y="T5"/>
                </a:cxn>
                <a:cxn ang="0">
                  <a:pos x="T6" y="T7"/>
                </a:cxn>
                <a:cxn ang="0">
                  <a:pos x="T8" y="T9"/>
                </a:cxn>
              </a:cxnLst>
              <a:rect l="0" t="0" r="r" b="b"/>
              <a:pathLst>
                <a:path w="18" h="14">
                  <a:moveTo>
                    <a:pt x="4" y="0"/>
                  </a:moveTo>
                  <a:cubicBezTo>
                    <a:pt x="2" y="0"/>
                    <a:pt x="0" y="1"/>
                    <a:pt x="0" y="6"/>
                  </a:cubicBezTo>
                  <a:cubicBezTo>
                    <a:pt x="0" y="8"/>
                    <a:pt x="6" y="14"/>
                    <a:pt x="11" y="14"/>
                  </a:cubicBezTo>
                  <a:cubicBezTo>
                    <a:pt x="14" y="14"/>
                    <a:pt x="16" y="10"/>
                    <a:pt x="18" y="7"/>
                  </a:cubicBezTo>
                  <a:cubicBezTo>
                    <a:pt x="16" y="6"/>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66" name="Freeform 146"/>
            <p:cNvSpPr>
              <a:spLocks/>
            </p:cNvSpPr>
            <p:nvPr/>
          </p:nvSpPr>
          <p:spPr bwMode="auto">
            <a:xfrm>
              <a:off x="-201" y="-202"/>
              <a:ext cx="213" cy="171"/>
            </a:xfrm>
            <a:custGeom>
              <a:avLst/>
              <a:gdLst>
                <a:gd name="T0" fmla="*/ 39 w 90"/>
                <a:gd name="T1" fmla="*/ 0 h 72"/>
                <a:gd name="T2" fmla="*/ 19 w 90"/>
                <a:gd name="T3" fmla="*/ 7 h 72"/>
                <a:gd name="T4" fmla="*/ 15 w 90"/>
                <a:gd name="T5" fmla="*/ 11 h 72"/>
                <a:gd name="T6" fmla="*/ 32 w 90"/>
                <a:gd name="T7" fmla="*/ 18 h 72"/>
                <a:gd name="T8" fmla="*/ 32 w 90"/>
                <a:gd name="T9" fmla="*/ 32 h 72"/>
                <a:gd name="T10" fmla="*/ 24 w 90"/>
                <a:gd name="T11" fmla="*/ 32 h 72"/>
                <a:gd name="T12" fmla="*/ 0 w 90"/>
                <a:gd name="T13" fmla="*/ 26 h 72"/>
                <a:gd name="T14" fmla="*/ 0 w 90"/>
                <a:gd name="T15" fmla="*/ 35 h 72"/>
                <a:gd name="T16" fmla="*/ 47 w 90"/>
                <a:gd name="T17" fmla="*/ 63 h 72"/>
                <a:gd name="T18" fmla="*/ 58 w 90"/>
                <a:gd name="T19" fmla="*/ 72 h 72"/>
                <a:gd name="T20" fmla="*/ 69 w 90"/>
                <a:gd name="T21" fmla="*/ 64 h 72"/>
                <a:gd name="T22" fmla="*/ 90 w 90"/>
                <a:gd name="T23" fmla="*/ 36 h 72"/>
                <a:gd name="T24" fmla="*/ 78 w 90"/>
                <a:gd name="T25" fmla="*/ 34 h 72"/>
                <a:gd name="T26" fmla="*/ 80 w 90"/>
                <a:gd name="T27" fmla="*/ 26 h 72"/>
                <a:gd name="T28" fmla="*/ 75 w 90"/>
                <a:gd name="T29" fmla="*/ 23 h 72"/>
                <a:gd name="T30" fmla="*/ 60 w 90"/>
                <a:gd name="T31" fmla="*/ 25 h 72"/>
                <a:gd name="T32" fmla="*/ 77 w 90"/>
                <a:gd name="T33" fmla="*/ 6 h 72"/>
                <a:gd name="T34" fmla="*/ 72 w 90"/>
                <a:gd name="T35" fmla="*/ 0 h 72"/>
                <a:gd name="T36" fmla="*/ 50 w 90"/>
                <a:gd name="T37" fmla="*/ 0 h 72"/>
                <a:gd name="T38" fmla="*/ 39 w 90"/>
                <a:gd name="T3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72">
                  <a:moveTo>
                    <a:pt x="39" y="0"/>
                  </a:moveTo>
                  <a:cubicBezTo>
                    <a:pt x="31" y="0"/>
                    <a:pt x="24" y="1"/>
                    <a:pt x="19" y="7"/>
                  </a:cubicBezTo>
                  <a:cubicBezTo>
                    <a:pt x="18" y="8"/>
                    <a:pt x="15" y="9"/>
                    <a:pt x="15" y="11"/>
                  </a:cubicBezTo>
                  <a:cubicBezTo>
                    <a:pt x="15" y="18"/>
                    <a:pt x="25" y="17"/>
                    <a:pt x="32" y="18"/>
                  </a:cubicBezTo>
                  <a:cubicBezTo>
                    <a:pt x="32" y="32"/>
                    <a:pt x="32" y="32"/>
                    <a:pt x="32" y="32"/>
                  </a:cubicBezTo>
                  <a:cubicBezTo>
                    <a:pt x="28" y="32"/>
                    <a:pt x="29" y="32"/>
                    <a:pt x="24" y="32"/>
                  </a:cubicBezTo>
                  <a:cubicBezTo>
                    <a:pt x="15" y="32"/>
                    <a:pt x="7" y="26"/>
                    <a:pt x="0" y="26"/>
                  </a:cubicBezTo>
                  <a:cubicBezTo>
                    <a:pt x="0" y="35"/>
                    <a:pt x="0" y="35"/>
                    <a:pt x="0" y="35"/>
                  </a:cubicBezTo>
                  <a:cubicBezTo>
                    <a:pt x="16" y="50"/>
                    <a:pt x="32" y="48"/>
                    <a:pt x="47" y="63"/>
                  </a:cubicBezTo>
                  <a:cubicBezTo>
                    <a:pt x="50" y="66"/>
                    <a:pt x="51" y="72"/>
                    <a:pt x="58" y="72"/>
                  </a:cubicBezTo>
                  <a:cubicBezTo>
                    <a:pt x="63" y="72"/>
                    <a:pt x="64" y="65"/>
                    <a:pt x="69" y="64"/>
                  </a:cubicBezTo>
                  <a:cubicBezTo>
                    <a:pt x="86" y="57"/>
                    <a:pt x="88" y="65"/>
                    <a:pt x="90" y="36"/>
                  </a:cubicBezTo>
                  <a:cubicBezTo>
                    <a:pt x="87" y="35"/>
                    <a:pt x="80" y="34"/>
                    <a:pt x="78" y="34"/>
                  </a:cubicBezTo>
                  <a:cubicBezTo>
                    <a:pt x="78" y="28"/>
                    <a:pt x="80" y="33"/>
                    <a:pt x="80" y="26"/>
                  </a:cubicBezTo>
                  <a:cubicBezTo>
                    <a:pt x="80" y="24"/>
                    <a:pt x="77" y="23"/>
                    <a:pt x="75" y="23"/>
                  </a:cubicBezTo>
                  <a:cubicBezTo>
                    <a:pt x="70" y="23"/>
                    <a:pt x="63" y="25"/>
                    <a:pt x="60" y="25"/>
                  </a:cubicBezTo>
                  <a:cubicBezTo>
                    <a:pt x="64" y="20"/>
                    <a:pt x="77" y="16"/>
                    <a:pt x="77" y="6"/>
                  </a:cubicBezTo>
                  <a:cubicBezTo>
                    <a:pt x="77" y="3"/>
                    <a:pt x="73" y="0"/>
                    <a:pt x="72" y="0"/>
                  </a:cubicBezTo>
                  <a:cubicBezTo>
                    <a:pt x="72" y="0"/>
                    <a:pt x="60" y="0"/>
                    <a:pt x="50" y="0"/>
                  </a:cubicBezTo>
                  <a:cubicBezTo>
                    <a:pt x="47" y="0"/>
                    <a:pt x="43" y="0"/>
                    <a:pt x="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67" name="Freeform 147"/>
            <p:cNvSpPr>
              <a:spLocks/>
            </p:cNvSpPr>
            <p:nvPr/>
          </p:nvSpPr>
          <p:spPr bwMode="auto">
            <a:xfrm>
              <a:off x="-276" y="-410"/>
              <a:ext cx="236" cy="121"/>
            </a:xfrm>
            <a:custGeom>
              <a:avLst/>
              <a:gdLst>
                <a:gd name="T0" fmla="*/ 50 w 100"/>
                <a:gd name="T1" fmla="*/ 0 h 51"/>
                <a:gd name="T2" fmla="*/ 46 w 100"/>
                <a:gd name="T3" fmla="*/ 1 h 51"/>
                <a:gd name="T4" fmla="*/ 64 w 100"/>
                <a:gd name="T5" fmla="*/ 8 h 51"/>
                <a:gd name="T6" fmla="*/ 64 w 100"/>
                <a:gd name="T7" fmla="*/ 20 h 51"/>
                <a:gd name="T8" fmla="*/ 35 w 100"/>
                <a:gd name="T9" fmla="*/ 8 h 51"/>
                <a:gd name="T10" fmla="*/ 35 w 100"/>
                <a:gd name="T11" fmla="*/ 14 h 51"/>
                <a:gd name="T12" fmla="*/ 46 w 100"/>
                <a:gd name="T13" fmla="*/ 23 h 51"/>
                <a:gd name="T14" fmla="*/ 42 w 100"/>
                <a:gd name="T15" fmla="*/ 24 h 51"/>
                <a:gd name="T16" fmla="*/ 6 w 100"/>
                <a:gd name="T17" fmla="*/ 1 h 51"/>
                <a:gd name="T18" fmla="*/ 0 w 100"/>
                <a:gd name="T19" fmla="*/ 1 h 51"/>
                <a:gd name="T20" fmla="*/ 1 w 100"/>
                <a:gd name="T21" fmla="*/ 7 h 51"/>
                <a:gd name="T22" fmla="*/ 1 w 100"/>
                <a:gd name="T23" fmla="*/ 7 h 51"/>
                <a:gd name="T24" fmla="*/ 1 w 100"/>
                <a:gd name="T25" fmla="*/ 16 h 51"/>
                <a:gd name="T26" fmla="*/ 11 w 100"/>
                <a:gd name="T27" fmla="*/ 22 h 51"/>
                <a:gd name="T28" fmla="*/ 14 w 100"/>
                <a:gd name="T29" fmla="*/ 21 h 51"/>
                <a:gd name="T30" fmla="*/ 15 w 100"/>
                <a:gd name="T31" fmla="*/ 27 h 51"/>
                <a:gd name="T32" fmla="*/ 23 w 100"/>
                <a:gd name="T33" fmla="*/ 27 h 51"/>
                <a:gd name="T34" fmla="*/ 30 w 100"/>
                <a:gd name="T35" fmla="*/ 33 h 51"/>
                <a:gd name="T36" fmla="*/ 68 w 100"/>
                <a:gd name="T37" fmla="*/ 28 h 51"/>
                <a:gd name="T38" fmla="*/ 75 w 100"/>
                <a:gd name="T39" fmla="*/ 29 h 51"/>
                <a:gd name="T40" fmla="*/ 61 w 100"/>
                <a:gd name="T41" fmla="*/ 37 h 51"/>
                <a:gd name="T42" fmla="*/ 61 w 100"/>
                <a:gd name="T43" fmla="*/ 42 h 51"/>
                <a:gd name="T44" fmla="*/ 58 w 100"/>
                <a:gd name="T45" fmla="*/ 48 h 51"/>
                <a:gd name="T46" fmla="*/ 66 w 100"/>
                <a:gd name="T47" fmla="*/ 51 h 51"/>
                <a:gd name="T48" fmla="*/ 75 w 100"/>
                <a:gd name="T49" fmla="*/ 50 h 51"/>
                <a:gd name="T50" fmla="*/ 96 w 100"/>
                <a:gd name="T51" fmla="*/ 48 h 51"/>
                <a:gd name="T52" fmla="*/ 100 w 100"/>
                <a:gd name="T53" fmla="*/ 14 h 51"/>
                <a:gd name="T54" fmla="*/ 89 w 100"/>
                <a:gd name="T55" fmla="*/ 1 h 51"/>
                <a:gd name="T56" fmla="*/ 79 w 100"/>
                <a:gd name="T57" fmla="*/ 5 h 51"/>
                <a:gd name="T58" fmla="*/ 55 w 100"/>
                <a:gd name="T59" fmla="*/ 0 h 51"/>
                <a:gd name="T60" fmla="*/ 50 w 100"/>
                <a:gd name="T6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51">
                  <a:moveTo>
                    <a:pt x="50" y="0"/>
                  </a:moveTo>
                  <a:cubicBezTo>
                    <a:pt x="48" y="0"/>
                    <a:pt x="47" y="0"/>
                    <a:pt x="46" y="1"/>
                  </a:cubicBezTo>
                  <a:cubicBezTo>
                    <a:pt x="48" y="8"/>
                    <a:pt x="55" y="8"/>
                    <a:pt x="64" y="8"/>
                  </a:cubicBezTo>
                  <a:cubicBezTo>
                    <a:pt x="64" y="20"/>
                    <a:pt x="64" y="20"/>
                    <a:pt x="64" y="20"/>
                  </a:cubicBezTo>
                  <a:cubicBezTo>
                    <a:pt x="51" y="20"/>
                    <a:pt x="47" y="8"/>
                    <a:pt x="35" y="8"/>
                  </a:cubicBezTo>
                  <a:cubicBezTo>
                    <a:pt x="35" y="14"/>
                    <a:pt x="35" y="14"/>
                    <a:pt x="35" y="14"/>
                  </a:cubicBezTo>
                  <a:cubicBezTo>
                    <a:pt x="37" y="17"/>
                    <a:pt x="41" y="21"/>
                    <a:pt x="46" y="23"/>
                  </a:cubicBezTo>
                  <a:cubicBezTo>
                    <a:pt x="44" y="24"/>
                    <a:pt x="43" y="24"/>
                    <a:pt x="42" y="24"/>
                  </a:cubicBezTo>
                  <a:cubicBezTo>
                    <a:pt x="28" y="24"/>
                    <a:pt x="20" y="1"/>
                    <a:pt x="6" y="1"/>
                  </a:cubicBezTo>
                  <a:cubicBezTo>
                    <a:pt x="4" y="1"/>
                    <a:pt x="2" y="1"/>
                    <a:pt x="0" y="1"/>
                  </a:cubicBezTo>
                  <a:cubicBezTo>
                    <a:pt x="0" y="4"/>
                    <a:pt x="0" y="6"/>
                    <a:pt x="1" y="7"/>
                  </a:cubicBezTo>
                  <a:cubicBezTo>
                    <a:pt x="1" y="7"/>
                    <a:pt x="1" y="7"/>
                    <a:pt x="1" y="7"/>
                  </a:cubicBezTo>
                  <a:cubicBezTo>
                    <a:pt x="1" y="16"/>
                    <a:pt x="1" y="16"/>
                    <a:pt x="1" y="16"/>
                  </a:cubicBezTo>
                  <a:cubicBezTo>
                    <a:pt x="4" y="19"/>
                    <a:pt x="7" y="22"/>
                    <a:pt x="11" y="22"/>
                  </a:cubicBezTo>
                  <a:cubicBezTo>
                    <a:pt x="12" y="22"/>
                    <a:pt x="13" y="22"/>
                    <a:pt x="14" y="21"/>
                  </a:cubicBezTo>
                  <a:cubicBezTo>
                    <a:pt x="15" y="27"/>
                    <a:pt x="15" y="27"/>
                    <a:pt x="15" y="27"/>
                  </a:cubicBezTo>
                  <a:cubicBezTo>
                    <a:pt x="23" y="27"/>
                    <a:pt x="23" y="27"/>
                    <a:pt x="23" y="27"/>
                  </a:cubicBezTo>
                  <a:cubicBezTo>
                    <a:pt x="23" y="30"/>
                    <a:pt x="26" y="33"/>
                    <a:pt x="30" y="33"/>
                  </a:cubicBezTo>
                  <a:cubicBezTo>
                    <a:pt x="40" y="33"/>
                    <a:pt x="59" y="28"/>
                    <a:pt x="68" y="28"/>
                  </a:cubicBezTo>
                  <a:cubicBezTo>
                    <a:pt x="70" y="28"/>
                    <a:pt x="73" y="28"/>
                    <a:pt x="75" y="29"/>
                  </a:cubicBezTo>
                  <a:cubicBezTo>
                    <a:pt x="71" y="32"/>
                    <a:pt x="61" y="32"/>
                    <a:pt x="61" y="37"/>
                  </a:cubicBezTo>
                  <a:cubicBezTo>
                    <a:pt x="61" y="39"/>
                    <a:pt x="61" y="41"/>
                    <a:pt x="61" y="42"/>
                  </a:cubicBezTo>
                  <a:cubicBezTo>
                    <a:pt x="59" y="43"/>
                    <a:pt x="58" y="46"/>
                    <a:pt x="58" y="48"/>
                  </a:cubicBezTo>
                  <a:cubicBezTo>
                    <a:pt x="58" y="50"/>
                    <a:pt x="62" y="51"/>
                    <a:pt x="66" y="51"/>
                  </a:cubicBezTo>
                  <a:cubicBezTo>
                    <a:pt x="69" y="51"/>
                    <a:pt x="73" y="50"/>
                    <a:pt x="75" y="50"/>
                  </a:cubicBezTo>
                  <a:cubicBezTo>
                    <a:pt x="76" y="50"/>
                    <a:pt x="88" y="50"/>
                    <a:pt x="96" y="48"/>
                  </a:cubicBezTo>
                  <a:cubicBezTo>
                    <a:pt x="94" y="33"/>
                    <a:pt x="100" y="27"/>
                    <a:pt x="100" y="14"/>
                  </a:cubicBezTo>
                  <a:cubicBezTo>
                    <a:pt x="100" y="7"/>
                    <a:pt x="99" y="1"/>
                    <a:pt x="89" y="1"/>
                  </a:cubicBezTo>
                  <a:cubicBezTo>
                    <a:pt x="85" y="1"/>
                    <a:pt x="83" y="5"/>
                    <a:pt x="79" y="5"/>
                  </a:cubicBezTo>
                  <a:cubicBezTo>
                    <a:pt x="69" y="5"/>
                    <a:pt x="63" y="0"/>
                    <a:pt x="55" y="0"/>
                  </a:cubicBezTo>
                  <a:cubicBezTo>
                    <a:pt x="53" y="0"/>
                    <a:pt x="51"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68" name="Freeform 148"/>
            <p:cNvSpPr>
              <a:spLocks/>
            </p:cNvSpPr>
            <p:nvPr/>
          </p:nvSpPr>
          <p:spPr bwMode="auto">
            <a:xfrm>
              <a:off x="-97" y="66"/>
              <a:ext cx="140" cy="83"/>
            </a:xfrm>
            <a:custGeom>
              <a:avLst/>
              <a:gdLst>
                <a:gd name="T0" fmla="*/ 27 w 59"/>
                <a:gd name="T1" fmla="*/ 0 h 35"/>
                <a:gd name="T2" fmla="*/ 12 w 59"/>
                <a:gd name="T3" fmla="*/ 17 h 35"/>
                <a:gd name="T4" fmla="*/ 11 w 59"/>
                <a:gd name="T5" fmla="*/ 17 h 35"/>
                <a:gd name="T6" fmla="*/ 8 w 59"/>
                <a:gd name="T7" fmla="*/ 17 h 35"/>
                <a:gd name="T8" fmla="*/ 6 w 59"/>
                <a:gd name="T9" fmla="*/ 17 h 35"/>
                <a:gd name="T10" fmla="*/ 0 w 59"/>
                <a:gd name="T11" fmla="*/ 19 h 35"/>
                <a:gd name="T12" fmla="*/ 46 w 59"/>
                <a:gd name="T13" fmla="*/ 35 h 35"/>
                <a:gd name="T14" fmla="*/ 59 w 59"/>
                <a:gd name="T15" fmla="*/ 27 h 35"/>
                <a:gd name="T16" fmla="*/ 27 w 59"/>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5">
                  <a:moveTo>
                    <a:pt x="27" y="0"/>
                  </a:moveTo>
                  <a:cubicBezTo>
                    <a:pt x="16" y="0"/>
                    <a:pt x="18" y="15"/>
                    <a:pt x="12" y="17"/>
                  </a:cubicBezTo>
                  <a:cubicBezTo>
                    <a:pt x="11" y="17"/>
                    <a:pt x="11" y="17"/>
                    <a:pt x="11" y="17"/>
                  </a:cubicBezTo>
                  <a:cubicBezTo>
                    <a:pt x="10" y="17"/>
                    <a:pt x="9" y="17"/>
                    <a:pt x="8" y="17"/>
                  </a:cubicBezTo>
                  <a:cubicBezTo>
                    <a:pt x="8" y="17"/>
                    <a:pt x="7" y="17"/>
                    <a:pt x="6" y="17"/>
                  </a:cubicBezTo>
                  <a:cubicBezTo>
                    <a:pt x="3" y="17"/>
                    <a:pt x="0" y="17"/>
                    <a:pt x="0" y="19"/>
                  </a:cubicBezTo>
                  <a:cubicBezTo>
                    <a:pt x="0" y="21"/>
                    <a:pt x="39" y="35"/>
                    <a:pt x="46" y="35"/>
                  </a:cubicBezTo>
                  <a:cubicBezTo>
                    <a:pt x="52" y="35"/>
                    <a:pt x="54" y="30"/>
                    <a:pt x="59" y="27"/>
                  </a:cubicBezTo>
                  <a:cubicBezTo>
                    <a:pt x="56" y="19"/>
                    <a:pt x="34"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69" name="Freeform 149"/>
            <p:cNvSpPr>
              <a:spLocks/>
            </p:cNvSpPr>
            <p:nvPr/>
          </p:nvSpPr>
          <p:spPr bwMode="auto">
            <a:xfrm>
              <a:off x="38" y="-228"/>
              <a:ext cx="184" cy="149"/>
            </a:xfrm>
            <a:custGeom>
              <a:avLst/>
              <a:gdLst>
                <a:gd name="T0" fmla="*/ 26 w 78"/>
                <a:gd name="T1" fmla="*/ 0 h 63"/>
                <a:gd name="T2" fmla="*/ 12 w 78"/>
                <a:gd name="T3" fmla="*/ 8 h 63"/>
                <a:gd name="T4" fmla="*/ 12 w 78"/>
                <a:gd name="T5" fmla="*/ 13 h 63"/>
                <a:gd name="T6" fmla="*/ 0 w 78"/>
                <a:gd name="T7" fmla="*/ 13 h 63"/>
                <a:gd name="T8" fmla="*/ 0 w 78"/>
                <a:gd name="T9" fmla="*/ 22 h 63"/>
                <a:gd name="T10" fmla="*/ 8 w 78"/>
                <a:gd name="T11" fmla="*/ 47 h 63"/>
                <a:gd name="T12" fmla="*/ 8 w 78"/>
                <a:gd name="T13" fmla="*/ 63 h 63"/>
                <a:gd name="T14" fmla="*/ 18 w 78"/>
                <a:gd name="T15" fmla="*/ 63 h 63"/>
                <a:gd name="T16" fmla="*/ 30 w 78"/>
                <a:gd name="T17" fmla="*/ 46 h 63"/>
                <a:gd name="T18" fmla="*/ 23 w 78"/>
                <a:gd name="T19" fmla="*/ 46 h 63"/>
                <a:gd name="T20" fmla="*/ 27 w 78"/>
                <a:gd name="T21" fmla="*/ 40 h 63"/>
                <a:gd name="T22" fmla="*/ 38 w 78"/>
                <a:gd name="T23" fmla="*/ 42 h 63"/>
                <a:gd name="T24" fmla="*/ 68 w 78"/>
                <a:gd name="T25" fmla="*/ 21 h 63"/>
                <a:gd name="T26" fmla="*/ 78 w 78"/>
                <a:gd name="T27" fmla="*/ 13 h 63"/>
                <a:gd name="T28" fmla="*/ 78 w 78"/>
                <a:gd name="T29" fmla="*/ 6 h 63"/>
                <a:gd name="T30" fmla="*/ 26 w 78"/>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3">
                  <a:moveTo>
                    <a:pt x="26" y="0"/>
                  </a:moveTo>
                  <a:cubicBezTo>
                    <a:pt x="15" y="0"/>
                    <a:pt x="12" y="7"/>
                    <a:pt x="12" y="8"/>
                  </a:cubicBezTo>
                  <a:cubicBezTo>
                    <a:pt x="12" y="9"/>
                    <a:pt x="11" y="12"/>
                    <a:pt x="12" y="13"/>
                  </a:cubicBezTo>
                  <a:cubicBezTo>
                    <a:pt x="10" y="13"/>
                    <a:pt x="4" y="13"/>
                    <a:pt x="0" y="13"/>
                  </a:cubicBezTo>
                  <a:cubicBezTo>
                    <a:pt x="0" y="22"/>
                    <a:pt x="0" y="22"/>
                    <a:pt x="0" y="22"/>
                  </a:cubicBezTo>
                  <a:cubicBezTo>
                    <a:pt x="3" y="32"/>
                    <a:pt x="0" y="39"/>
                    <a:pt x="8" y="47"/>
                  </a:cubicBezTo>
                  <a:cubicBezTo>
                    <a:pt x="8" y="50"/>
                    <a:pt x="8" y="56"/>
                    <a:pt x="8" y="63"/>
                  </a:cubicBezTo>
                  <a:cubicBezTo>
                    <a:pt x="18" y="63"/>
                    <a:pt x="18" y="63"/>
                    <a:pt x="18" y="63"/>
                  </a:cubicBezTo>
                  <a:cubicBezTo>
                    <a:pt x="24" y="57"/>
                    <a:pt x="29" y="55"/>
                    <a:pt x="30" y="46"/>
                  </a:cubicBezTo>
                  <a:cubicBezTo>
                    <a:pt x="23" y="46"/>
                    <a:pt x="23" y="46"/>
                    <a:pt x="23" y="46"/>
                  </a:cubicBezTo>
                  <a:cubicBezTo>
                    <a:pt x="25" y="41"/>
                    <a:pt x="26" y="40"/>
                    <a:pt x="27" y="40"/>
                  </a:cubicBezTo>
                  <a:cubicBezTo>
                    <a:pt x="29" y="40"/>
                    <a:pt x="32" y="42"/>
                    <a:pt x="38" y="42"/>
                  </a:cubicBezTo>
                  <a:cubicBezTo>
                    <a:pt x="54" y="42"/>
                    <a:pt x="61" y="30"/>
                    <a:pt x="68" y="21"/>
                  </a:cubicBezTo>
                  <a:cubicBezTo>
                    <a:pt x="68" y="21"/>
                    <a:pt x="78" y="14"/>
                    <a:pt x="78" y="13"/>
                  </a:cubicBezTo>
                  <a:cubicBezTo>
                    <a:pt x="78" y="10"/>
                    <a:pt x="77" y="9"/>
                    <a:pt x="78" y="6"/>
                  </a:cubicBezTo>
                  <a:cubicBezTo>
                    <a:pt x="59" y="6"/>
                    <a:pt x="44"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70" name="Freeform 150"/>
            <p:cNvSpPr>
              <a:spLocks/>
            </p:cNvSpPr>
            <p:nvPr/>
          </p:nvSpPr>
          <p:spPr bwMode="auto">
            <a:xfrm>
              <a:off x="-338" y="-495"/>
              <a:ext cx="62" cy="50"/>
            </a:xfrm>
            <a:custGeom>
              <a:avLst/>
              <a:gdLst>
                <a:gd name="T0" fmla="*/ 0 w 26"/>
                <a:gd name="T1" fmla="*/ 0 h 21"/>
                <a:gd name="T2" fmla="*/ 19 w 26"/>
                <a:gd name="T3" fmla="*/ 21 h 21"/>
                <a:gd name="T4" fmla="*/ 26 w 26"/>
                <a:gd name="T5" fmla="*/ 15 h 21"/>
                <a:gd name="T6" fmla="*/ 0 w 26"/>
                <a:gd name="T7" fmla="*/ 0 h 21"/>
              </a:gdLst>
              <a:ahLst/>
              <a:cxnLst>
                <a:cxn ang="0">
                  <a:pos x="T0" y="T1"/>
                </a:cxn>
                <a:cxn ang="0">
                  <a:pos x="T2" y="T3"/>
                </a:cxn>
                <a:cxn ang="0">
                  <a:pos x="T4" y="T5"/>
                </a:cxn>
                <a:cxn ang="0">
                  <a:pos x="T6" y="T7"/>
                </a:cxn>
              </a:cxnLst>
              <a:rect l="0" t="0" r="r" b="b"/>
              <a:pathLst>
                <a:path w="26" h="21">
                  <a:moveTo>
                    <a:pt x="0" y="0"/>
                  </a:moveTo>
                  <a:cubicBezTo>
                    <a:pt x="0" y="7"/>
                    <a:pt x="13" y="21"/>
                    <a:pt x="19" y="21"/>
                  </a:cubicBezTo>
                  <a:cubicBezTo>
                    <a:pt x="22" y="21"/>
                    <a:pt x="26" y="19"/>
                    <a:pt x="26" y="15"/>
                  </a:cubicBezTo>
                  <a:cubicBezTo>
                    <a:pt x="15" y="11"/>
                    <a:pt x="1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71" name="Freeform 151"/>
            <p:cNvSpPr>
              <a:spLocks/>
            </p:cNvSpPr>
            <p:nvPr/>
          </p:nvSpPr>
          <p:spPr bwMode="auto">
            <a:xfrm>
              <a:off x="-300" y="-325"/>
              <a:ext cx="45" cy="34"/>
            </a:xfrm>
            <a:custGeom>
              <a:avLst/>
              <a:gdLst>
                <a:gd name="T0" fmla="*/ 15 w 19"/>
                <a:gd name="T1" fmla="*/ 0 h 14"/>
                <a:gd name="T2" fmla="*/ 0 w 19"/>
                <a:gd name="T3" fmla="*/ 14 h 14"/>
                <a:gd name="T4" fmla="*/ 2 w 19"/>
                <a:gd name="T5" fmla="*/ 14 h 14"/>
                <a:gd name="T6" fmla="*/ 11 w 19"/>
                <a:gd name="T7" fmla="*/ 14 h 14"/>
                <a:gd name="T8" fmla="*/ 19 w 19"/>
                <a:gd name="T9" fmla="*/ 7 h 14"/>
                <a:gd name="T10" fmla="*/ 15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15" y="0"/>
                  </a:moveTo>
                  <a:cubicBezTo>
                    <a:pt x="7" y="2"/>
                    <a:pt x="2" y="5"/>
                    <a:pt x="0" y="14"/>
                  </a:cubicBezTo>
                  <a:cubicBezTo>
                    <a:pt x="1" y="14"/>
                    <a:pt x="2" y="14"/>
                    <a:pt x="2" y="14"/>
                  </a:cubicBezTo>
                  <a:cubicBezTo>
                    <a:pt x="5" y="14"/>
                    <a:pt x="6" y="14"/>
                    <a:pt x="11" y="14"/>
                  </a:cubicBezTo>
                  <a:cubicBezTo>
                    <a:pt x="14" y="14"/>
                    <a:pt x="19" y="14"/>
                    <a:pt x="19" y="7"/>
                  </a:cubicBezTo>
                  <a:cubicBezTo>
                    <a:pt x="19" y="4"/>
                    <a:pt x="16"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72" name="Freeform 152"/>
            <p:cNvSpPr>
              <a:spLocks/>
            </p:cNvSpPr>
            <p:nvPr/>
          </p:nvSpPr>
          <p:spPr bwMode="auto">
            <a:xfrm>
              <a:off x="-321" y="-620"/>
              <a:ext cx="231" cy="123"/>
            </a:xfrm>
            <a:custGeom>
              <a:avLst/>
              <a:gdLst>
                <a:gd name="T0" fmla="*/ 17 w 98"/>
                <a:gd name="T1" fmla="*/ 0 h 52"/>
                <a:gd name="T2" fmla="*/ 0 w 98"/>
                <a:gd name="T3" fmla="*/ 5 h 52"/>
                <a:gd name="T4" fmla="*/ 9 w 98"/>
                <a:gd name="T5" fmla="*/ 13 h 52"/>
                <a:gd name="T6" fmla="*/ 5 w 98"/>
                <a:gd name="T7" fmla="*/ 18 h 52"/>
                <a:gd name="T8" fmla="*/ 9 w 98"/>
                <a:gd name="T9" fmla="*/ 19 h 52"/>
                <a:gd name="T10" fmla="*/ 24 w 98"/>
                <a:gd name="T11" fmla="*/ 18 h 52"/>
                <a:gd name="T12" fmla="*/ 24 w 98"/>
                <a:gd name="T13" fmla="*/ 24 h 52"/>
                <a:gd name="T14" fmla="*/ 8 w 98"/>
                <a:gd name="T15" fmla="*/ 31 h 52"/>
                <a:gd name="T16" fmla="*/ 19 w 98"/>
                <a:gd name="T17" fmla="*/ 35 h 52"/>
                <a:gd name="T18" fmla="*/ 22 w 98"/>
                <a:gd name="T19" fmla="*/ 35 h 52"/>
                <a:gd name="T20" fmla="*/ 33 w 98"/>
                <a:gd name="T21" fmla="*/ 34 h 52"/>
                <a:gd name="T22" fmla="*/ 40 w 98"/>
                <a:gd name="T23" fmla="*/ 37 h 52"/>
                <a:gd name="T24" fmla="*/ 44 w 98"/>
                <a:gd name="T25" fmla="*/ 37 h 52"/>
                <a:gd name="T26" fmla="*/ 65 w 98"/>
                <a:gd name="T27" fmla="*/ 39 h 52"/>
                <a:gd name="T28" fmla="*/ 88 w 98"/>
                <a:gd name="T29" fmla="*/ 52 h 52"/>
                <a:gd name="T30" fmla="*/ 98 w 98"/>
                <a:gd name="T31" fmla="*/ 45 h 52"/>
                <a:gd name="T32" fmla="*/ 83 w 98"/>
                <a:gd name="T33" fmla="*/ 31 h 52"/>
                <a:gd name="T34" fmla="*/ 87 w 98"/>
                <a:gd name="T35" fmla="*/ 26 h 52"/>
                <a:gd name="T36" fmla="*/ 71 w 98"/>
                <a:gd name="T37" fmla="*/ 14 h 52"/>
                <a:gd name="T38" fmla="*/ 63 w 98"/>
                <a:gd name="T39" fmla="*/ 18 h 52"/>
                <a:gd name="T40" fmla="*/ 48 w 98"/>
                <a:gd name="T41" fmla="*/ 6 h 52"/>
                <a:gd name="T42" fmla="*/ 37 w 98"/>
                <a:gd name="T43" fmla="*/ 10 h 52"/>
                <a:gd name="T44" fmla="*/ 17 w 98"/>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52">
                  <a:moveTo>
                    <a:pt x="17" y="0"/>
                  </a:moveTo>
                  <a:cubicBezTo>
                    <a:pt x="11" y="0"/>
                    <a:pt x="6" y="4"/>
                    <a:pt x="0" y="5"/>
                  </a:cubicBezTo>
                  <a:cubicBezTo>
                    <a:pt x="0" y="11"/>
                    <a:pt x="2" y="13"/>
                    <a:pt x="9" y="13"/>
                  </a:cubicBezTo>
                  <a:cubicBezTo>
                    <a:pt x="9" y="15"/>
                    <a:pt x="7" y="17"/>
                    <a:pt x="5" y="18"/>
                  </a:cubicBezTo>
                  <a:cubicBezTo>
                    <a:pt x="7" y="19"/>
                    <a:pt x="8" y="19"/>
                    <a:pt x="9" y="19"/>
                  </a:cubicBezTo>
                  <a:cubicBezTo>
                    <a:pt x="12" y="19"/>
                    <a:pt x="16" y="18"/>
                    <a:pt x="24" y="18"/>
                  </a:cubicBezTo>
                  <a:cubicBezTo>
                    <a:pt x="23" y="20"/>
                    <a:pt x="23" y="23"/>
                    <a:pt x="24" y="24"/>
                  </a:cubicBezTo>
                  <a:cubicBezTo>
                    <a:pt x="18" y="26"/>
                    <a:pt x="13" y="26"/>
                    <a:pt x="8" y="31"/>
                  </a:cubicBezTo>
                  <a:cubicBezTo>
                    <a:pt x="12" y="34"/>
                    <a:pt x="14" y="35"/>
                    <a:pt x="19" y="35"/>
                  </a:cubicBezTo>
                  <a:cubicBezTo>
                    <a:pt x="20" y="35"/>
                    <a:pt x="21" y="35"/>
                    <a:pt x="22" y="35"/>
                  </a:cubicBezTo>
                  <a:cubicBezTo>
                    <a:pt x="26" y="35"/>
                    <a:pt x="30" y="34"/>
                    <a:pt x="33" y="34"/>
                  </a:cubicBezTo>
                  <a:cubicBezTo>
                    <a:pt x="36" y="34"/>
                    <a:pt x="38" y="35"/>
                    <a:pt x="40" y="37"/>
                  </a:cubicBezTo>
                  <a:cubicBezTo>
                    <a:pt x="41" y="37"/>
                    <a:pt x="42" y="37"/>
                    <a:pt x="44" y="37"/>
                  </a:cubicBezTo>
                  <a:cubicBezTo>
                    <a:pt x="51" y="37"/>
                    <a:pt x="56" y="39"/>
                    <a:pt x="65" y="39"/>
                  </a:cubicBezTo>
                  <a:cubicBezTo>
                    <a:pt x="77" y="39"/>
                    <a:pt x="76" y="52"/>
                    <a:pt x="88" y="52"/>
                  </a:cubicBezTo>
                  <a:cubicBezTo>
                    <a:pt x="92" y="52"/>
                    <a:pt x="98" y="51"/>
                    <a:pt x="98" y="45"/>
                  </a:cubicBezTo>
                  <a:cubicBezTo>
                    <a:pt x="98" y="40"/>
                    <a:pt x="87" y="35"/>
                    <a:pt x="83" y="31"/>
                  </a:cubicBezTo>
                  <a:cubicBezTo>
                    <a:pt x="84" y="30"/>
                    <a:pt x="86" y="27"/>
                    <a:pt x="87" y="26"/>
                  </a:cubicBezTo>
                  <a:cubicBezTo>
                    <a:pt x="85" y="23"/>
                    <a:pt x="79" y="14"/>
                    <a:pt x="71" y="14"/>
                  </a:cubicBezTo>
                  <a:cubicBezTo>
                    <a:pt x="68" y="14"/>
                    <a:pt x="67" y="18"/>
                    <a:pt x="63" y="18"/>
                  </a:cubicBezTo>
                  <a:cubicBezTo>
                    <a:pt x="58" y="18"/>
                    <a:pt x="58" y="6"/>
                    <a:pt x="48" y="6"/>
                  </a:cubicBezTo>
                  <a:cubicBezTo>
                    <a:pt x="43" y="6"/>
                    <a:pt x="41" y="10"/>
                    <a:pt x="37" y="10"/>
                  </a:cubicBezTo>
                  <a:cubicBezTo>
                    <a:pt x="31" y="10"/>
                    <a:pt x="2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73" name="Freeform 153"/>
            <p:cNvSpPr>
              <a:spLocks/>
            </p:cNvSpPr>
            <p:nvPr/>
          </p:nvSpPr>
          <p:spPr bwMode="auto">
            <a:xfrm>
              <a:off x="-229" y="-514"/>
              <a:ext cx="61" cy="19"/>
            </a:xfrm>
            <a:custGeom>
              <a:avLst/>
              <a:gdLst>
                <a:gd name="T0" fmla="*/ 14 w 26"/>
                <a:gd name="T1" fmla="*/ 0 h 8"/>
                <a:gd name="T2" fmla="*/ 9 w 26"/>
                <a:gd name="T3" fmla="*/ 8 h 8"/>
                <a:gd name="T4" fmla="*/ 26 w 26"/>
                <a:gd name="T5" fmla="*/ 5 h 8"/>
                <a:gd name="T6" fmla="*/ 14 w 26"/>
                <a:gd name="T7" fmla="*/ 0 h 8"/>
              </a:gdLst>
              <a:ahLst/>
              <a:cxnLst>
                <a:cxn ang="0">
                  <a:pos x="T0" y="T1"/>
                </a:cxn>
                <a:cxn ang="0">
                  <a:pos x="T2" y="T3"/>
                </a:cxn>
                <a:cxn ang="0">
                  <a:pos x="T4" y="T5"/>
                </a:cxn>
                <a:cxn ang="0">
                  <a:pos x="T6" y="T7"/>
                </a:cxn>
              </a:cxnLst>
              <a:rect l="0" t="0" r="r" b="b"/>
              <a:pathLst>
                <a:path w="26" h="8">
                  <a:moveTo>
                    <a:pt x="14" y="0"/>
                  </a:moveTo>
                  <a:cubicBezTo>
                    <a:pt x="12" y="0"/>
                    <a:pt x="0" y="8"/>
                    <a:pt x="9" y="8"/>
                  </a:cubicBezTo>
                  <a:cubicBezTo>
                    <a:pt x="17" y="8"/>
                    <a:pt x="23" y="8"/>
                    <a:pt x="26" y="5"/>
                  </a:cubicBezTo>
                  <a:cubicBezTo>
                    <a:pt x="21" y="3"/>
                    <a:pt x="20"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74" name="Freeform 154"/>
            <p:cNvSpPr>
              <a:spLocks/>
            </p:cNvSpPr>
            <p:nvPr/>
          </p:nvSpPr>
          <p:spPr bwMode="auto">
            <a:xfrm>
              <a:off x="-2" y="-440"/>
              <a:ext cx="610" cy="189"/>
            </a:xfrm>
            <a:custGeom>
              <a:avLst/>
              <a:gdLst>
                <a:gd name="T0" fmla="*/ 16 w 258"/>
                <a:gd name="T1" fmla="*/ 0 h 80"/>
                <a:gd name="T2" fmla="*/ 0 w 258"/>
                <a:gd name="T3" fmla="*/ 8 h 80"/>
                <a:gd name="T4" fmla="*/ 38 w 258"/>
                <a:gd name="T5" fmla="*/ 26 h 80"/>
                <a:gd name="T6" fmla="*/ 48 w 258"/>
                <a:gd name="T7" fmla="*/ 21 h 80"/>
                <a:gd name="T8" fmla="*/ 69 w 258"/>
                <a:gd name="T9" fmla="*/ 48 h 80"/>
                <a:gd name="T10" fmla="*/ 63 w 258"/>
                <a:gd name="T11" fmla="*/ 56 h 80"/>
                <a:gd name="T12" fmla="*/ 101 w 258"/>
                <a:gd name="T13" fmla="*/ 80 h 80"/>
                <a:gd name="T14" fmla="*/ 116 w 258"/>
                <a:gd name="T15" fmla="*/ 71 h 80"/>
                <a:gd name="T16" fmla="*/ 122 w 258"/>
                <a:gd name="T17" fmla="*/ 71 h 80"/>
                <a:gd name="T18" fmla="*/ 139 w 258"/>
                <a:gd name="T19" fmla="*/ 80 h 80"/>
                <a:gd name="T20" fmla="*/ 149 w 258"/>
                <a:gd name="T21" fmla="*/ 79 h 80"/>
                <a:gd name="T22" fmla="*/ 191 w 258"/>
                <a:gd name="T23" fmla="*/ 79 h 80"/>
                <a:gd name="T24" fmla="*/ 204 w 258"/>
                <a:gd name="T25" fmla="*/ 72 h 80"/>
                <a:gd name="T26" fmla="*/ 215 w 258"/>
                <a:gd name="T27" fmla="*/ 80 h 80"/>
                <a:gd name="T28" fmla="*/ 258 w 258"/>
                <a:gd name="T29" fmla="*/ 62 h 80"/>
                <a:gd name="T30" fmla="*/ 256 w 258"/>
                <a:gd name="T31" fmla="*/ 62 h 80"/>
                <a:gd name="T32" fmla="*/ 252 w 258"/>
                <a:gd name="T33" fmla="*/ 61 h 80"/>
                <a:gd name="T34" fmla="*/ 254 w 258"/>
                <a:gd name="T35" fmla="*/ 56 h 80"/>
                <a:gd name="T36" fmla="*/ 258 w 258"/>
                <a:gd name="T37" fmla="*/ 55 h 80"/>
                <a:gd name="T38" fmla="*/ 216 w 258"/>
                <a:gd name="T39" fmla="*/ 41 h 80"/>
                <a:gd name="T40" fmla="*/ 150 w 258"/>
                <a:gd name="T41" fmla="*/ 54 h 80"/>
                <a:gd name="T42" fmla="*/ 114 w 258"/>
                <a:gd name="T43" fmla="*/ 48 h 80"/>
                <a:gd name="T44" fmla="*/ 109 w 258"/>
                <a:gd name="T45" fmla="*/ 50 h 80"/>
                <a:gd name="T46" fmla="*/ 105 w 258"/>
                <a:gd name="T47" fmla="*/ 45 h 80"/>
                <a:gd name="T48" fmla="*/ 109 w 258"/>
                <a:gd name="T49" fmla="*/ 42 h 80"/>
                <a:gd name="T50" fmla="*/ 85 w 258"/>
                <a:gd name="T51" fmla="*/ 30 h 80"/>
                <a:gd name="T52" fmla="*/ 106 w 258"/>
                <a:gd name="T53" fmla="*/ 30 h 80"/>
                <a:gd name="T54" fmla="*/ 82 w 258"/>
                <a:gd name="T55" fmla="*/ 14 h 80"/>
                <a:gd name="T56" fmla="*/ 72 w 258"/>
                <a:gd name="T57" fmla="*/ 14 h 80"/>
                <a:gd name="T58" fmla="*/ 62 w 258"/>
                <a:gd name="T59" fmla="*/ 18 h 80"/>
                <a:gd name="T60" fmla="*/ 16 w 258"/>
                <a:gd name="T6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8" h="80">
                  <a:moveTo>
                    <a:pt x="16" y="0"/>
                  </a:moveTo>
                  <a:cubicBezTo>
                    <a:pt x="9" y="0"/>
                    <a:pt x="0" y="0"/>
                    <a:pt x="0" y="8"/>
                  </a:cubicBezTo>
                  <a:cubicBezTo>
                    <a:pt x="0" y="13"/>
                    <a:pt x="32" y="26"/>
                    <a:pt x="38" y="26"/>
                  </a:cubicBezTo>
                  <a:cubicBezTo>
                    <a:pt x="42" y="26"/>
                    <a:pt x="45" y="24"/>
                    <a:pt x="48" y="21"/>
                  </a:cubicBezTo>
                  <a:cubicBezTo>
                    <a:pt x="57" y="30"/>
                    <a:pt x="60" y="39"/>
                    <a:pt x="69" y="48"/>
                  </a:cubicBezTo>
                  <a:cubicBezTo>
                    <a:pt x="67" y="49"/>
                    <a:pt x="63" y="53"/>
                    <a:pt x="63" y="56"/>
                  </a:cubicBezTo>
                  <a:cubicBezTo>
                    <a:pt x="63" y="67"/>
                    <a:pt x="89" y="80"/>
                    <a:pt x="101" y="80"/>
                  </a:cubicBezTo>
                  <a:cubicBezTo>
                    <a:pt x="106" y="80"/>
                    <a:pt x="114" y="74"/>
                    <a:pt x="116" y="71"/>
                  </a:cubicBezTo>
                  <a:cubicBezTo>
                    <a:pt x="122" y="71"/>
                    <a:pt x="122" y="71"/>
                    <a:pt x="122" y="71"/>
                  </a:cubicBezTo>
                  <a:cubicBezTo>
                    <a:pt x="121" y="78"/>
                    <a:pt x="130" y="80"/>
                    <a:pt x="139" y="80"/>
                  </a:cubicBezTo>
                  <a:cubicBezTo>
                    <a:pt x="142" y="80"/>
                    <a:pt x="146" y="80"/>
                    <a:pt x="149" y="79"/>
                  </a:cubicBezTo>
                  <a:cubicBezTo>
                    <a:pt x="191" y="79"/>
                    <a:pt x="191" y="79"/>
                    <a:pt x="191" y="79"/>
                  </a:cubicBezTo>
                  <a:cubicBezTo>
                    <a:pt x="196" y="76"/>
                    <a:pt x="197" y="73"/>
                    <a:pt x="204" y="72"/>
                  </a:cubicBezTo>
                  <a:cubicBezTo>
                    <a:pt x="205" y="76"/>
                    <a:pt x="208" y="80"/>
                    <a:pt x="215" y="80"/>
                  </a:cubicBezTo>
                  <a:cubicBezTo>
                    <a:pt x="233" y="80"/>
                    <a:pt x="257" y="80"/>
                    <a:pt x="258" y="62"/>
                  </a:cubicBezTo>
                  <a:cubicBezTo>
                    <a:pt x="258" y="62"/>
                    <a:pt x="258" y="62"/>
                    <a:pt x="256" y="62"/>
                  </a:cubicBezTo>
                  <a:cubicBezTo>
                    <a:pt x="255" y="62"/>
                    <a:pt x="253" y="62"/>
                    <a:pt x="252" y="61"/>
                  </a:cubicBezTo>
                  <a:cubicBezTo>
                    <a:pt x="252" y="59"/>
                    <a:pt x="253" y="58"/>
                    <a:pt x="254" y="56"/>
                  </a:cubicBezTo>
                  <a:cubicBezTo>
                    <a:pt x="256" y="56"/>
                    <a:pt x="258" y="56"/>
                    <a:pt x="258" y="55"/>
                  </a:cubicBezTo>
                  <a:cubicBezTo>
                    <a:pt x="251" y="42"/>
                    <a:pt x="237" y="41"/>
                    <a:pt x="216" y="41"/>
                  </a:cubicBezTo>
                  <a:cubicBezTo>
                    <a:pt x="189" y="41"/>
                    <a:pt x="179" y="54"/>
                    <a:pt x="150" y="54"/>
                  </a:cubicBezTo>
                  <a:cubicBezTo>
                    <a:pt x="137" y="54"/>
                    <a:pt x="126" y="51"/>
                    <a:pt x="114" y="48"/>
                  </a:cubicBezTo>
                  <a:cubicBezTo>
                    <a:pt x="113" y="48"/>
                    <a:pt x="110" y="50"/>
                    <a:pt x="109" y="50"/>
                  </a:cubicBezTo>
                  <a:cubicBezTo>
                    <a:pt x="107" y="50"/>
                    <a:pt x="105" y="48"/>
                    <a:pt x="105" y="45"/>
                  </a:cubicBezTo>
                  <a:cubicBezTo>
                    <a:pt x="105" y="43"/>
                    <a:pt x="108" y="43"/>
                    <a:pt x="109" y="42"/>
                  </a:cubicBezTo>
                  <a:cubicBezTo>
                    <a:pt x="102" y="36"/>
                    <a:pt x="88" y="44"/>
                    <a:pt x="85" y="30"/>
                  </a:cubicBezTo>
                  <a:cubicBezTo>
                    <a:pt x="106" y="30"/>
                    <a:pt x="106" y="30"/>
                    <a:pt x="106" y="30"/>
                  </a:cubicBezTo>
                  <a:cubicBezTo>
                    <a:pt x="102" y="23"/>
                    <a:pt x="77" y="26"/>
                    <a:pt x="82" y="14"/>
                  </a:cubicBezTo>
                  <a:cubicBezTo>
                    <a:pt x="82" y="14"/>
                    <a:pt x="76" y="14"/>
                    <a:pt x="72" y="14"/>
                  </a:cubicBezTo>
                  <a:cubicBezTo>
                    <a:pt x="70" y="17"/>
                    <a:pt x="67" y="18"/>
                    <a:pt x="62" y="18"/>
                  </a:cubicBezTo>
                  <a:cubicBezTo>
                    <a:pt x="44" y="18"/>
                    <a:pt x="39"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75" name="Freeform 155"/>
            <p:cNvSpPr>
              <a:spLocks/>
            </p:cNvSpPr>
            <p:nvPr/>
          </p:nvSpPr>
          <p:spPr bwMode="auto">
            <a:xfrm>
              <a:off x="5" y="-339"/>
              <a:ext cx="106" cy="83"/>
            </a:xfrm>
            <a:custGeom>
              <a:avLst/>
              <a:gdLst>
                <a:gd name="T0" fmla="*/ 23 w 45"/>
                <a:gd name="T1" fmla="*/ 0 h 35"/>
                <a:gd name="T2" fmla="*/ 7 w 45"/>
                <a:gd name="T3" fmla="*/ 12 h 35"/>
                <a:gd name="T4" fmla="*/ 0 w 45"/>
                <a:gd name="T5" fmla="*/ 20 h 35"/>
                <a:gd name="T6" fmla="*/ 35 w 45"/>
                <a:gd name="T7" fmla="*/ 35 h 35"/>
                <a:gd name="T8" fmla="*/ 45 w 45"/>
                <a:gd name="T9" fmla="*/ 18 h 35"/>
                <a:gd name="T10" fmla="*/ 23 w 45"/>
                <a:gd name="T11" fmla="*/ 0 h 35"/>
              </a:gdLst>
              <a:ahLst/>
              <a:cxnLst>
                <a:cxn ang="0">
                  <a:pos x="T0" y="T1"/>
                </a:cxn>
                <a:cxn ang="0">
                  <a:pos x="T2" y="T3"/>
                </a:cxn>
                <a:cxn ang="0">
                  <a:pos x="T4" y="T5"/>
                </a:cxn>
                <a:cxn ang="0">
                  <a:pos x="T6" y="T7"/>
                </a:cxn>
                <a:cxn ang="0">
                  <a:pos x="T8" y="T9"/>
                </a:cxn>
                <a:cxn ang="0">
                  <a:pos x="T10" y="T11"/>
                </a:cxn>
              </a:cxnLst>
              <a:rect l="0" t="0" r="r" b="b"/>
              <a:pathLst>
                <a:path w="45" h="35">
                  <a:moveTo>
                    <a:pt x="23" y="0"/>
                  </a:moveTo>
                  <a:cubicBezTo>
                    <a:pt x="11" y="0"/>
                    <a:pt x="13" y="12"/>
                    <a:pt x="7" y="12"/>
                  </a:cubicBezTo>
                  <a:cubicBezTo>
                    <a:pt x="6" y="12"/>
                    <a:pt x="0" y="15"/>
                    <a:pt x="0" y="20"/>
                  </a:cubicBezTo>
                  <a:cubicBezTo>
                    <a:pt x="0" y="20"/>
                    <a:pt x="31" y="35"/>
                    <a:pt x="35" y="35"/>
                  </a:cubicBezTo>
                  <a:cubicBezTo>
                    <a:pt x="42" y="35"/>
                    <a:pt x="45" y="27"/>
                    <a:pt x="45" y="18"/>
                  </a:cubicBezTo>
                  <a:cubicBezTo>
                    <a:pt x="45" y="11"/>
                    <a:pt x="33"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76" name="Freeform 156"/>
            <p:cNvSpPr>
              <a:spLocks/>
            </p:cNvSpPr>
            <p:nvPr/>
          </p:nvSpPr>
          <p:spPr bwMode="auto">
            <a:xfrm>
              <a:off x="19" y="-495"/>
              <a:ext cx="97" cy="29"/>
            </a:xfrm>
            <a:custGeom>
              <a:avLst/>
              <a:gdLst>
                <a:gd name="T0" fmla="*/ 41 w 41"/>
                <a:gd name="T1" fmla="*/ 0 h 12"/>
                <a:gd name="T2" fmla="*/ 38 w 41"/>
                <a:gd name="T3" fmla="*/ 1 h 12"/>
                <a:gd name="T4" fmla="*/ 34 w 41"/>
                <a:gd name="T5" fmla="*/ 0 h 12"/>
                <a:gd name="T6" fmla="*/ 0 w 41"/>
                <a:gd name="T7" fmla="*/ 7 h 12"/>
                <a:gd name="T8" fmla="*/ 33 w 41"/>
                <a:gd name="T9" fmla="*/ 12 h 12"/>
                <a:gd name="T10" fmla="*/ 41 w 41"/>
                <a:gd name="T11" fmla="*/ 7 h 12"/>
                <a:gd name="T12" fmla="*/ 41 w 4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1" h="12">
                  <a:moveTo>
                    <a:pt x="41" y="0"/>
                  </a:moveTo>
                  <a:cubicBezTo>
                    <a:pt x="39" y="1"/>
                    <a:pt x="38" y="1"/>
                    <a:pt x="38" y="1"/>
                  </a:cubicBezTo>
                  <a:cubicBezTo>
                    <a:pt x="37" y="1"/>
                    <a:pt x="38" y="0"/>
                    <a:pt x="34" y="0"/>
                  </a:cubicBezTo>
                  <a:cubicBezTo>
                    <a:pt x="24" y="0"/>
                    <a:pt x="5" y="1"/>
                    <a:pt x="0" y="7"/>
                  </a:cubicBezTo>
                  <a:cubicBezTo>
                    <a:pt x="0" y="7"/>
                    <a:pt x="30" y="12"/>
                    <a:pt x="33" y="12"/>
                  </a:cubicBezTo>
                  <a:cubicBezTo>
                    <a:pt x="38" y="12"/>
                    <a:pt x="41" y="10"/>
                    <a:pt x="41" y="7"/>
                  </a:cubicBezTo>
                  <a:cubicBezTo>
                    <a:pt x="41" y="6"/>
                    <a:pt x="41" y="4"/>
                    <a:pt x="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77" name="Freeform 157"/>
            <p:cNvSpPr>
              <a:spLocks/>
            </p:cNvSpPr>
            <p:nvPr/>
          </p:nvSpPr>
          <p:spPr bwMode="auto">
            <a:xfrm>
              <a:off x="-57" y="-587"/>
              <a:ext cx="116" cy="87"/>
            </a:xfrm>
            <a:custGeom>
              <a:avLst/>
              <a:gdLst>
                <a:gd name="T0" fmla="*/ 12 w 49"/>
                <a:gd name="T1" fmla="*/ 0 h 37"/>
                <a:gd name="T2" fmla="*/ 0 w 49"/>
                <a:gd name="T3" fmla="*/ 8 h 37"/>
                <a:gd name="T4" fmla="*/ 17 w 49"/>
                <a:gd name="T5" fmla="*/ 28 h 37"/>
                <a:gd name="T6" fmla="*/ 12 w 49"/>
                <a:gd name="T7" fmla="*/ 33 h 37"/>
                <a:gd name="T8" fmla="*/ 22 w 49"/>
                <a:gd name="T9" fmla="*/ 37 h 37"/>
                <a:gd name="T10" fmla="*/ 49 w 49"/>
                <a:gd name="T11" fmla="*/ 33 h 37"/>
                <a:gd name="T12" fmla="*/ 49 w 49"/>
                <a:gd name="T13" fmla="*/ 20 h 37"/>
                <a:gd name="T14" fmla="*/ 31 w 49"/>
                <a:gd name="T15" fmla="*/ 8 h 37"/>
                <a:gd name="T16" fmla="*/ 12 w 49"/>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7">
                  <a:moveTo>
                    <a:pt x="12" y="0"/>
                  </a:moveTo>
                  <a:cubicBezTo>
                    <a:pt x="7" y="0"/>
                    <a:pt x="0" y="2"/>
                    <a:pt x="0" y="8"/>
                  </a:cubicBezTo>
                  <a:cubicBezTo>
                    <a:pt x="0" y="18"/>
                    <a:pt x="11" y="21"/>
                    <a:pt x="17" y="28"/>
                  </a:cubicBezTo>
                  <a:cubicBezTo>
                    <a:pt x="16" y="28"/>
                    <a:pt x="12" y="30"/>
                    <a:pt x="12" y="33"/>
                  </a:cubicBezTo>
                  <a:cubicBezTo>
                    <a:pt x="12" y="36"/>
                    <a:pt x="16" y="37"/>
                    <a:pt x="22" y="37"/>
                  </a:cubicBezTo>
                  <a:cubicBezTo>
                    <a:pt x="29" y="37"/>
                    <a:pt x="39" y="35"/>
                    <a:pt x="49" y="33"/>
                  </a:cubicBezTo>
                  <a:cubicBezTo>
                    <a:pt x="48" y="27"/>
                    <a:pt x="49" y="23"/>
                    <a:pt x="49" y="20"/>
                  </a:cubicBezTo>
                  <a:cubicBezTo>
                    <a:pt x="49" y="9"/>
                    <a:pt x="31" y="20"/>
                    <a:pt x="31" y="8"/>
                  </a:cubicBezTo>
                  <a:cubicBezTo>
                    <a:pt x="25" y="8"/>
                    <a:pt x="14" y="4"/>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78" name="Freeform 158"/>
            <p:cNvSpPr>
              <a:spLocks/>
            </p:cNvSpPr>
            <p:nvPr/>
          </p:nvSpPr>
          <p:spPr bwMode="auto">
            <a:xfrm>
              <a:off x="-99" y="-672"/>
              <a:ext cx="42" cy="26"/>
            </a:xfrm>
            <a:custGeom>
              <a:avLst/>
              <a:gdLst>
                <a:gd name="T0" fmla="*/ 7 w 18"/>
                <a:gd name="T1" fmla="*/ 0 h 11"/>
                <a:gd name="T2" fmla="*/ 0 w 18"/>
                <a:gd name="T3" fmla="*/ 0 h 11"/>
                <a:gd name="T4" fmla="*/ 9 w 18"/>
                <a:gd name="T5" fmla="*/ 11 h 11"/>
                <a:gd name="T6" fmla="*/ 18 w 18"/>
                <a:gd name="T7" fmla="*/ 11 h 11"/>
                <a:gd name="T8" fmla="*/ 18 w 18"/>
                <a:gd name="T9" fmla="*/ 0 h 11"/>
                <a:gd name="T10" fmla="*/ 7 w 18"/>
                <a:gd name="T11" fmla="*/ 0 h 11"/>
              </a:gdLst>
              <a:ahLst/>
              <a:cxnLst>
                <a:cxn ang="0">
                  <a:pos x="T0" y="T1"/>
                </a:cxn>
                <a:cxn ang="0">
                  <a:pos x="T2" y="T3"/>
                </a:cxn>
                <a:cxn ang="0">
                  <a:pos x="T4" y="T5"/>
                </a:cxn>
                <a:cxn ang="0">
                  <a:pos x="T6" y="T7"/>
                </a:cxn>
                <a:cxn ang="0">
                  <a:pos x="T8" y="T9"/>
                </a:cxn>
                <a:cxn ang="0">
                  <a:pos x="T10" y="T11"/>
                </a:cxn>
              </a:cxnLst>
              <a:rect l="0" t="0" r="r" b="b"/>
              <a:pathLst>
                <a:path w="18" h="11">
                  <a:moveTo>
                    <a:pt x="7" y="0"/>
                  </a:moveTo>
                  <a:cubicBezTo>
                    <a:pt x="4" y="0"/>
                    <a:pt x="2" y="0"/>
                    <a:pt x="0" y="0"/>
                  </a:cubicBezTo>
                  <a:cubicBezTo>
                    <a:pt x="0" y="7"/>
                    <a:pt x="6" y="8"/>
                    <a:pt x="9" y="11"/>
                  </a:cubicBezTo>
                  <a:cubicBezTo>
                    <a:pt x="18" y="11"/>
                    <a:pt x="18" y="11"/>
                    <a:pt x="18" y="11"/>
                  </a:cubicBezTo>
                  <a:cubicBezTo>
                    <a:pt x="18" y="0"/>
                    <a:pt x="18" y="0"/>
                    <a:pt x="18" y="0"/>
                  </a:cubicBezTo>
                  <a:cubicBezTo>
                    <a:pt x="16" y="0"/>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79" name="Freeform 159"/>
            <p:cNvSpPr>
              <a:spLocks/>
            </p:cNvSpPr>
            <p:nvPr/>
          </p:nvSpPr>
          <p:spPr bwMode="auto">
            <a:xfrm>
              <a:off x="24" y="-783"/>
              <a:ext cx="390" cy="262"/>
            </a:xfrm>
            <a:custGeom>
              <a:avLst/>
              <a:gdLst>
                <a:gd name="T0" fmla="*/ 29 w 165"/>
                <a:gd name="T1" fmla="*/ 0 h 111"/>
                <a:gd name="T2" fmla="*/ 45 w 165"/>
                <a:gd name="T3" fmla="*/ 11 h 111"/>
                <a:gd name="T4" fmla="*/ 36 w 165"/>
                <a:gd name="T5" fmla="*/ 11 h 111"/>
                <a:gd name="T6" fmla="*/ 31 w 165"/>
                <a:gd name="T7" fmla="*/ 11 h 111"/>
                <a:gd name="T8" fmla="*/ 16 w 165"/>
                <a:gd name="T9" fmla="*/ 16 h 111"/>
                <a:gd name="T10" fmla="*/ 23 w 165"/>
                <a:gd name="T11" fmla="*/ 25 h 111"/>
                <a:gd name="T12" fmla="*/ 32 w 165"/>
                <a:gd name="T13" fmla="*/ 23 h 111"/>
                <a:gd name="T14" fmla="*/ 38 w 165"/>
                <a:gd name="T15" fmla="*/ 25 h 111"/>
                <a:gd name="T16" fmla="*/ 32 w 165"/>
                <a:gd name="T17" fmla="*/ 30 h 111"/>
                <a:gd name="T18" fmla="*/ 18 w 165"/>
                <a:gd name="T19" fmla="*/ 26 h 111"/>
                <a:gd name="T20" fmla="*/ 15 w 165"/>
                <a:gd name="T21" fmla="*/ 26 h 111"/>
                <a:gd name="T22" fmla="*/ 6 w 165"/>
                <a:gd name="T23" fmla="*/ 31 h 111"/>
                <a:gd name="T24" fmla="*/ 29 w 165"/>
                <a:gd name="T25" fmla="*/ 43 h 111"/>
                <a:gd name="T26" fmla="*/ 24 w 165"/>
                <a:gd name="T27" fmla="*/ 47 h 111"/>
                <a:gd name="T28" fmla="*/ 8 w 165"/>
                <a:gd name="T29" fmla="*/ 42 h 111"/>
                <a:gd name="T30" fmla="*/ 0 w 165"/>
                <a:gd name="T31" fmla="*/ 42 h 111"/>
                <a:gd name="T32" fmla="*/ 31 w 165"/>
                <a:gd name="T33" fmla="*/ 59 h 111"/>
                <a:gd name="T34" fmla="*/ 19 w 165"/>
                <a:gd name="T35" fmla="*/ 66 h 111"/>
                <a:gd name="T36" fmla="*/ 23 w 165"/>
                <a:gd name="T37" fmla="*/ 71 h 111"/>
                <a:gd name="T38" fmla="*/ 34 w 165"/>
                <a:gd name="T39" fmla="*/ 67 h 111"/>
                <a:gd name="T40" fmla="*/ 42 w 165"/>
                <a:gd name="T41" fmla="*/ 74 h 111"/>
                <a:gd name="T42" fmla="*/ 57 w 165"/>
                <a:gd name="T43" fmla="*/ 69 h 111"/>
                <a:gd name="T44" fmla="*/ 79 w 165"/>
                <a:gd name="T45" fmla="*/ 74 h 111"/>
                <a:gd name="T46" fmla="*/ 39 w 165"/>
                <a:gd name="T47" fmla="*/ 84 h 111"/>
                <a:gd name="T48" fmla="*/ 63 w 165"/>
                <a:gd name="T49" fmla="*/ 97 h 111"/>
                <a:gd name="T50" fmla="*/ 56 w 165"/>
                <a:gd name="T51" fmla="*/ 101 h 111"/>
                <a:gd name="T52" fmla="*/ 77 w 165"/>
                <a:gd name="T53" fmla="*/ 111 h 111"/>
                <a:gd name="T54" fmla="*/ 90 w 165"/>
                <a:gd name="T55" fmla="*/ 99 h 111"/>
                <a:gd name="T56" fmla="*/ 108 w 165"/>
                <a:gd name="T57" fmla="*/ 108 h 111"/>
                <a:gd name="T58" fmla="*/ 109 w 165"/>
                <a:gd name="T59" fmla="*/ 108 h 111"/>
                <a:gd name="T60" fmla="*/ 109 w 165"/>
                <a:gd name="T61" fmla="*/ 101 h 111"/>
                <a:gd name="T62" fmla="*/ 118 w 165"/>
                <a:gd name="T63" fmla="*/ 101 h 111"/>
                <a:gd name="T64" fmla="*/ 111 w 165"/>
                <a:gd name="T65" fmla="*/ 91 h 111"/>
                <a:gd name="T66" fmla="*/ 118 w 165"/>
                <a:gd name="T67" fmla="*/ 83 h 111"/>
                <a:gd name="T68" fmla="*/ 126 w 165"/>
                <a:gd name="T69" fmla="*/ 93 h 111"/>
                <a:gd name="T70" fmla="*/ 151 w 165"/>
                <a:gd name="T71" fmla="*/ 76 h 111"/>
                <a:gd name="T72" fmla="*/ 163 w 165"/>
                <a:gd name="T73" fmla="*/ 74 h 111"/>
                <a:gd name="T74" fmla="*/ 164 w 165"/>
                <a:gd name="T75" fmla="*/ 66 h 111"/>
                <a:gd name="T76" fmla="*/ 138 w 165"/>
                <a:gd name="T77" fmla="*/ 59 h 111"/>
                <a:gd name="T78" fmla="*/ 131 w 165"/>
                <a:gd name="T79" fmla="*/ 61 h 111"/>
                <a:gd name="T80" fmla="*/ 129 w 165"/>
                <a:gd name="T81" fmla="*/ 59 h 111"/>
                <a:gd name="T82" fmla="*/ 132 w 165"/>
                <a:gd name="T83" fmla="*/ 51 h 111"/>
                <a:gd name="T84" fmla="*/ 126 w 165"/>
                <a:gd name="T85" fmla="*/ 43 h 111"/>
                <a:gd name="T86" fmla="*/ 119 w 165"/>
                <a:gd name="T87" fmla="*/ 34 h 111"/>
                <a:gd name="T88" fmla="*/ 114 w 165"/>
                <a:gd name="T89" fmla="*/ 34 h 111"/>
                <a:gd name="T90" fmla="*/ 117 w 165"/>
                <a:gd name="T91" fmla="*/ 38 h 111"/>
                <a:gd name="T92" fmla="*/ 117 w 165"/>
                <a:gd name="T93" fmla="*/ 45 h 111"/>
                <a:gd name="T94" fmla="*/ 110 w 165"/>
                <a:gd name="T95" fmla="*/ 45 h 111"/>
                <a:gd name="T96" fmla="*/ 101 w 165"/>
                <a:gd name="T97" fmla="*/ 30 h 111"/>
                <a:gd name="T98" fmla="*/ 95 w 165"/>
                <a:gd name="T99" fmla="*/ 29 h 111"/>
                <a:gd name="T100" fmla="*/ 90 w 165"/>
                <a:gd name="T101" fmla="*/ 29 h 111"/>
                <a:gd name="T102" fmla="*/ 85 w 165"/>
                <a:gd name="T103" fmla="*/ 30 h 111"/>
                <a:gd name="T104" fmla="*/ 80 w 165"/>
                <a:gd name="T105" fmla="*/ 29 h 111"/>
                <a:gd name="T106" fmla="*/ 63 w 165"/>
                <a:gd name="T107" fmla="*/ 6 h 111"/>
                <a:gd name="T108" fmla="*/ 29 w 165"/>
                <a:gd name="T10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5" h="111">
                  <a:moveTo>
                    <a:pt x="29" y="0"/>
                  </a:moveTo>
                  <a:cubicBezTo>
                    <a:pt x="30" y="8"/>
                    <a:pt x="39" y="8"/>
                    <a:pt x="45" y="11"/>
                  </a:cubicBezTo>
                  <a:cubicBezTo>
                    <a:pt x="36" y="11"/>
                    <a:pt x="36" y="11"/>
                    <a:pt x="36" y="11"/>
                  </a:cubicBezTo>
                  <a:cubicBezTo>
                    <a:pt x="34" y="11"/>
                    <a:pt x="32" y="11"/>
                    <a:pt x="31" y="11"/>
                  </a:cubicBezTo>
                  <a:cubicBezTo>
                    <a:pt x="25" y="11"/>
                    <a:pt x="21" y="13"/>
                    <a:pt x="16" y="16"/>
                  </a:cubicBezTo>
                  <a:cubicBezTo>
                    <a:pt x="16" y="17"/>
                    <a:pt x="21" y="25"/>
                    <a:pt x="23" y="25"/>
                  </a:cubicBezTo>
                  <a:cubicBezTo>
                    <a:pt x="25" y="25"/>
                    <a:pt x="29" y="23"/>
                    <a:pt x="32" y="23"/>
                  </a:cubicBezTo>
                  <a:cubicBezTo>
                    <a:pt x="34" y="23"/>
                    <a:pt x="36" y="24"/>
                    <a:pt x="38" y="25"/>
                  </a:cubicBezTo>
                  <a:cubicBezTo>
                    <a:pt x="36" y="26"/>
                    <a:pt x="35" y="30"/>
                    <a:pt x="32" y="30"/>
                  </a:cubicBezTo>
                  <a:cubicBezTo>
                    <a:pt x="28" y="30"/>
                    <a:pt x="25" y="26"/>
                    <a:pt x="18" y="26"/>
                  </a:cubicBezTo>
                  <a:cubicBezTo>
                    <a:pt x="17" y="26"/>
                    <a:pt x="16" y="26"/>
                    <a:pt x="15" y="26"/>
                  </a:cubicBezTo>
                  <a:cubicBezTo>
                    <a:pt x="11" y="26"/>
                    <a:pt x="6" y="27"/>
                    <a:pt x="6" y="31"/>
                  </a:cubicBezTo>
                  <a:cubicBezTo>
                    <a:pt x="6" y="37"/>
                    <a:pt x="22" y="41"/>
                    <a:pt x="29" y="43"/>
                  </a:cubicBezTo>
                  <a:cubicBezTo>
                    <a:pt x="29" y="43"/>
                    <a:pt x="26" y="47"/>
                    <a:pt x="24" y="47"/>
                  </a:cubicBezTo>
                  <a:cubicBezTo>
                    <a:pt x="19" y="47"/>
                    <a:pt x="11" y="44"/>
                    <a:pt x="8" y="42"/>
                  </a:cubicBezTo>
                  <a:cubicBezTo>
                    <a:pt x="0" y="42"/>
                    <a:pt x="0" y="42"/>
                    <a:pt x="0" y="42"/>
                  </a:cubicBezTo>
                  <a:cubicBezTo>
                    <a:pt x="2" y="57"/>
                    <a:pt x="13" y="59"/>
                    <a:pt x="31" y="59"/>
                  </a:cubicBezTo>
                  <a:cubicBezTo>
                    <a:pt x="28" y="63"/>
                    <a:pt x="24" y="64"/>
                    <a:pt x="19" y="66"/>
                  </a:cubicBezTo>
                  <a:cubicBezTo>
                    <a:pt x="19" y="69"/>
                    <a:pt x="19" y="71"/>
                    <a:pt x="23" y="71"/>
                  </a:cubicBezTo>
                  <a:cubicBezTo>
                    <a:pt x="27" y="71"/>
                    <a:pt x="29" y="69"/>
                    <a:pt x="34" y="67"/>
                  </a:cubicBezTo>
                  <a:cubicBezTo>
                    <a:pt x="36" y="70"/>
                    <a:pt x="36" y="74"/>
                    <a:pt x="42" y="74"/>
                  </a:cubicBezTo>
                  <a:cubicBezTo>
                    <a:pt x="48" y="74"/>
                    <a:pt x="49" y="69"/>
                    <a:pt x="57" y="69"/>
                  </a:cubicBezTo>
                  <a:cubicBezTo>
                    <a:pt x="65" y="69"/>
                    <a:pt x="71" y="72"/>
                    <a:pt x="79" y="74"/>
                  </a:cubicBezTo>
                  <a:cubicBezTo>
                    <a:pt x="72" y="75"/>
                    <a:pt x="39" y="74"/>
                    <a:pt x="39" y="84"/>
                  </a:cubicBezTo>
                  <a:cubicBezTo>
                    <a:pt x="39" y="92"/>
                    <a:pt x="54" y="97"/>
                    <a:pt x="63" y="97"/>
                  </a:cubicBezTo>
                  <a:cubicBezTo>
                    <a:pt x="61" y="99"/>
                    <a:pt x="59" y="101"/>
                    <a:pt x="56" y="101"/>
                  </a:cubicBezTo>
                  <a:cubicBezTo>
                    <a:pt x="57" y="109"/>
                    <a:pt x="68" y="111"/>
                    <a:pt x="77" y="111"/>
                  </a:cubicBezTo>
                  <a:cubicBezTo>
                    <a:pt x="85" y="111"/>
                    <a:pt x="90" y="108"/>
                    <a:pt x="90" y="99"/>
                  </a:cubicBezTo>
                  <a:cubicBezTo>
                    <a:pt x="94" y="102"/>
                    <a:pt x="103" y="108"/>
                    <a:pt x="108" y="108"/>
                  </a:cubicBezTo>
                  <a:cubicBezTo>
                    <a:pt x="108" y="108"/>
                    <a:pt x="108" y="108"/>
                    <a:pt x="109" y="108"/>
                  </a:cubicBezTo>
                  <a:cubicBezTo>
                    <a:pt x="109" y="101"/>
                    <a:pt x="109" y="101"/>
                    <a:pt x="109" y="101"/>
                  </a:cubicBezTo>
                  <a:cubicBezTo>
                    <a:pt x="118" y="101"/>
                    <a:pt x="118" y="101"/>
                    <a:pt x="118" y="101"/>
                  </a:cubicBezTo>
                  <a:cubicBezTo>
                    <a:pt x="117" y="97"/>
                    <a:pt x="114" y="96"/>
                    <a:pt x="111" y="91"/>
                  </a:cubicBezTo>
                  <a:cubicBezTo>
                    <a:pt x="114" y="88"/>
                    <a:pt x="115" y="85"/>
                    <a:pt x="118" y="83"/>
                  </a:cubicBezTo>
                  <a:cubicBezTo>
                    <a:pt x="119" y="89"/>
                    <a:pt x="119" y="93"/>
                    <a:pt x="126" y="93"/>
                  </a:cubicBezTo>
                  <a:cubicBezTo>
                    <a:pt x="133" y="93"/>
                    <a:pt x="140" y="77"/>
                    <a:pt x="151" y="76"/>
                  </a:cubicBezTo>
                  <a:cubicBezTo>
                    <a:pt x="155" y="76"/>
                    <a:pt x="161" y="77"/>
                    <a:pt x="163" y="74"/>
                  </a:cubicBezTo>
                  <a:cubicBezTo>
                    <a:pt x="165" y="72"/>
                    <a:pt x="164" y="69"/>
                    <a:pt x="164" y="66"/>
                  </a:cubicBezTo>
                  <a:cubicBezTo>
                    <a:pt x="157" y="65"/>
                    <a:pt x="143" y="59"/>
                    <a:pt x="138" y="59"/>
                  </a:cubicBezTo>
                  <a:cubicBezTo>
                    <a:pt x="137" y="59"/>
                    <a:pt x="133" y="61"/>
                    <a:pt x="131" y="61"/>
                  </a:cubicBezTo>
                  <a:cubicBezTo>
                    <a:pt x="130" y="61"/>
                    <a:pt x="129" y="61"/>
                    <a:pt x="129" y="59"/>
                  </a:cubicBezTo>
                  <a:cubicBezTo>
                    <a:pt x="129" y="56"/>
                    <a:pt x="132" y="55"/>
                    <a:pt x="132" y="51"/>
                  </a:cubicBezTo>
                  <a:cubicBezTo>
                    <a:pt x="132" y="47"/>
                    <a:pt x="126" y="47"/>
                    <a:pt x="126" y="43"/>
                  </a:cubicBezTo>
                  <a:cubicBezTo>
                    <a:pt x="126" y="37"/>
                    <a:pt x="127" y="34"/>
                    <a:pt x="119" y="34"/>
                  </a:cubicBezTo>
                  <a:cubicBezTo>
                    <a:pt x="118" y="34"/>
                    <a:pt x="115" y="34"/>
                    <a:pt x="114" y="34"/>
                  </a:cubicBezTo>
                  <a:cubicBezTo>
                    <a:pt x="117" y="38"/>
                    <a:pt x="117" y="38"/>
                    <a:pt x="117" y="38"/>
                  </a:cubicBezTo>
                  <a:cubicBezTo>
                    <a:pt x="117" y="45"/>
                    <a:pt x="117" y="45"/>
                    <a:pt x="117" y="45"/>
                  </a:cubicBezTo>
                  <a:cubicBezTo>
                    <a:pt x="110" y="45"/>
                    <a:pt x="110" y="45"/>
                    <a:pt x="110" y="45"/>
                  </a:cubicBezTo>
                  <a:cubicBezTo>
                    <a:pt x="105" y="40"/>
                    <a:pt x="109" y="33"/>
                    <a:pt x="101" y="30"/>
                  </a:cubicBezTo>
                  <a:cubicBezTo>
                    <a:pt x="99" y="29"/>
                    <a:pt x="97" y="29"/>
                    <a:pt x="95" y="29"/>
                  </a:cubicBezTo>
                  <a:cubicBezTo>
                    <a:pt x="93" y="29"/>
                    <a:pt x="92" y="29"/>
                    <a:pt x="90" y="29"/>
                  </a:cubicBezTo>
                  <a:cubicBezTo>
                    <a:pt x="88" y="30"/>
                    <a:pt x="87" y="30"/>
                    <a:pt x="85" y="30"/>
                  </a:cubicBezTo>
                  <a:cubicBezTo>
                    <a:pt x="83" y="30"/>
                    <a:pt x="82" y="30"/>
                    <a:pt x="80" y="29"/>
                  </a:cubicBezTo>
                  <a:cubicBezTo>
                    <a:pt x="71" y="26"/>
                    <a:pt x="73" y="10"/>
                    <a:pt x="63" y="6"/>
                  </a:cubicBezTo>
                  <a:cubicBezTo>
                    <a:pt x="53" y="2"/>
                    <a:pt x="43" y="1"/>
                    <a:pt x="2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80" name="Freeform 160"/>
            <p:cNvSpPr>
              <a:spLocks/>
            </p:cNvSpPr>
            <p:nvPr/>
          </p:nvSpPr>
          <p:spPr bwMode="auto">
            <a:xfrm>
              <a:off x="336" y="305"/>
              <a:ext cx="255" cy="160"/>
            </a:xfrm>
            <a:custGeom>
              <a:avLst/>
              <a:gdLst>
                <a:gd name="T0" fmla="*/ 31 w 108"/>
                <a:gd name="T1" fmla="*/ 0 h 68"/>
                <a:gd name="T2" fmla="*/ 14 w 108"/>
                <a:gd name="T3" fmla="*/ 32 h 68"/>
                <a:gd name="T4" fmla="*/ 14 w 108"/>
                <a:gd name="T5" fmla="*/ 40 h 68"/>
                <a:gd name="T6" fmla="*/ 8 w 108"/>
                <a:gd name="T7" fmla="*/ 47 h 68"/>
                <a:gd name="T8" fmla="*/ 0 w 108"/>
                <a:gd name="T9" fmla="*/ 57 h 68"/>
                <a:gd name="T10" fmla="*/ 13 w 108"/>
                <a:gd name="T11" fmla="*/ 56 h 68"/>
                <a:gd name="T12" fmla="*/ 23 w 108"/>
                <a:gd name="T13" fmla="*/ 57 h 68"/>
                <a:gd name="T14" fmla="*/ 27 w 108"/>
                <a:gd name="T15" fmla="*/ 68 h 68"/>
                <a:gd name="T16" fmla="*/ 31 w 108"/>
                <a:gd name="T17" fmla="*/ 64 h 68"/>
                <a:gd name="T18" fmla="*/ 34 w 108"/>
                <a:gd name="T19" fmla="*/ 64 h 68"/>
                <a:gd name="T20" fmla="*/ 56 w 108"/>
                <a:gd name="T21" fmla="*/ 44 h 68"/>
                <a:gd name="T22" fmla="*/ 76 w 108"/>
                <a:gd name="T23" fmla="*/ 57 h 68"/>
                <a:gd name="T24" fmla="*/ 90 w 108"/>
                <a:gd name="T25" fmla="*/ 57 h 68"/>
                <a:gd name="T26" fmla="*/ 108 w 108"/>
                <a:gd name="T27" fmla="*/ 51 h 68"/>
                <a:gd name="T28" fmla="*/ 85 w 108"/>
                <a:gd name="T29" fmla="*/ 41 h 68"/>
                <a:gd name="T30" fmla="*/ 81 w 108"/>
                <a:gd name="T31" fmla="*/ 32 h 68"/>
                <a:gd name="T32" fmla="*/ 44 w 108"/>
                <a:gd name="T33" fmla="*/ 11 h 68"/>
                <a:gd name="T34" fmla="*/ 39 w 108"/>
                <a:gd name="T35" fmla="*/ 15 h 68"/>
                <a:gd name="T36" fmla="*/ 31 w 10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68">
                  <a:moveTo>
                    <a:pt x="31" y="0"/>
                  </a:moveTo>
                  <a:cubicBezTo>
                    <a:pt x="16" y="2"/>
                    <a:pt x="14" y="23"/>
                    <a:pt x="14" y="32"/>
                  </a:cubicBezTo>
                  <a:cubicBezTo>
                    <a:pt x="14" y="37"/>
                    <a:pt x="14" y="35"/>
                    <a:pt x="14" y="40"/>
                  </a:cubicBezTo>
                  <a:cubicBezTo>
                    <a:pt x="14" y="43"/>
                    <a:pt x="11" y="45"/>
                    <a:pt x="8" y="47"/>
                  </a:cubicBezTo>
                  <a:cubicBezTo>
                    <a:pt x="7" y="49"/>
                    <a:pt x="1" y="48"/>
                    <a:pt x="0" y="57"/>
                  </a:cubicBezTo>
                  <a:cubicBezTo>
                    <a:pt x="3" y="57"/>
                    <a:pt x="8" y="56"/>
                    <a:pt x="13" y="56"/>
                  </a:cubicBezTo>
                  <a:cubicBezTo>
                    <a:pt x="16" y="56"/>
                    <a:pt x="20" y="56"/>
                    <a:pt x="23" y="57"/>
                  </a:cubicBezTo>
                  <a:cubicBezTo>
                    <a:pt x="22" y="62"/>
                    <a:pt x="20" y="68"/>
                    <a:pt x="27" y="68"/>
                  </a:cubicBezTo>
                  <a:cubicBezTo>
                    <a:pt x="29" y="68"/>
                    <a:pt x="29" y="66"/>
                    <a:pt x="31" y="64"/>
                  </a:cubicBezTo>
                  <a:cubicBezTo>
                    <a:pt x="32" y="64"/>
                    <a:pt x="33" y="64"/>
                    <a:pt x="34" y="64"/>
                  </a:cubicBezTo>
                  <a:cubicBezTo>
                    <a:pt x="42" y="64"/>
                    <a:pt x="56" y="54"/>
                    <a:pt x="56" y="44"/>
                  </a:cubicBezTo>
                  <a:cubicBezTo>
                    <a:pt x="59" y="45"/>
                    <a:pt x="76" y="57"/>
                    <a:pt x="76" y="57"/>
                  </a:cubicBezTo>
                  <a:cubicBezTo>
                    <a:pt x="81" y="57"/>
                    <a:pt x="84" y="57"/>
                    <a:pt x="90" y="57"/>
                  </a:cubicBezTo>
                  <a:cubicBezTo>
                    <a:pt x="97" y="57"/>
                    <a:pt x="102" y="55"/>
                    <a:pt x="108" y="51"/>
                  </a:cubicBezTo>
                  <a:cubicBezTo>
                    <a:pt x="103" y="45"/>
                    <a:pt x="93" y="48"/>
                    <a:pt x="85" y="41"/>
                  </a:cubicBezTo>
                  <a:cubicBezTo>
                    <a:pt x="82" y="39"/>
                    <a:pt x="84" y="36"/>
                    <a:pt x="81" y="32"/>
                  </a:cubicBezTo>
                  <a:cubicBezTo>
                    <a:pt x="72" y="19"/>
                    <a:pt x="55" y="24"/>
                    <a:pt x="44" y="11"/>
                  </a:cubicBezTo>
                  <a:cubicBezTo>
                    <a:pt x="42" y="12"/>
                    <a:pt x="40" y="13"/>
                    <a:pt x="39" y="15"/>
                  </a:cubicBezTo>
                  <a:cubicBezTo>
                    <a:pt x="36" y="10"/>
                    <a:pt x="34" y="8"/>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81" name="Freeform 161"/>
            <p:cNvSpPr>
              <a:spLocks/>
            </p:cNvSpPr>
            <p:nvPr/>
          </p:nvSpPr>
          <p:spPr bwMode="auto">
            <a:xfrm>
              <a:off x="695" y="163"/>
              <a:ext cx="78" cy="61"/>
            </a:xfrm>
            <a:custGeom>
              <a:avLst/>
              <a:gdLst>
                <a:gd name="T0" fmla="*/ 16 w 33"/>
                <a:gd name="T1" fmla="*/ 0 h 26"/>
                <a:gd name="T2" fmla="*/ 0 w 33"/>
                <a:gd name="T3" fmla="*/ 14 h 26"/>
                <a:gd name="T4" fmla="*/ 14 w 33"/>
                <a:gd name="T5" fmla="*/ 26 h 26"/>
                <a:gd name="T6" fmla="*/ 33 w 33"/>
                <a:gd name="T7" fmla="*/ 14 h 26"/>
                <a:gd name="T8" fmla="*/ 16 w 33"/>
                <a:gd name="T9" fmla="*/ 0 h 26"/>
              </a:gdLst>
              <a:ahLst/>
              <a:cxnLst>
                <a:cxn ang="0">
                  <a:pos x="T0" y="T1"/>
                </a:cxn>
                <a:cxn ang="0">
                  <a:pos x="T2" y="T3"/>
                </a:cxn>
                <a:cxn ang="0">
                  <a:pos x="T4" y="T5"/>
                </a:cxn>
                <a:cxn ang="0">
                  <a:pos x="T6" y="T7"/>
                </a:cxn>
                <a:cxn ang="0">
                  <a:pos x="T8" y="T9"/>
                </a:cxn>
              </a:cxnLst>
              <a:rect l="0" t="0" r="r" b="b"/>
              <a:pathLst>
                <a:path w="33" h="26">
                  <a:moveTo>
                    <a:pt x="16" y="0"/>
                  </a:moveTo>
                  <a:cubicBezTo>
                    <a:pt x="8" y="0"/>
                    <a:pt x="0" y="4"/>
                    <a:pt x="0" y="14"/>
                  </a:cubicBezTo>
                  <a:cubicBezTo>
                    <a:pt x="0" y="21"/>
                    <a:pt x="6" y="26"/>
                    <a:pt x="14" y="26"/>
                  </a:cubicBezTo>
                  <a:cubicBezTo>
                    <a:pt x="20" y="26"/>
                    <a:pt x="33" y="21"/>
                    <a:pt x="33" y="14"/>
                  </a:cubicBezTo>
                  <a:cubicBezTo>
                    <a:pt x="33" y="5"/>
                    <a:pt x="24"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82" name="Freeform 162"/>
            <p:cNvSpPr>
              <a:spLocks/>
            </p:cNvSpPr>
            <p:nvPr/>
          </p:nvSpPr>
          <p:spPr bwMode="auto">
            <a:xfrm>
              <a:off x="466" y="473"/>
              <a:ext cx="61" cy="47"/>
            </a:xfrm>
            <a:custGeom>
              <a:avLst/>
              <a:gdLst>
                <a:gd name="T0" fmla="*/ 18 w 26"/>
                <a:gd name="T1" fmla="*/ 0 h 20"/>
                <a:gd name="T2" fmla="*/ 11 w 26"/>
                <a:gd name="T3" fmla="*/ 0 h 20"/>
                <a:gd name="T4" fmla="*/ 0 w 26"/>
                <a:gd name="T5" fmla="*/ 14 h 20"/>
                <a:gd name="T6" fmla="*/ 0 w 26"/>
                <a:gd name="T7" fmla="*/ 20 h 20"/>
                <a:gd name="T8" fmla="*/ 26 w 26"/>
                <a:gd name="T9" fmla="*/ 3 h 20"/>
                <a:gd name="T10" fmla="*/ 18 w 26"/>
                <a:gd name="T11" fmla="*/ 0 h 20"/>
              </a:gdLst>
              <a:ahLst/>
              <a:cxnLst>
                <a:cxn ang="0">
                  <a:pos x="T0" y="T1"/>
                </a:cxn>
                <a:cxn ang="0">
                  <a:pos x="T2" y="T3"/>
                </a:cxn>
                <a:cxn ang="0">
                  <a:pos x="T4" y="T5"/>
                </a:cxn>
                <a:cxn ang="0">
                  <a:pos x="T6" y="T7"/>
                </a:cxn>
                <a:cxn ang="0">
                  <a:pos x="T8" y="T9"/>
                </a:cxn>
                <a:cxn ang="0">
                  <a:pos x="T10" y="T11"/>
                </a:cxn>
              </a:cxnLst>
              <a:rect l="0" t="0" r="r" b="b"/>
              <a:pathLst>
                <a:path w="26" h="20">
                  <a:moveTo>
                    <a:pt x="18" y="0"/>
                  </a:moveTo>
                  <a:cubicBezTo>
                    <a:pt x="17" y="0"/>
                    <a:pt x="15" y="0"/>
                    <a:pt x="11" y="0"/>
                  </a:cubicBezTo>
                  <a:cubicBezTo>
                    <a:pt x="11" y="4"/>
                    <a:pt x="4" y="8"/>
                    <a:pt x="0" y="14"/>
                  </a:cubicBezTo>
                  <a:cubicBezTo>
                    <a:pt x="0" y="20"/>
                    <a:pt x="0" y="20"/>
                    <a:pt x="0" y="20"/>
                  </a:cubicBezTo>
                  <a:cubicBezTo>
                    <a:pt x="8" y="19"/>
                    <a:pt x="21" y="9"/>
                    <a:pt x="26" y="3"/>
                  </a:cubicBezTo>
                  <a:cubicBezTo>
                    <a:pt x="22" y="1"/>
                    <a:pt x="21"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83" name="Freeform 163"/>
            <p:cNvSpPr>
              <a:spLocks/>
            </p:cNvSpPr>
            <p:nvPr/>
          </p:nvSpPr>
          <p:spPr bwMode="auto">
            <a:xfrm>
              <a:off x="565" y="-202"/>
              <a:ext cx="168" cy="74"/>
            </a:xfrm>
            <a:custGeom>
              <a:avLst/>
              <a:gdLst>
                <a:gd name="T0" fmla="*/ 9 w 71"/>
                <a:gd name="T1" fmla="*/ 0 h 31"/>
                <a:gd name="T2" fmla="*/ 0 w 71"/>
                <a:gd name="T3" fmla="*/ 8 h 31"/>
                <a:gd name="T4" fmla="*/ 11 w 71"/>
                <a:gd name="T5" fmla="*/ 19 h 31"/>
                <a:gd name="T6" fmla="*/ 26 w 71"/>
                <a:gd name="T7" fmla="*/ 31 h 31"/>
                <a:gd name="T8" fmla="*/ 46 w 71"/>
                <a:gd name="T9" fmla="*/ 26 h 31"/>
                <a:gd name="T10" fmla="*/ 62 w 71"/>
                <a:gd name="T11" fmla="*/ 29 h 31"/>
                <a:gd name="T12" fmla="*/ 71 w 71"/>
                <a:gd name="T13" fmla="*/ 21 h 31"/>
                <a:gd name="T14" fmla="*/ 35 w 71"/>
                <a:gd name="T15" fmla="*/ 5 h 31"/>
                <a:gd name="T16" fmla="*/ 9 w 7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31">
                  <a:moveTo>
                    <a:pt x="9" y="0"/>
                  </a:moveTo>
                  <a:cubicBezTo>
                    <a:pt x="5" y="0"/>
                    <a:pt x="0" y="3"/>
                    <a:pt x="0" y="8"/>
                  </a:cubicBezTo>
                  <a:cubicBezTo>
                    <a:pt x="0" y="14"/>
                    <a:pt x="6" y="17"/>
                    <a:pt x="11" y="19"/>
                  </a:cubicBezTo>
                  <a:cubicBezTo>
                    <a:pt x="7" y="28"/>
                    <a:pt x="16" y="31"/>
                    <a:pt x="26" y="31"/>
                  </a:cubicBezTo>
                  <a:cubicBezTo>
                    <a:pt x="35" y="31"/>
                    <a:pt x="40" y="26"/>
                    <a:pt x="46" y="26"/>
                  </a:cubicBezTo>
                  <a:cubicBezTo>
                    <a:pt x="52" y="26"/>
                    <a:pt x="55" y="29"/>
                    <a:pt x="62" y="29"/>
                  </a:cubicBezTo>
                  <a:cubicBezTo>
                    <a:pt x="66" y="29"/>
                    <a:pt x="70" y="26"/>
                    <a:pt x="71" y="21"/>
                  </a:cubicBezTo>
                  <a:cubicBezTo>
                    <a:pt x="62" y="16"/>
                    <a:pt x="50" y="5"/>
                    <a:pt x="35" y="5"/>
                  </a:cubicBezTo>
                  <a:cubicBezTo>
                    <a:pt x="24" y="5"/>
                    <a:pt x="21"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84" name="Freeform 164"/>
            <p:cNvSpPr>
              <a:spLocks/>
            </p:cNvSpPr>
            <p:nvPr/>
          </p:nvSpPr>
          <p:spPr bwMode="auto">
            <a:xfrm>
              <a:off x="579" y="508"/>
              <a:ext cx="43" cy="38"/>
            </a:xfrm>
            <a:custGeom>
              <a:avLst/>
              <a:gdLst>
                <a:gd name="T0" fmla="*/ 9 w 18"/>
                <a:gd name="T1" fmla="*/ 0 h 16"/>
                <a:gd name="T2" fmla="*/ 0 w 18"/>
                <a:gd name="T3" fmla="*/ 8 h 16"/>
                <a:gd name="T4" fmla="*/ 8 w 18"/>
                <a:gd name="T5" fmla="*/ 16 h 16"/>
                <a:gd name="T6" fmla="*/ 18 w 18"/>
                <a:gd name="T7" fmla="*/ 4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3"/>
                    <a:pt x="0" y="8"/>
                  </a:cubicBezTo>
                  <a:cubicBezTo>
                    <a:pt x="0" y="8"/>
                    <a:pt x="7" y="16"/>
                    <a:pt x="8" y="16"/>
                  </a:cubicBezTo>
                  <a:cubicBezTo>
                    <a:pt x="13" y="16"/>
                    <a:pt x="15" y="9"/>
                    <a:pt x="18" y="4"/>
                  </a:cubicBezTo>
                  <a:cubicBezTo>
                    <a:pt x="15" y="2"/>
                    <a:pt x="12"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85" name="Freeform 165"/>
            <p:cNvSpPr>
              <a:spLocks/>
            </p:cNvSpPr>
            <p:nvPr/>
          </p:nvSpPr>
          <p:spPr bwMode="auto">
            <a:xfrm>
              <a:off x="785" y="167"/>
              <a:ext cx="42" cy="24"/>
            </a:xfrm>
            <a:custGeom>
              <a:avLst/>
              <a:gdLst>
                <a:gd name="T0" fmla="*/ 7 w 18"/>
                <a:gd name="T1" fmla="*/ 0 h 10"/>
                <a:gd name="T2" fmla="*/ 0 w 18"/>
                <a:gd name="T3" fmla="*/ 5 h 10"/>
                <a:gd name="T4" fmla="*/ 7 w 18"/>
                <a:gd name="T5" fmla="*/ 10 h 10"/>
                <a:gd name="T6" fmla="*/ 11 w 18"/>
                <a:gd name="T7" fmla="*/ 10 h 10"/>
                <a:gd name="T8" fmla="*/ 18 w 18"/>
                <a:gd name="T9" fmla="*/ 9 h 10"/>
                <a:gd name="T10" fmla="*/ 7 w 18"/>
                <a:gd name="T11" fmla="*/ 0 h 10"/>
              </a:gdLst>
              <a:ahLst/>
              <a:cxnLst>
                <a:cxn ang="0">
                  <a:pos x="T0" y="T1"/>
                </a:cxn>
                <a:cxn ang="0">
                  <a:pos x="T2" y="T3"/>
                </a:cxn>
                <a:cxn ang="0">
                  <a:pos x="T4" y="T5"/>
                </a:cxn>
                <a:cxn ang="0">
                  <a:pos x="T6" y="T7"/>
                </a:cxn>
                <a:cxn ang="0">
                  <a:pos x="T8" y="T9"/>
                </a:cxn>
                <a:cxn ang="0">
                  <a:pos x="T10" y="T11"/>
                </a:cxn>
              </a:cxnLst>
              <a:rect l="0" t="0" r="r" b="b"/>
              <a:pathLst>
                <a:path w="18" h="10">
                  <a:moveTo>
                    <a:pt x="7" y="0"/>
                  </a:moveTo>
                  <a:cubicBezTo>
                    <a:pt x="6" y="0"/>
                    <a:pt x="0" y="4"/>
                    <a:pt x="0" y="5"/>
                  </a:cubicBezTo>
                  <a:cubicBezTo>
                    <a:pt x="0" y="9"/>
                    <a:pt x="4" y="10"/>
                    <a:pt x="7" y="10"/>
                  </a:cubicBezTo>
                  <a:cubicBezTo>
                    <a:pt x="9" y="10"/>
                    <a:pt x="10" y="10"/>
                    <a:pt x="11" y="10"/>
                  </a:cubicBezTo>
                  <a:cubicBezTo>
                    <a:pt x="13" y="10"/>
                    <a:pt x="14" y="10"/>
                    <a:pt x="18" y="9"/>
                  </a:cubicBezTo>
                  <a:cubicBezTo>
                    <a:pt x="16" y="6"/>
                    <a:pt x="12"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86" name="Freeform 166"/>
            <p:cNvSpPr>
              <a:spLocks/>
            </p:cNvSpPr>
            <p:nvPr/>
          </p:nvSpPr>
          <p:spPr bwMode="auto">
            <a:xfrm>
              <a:off x="608" y="94"/>
              <a:ext cx="45" cy="31"/>
            </a:xfrm>
            <a:custGeom>
              <a:avLst/>
              <a:gdLst>
                <a:gd name="T0" fmla="*/ 19 w 19"/>
                <a:gd name="T1" fmla="*/ 0 h 13"/>
                <a:gd name="T2" fmla="*/ 7 w 19"/>
                <a:gd name="T3" fmla="*/ 13 h 13"/>
                <a:gd name="T4" fmla="*/ 19 w 19"/>
                <a:gd name="T5" fmla="*/ 0 h 13"/>
              </a:gdLst>
              <a:ahLst/>
              <a:cxnLst>
                <a:cxn ang="0">
                  <a:pos x="T0" y="T1"/>
                </a:cxn>
                <a:cxn ang="0">
                  <a:pos x="T2" y="T3"/>
                </a:cxn>
                <a:cxn ang="0">
                  <a:pos x="T4" y="T5"/>
                </a:cxn>
              </a:cxnLst>
              <a:rect l="0" t="0" r="r" b="b"/>
              <a:pathLst>
                <a:path w="19" h="13">
                  <a:moveTo>
                    <a:pt x="19" y="0"/>
                  </a:moveTo>
                  <a:cubicBezTo>
                    <a:pt x="13" y="0"/>
                    <a:pt x="0" y="13"/>
                    <a:pt x="7" y="13"/>
                  </a:cubicBezTo>
                  <a:cubicBezTo>
                    <a:pt x="13" y="13"/>
                    <a:pt x="17" y="7"/>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87" name="Freeform 167"/>
            <p:cNvSpPr>
              <a:spLocks/>
            </p:cNvSpPr>
            <p:nvPr/>
          </p:nvSpPr>
          <p:spPr bwMode="auto">
            <a:xfrm>
              <a:off x="234" y="-204"/>
              <a:ext cx="1026" cy="740"/>
            </a:xfrm>
            <a:custGeom>
              <a:avLst/>
              <a:gdLst>
                <a:gd name="T0" fmla="*/ 14 w 434"/>
                <a:gd name="T1" fmla="*/ 20 h 313"/>
                <a:gd name="T2" fmla="*/ 0 w 434"/>
                <a:gd name="T3" fmla="*/ 58 h 313"/>
                <a:gd name="T4" fmla="*/ 37 w 434"/>
                <a:gd name="T5" fmla="*/ 78 h 313"/>
                <a:gd name="T6" fmla="*/ 19 w 434"/>
                <a:gd name="T7" fmla="*/ 82 h 313"/>
                <a:gd name="T8" fmla="*/ 25 w 434"/>
                <a:gd name="T9" fmla="*/ 99 h 313"/>
                <a:gd name="T10" fmla="*/ 66 w 434"/>
                <a:gd name="T11" fmla="*/ 110 h 313"/>
                <a:gd name="T12" fmla="*/ 146 w 434"/>
                <a:gd name="T13" fmla="*/ 110 h 313"/>
                <a:gd name="T14" fmla="*/ 175 w 434"/>
                <a:gd name="T15" fmla="*/ 102 h 313"/>
                <a:gd name="T16" fmla="*/ 202 w 434"/>
                <a:gd name="T17" fmla="*/ 138 h 313"/>
                <a:gd name="T18" fmla="*/ 223 w 434"/>
                <a:gd name="T19" fmla="*/ 138 h 313"/>
                <a:gd name="T20" fmla="*/ 252 w 434"/>
                <a:gd name="T21" fmla="*/ 201 h 313"/>
                <a:gd name="T22" fmla="*/ 248 w 434"/>
                <a:gd name="T23" fmla="*/ 220 h 313"/>
                <a:gd name="T24" fmla="*/ 202 w 434"/>
                <a:gd name="T25" fmla="*/ 227 h 313"/>
                <a:gd name="T26" fmla="*/ 203 w 434"/>
                <a:gd name="T27" fmla="*/ 256 h 313"/>
                <a:gd name="T28" fmla="*/ 228 w 434"/>
                <a:gd name="T29" fmla="*/ 252 h 313"/>
                <a:gd name="T30" fmla="*/ 280 w 434"/>
                <a:gd name="T31" fmla="*/ 271 h 313"/>
                <a:gd name="T32" fmla="*/ 354 w 434"/>
                <a:gd name="T33" fmla="*/ 306 h 313"/>
                <a:gd name="T34" fmla="*/ 364 w 434"/>
                <a:gd name="T35" fmla="*/ 306 h 313"/>
                <a:gd name="T36" fmla="*/ 334 w 434"/>
                <a:gd name="T37" fmla="*/ 270 h 313"/>
                <a:gd name="T38" fmla="*/ 391 w 434"/>
                <a:gd name="T39" fmla="*/ 270 h 313"/>
                <a:gd name="T40" fmla="*/ 381 w 434"/>
                <a:gd name="T41" fmla="*/ 247 h 313"/>
                <a:gd name="T42" fmla="*/ 368 w 434"/>
                <a:gd name="T43" fmla="*/ 242 h 313"/>
                <a:gd name="T44" fmla="*/ 365 w 434"/>
                <a:gd name="T45" fmla="*/ 242 h 313"/>
                <a:gd name="T46" fmla="*/ 346 w 434"/>
                <a:gd name="T47" fmla="*/ 220 h 313"/>
                <a:gd name="T48" fmla="*/ 339 w 434"/>
                <a:gd name="T49" fmla="*/ 213 h 313"/>
                <a:gd name="T50" fmla="*/ 347 w 434"/>
                <a:gd name="T51" fmla="*/ 213 h 313"/>
                <a:gd name="T52" fmla="*/ 342 w 434"/>
                <a:gd name="T53" fmla="*/ 207 h 313"/>
                <a:gd name="T54" fmla="*/ 347 w 434"/>
                <a:gd name="T55" fmla="*/ 199 h 313"/>
                <a:gd name="T56" fmla="*/ 407 w 434"/>
                <a:gd name="T57" fmla="*/ 220 h 313"/>
                <a:gd name="T58" fmla="*/ 418 w 434"/>
                <a:gd name="T59" fmla="*/ 207 h 313"/>
                <a:gd name="T60" fmla="*/ 420 w 434"/>
                <a:gd name="T61" fmla="*/ 186 h 313"/>
                <a:gd name="T62" fmla="*/ 405 w 434"/>
                <a:gd name="T63" fmla="*/ 178 h 313"/>
                <a:gd name="T64" fmla="*/ 380 w 434"/>
                <a:gd name="T65" fmla="*/ 162 h 313"/>
                <a:gd name="T66" fmla="*/ 339 w 434"/>
                <a:gd name="T67" fmla="*/ 140 h 313"/>
                <a:gd name="T68" fmla="*/ 348 w 434"/>
                <a:gd name="T69" fmla="*/ 123 h 313"/>
                <a:gd name="T70" fmla="*/ 351 w 434"/>
                <a:gd name="T71" fmla="*/ 114 h 313"/>
                <a:gd name="T72" fmla="*/ 327 w 434"/>
                <a:gd name="T73" fmla="*/ 102 h 313"/>
                <a:gd name="T74" fmla="*/ 290 w 434"/>
                <a:gd name="T75" fmla="*/ 78 h 313"/>
                <a:gd name="T76" fmla="*/ 260 w 434"/>
                <a:gd name="T77" fmla="*/ 67 h 313"/>
                <a:gd name="T78" fmla="*/ 187 w 434"/>
                <a:gd name="T79" fmla="*/ 33 h 313"/>
                <a:gd name="T80" fmla="*/ 154 w 434"/>
                <a:gd name="T81" fmla="*/ 41 h 313"/>
                <a:gd name="T82" fmla="*/ 144 w 434"/>
                <a:gd name="T83" fmla="*/ 36 h 313"/>
                <a:gd name="T84" fmla="*/ 66 w 434"/>
                <a:gd name="T85" fmla="*/ 32 h 313"/>
                <a:gd name="T86" fmla="*/ 61 w 434"/>
                <a:gd name="T87" fmla="*/ 57 h 313"/>
                <a:gd name="T88" fmla="*/ 55 w 434"/>
                <a:gd name="T89" fmla="*/ 38 h 313"/>
                <a:gd name="T90" fmla="*/ 74 w 434"/>
                <a:gd name="T91" fmla="*/ 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313">
                  <a:moveTo>
                    <a:pt x="57" y="0"/>
                  </a:moveTo>
                  <a:cubicBezTo>
                    <a:pt x="39" y="0"/>
                    <a:pt x="25" y="9"/>
                    <a:pt x="14" y="20"/>
                  </a:cubicBezTo>
                  <a:cubicBezTo>
                    <a:pt x="12" y="22"/>
                    <a:pt x="15" y="31"/>
                    <a:pt x="11" y="35"/>
                  </a:cubicBezTo>
                  <a:cubicBezTo>
                    <a:pt x="3" y="40"/>
                    <a:pt x="0" y="44"/>
                    <a:pt x="0" y="58"/>
                  </a:cubicBezTo>
                  <a:cubicBezTo>
                    <a:pt x="0" y="63"/>
                    <a:pt x="8" y="73"/>
                    <a:pt x="8" y="73"/>
                  </a:cubicBezTo>
                  <a:cubicBezTo>
                    <a:pt x="8" y="73"/>
                    <a:pt x="32" y="75"/>
                    <a:pt x="37" y="78"/>
                  </a:cubicBezTo>
                  <a:cubicBezTo>
                    <a:pt x="37" y="85"/>
                    <a:pt x="37" y="85"/>
                    <a:pt x="37" y="85"/>
                  </a:cubicBezTo>
                  <a:cubicBezTo>
                    <a:pt x="31" y="84"/>
                    <a:pt x="25" y="82"/>
                    <a:pt x="19" y="82"/>
                  </a:cubicBezTo>
                  <a:cubicBezTo>
                    <a:pt x="17" y="82"/>
                    <a:pt x="15" y="82"/>
                    <a:pt x="13" y="83"/>
                  </a:cubicBezTo>
                  <a:cubicBezTo>
                    <a:pt x="14" y="91"/>
                    <a:pt x="22" y="92"/>
                    <a:pt x="25" y="99"/>
                  </a:cubicBezTo>
                  <a:cubicBezTo>
                    <a:pt x="50" y="99"/>
                    <a:pt x="50" y="99"/>
                    <a:pt x="50" y="99"/>
                  </a:cubicBezTo>
                  <a:cubicBezTo>
                    <a:pt x="53" y="103"/>
                    <a:pt x="62" y="110"/>
                    <a:pt x="66" y="110"/>
                  </a:cubicBezTo>
                  <a:cubicBezTo>
                    <a:pt x="82" y="110"/>
                    <a:pt x="105" y="109"/>
                    <a:pt x="123" y="109"/>
                  </a:cubicBezTo>
                  <a:cubicBezTo>
                    <a:pt x="133" y="109"/>
                    <a:pt x="141" y="109"/>
                    <a:pt x="146" y="110"/>
                  </a:cubicBezTo>
                  <a:cubicBezTo>
                    <a:pt x="146" y="113"/>
                    <a:pt x="144" y="122"/>
                    <a:pt x="151" y="122"/>
                  </a:cubicBezTo>
                  <a:cubicBezTo>
                    <a:pt x="160" y="122"/>
                    <a:pt x="168" y="102"/>
                    <a:pt x="175" y="102"/>
                  </a:cubicBezTo>
                  <a:cubicBezTo>
                    <a:pt x="181" y="102"/>
                    <a:pt x="210" y="126"/>
                    <a:pt x="214" y="131"/>
                  </a:cubicBezTo>
                  <a:cubicBezTo>
                    <a:pt x="211" y="131"/>
                    <a:pt x="202" y="132"/>
                    <a:pt x="202" y="138"/>
                  </a:cubicBezTo>
                  <a:cubicBezTo>
                    <a:pt x="202" y="139"/>
                    <a:pt x="204" y="144"/>
                    <a:pt x="206" y="144"/>
                  </a:cubicBezTo>
                  <a:cubicBezTo>
                    <a:pt x="213" y="144"/>
                    <a:pt x="216" y="138"/>
                    <a:pt x="223" y="138"/>
                  </a:cubicBezTo>
                  <a:cubicBezTo>
                    <a:pt x="234" y="138"/>
                    <a:pt x="268" y="163"/>
                    <a:pt x="268" y="177"/>
                  </a:cubicBezTo>
                  <a:cubicBezTo>
                    <a:pt x="268" y="185"/>
                    <a:pt x="257" y="196"/>
                    <a:pt x="252" y="201"/>
                  </a:cubicBezTo>
                  <a:cubicBezTo>
                    <a:pt x="248" y="205"/>
                    <a:pt x="239" y="200"/>
                    <a:pt x="239" y="209"/>
                  </a:cubicBezTo>
                  <a:cubicBezTo>
                    <a:pt x="239" y="213"/>
                    <a:pt x="246" y="218"/>
                    <a:pt x="248" y="220"/>
                  </a:cubicBezTo>
                  <a:cubicBezTo>
                    <a:pt x="242" y="224"/>
                    <a:pt x="229" y="227"/>
                    <a:pt x="224" y="227"/>
                  </a:cubicBezTo>
                  <a:cubicBezTo>
                    <a:pt x="220" y="227"/>
                    <a:pt x="211" y="227"/>
                    <a:pt x="202" y="227"/>
                  </a:cubicBezTo>
                  <a:cubicBezTo>
                    <a:pt x="194" y="227"/>
                    <a:pt x="181" y="236"/>
                    <a:pt x="181" y="242"/>
                  </a:cubicBezTo>
                  <a:cubicBezTo>
                    <a:pt x="181" y="249"/>
                    <a:pt x="198" y="256"/>
                    <a:pt x="203" y="256"/>
                  </a:cubicBezTo>
                  <a:cubicBezTo>
                    <a:pt x="210" y="256"/>
                    <a:pt x="213" y="248"/>
                    <a:pt x="219" y="248"/>
                  </a:cubicBezTo>
                  <a:cubicBezTo>
                    <a:pt x="224" y="248"/>
                    <a:pt x="223" y="252"/>
                    <a:pt x="228" y="252"/>
                  </a:cubicBezTo>
                  <a:cubicBezTo>
                    <a:pt x="233" y="252"/>
                    <a:pt x="236" y="248"/>
                    <a:pt x="239" y="244"/>
                  </a:cubicBezTo>
                  <a:cubicBezTo>
                    <a:pt x="254" y="253"/>
                    <a:pt x="262" y="263"/>
                    <a:pt x="280" y="271"/>
                  </a:cubicBezTo>
                  <a:cubicBezTo>
                    <a:pt x="271" y="288"/>
                    <a:pt x="303" y="287"/>
                    <a:pt x="315" y="294"/>
                  </a:cubicBezTo>
                  <a:cubicBezTo>
                    <a:pt x="328" y="302"/>
                    <a:pt x="338" y="299"/>
                    <a:pt x="354" y="306"/>
                  </a:cubicBezTo>
                  <a:cubicBezTo>
                    <a:pt x="355" y="307"/>
                    <a:pt x="356" y="313"/>
                    <a:pt x="359" y="313"/>
                  </a:cubicBezTo>
                  <a:cubicBezTo>
                    <a:pt x="361" y="313"/>
                    <a:pt x="364" y="310"/>
                    <a:pt x="364" y="306"/>
                  </a:cubicBezTo>
                  <a:cubicBezTo>
                    <a:pt x="364" y="292"/>
                    <a:pt x="335" y="281"/>
                    <a:pt x="326" y="270"/>
                  </a:cubicBezTo>
                  <a:cubicBezTo>
                    <a:pt x="334" y="270"/>
                    <a:pt x="334" y="270"/>
                    <a:pt x="334" y="270"/>
                  </a:cubicBezTo>
                  <a:cubicBezTo>
                    <a:pt x="340" y="277"/>
                    <a:pt x="373" y="290"/>
                    <a:pt x="383" y="291"/>
                  </a:cubicBezTo>
                  <a:cubicBezTo>
                    <a:pt x="385" y="285"/>
                    <a:pt x="391" y="275"/>
                    <a:pt x="391" y="270"/>
                  </a:cubicBezTo>
                  <a:cubicBezTo>
                    <a:pt x="391" y="264"/>
                    <a:pt x="381" y="261"/>
                    <a:pt x="381" y="257"/>
                  </a:cubicBezTo>
                  <a:cubicBezTo>
                    <a:pt x="381" y="255"/>
                    <a:pt x="381" y="255"/>
                    <a:pt x="381" y="247"/>
                  </a:cubicBezTo>
                  <a:cubicBezTo>
                    <a:pt x="378" y="247"/>
                    <a:pt x="378" y="247"/>
                    <a:pt x="372" y="247"/>
                  </a:cubicBezTo>
                  <a:cubicBezTo>
                    <a:pt x="372" y="242"/>
                    <a:pt x="371" y="242"/>
                    <a:pt x="368" y="242"/>
                  </a:cubicBezTo>
                  <a:cubicBezTo>
                    <a:pt x="368" y="242"/>
                    <a:pt x="367" y="242"/>
                    <a:pt x="367" y="242"/>
                  </a:cubicBezTo>
                  <a:cubicBezTo>
                    <a:pt x="366" y="242"/>
                    <a:pt x="365" y="242"/>
                    <a:pt x="365" y="242"/>
                  </a:cubicBezTo>
                  <a:cubicBezTo>
                    <a:pt x="363" y="242"/>
                    <a:pt x="360" y="242"/>
                    <a:pt x="357" y="241"/>
                  </a:cubicBezTo>
                  <a:cubicBezTo>
                    <a:pt x="353" y="239"/>
                    <a:pt x="347" y="227"/>
                    <a:pt x="346" y="220"/>
                  </a:cubicBezTo>
                  <a:cubicBezTo>
                    <a:pt x="339" y="220"/>
                    <a:pt x="339" y="220"/>
                    <a:pt x="339" y="220"/>
                  </a:cubicBezTo>
                  <a:cubicBezTo>
                    <a:pt x="339" y="213"/>
                    <a:pt x="339" y="213"/>
                    <a:pt x="339" y="213"/>
                  </a:cubicBezTo>
                  <a:cubicBezTo>
                    <a:pt x="340" y="213"/>
                    <a:pt x="341" y="214"/>
                    <a:pt x="342" y="214"/>
                  </a:cubicBezTo>
                  <a:cubicBezTo>
                    <a:pt x="344" y="214"/>
                    <a:pt x="345" y="213"/>
                    <a:pt x="347" y="213"/>
                  </a:cubicBezTo>
                  <a:cubicBezTo>
                    <a:pt x="347" y="206"/>
                    <a:pt x="347" y="206"/>
                    <a:pt x="347" y="206"/>
                  </a:cubicBezTo>
                  <a:cubicBezTo>
                    <a:pt x="345" y="207"/>
                    <a:pt x="343" y="207"/>
                    <a:pt x="342" y="207"/>
                  </a:cubicBezTo>
                  <a:cubicBezTo>
                    <a:pt x="340" y="207"/>
                    <a:pt x="339" y="207"/>
                    <a:pt x="336" y="205"/>
                  </a:cubicBezTo>
                  <a:cubicBezTo>
                    <a:pt x="337" y="205"/>
                    <a:pt x="344" y="199"/>
                    <a:pt x="347" y="199"/>
                  </a:cubicBezTo>
                  <a:cubicBezTo>
                    <a:pt x="372" y="199"/>
                    <a:pt x="373" y="235"/>
                    <a:pt x="400" y="235"/>
                  </a:cubicBezTo>
                  <a:cubicBezTo>
                    <a:pt x="406" y="235"/>
                    <a:pt x="407" y="226"/>
                    <a:pt x="407" y="220"/>
                  </a:cubicBezTo>
                  <a:cubicBezTo>
                    <a:pt x="417" y="220"/>
                    <a:pt x="418" y="216"/>
                    <a:pt x="418" y="214"/>
                  </a:cubicBezTo>
                  <a:cubicBezTo>
                    <a:pt x="418" y="211"/>
                    <a:pt x="419" y="213"/>
                    <a:pt x="418" y="207"/>
                  </a:cubicBezTo>
                  <a:cubicBezTo>
                    <a:pt x="425" y="207"/>
                    <a:pt x="434" y="205"/>
                    <a:pt x="434" y="198"/>
                  </a:cubicBezTo>
                  <a:cubicBezTo>
                    <a:pt x="434" y="190"/>
                    <a:pt x="430" y="186"/>
                    <a:pt x="420" y="186"/>
                  </a:cubicBezTo>
                  <a:cubicBezTo>
                    <a:pt x="417" y="186"/>
                    <a:pt x="413" y="186"/>
                    <a:pt x="410" y="184"/>
                  </a:cubicBezTo>
                  <a:cubicBezTo>
                    <a:pt x="409" y="179"/>
                    <a:pt x="407" y="178"/>
                    <a:pt x="405" y="178"/>
                  </a:cubicBezTo>
                  <a:cubicBezTo>
                    <a:pt x="402" y="178"/>
                    <a:pt x="399" y="181"/>
                    <a:pt x="392" y="181"/>
                  </a:cubicBezTo>
                  <a:cubicBezTo>
                    <a:pt x="384" y="181"/>
                    <a:pt x="381" y="172"/>
                    <a:pt x="380" y="162"/>
                  </a:cubicBezTo>
                  <a:cubicBezTo>
                    <a:pt x="369" y="161"/>
                    <a:pt x="355" y="156"/>
                    <a:pt x="354" y="144"/>
                  </a:cubicBezTo>
                  <a:cubicBezTo>
                    <a:pt x="347" y="144"/>
                    <a:pt x="344" y="142"/>
                    <a:pt x="339" y="140"/>
                  </a:cubicBezTo>
                  <a:cubicBezTo>
                    <a:pt x="344" y="132"/>
                    <a:pt x="348" y="132"/>
                    <a:pt x="356" y="128"/>
                  </a:cubicBezTo>
                  <a:cubicBezTo>
                    <a:pt x="355" y="124"/>
                    <a:pt x="351" y="123"/>
                    <a:pt x="348" y="123"/>
                  </a:cubicBezTo>
                  <a:cubicBezTo>
                    <a:pt x="344" y="123"/>
                    <a:pt x="342" y="123"/>
                    <a:pt x="333" y="122"/>
                  </a:cubicBezTo>
                  <a:cubicBezTo>
                    <a:pt x="337" y="115"/>
                    <a:pt x="344" y="116"/>
                    <a:pt x="351" y="114"/>
                  </a:cubicBezTo>
                  <a:cubicBezTo>
                    <a:pt x="348" y="107"/>
                    <a:pt x="344" y="102"/>
                    <a:pt x="336" y="102"/>
                  </a:cubicBezTo>
                  <a:cubicBezTo>
                    <a:pt x="336" y="102"/>
                    <a:pt x="331" y="102"/>
                    <a:pt x="327" y="102"/>
                  </a:cubicBezTo>
                  <a:cubicBezTo>
                    <a:pt x="327" y="93"/>
                    <a:pt x="327" y="93"/>
                    <a:pt x="327" y="93"/>
                  </a:cubicBezTo>
                  <a:cubicBezTo>
                    <a:pt x="313" y="91"/>
                    <a:pt x="305" y="83"/>
                    <a:pt x="290" y="78"/>
                  </a:cubicBezTo>
                  <a:cubicBezTo>
                    <a:pt x="292" y="69"/>
                    <a:pt x="279" y="67"/>
                    <a:pt x="273" y="67"/>
                  </a:cubicBezTo>
                  <a:cubicBezTo>
                    <a:pt x="269" y="67"/>
                    <a:pt x="268" y="67"/>
                    <a:pt x="260" y="67"/>
                  </a:cubicBezTo>
                  <a:cubicBezTo>
                    <a:pt x="242" y="67"/>
                    <a:pt x="239" y="49"/>
                    <a:pt x="227" y="41"/>
                  </a:cubicBezTo>
                  <a:cubicBezTo>
                    <a:pt x="220" y="36"/>
                    <a:pt x="198" y="33"/>
                    <a:pt x="187" y="33"/>
                  </a:cubicBezTo>
                  <a:cubicBezTo>
                    <a:pt x="178" y="33"/>
                    <a:pt x="175" y="46"/>
                    <a:pt x="166" y="46"/>
                  </a:cubicBezTo>
                  <a:cubicBezTo>
                    <a:pt x="162" y="46"/>
                    <a:pt x="160" y="41"/>
                    <a:pt x="154" y="41"/>
                  </a:cubicBezTo>
                  <a:cubicBezTo>
                    <a:pt x="149" y="41"/>
                    <a:pt x="147" y="46"/>
                    <a:pt x="144" y="46"/>
                  </a:cubicBezTo>
                  <a:cubicBezTo>
                    <a:pt x="141" y="46"/>
                    <a:pt x="144" y="38"/>
                    <a:pt x="144" y="36"/>
                  </a:cubicBezTo>
                  <a:cubicBezTo>
                    <a:pt x="144" y="24"/>
                    <a:pt x="136" y="6"/>
                    <a:pt x="123" y="6"/>
                  </a:cubicBezTo>
                  <a:cubicBezTo>
                    <a:pt x="101" y="6"/>
                    <a:pt x="66" y="12"/>
                    <a:pt x="66" y="32"/>
                  </a:cubicBezTo>
                  <a:cubicBezTo>
                    <a:pt x="66" y="37"/>
                    <a:pt x="71" y="41"/>
                    <a:pt x="71" y="46"/>
                  </a:cubicBezTo>
                  <a:cubicBezTo>
                    <a:pt x="71" y="50"/>
                    <a:pt x="64" y="57"/>
                    <a:pt x="61" y="57"/>
                  </a:cubicBezTo>
                  <a:cubicBezTo>
                    <a:pt x="54" y="57"/>
                    <a:pt x="55" y="52"/>
                    <a:pt x="55" y="48"/>
                  </a:cubicBezTo>
                  <a:cubicBezTo>
                    <a:pt x="55" y="48"/>
                    <a:pt x="54" y="42"/>
                    <a:pt x="55" y="38"/>
                  </a:cubicBezTo>
                  <a:cubicBezTo>
                    <a:pt x="53" y="38"/>
                    <a:pt x="51" y="36"/>
                    <a:pt x="51" y="33"/>
                  </a:cubicBezTo>
                  <a:cubicBezTo>
                    <a:pt x="51" y="18"/>
                    <a:pt x="69" y="17"/>
                    <a:pt x="74" y="6"/>
                  </a:cubicBezTo>
                  <a:cubicBezTo>
                    <a:pt x="73" y="6"/>
                    <a:pt x="57" y="0"/>
                    <a:pt x="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88" name="Freeform 168"/>
            <p:cNvSpPr>
              <a:spLocks/>
            </p:cNvSpPr>
            <p:nvPr/>
          </p:nvSpPr>
          <p:spPr bwMode="auto">
            <a:xfrm>
              <a:off x="655" y="442"/>
              <a:ext cx="28" cy="16"/>
            </a:xfrm>
            <a:custGeom>
              <a:avLst/>
              <a:gdLst>
                <a:gd name="T0" fmla="*/ 5 w 12"/>
                <a:gd name="T1" fmla="*/ 0 h 7"/>
                <a:gd name="T2" fmla="*/ 0 w 12"/>
                <a:gd name="T3" fmla="*/ 4 h 7"/>
                <a:gd name="T4" fmla="*/ 6 w 12"/>
                <a:gd name="T5" fmla="*/ 7 h 7"/>
                <a:gd name="T6" fmla="*/ 12 w 12"/>
                <a:gd name="T7" fmla="*/ 4 h 7"/>
                <a:gd name="T8" fmla="*/ 5 w 12"/>
                <a:gd name="T9" fmla="*/ 0 h 7"/>
              </a:gdLst>
              <a:ahLst/>
              <a:cxnLst>
                <a:cxn ang="0">
                  <a:pos x="T0" y="T1"/>
                </a:cxn>
                <a:cxn ang="0">
                  <a:pos x="T2" y="T3"/>
                </a:cxn>
                <a:cxn ang="0">
                  <a:pos x="T4" y="T5"/>
                </a:cxn>
                <a:cxn ang="0">
                  <a:pos x="T6" y="T7"/>
                </a:cxn>
                <a:cxn ang="0">
                  <a:pos x="T8" y="T9"/>
                </a:cxn>
              </a:cxnLst>
              <a:rect l="0" t="0" r="r" b="b"/>
              <a:pathLst>
                <a:path w="12" h="7">
                  <a:moveTo>
                    <a:pt x="5" y="0"/>
                  </a:moveTo>
                  <a:cubicBezTo>
                    <a:pt x="4" y="0"/>
                    <a:pt x="2" y="1"/>
                    <a:pt x="0" y="4"/>
                  </a:cubicBezTo>
                  <a:cubicBezTo>
                    <a:pt x="3" y="6"/>
                    <a:pt x="4" y="7"/>
                    <a:pt x="6" y="7"/>
                  </a:cubicBezTo>
                  <a:cubicBezTo>
                    <a:pt x="8" y="7"/>
                    <a:pt x="9" y="6"/>
                    <a:pt x="12" y="4"/>
                  </a:cubicBezTo>
                  <a:cubicBezTo>
                    <a:pt x="8" y="2"/>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89" name="Freeform 169"/>
            <p:cNvSpPr>
              <a:spLocks/>
            </p:cNvSpPr>
            <p:nvPr/>
          </p:nvSpPr>
          <p:spPr bwMode="auto">
            <a:xfrm>
              <a:off x="445" y="298"/>
              <a:ext cx="26" cy="21"/>
            </a:xfrm>
            <a:custGeom>
              <a:avLst/>
              <a:gdLst>
                <a:gd name="T0" fmla="*/ 4 w 11"/>
                <a:gd name="T1" fmla="*/ 0 h 9"/>
                <a:gd name="T2" fmla="*/ 1 w 11"/>
                <a:gd name="T3" fmla="*/ 1 h 9"/>
                <a:gd name="T4" fmla="*/ 11 w 11"/>
                <a:gd name="T5" fmla="*/ 9 h 9"/>
                <a:gd name="T6" fmla="*/ 4 w 11"/>
                <a:gd name="T7" fmla="*/ 0 h 9"/>
              </a:gdLst>
              <a:ahLst/>
              <a:cxnLst>
                <a:cxn ang="0">
                  <a:pos x="T0" y="T1"/>
                </a:cxn>
                <a:cxn ang="0">
                  <a:pos x="T2" y="T3"/>
                </a:cxn>
                <a:cxn ang="0">
                  <a:pos x="T4" y="T5"/>
                </a:cxn>
                <a:cxn ang="0">
                  <a:pos x="T6" y="T7"/>
                </a:cxn>
              </a:cxnLst>
              <a:rect l="0" t="0" r="r" b="b"/>
              <a:pathLst>
                <a:path w="11" h="9">
                  <a:moveTo>
                    <a:pt x="4" y="0"/>
                  </a:moveTo>
                  <a:cubicBezTo>
                    <a:pt x="3" y="0"/>
                    <a:pt x="2" y="0"/>
                    <a:pt x="1" y="1"/>
                  </a:cubicBezTo>
                  <a:cubicBezTo>
                    <a:pt x="0" y="4"/>
                    <a:pt x="4" y="8"/>
                    <a:pt x="11" y="9"/>
                  </a:cubicBezTo>
                  <a:cubicBezTo>
                    <a:pt x="8" y="5"/>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90" name="Freeform 170"/>
            <p:cNvSpPr>
              <a:spLocks/>
            </p:cNvSpPr>
            <p:nvPr/>
          </p:nvSpPr>
          <p:spPr bwMode="auto">
            <a:xfrm>
              <a:off x="173" y="-947"/>
              <a:ext cx="1094" cy="575"/>
            </a:xfrm>
            <a:custGeom>
              <a:avLst/>
              <a:gdLst>
                <a:gd name="T0" fmla="*/ 261 w 463"/>
                <a:gd name="T1" fmla="*/ 9 h 243"/>
                <a:gd name="T2" fmla="*/ 235 w 463"/>
                <a:gd name="T3" fmla="*/ 7 h 243"/>
                <a:gd name="T4" fmla="*/ 162 w 463"/>
                <a:gd name="T5" fmla="*/ 13 h 243"/>
                <a:gd name="T6" fmla="*/ 151 w 463"/>
                <a:gd name="T7" fmla="*/ 14 h 243"/>
                <a:gd name="T8" fmla="*/ 89 w 463"/>
                <a:gd name="T9" fmla="*/ 27 h 243"/>
                <a:gd name="T10" fmla="*/ 64 w 463"/>
                <a:gd name="T11" fmla="*/ 42 h 243"/>
                <a:gd name="T12" fmla="*/ 0 w 463"/>
                <a:gd name="T13" fmla="*/ 62 h 243"/>
                <a:gd name="T14" fmla="*/ 19 w 463"/>
                <a:gd name="T15" fmla="*/ 58 h 243"/>
                <a:gd name="T16" fmla="*/ 20 w 463"/>
                <a:gd name="T17" fmla="*/ 67 h 243"/>
                <a:gd name="T18" fmla="*/ 51 w 463"/>
                <a:gd name="T19" fmla="*/ 62 h 243"/>
                <a:gd name="T20" fmla="*/ 29 w 463"/>
                <a:gd name="T21" fmla="*/ 79 h 243"/>
                <a:gd name="T22" fmla="*/ 54 w 463"/>
                <a:gd name="T23" fmla="*/ 79 h 243"/>
                <a:gd name="T24" fmla="*/ 68 w 463"/>
                <a:gd name="T25" fmla="*/ 96 h 243"/>
                <a:gd name="T26" fmla="*/ 87 w 463"/>
                <a:gd name="T27" fmla="*/ 91 h 243"/>
                <a:gd name="T28" fmla="*/ 118 w 463"/>
                <a:gd name="T29" fmla="*/ 96 h 243"/>
                <a:gd name="T30" fmla="*/ 177 w 463"/>
                <a:gd name="T31" fmla="*/ 88 h 243"/>
                <a:gd name="T32" fmla="*/ 159 w 463"/>
                <a:gd name="T33" fmla="*/ 103 h 243"/>
                <a:gd name="T34" fmla="*/ 129 w 463"/>
                <a:gd name="T35" fmla="*/ 108 h 243"/>
                <a:gd name="T36" fmla="*/ 146 w 463"/>
                <a:gd name="T37" fmla="*/ 125 h 243"/>
                <a:gd name="T38" fmla="*/ 102 w 463"/>
                <a:gd name="T39" fmla="*/ 105 h 243"/>
                <a:gd name="T40" fmla="*/ 83 w 463"/>
                <a:gd name="T41" fmla="*/ 105 h 243"/>
                <a:gd name="T42" fmla="*/ 88 w 463"/>
                <a:gd name="T43" fmla="*/ 112 h 243"/>
                <a:gd name="T44" fmla="*/ 75 w 463"/>
                <a:gd name="T45" fmla="*/ 116 h 243"/>
                <a:gd name="T46" fmla="*/ 81 w 463"/>
                <a:gd name="T47" fmla="*/ 157 h 243"/>
                <a:gd name="T48" fmla="*/ 66 w 463"/>
                <a:gd name="T49" fmla="*/ 181 h 243"/>
                <a:gd name="T50" fmla="*/ 79 w 463"/>
                <a:gd name="T51" fmla="*/ 177 h 243"/>
                <a:gd name="T52" fmla="*/ 111 w 463"/>
                <a:gd name="T53" fmla="*/ 203 h 243"/>
                <a:gd name="T54" fmla="*/ 68 w 463"/>
                <a:gd name="T55" fmla="*/ 189 h 243"/>
                <a:gd name="T56" fmla="*/ 55 w 463"/>
                <a:gd name="T57" fmla="*/ 194 h 243"/>
                <a:gd name="T58" fmla="*/ 34 w 463"/>
                <a:gd name="T59" fmla="*/ 231 h 243"/>
                <a:gd name="T60" fmla="*/ 46 w 463"/>
                <a:gd name="T61" fmla="*/ 230 h 243"/>
                <a:gd name="T62" fmla="*/ 112 w 463"/>
                <a:gd name="T63" fmla="*/ 235 h 243"/>
                <a:gd name="T64" fmla="*/ 169 w 463"/>
                <a:gd name="T65" fmla="*/ 243 h 243"/>
                <a:gd name="T66" fmla="*/ 204 w 463"/>
                <a:gd name="T67" fmla="*/ 220 h 243"/>
                <a:gd name="T68" fmla="*/ 190 w 463"/>
                <a:gd name="T69" fmla="*/ 220 h 243"/>
                <a:gd name="T70" fmla="*/ 208 w 463"/>
                <a:gd name="T71" fmla="*/ 188 h 243"/>
                <a:gd name="T72" fmla="*/ 258 w 463"/>
                <a:gd name="T73" fmla="*/ 163 h 243"/>
                <a:gd name="T74" fmla="*/ 251 w 463"/>
                <a:gd name="T75" fmla="*/ 151 h 243"/>
                <a:gd name="T76" fmla="*/ 244 w 463"/>
                <a:gd name="T77" fmla="*/ 141 h 243"/>
                <a:gd name="T78" fmla="*/ 282 w 463"/>
                <a:gd name="T79" fmla="*/ 129 h 243"/>
                <a:gd name="T80" fmla="*/ 296 w 463"/>
                <a:gd name="T81" fmla="*/ 130 h 243"/>
                <a:gd name="T82" fmla="*/ 353 w 463"/>
                <a:gd name="T83" fmla="*/ 88 h 243"/>
                <a:gd name="T84" fmla="*/ 411 w 463"/>
                <a:gd name="T85" fmla="*/ 62 h 243"/>
                <a:gd name="T86" fmla="*/ 387 w 463"/>
                <a:gd name="T87" fmla="*/ 64 h 243"/>
                <a:gd name="T88" fmla="*/ 449 w 463"/>
                <a:gd name="T89" fmla="*/ 41 h 243"/>
                <a:gd name="T90" fmla="*/ 428 w 463"/>
                <a:gd name="T91" fmla="*/ 20 h 243"/>
                <a:gd name="T92" fmla="*/ 410 w 463"/>
                <a:gd name="T93" fmla="*/ 7 h 243"/>
                <a:gd name="T94" fmla="*/ 377 w 463"/>
                <a:gd name="T95" fmla="*/ 13 h 243"/>
                <a:gd name="T96" fmla="*/ 309 w 463"/>
                <a:gd name="T97" fmla="*/ 4 h 243"/>
                <a:gd name="T98" fmla="*/ 278 w 463"/>
                <a:gd name="T9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3" h="243">
                  <a:moveTo>
                    <a:pt x="278" y="0"/>
                  </a:moveTo>
                  <a:cubicBezTo>
                    <a:pt x="270" y="0"/>
                    <a:pt x="268" y="9"/>
                    <a:pt x="261" y="9"/>
                  </a:cubicBezTo>
                  <a:cubicBezTo>
                    <a:pt x="253" y="9"/>
                    <a:pt x="250" y="3"/>
                    <a:pt x="241" y="3"/>
                  </a:cubicBezTo>
                  <a:cubicBezTo>
                    <a:pt x="238" y="3"/>
                    <a:pt x="236" y="4"/>
                    <a:pt x="235" y="7"/>
                  </a:cubicBezTo>
                  <a:cubicBezTo>
                    <a:pt x="207" y="7"/>
                    <a:pt x="201" y="7"/>
                    <a:pt x="174" y="7"/>
                  </a:cubicBezTo>
                  <a:cubicBezTo>
                    <a:pt x="169" y="7"/>
                    <a:pt x="164" y="8"/>
                    <a:pt x="162" y="13"/>
                  </a:cubicBezTo>
                  <a:cubicBezTo>
                    <a:pt x="159" y="16"/>
                    <a:pt x="158" y="16"/>
                    <a:pt x="158" y="16"/>
                  </a:cubicBezTo>
                  <a:cubicBezTo>
                    <a:pt x="157" y="16"/>
                    <a:pt x="157" y="14"/>
                    <a:pt x="151" y="14"/>
                  </a:cubicBezTo>
                  <a:cubicBezTo>
                    <a:pt x="136" y="14"/>
                    <a:pt x="130" y="26"/>
                    <a:pt x="125" y="38"/>
                  </a:cubicBezTo>
                  <a:cubicBezTo>
                    <a:pt x="120" y="37"/>
                    <a:pt x="99" y="27"/>
                    <a:pt x="89" y="27"/>
                  </a:cubicBezTo>
                  <a:cubicBezTo>
                    <a:pt x="78" y="27"/>
                    <a:pt x="85" y="38"/>
                    <a:pt x="68" y="38"/>
                  </a:cubicBezTo>
                  <a:cubicBezTo>
                    <a:pt x="68" y="40"/>
                    <a:pt x="66" y="42"/>
                    <a:pt x="64" y="42"/>
                  </a:cubicBezTo>
                  <a:cubicBezTo>
                    <a:pt x="63" y="42"/>
                    <a:pt x="59" y="42"/>
                    <a:pt x="52" y="42"/>
                  </a:cubicBezTo>
                  <a:cubicBezTo>
                    <a:pt x="37" y="42"/>
                    <a:pt x="3" y="49"/>
                    <a:pt x="0" y="62"/>
                  </a:cubicBezTo>
                  <a:cubicBezTo>
                    <a:pt x="3" y="62"/>
                    <a:pt x="9" y="62"/>
                    <a:pt x="11" y="62"/>
                  </a:cubicBezTo>
                  <a:cubicBezTo>
                    <a:pt x="13" y="61"/>
                    <a:pt x="16" y="59"/>
                    <a:pt x="19" y="58"/>
                  </a:cubicBezTo>
                  <a:cubicBezTo>
                    <a:pt x="35" y="58"/>
                    <a:pt x="35" y="58"/>
                    <a:pt x="35" y="58"/>
                  </a:cubicBezTo>
                  <a:cubicBezTo>
                    <a:pt x="29" y="60"/>
                    <a:pt x="26" y="62"/>
                    <a:pt x="20" y="67"/>
                  </a:cubicBezTo>
                  <a:cubicBezTo>
                    <a:pt x="21" y="68"/>
                    <a:pt x="27" y="71"/>
                    <a:pt x="30" y="71"/>
                  </a:cubicBezTo>
                  <a:cubicBezTo>
                    <a:pt x="40" y="71"/>
                    <a:pt x="40" y="62"/>
                    <a:pt x="51" y="62"/>
                  </a:cubicBezTo>
                  <a:cubicBezTo>
                    <a:pt x="55" y="62"/>
                    <a:pt x="57" y="62"/>
                    <a:pt x="61" y="63"/>
                  </a:cubicBezTo>
                  <a:cubicBezTo>
                    <a:pt x="48" y="67"/>
                    <a:pt x="35" y="66"/>
                    <a:pt x="29" y="79"/>
                  </a:cubicBezTo>
                  <a:cubicBezTo>
                    <a:pt x="30" y="79"/>
                    <a:pt x="32" y="79"/>
                    <a:pt x="35" y="79"/>
                  </a:cubicBezTo>
                  <a:cubicBezTo>
                    <a:pt x="40" y="79"/>
                    <a:pt x="47" y="79"/>
                    <a:pt x="54" y="79"/>
                  </a:cubicBezTo>
                  <a:cubicBezTo>
                    <a:pt x="47" y="80"/>
                    <a:pt x="43" y="83"/>
                    <a:pt x="39" y="85"/>
                  </a:cubicBezTo>
                  <a:cubicBezTo>
                    <a:pt x="43" y="90"/>
                    <a:pt x="58" y="96"/>
                    <a:pt x="68" y="96"/>
                  </a:cubicBezTo>
                  <a:cubicBezTo>
                    <a:pt x="73" y="96"/>
                    <a:pt x="76" y="94"/>
                    <a:pt x="80" y="91"/>
                  </a:cubicBezTo>
                  <a:cubicBezTo>
                    <a:pt x="87" y="91"/>
                    <a:pt x="87" y="91"/>
                    <a:pt x="87" y="91"/>
                  </a:cubicBezTo>
                  <a:cubicBezTo>
                    <a:pt x="84" y="98"/>
                    <a:pt x="97" y="102"/>
                    <a:pt x="108" y="102"/>
                  </a:cubicBezTo>
                  <a:cubicBezTo>
                    <a:pt x="112" y="102"/>
                    <a:pt x="114" y="96"/>
                    <a:pt x="118" y="96"/>
                  </a:cubicBezTo>
                  <a:cubicBezTo>
                    <a:pt x="124" y="96"/>
                    <a:pt x="127" y="100"/>
                    <a:pt x="137" y="100"/>
                  </a:cubicBezTo>
                  <a:cubicBezTo>
                    <a:pt x="154" y="100"/>
                    <a:pt x="166" y="97"/>
                    <a:pt x="177" y="88"/>
                  </a:cubicBezTo>
                  <a:cubicBezTo>
                    <a:pt x="184" y="88"/>
                    <a:pt x="184" y="88"/>
                    <a:pt x="184" y="88"/>
                  </a:cubicBezTo>
                  <a:cubicBezTo>
                    <a:pt x="178" y="96"/>
                    <a:pt x="169" y="99"/>
                    <a:pt x="159" y="103"/>
                  </a:cubicBezTo>
                  <a:cubicBezTo>
                    <a:pt x="133" y="103"/>
                    <a:pt x="133" y="103"/>
                    <a:pt x="133" y="103"/>
                  </a:cubicBezTo>
                  <a:cubicBezTo>
                    <a:pt x="132" y="105"/>
                    <a:pt x="129" y="106"/>
                    <a:pt x="129" y="108"/>
                  </a:cubicBezTo>
                  <a:cubicBezTo>
                    <a:pt x="129" y="112"/>
                    <a:pt x="146" y="122"/>
                    <a:pt x="149" y="125"/>
                  </a:cubicBezTo>
                  <a:cubicBezTo>
                    <a:pt x="148" y="125"/>
                    <a:pt x="147" y="125"/>
                    <a:pt x="146" y="125"/>
                  </a:cubicBezTo>
                  <a:cubicBezTo>
                    <a:pt x="133" y="125"/>
                    <a:pt x="128" y="111"/>
                    <a:pt x="116" y="107"/>
                  </a:cubicBezTo>
                  <a:cubicBezTo>
                    <a:pt x="111" y="105"/>
                    <a:pt x="107" y="105"/>
                    <a:pt x="102" y="105"/>
                  </a:cubicBezTo>
                  <a:cubicBezTo>
                    <a:pt x="96" y="105"/>
                    <a:pt x="91" y="106"/>
                    <a:pt x="88" y="106"/>
                  </a:cubicBezTo>
                  <a:cubicBezTo>
                    <a:pt x="86" y="106"/>
                    <a:pt x="84" y="105"/>
                    <a:pt x="83" y="105"/>
                  </a:cubicBezTo>
                  <a:cubicBezTo>
                    <a:pt x="82" y="105"/>
                    <a:pt x="81" y="105"/>
                    <a:pt x="80" y="106"/>
                  </a:cubicBezTo>
                  <a:cubicBezTo>
                    <a:pt x="81" y="110"/>
                    <a:pt x="82" y="112"/>
                    <a:pt x="88" y="112"/>
                  </a:cubicBezTo>
                  <a:cubicBezTo>
                    <a:pt x="86" y="112"/>
                    <a:pt x="85" y="112"/>
                    <a:pt x="83" y="112"/>
                  </a:cubicBezTo>
                  <a:cubicBezTo>
                    <a:pt x="79" y="112"/>
                    <a:pt x="75" y="113"/>
                    <a:pt x="75" y="116"/>
                  </a:cubicBezTo>
                  <a:cubicBezTo>
                    <a:pt x="75" y="126"/>
                    <a:pt x="111" y="126"/>
                    <a:pt x="111" y="143"/>
                  </a:cubicBezTo>
                  <a:cubicBezTo>
                    <a:pt x="111" y="158"/>
                    <a:pt x="95" y="153"/>
                    <a:pt x="81" y="157"/>
                  </a:cubicBezTo>
                  <a:cubicBezTo>
                    <a:pt x="74" y="160"/>
                    <a:pt x="70" y="165"/>
                    <a:pt x="66" y="174"/>
                  </a:cubicBezTo>
                  <a:cubicBezTo>
                    <a:pt x="66" y="181"/>
                    <a:pt x="66" y="181"/>
                    <a:pt x="66" y="181"/>
                  </a:cubicBezTo>
                  <a:cubicBezTo>
                    <a:pt x="74" y="181"/>
                    <a:pt x="74" y="181"/>
                    <a:pt x="74" y="181"/>
                  </a:cubicBezTo>
                  <a:cubicBezTo>
                    <a:pt x="76" y="179"/>
                    <a:pt x="76" y="179"/>
                    <a:pt x="79" y="177"/>
                  </a:cubicBezTo>
                  <a:cubicBezTo>
                    <a:pt x="87" y="177"/>
                    <a:pt x="87" y="177"/>
                    <a:pt x="87" y="177"/>
                  </a:cubicBezTo>
                  <a:cubicBezTo>
                    <a:pt x="87" y="190"/>
                    <a:pt x="103" y="196"/>
                    <a:pt x="111" y="203"/>
                  </a:cubicBezTo>
                  <a:cubicBezTo>
                    <a:pt x="101" y="203"/>
                    <a:pt x="101" y="203"/>
                    <a:pt x="101" y="203"/>
                  </a:cubicBezTo>
                  <a:cubicBezTo>
                    <a:pt x="91" y="198"/>
                    <a:pt x="85" y="189"/>
                    <a:pt x="68" y="189"/>
                  </a:cubicBezTo>
                  <a:cubicBezTo>
                    <a:pt x="66" y="189"/>
                    <a:pt x="64" y="188"/>
                    <a:pt x="62" y="188"/>
                  </a:cubicBezTo>
                  <a:cubicBezTo>
                    <a:pt x="58" y="188"/>
                    <a:pt x="55" y="189"/>
                    <a:pt x="55" y="194"/>
                  </a:cubicBezTo>
                  <a:cubicBezTo>
                    <a:pt x="55" y="203"/>
                    <a:pt x="66" y="205"/>
                    <a:pt x="73" y="210"/>
                  </a:cubicBezTo>
                  <a:cubicBezTo>
                    <a:pt x="61" y="218"/>
                    <a:pt x="34" y="210"/>
                    <a:pt x="34" y="231"/>
                  </a:cubicBezTo>
                  <a:cubicBezTo>
                    <a:pt x="34" y="232"/>
                    <a:pt x="36" y="235"/>
                    <a:pt x="39" y="235"/>
                  </a:cubicBezTo>
                  <a:cubicBezTo>
                    <a:pt x="42" y="235"/>
                    <a:pt x="44" y="232"/>
                    <a:pt x="46" y="230"/>
                  </a:cubicBezTo>
                  <a:cubicBezTo>
                    <a:pt x="64" y="236"/>
                    <a:pt x="78" y="240"/>
                    <a:pt x="96" y="240"/>
                  </a:cubicBezTo>
                  <a:cubicBezTo>
                    <a:pt x="104" y="240"/>
                    <a:pt x="107" y="235"/>
                    <a:pt x="112" y="235"/>
                  </a:cubicBezTo>
                  <a:cubicBezTo>
                    <a:pt x="125" y="235"/>
                    <a:pt x="136" y="235"/>
                    <a:pt x="151" y="235"/>
                  </a:cubicBezTo>
                  <a:cubicBezTo>
                    <a:pt x="162" y="235"/>
                    <a:pt x="156" y="243"/>
                    <a:pt x="169" y="243"/>
                  </a:cubicBezTo>
                  <a:cubicBezTo>
                    <a:pt x="181" y="243"/>
                    <a:pt x="211" y="234"/>
                    <a:pt x="211" y="225"/>
                  </a:cubicBezTo>
                  <a:cubicBezTo>
                    <a:pt x="211" y="221"/>
                    <a:pt x="207" y="220"/>
                    <a:pt x="204" y="220"/>
                  </a:cubicBezTo>
                  <a:cubicBezTo>
                    <a:pt x="204" y="220"/>
                    <a:pt x="203" y="220"/>
                    <a:pt x="203" y="220"/>
                  </a:cubicBezTo>
                  <a:cubicBezTo>
                    <a:pt x="199" y="220"/>
                    <a:pt x="198" y="220"/>
                    <a:pt x="190" y="220"/>
                  </a:cubicBezTo>
                  <a:cubicBezTo>
                    <a:pt x="190" y="202"/>
                    <a:pt x="212" y="212"/>
                    <a:pt x="212" y="196"/>
                  </a:cubicBezTo>
                  <a:cubicBezTo>
                    <a:pt x="212" y="192"/>
                    <a:pt x="209" y="191"/>
                    <a:pt x="208" y="188"/>
                  </a:cubicBezTo>
                  <a:cubicBezTo>
                    <a:pt x="212" y="188"/>
                    <a:pt x="212" y="188"/>
                    <a:pt x="235" y="188"/>
                  </a:cubicBezTo>
                  <a:cubicBezTo>
                    <a:pt x="244" y="181"/>
                    <a:pt x="247" y="169"/>
                    <a:pt x="258" y="163"/>
                  </a:cubicBezTo>
                  <a:cubicBezTo>
                    <a:pt x="255" y="156"/>
                    <a:pt x="249" y="154"/>
                    <a:pt x="243" y="151"/>
                  </a:cubicBezTo>
                  <a:cubicBezTo>
                    <a:pt x="246" y="151"/>
                    <a:pt x="249" y="151"/>
                    <a:pt x="251" y="151"/>
                  </a:cubicBezTo>
                  <a:cubicBezTo>
                    <a:pt x="256" y="151"/>
                    <a:pt x="259" y="149"/>
                    <a:pt x="258" y="141"/>
                  </a:cubicBezTo>
                  <a:cubicBezTo>
                    <a:pt x="244" y="141"/>
                    <a:pt x="244" y="141"/>
                    <a:pt x="244" y="141"/>
                  </a:cubicBezTo>
                  <a:cubicBezTo>
                    <a:pt x="252" y="134"/>
                    <a:pt x="265" y="133"/>
                    <a:pt x="277" y="130"/>
                  </a:cubicBezTo>
                  <a:cubicBezTo>
                    <a:pt x="278" y="129"/>
                    <a:pt x="280" y="129"/>
                    <a:pt x="282" y="129"/>
                  </a:cubicBezTo>
                  <a:cubicBezTo>
                    <a:pt x="284" y="129"/>
                    <a:pt x="287" y="129"/>
                    <a:pt x="289" y="129"/>
                  </a:cubicBezTo>
                  <a:cubicBezTo>
                    <a:pt x="291" y="130"/>
                    <a:pt x="294" y="130"/>
                    <a:pt x="296" y="130"/>
                  </a:cubicBezTo>
                  <a:cubicBezTo>
                    <a:pt x="299" y="130"/>
                    <a:pt x="302" y="130"/>
                    <a:pt x="304" y="128"/>
                  </a:cubicBezTo>
                  <a:cubicBezTo>
                    <a:pt x="320" y="116"/>
                    <a:pt x="332" y="95"/>
                    <a:pt x="353" y="88"/>
                  </a:cubicBezTo>
                  <a:cubicBezTo>
                    <a:pt x="372" y="82"/>
                    <a:pt x="402" y="75"/>
                    <a:pt x="414" y="62"/>
                  </a:cubicBezTo>
                  <a:cubicBezTo>
                    <a:pt x="413" y="62"/>
                    <a:pt x="412" y="62"/>
                    <a:pt x="411" y="62"/>
                  </a:cubicBezTo>
                  <a:cubicBezTo>
                    <a:pt x="408" y="62"/>
                    <a:pt x="403" y="63"/>
                    <a:pt x="399" y="63"/>
                  </a:cubicBezTo>
                  <a:cubicBezTo>
                    <a:pt x="395" y="63"/>
                    <a:pt x="391" y="64"/>
                    <a:pt x="387" y="64"/>
                  </a:cubicBezTo>
                  <a:cubicBezTo>
                    <a:pt x="381" y="64"/>
                    <a:pt x="377" y="63"/>
                    <a:pt x="374" y="61"/>
                  </a:cubicBezTo>
                  <a:cubicBezTo>
                    <a:pt x="402" y="47"/>
                    <a:pt x="428" y="57"/>
                    <a:pt x="449" y="41"/>
                  </a:cubicBezTo>
                  <a:cubicBezTo>
                    <a:pt x="453" y="38"/>
                    <a:pt x="463" y="40"/>
                    <a:pt x="463" y="33"/>
                  </a:cubicBezTo>
                  <a:cubicBezTo>
                    <a:pt x="463" y="23"/>
                    <a:pt x="435" y="26"/>
                    <a:pt x="428" y="20"/>
                  </a:cubicBezTo>
                  <a:cubicBezTo>
                    <a:pt x="425" y="17"/>
                    <a:pt x="425" y="12"/>
                    <a:pt x="419" y="11"/>
                  </a:cubicBezTo>
                  <a:cubicBezTo>
                    <a:pt x="416" y="10"/>
                    <a:pt x="414" y="9"/>
                    <a:pt x="410" y="7"/>
                  </a:cubicBezTo>
                  <a:cubicBezTo>
                    <a:pt x="370" y="18"/>
                    <a:pt x="370" y="18"/>
                    <a:pt x="370" y="18"/>
                  </a:cubicBezTo>
                  <a:cubicBezTo>
                    <a:pt x="373" y="17"/>
                    <a:pt x="374" y="16"/>
                    <a:pt x="377" y="13"/>
                  </a:cubicBezTo>
                  <a:cubicBezTo>
                    <a:pt x="369" y="5"/>
                    <a:pt x="340" y="4"/>
                    <a:pt x="322" y="4"/>
                  </a:cubicBezTo>
                  <a:cubicBezTo>
                    <a:pt x="316" y="4"/>
                    <a:pt x="311" y="4"/>
                    <a:pt x="309" y="4"/>
                  </a:cubicBezTo>
                  <a:cubicBezTo>
                    <a:pt x="303" y="4"/>
                    <a:pt x="300" y="4"/>
                    <a:pt x="294" y="4"/>
                  </a:cubicBezTo>
                  <a:cubicBezTo>
                    <a:pt x="289" y="4"/>
                    <a:pt x="286" y="0"/>
                    <a:pt x="27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91" name="Freeform 171"/>
            <p:cNvSpPr>
              <a:spLocks/>
            </p:cNvSpPr>
            <p:nvPr/>
          </p:nvSpPr>
          <p:spPr bwMode="auto">
            <a:xfrm>
              <a:off x="858" y="-1001"/>
              <a:ext cx="2139" cy="1627"/>
            </a:xfrm>
            <a:custGeom>
              <a:avLst/>
              <a:gdLst>
                <a:gd name="T0" fmla="*/ 489 w 905"/>
                <a:gd name="T1" fmla="*/ 15 h 688"/>
                <a:gd name="T2" fmla="*/ 468 w 905"/>
                <a:gd name="T3" fmla="*/ 22 h 688"/>
                <a:gd name="T4" fmla="*/ 425 w 905"/>
                <a:gd name="T5" fmla="*/ 18 h 688"/>
                <a:gd name="T6" fmla="*/ 370 w 905"/>
                <a:gd name="T7" fmla="*/ 43 h 688"/>
                <a:gd name="T8" fmla="*/ 328 w 905"/>
                <a:gd name="T9" fmla="*/ 45 h 688"/>
                <a:gd name="T10" fmla="*/ 312 w 905"/>
                <a:gd name="T11" fmla="*/ 64 h 688"/>
                <a:gd name="T12" fmla="*/ 284 w 905"/>
                <a:gd name="T13" fmla="*/ 66 h 688"/>
                <a:gd name="T14" fmla="*/ 173 w 905"/>
                <a:gd name="T15" fmla="*/ 71 h 688"/>
                <a:gd name="T16" fmla="*/ 86 w 905"/>
                <a:gd name="T17" fmla="*/ 122 h 688"/>
                <a:gd name="T18" fmla="*/ 100 w 905"/>
                <a:gd name="T19" fmla="*/ 168 h 688"/>
                <a:gd name="T20" fmla="*/ 67 w 905"/>
                <a:gd name="T21" fmla="*/ 170 h 688"/>
                <a:gd name="T22" fmla="*/ 0 w 905"/>
                <a:gd name="T23" fmla="*/ 198 h 688"/>
                <a:gd name="T24" fmla="*/ 77 w 905"/>
                <a:gd name="T25" fmla="*/ 216 h 688"/>
                <a:gd name="T26" fmla="*/ 61 w 905"/>
                <a:gd name="T27" fmla="*/ 227 h 688"/>
                <a:gd name="T28" fmla="*/ 22 w 905"/>
                <a:gd name="T29" fmla="*/ 242 h 688"/>
                <a:gd name="T30" fmla="*/ 62 w 905"/>
                <a:gd name="T31" fmla="*/ 251 h 688"/>
                <a:gd name="T32" fmla="*/ 89 w 905"/>
                <a:gd name="T33" fmla="*/ 273 h 688"/>
                <a:gd name="T34" fmla="*/ 98 w 905"/>
                <a:gd name="T35" fmla="*/ 264 h 688"/>
                <a:gd name="T36" fmla="*/ 146 w 905"/>
                <a:gd name="T37" fmla="*/ 262 h 688"/>
                <a:gd name="T38" fmla="*/ 270 w 905"/>
                <a:gd name="T39" fmla="*/ 370 h 688"/>
                <a:gd name="T40" fmla="*/ 286 w 905"/>
                <a:gd name="T41" fmla="*/ 393 h 688"/>
                <a:gd name="T42" fmla="*/ 288 w 905"/>
                <a:gd name="T43" fmla="*/ 423 h 688"/>
                <a:gd name="T44" fmla="*/ 335 w 905"/>
                <a:gd name="T45" fmla="*/ 446 h 688"/>
                <a:gd name="T46" fmla="*/ 305 w 905"/>
                <a:gd name="T47" fmla="*/ 482 h 688"/>
                <a:gd name="T48" fmla="*/ 284 w 905"/>
                <a:gd name="T49" fmla="*/ 525 h 688"/>
                <a:gd name="T50" fmla="*/ 289 w 905"/>
                <a:gd name="T51" fmla="*/ 538 h 688"/>
                <a:gd name="T52" fmla="*/ 315 w 905"/>
                <a:gd name="T53" fmla="*/ 587 h 688"/>
                <a:gd name="T54" fmla="*/ 331 w 905"/>
                <a:gd name="T55" fmla="*/ 587 h 688"/>
                <a:gd name="T56" fmla="*/ 357 w 905"/>
                <a:gd name="T57" fmla="*/ 655 h 688"/>
                <a:gd name="T58" fmla="*/ 422 w 905"/>
                <a:gd name="T59" fmla="*/ 687 h 688"/>
                <a:gd name="T60" fmla="*/ 459 w 905"/>
                <a:gd name="T61" fmla="*/ 655 h 688"/>
                <a:gd name="T62" fmla="*/ 478 w 905"/>
                <a:gd name="T63" fmla="*/ 586 h 688"/>
                <a:gd name="T64" fmla="*/ 520 w 905"/>
                <a:gd name="T65" fmla="*/ 551 h 688"/>
                <a:gd name="T66" fmla="*/ 539 w 905"/>
                <a:gd name="T67" fmla="*/ 548 h 688"/>
                <a:gd name="T68" fmla="*/ 610 w 905"/>
                <a:gd name="T69" fmla="*/ 497 h 688"/>
                <a:gd name="T70" fmla="*/ 700 w 905"/>
                <a:gd name="T71" fmla="*/ 475 h 688"/>
                <a:gd name="T72" fmla="*/ 702 w 905"/>
                <a:gd name="T73" fmla="*/ 422 h 688"/>
                <a:gd name="T74" fmla="*/ 711 w 905"/>
                <a:gd name="T75" fmla="*/ 402 h 688"/>
                <a:gd name="T76" fmla="*/ 772 w 905"/>
                <a:gd name="T77" fmla="*/ 422 h 688"/>
                <a:gd name="T78" fmla="*/ 723 w 905"/>
                <a:gd name="T79" fmla="*/ 356 h 688"/>
                <a:gd name="T80" fmla="*/ 763 w 905"/>
                <a:gd name="T81" fmla="*/ 365 h 688"/>
                <a:gd name="T82" fmla="*/ 758 w 905"/>
                <a:gd name="T83" fmla="*/ 353 h 688"/>
                <a:gd name="T84" fmla="*/ 805 w 905"/>
                <a:gd name="T85" fmla="*/ 311 h 688"/>
                <a:gd name="T86" fmla="*/ 801 w 905"/>
                <a:gd name="T87" fmla="*/ 282 h 688"/>
                <a:gd name="T88" fmla="*/ 787 w 905"/>
                <a:gd name="T89" fmla="*/ 242 h 688"/>
                <a:gd name="T90" fmla="*/ 801 w 905"/>
                <a:gd name="T91" fmla="*/ 216 h 688"/>
                <a:gd name="T92" fmla="*/ 779 w 905"/>
                <a:gd name="T93" fmla="*/ 204 h 688"/>
                <a:gd name="T94" fmla="*/ 804 w 905"/>
                <a:gd name="T95" fmla="*/ 158 h 688"/>
                <a:gd name="T96" fmla="*/ 827 w 905"/>
                <a:gd name="T97" fmla="*/ 130 h 688"/>
                <a:gd name="T98" fmla="*/ 840 w 905"/>
                <a:gd name="T99" fmla="*/ 113 h 688"/>
                <a:gd name="T100" fmla="*/ 874 w 905"/>
                <a:gd name="T101" fmla="*/ 61 h 688"/>
                <a:gd name="T102" fmla="*/ 818 w 905"/>
                <a:gd name="T103" fmla="*/ 79 h 688"/>
                <a:gd name="T104" fmla="*/ 771 w 905"/>
                <a:gd name="T105" fmla="*/ 77 h 688"/>
                <a:gd name="T106" fmla="*/ 744 w 905"/>
                <a:gd name="T107" fmla="*/ 60 h 688"/>
                <a:gd name="T108" fmla="*/ 693 w 905"/>
                <a:gd name="T109" fmla="*/ 63 h 688"/>
                <a:gd name="T110" fmla="*/ 595 w 905"/>
                <a:gd name="T111" fmla="*/ 64 h 688"/>
                <a:gd name="T112" fmla="*/ 718 w 905"/>
                <a:gd name="T113" fmla="*/ 3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5" h="688">
                  <a:moveTo>
                    <a:pt x="639" y="0"/>
                  </a:moveTo>
                  <a:cubicBezTo>
                    <a:pt x="612" y="0"/>
                    <a:pt x="592" y="0"/>
                    <a:pt x="562" y="0"/>
                  </a:cubicBezTo>
                  <a:cubicBezTo>
                    <a:pt x="535" y="0"/>
                    <a:pt x="515" y="15"/>
                    <a:pt x="489" y="15"/>
                  </a:cubicBezTo>
                  <a:cubicBezTo>
                    <a:pt x="484" y="15"/>
                    <a:pt x="480" y="15"/>
                    <a:pt x="476" y="15"/>
                  </a:cubicBezTo>
                  <a:cubicBezTo>
                    <a:pt x="473" y="15"/>
                    <a:pt x="471" y="15"/>
                    <a:pt x="468" y="15"/>
                  </a:cubicBezTo>
                  <a:cubicBezTo>
                    <a:pt x="468" y="22"/>
                    <a:pt x="468" y="22"/>
                    <a:pt x="468" y="22"/>
                  </a:cubicBezTo>
                  <a:cubicBezTo>
                    <a:pt x="458" y="22"/>
                    <a:pt x="458" y="22"/>
                    <a:pt x="458" y="22"/>
                  </a:cubicBezTo>
                  <a:cubicBezTo>
                    <a:pt x="449" y="18"/>
                    <a:pt x="441" y="18"/>
                    <a:pt x="432" y="18"/>
                  </a:cubicBezTo>
                  <a:cubicBezTo>
                    <a:pt x="430" y="18"/>
                    <a:pt x="428" y="18"/>
                    <a:pt x="425" y="18"/>
                  </a:cubicBezTo>
                  <a:cubicBezTo>
                    <a:pt x="408" y="18"/>
                    <a:pt x="394" y="22"/>
                    <a:pt x="380" y="28"/>
                  </a:cubicBezTo>
                  <a:cubicBezTo>
                    <a:pt x="383" y="32"/>
                    <a:pt x="387" y="33"/>
                    <a:pt x="391" y="36"/>
                  </a:cubicBezTo>
                  <a:cubicBezTo>
                    <a:pt x="386" y="37"/>
                    <a:pt x="370" y="35"/>
                    <a:pt x="370" y="43"/>
                  </a:cubicBezTo>
                  <a:cubicBezTo>
                    <a:pt x="370" y="53"/>
                    <a:pt x="391" y="60"/>
                    <a:pt x="400" y="64"/>
                  </a:cubicBezTo>
                  <a:cubicBezTo>
                    <a:pt x="376" y="64"/>
                    <a:pt x="376" y="64"/>
                    <a:pt x="376" y="64"/>
                  </a:cubicBezTo>
                  <a:cubicBezTo>
                    <a:pt x="363" y="57"/>
                    <a:pt x="350" y="45"/>
                    <a:pt x="328" y="45"/>
                  </a:cubicBezTo>
                  <a:cubicBezTo>
                    <a:pt x="323" y="45"/>
                    <a:pt x="315" y="46"/>
                    <a:pt x="315" y="52"/>
                  </a:cubicBezTo>
                  <a:cubicBezTo>
                    <a:pt x="315" y="56"/>
                    <a:pt x="318" y="60"/>
                    <a:pt x="319" y="64"/>
                  </a:cubicBezTo>
                  <a:cubicBezTo>
                    <a:pt x="319" y="64"/>
                    <a:pt x="314" y="64"/>
                    <a:pt x="312" y="64"/>
                  </a:cubicBezTo>
                  <a:cubicBezTo>
                    <a:pt x="301" y="60"/>
                    <a:pt x="292" y="61"/>
                    <a:pt x="286" y="51"/>
                  </a:cubicBezTo>
                  <a:cubicBezTo>
                    <a:pt x="281" y="56"/>
                    <a:pt x="281" y="56"/>
                    <a:pt x="281" y="56"/>
                  </a:cubicBezTo>
                  <a:cubicBezTo>
                    <a:pt x="281" y="60"/>
                    <a:pt x="284" y="63"/>
                    <a:pt x="284" y="66"/>
                  </a:cubicBezTo>
                  <a:cubicBezTo>
                    <a:pt x="274" y="66"/>
                    <a:pt x="271" y="51"/>
                    <a:pt x="261" y="51"/>
                  </a:cubicBezTo>
                  <a:cubicBezTo>
                    <a:pt x="247" y="51"/>
                    <a:pt x="237" y="59"/>
                    <a:pt x="222" y="63"/>
                  </a:cubicBezTo>
                  <a:cubicBezTo>
                    <a:pt x="202" y="63"/>
                    <a:pt x="194" y="68"/>
                    <a:pt x="173" y="71"/>
                  </a:cubicBezTo>
                  <a:cubicBezTo>
                    <a:pt x="156" y="73"/>
                    <a:pt x="170" y="97"/>
                    <a:pt x="152" y="97"/>
                  </a:cubicBezTo>
                  <a:cubicBezTo>
                    <a:pt x="146" y="97"/>
                    <a:pt x="142" y="96"/>
                    <a:pt x="138" y="93"/>
                  </a:cubicBezTo>
                  <a:cubicBezTo>
                    <a:pt x="127" y="103"/>
                    <a:pt x="104" y="116"/>
                    <a:pt x="86" y="122"/>
                  </a:cubicBezTo>
                  <a:cubicBezTo>
                    <a:pt x="83" y="122"/>
                    <a:pt x="75" y="125"/>
                    <a:pt x="75" y="130"/>
                  </a:cubicBezTo>
                  <a:cubicBezTo>
                    <a:pt x="75" y="140"/>
                    <a:pt x="105" y="139"/>
                    <a:pt x="115" y="140"/>
                  </a:cubicBezTo>
                  <a:cubicBezTo>
                    <a:pt x="115" y="154"/>
                    <a:pt x="109" y="163"/>
                    <a:pt x="100" y="168"/>
                  </a:cubicBezTo>
                  <a:cubicBezTo>
                    <a:pt x="96" y="171"/>
                    <a:pt x="92" y="171"/>
                    <a:pt x="86" y="171"/>
                  </a:cubicBezTo>
                  <a:cubicBezTo>
                    <a:pt x="83" y="171"/>
                    <a:pt x="80" y="171"/>
                    <a:pt x="77" y="171"/>
                  </a:cubicBezTo>
                  <a:cubicBezTo>
                    <a:pt x="74" y="171"/>
                    <a:pt x="71" y="170"/>
                    <a:pt x="67" y="170"/>
                  </a:cubicBezTo>
                  <a:cubicBezTo>
                    <a:pt x="63" y="170"/>
                    <a:pt x="59" y="171"/>
                    <a:pt x="55" y="172"/>
                  </a:cubicBezTo>
                  <a:cubicBezTo>
                    <a:pt x="45" y="175"/>
                    <a:pt x="40" y="181"/>
                    <a:pt x="30" y="184"/>
                  </a:cubicBezTo>
                  <a:cubicBezTo>
                    <a:pt x="19" y="188"/>
                    <a:pt x="0" y="182"/>
                    <a:pt x="0" y="198"/>
                  </a:cubicBezTo>
                  <a:cubicBezTo>
                    <a:pt x="0" y="207"/>
                    <a:pt x="51" y="221"/>
                    <a:pt x="53" y="221"/>
                  </a:cubicBezTo>
                  <a:cubicBezTo>
                    <a:pt x="60" y="221"/>
                    <a:pt x="63" y="221"/>
                    <a:pt x="71" y="221"/>
                  </a:cubicBezTo>
                  <a:cubicBezTo>
                    <a:pt x="74" y="221"/>
                    <a:pt x="76" y="219"/>
                    <a:pt x="77" y="216"/>
                  </a:cubicBezTo>
                  <a:cubicBezTo>
                    <a:pt x="98" y="216"/>
                    <a:pt x="98" y="216"/>
                    <a:pt x="98" y="216"/>
                  </a:cubicBezTo>
                  <a:cubicBezTo>
                    <a:pt x="96" y="222"/>
                    <a:pt x="96" y="224"/>
                    <a:pt x="91" y="227"/>
                  </a:cubicBezTo>
                  <a:cubicBezTo>
                    <a:pt x="61" y="227"/>
                    <a:pt x="61" y="227"/>
                    <a:pt x="61" y="227"/>
                  </a:cubicBezTo>
                  <a:cubicBezTo>
                    <a:pt x="58" y="231"/>
                    <a:pt x="57" y="232"/>
                    <a:pt x="51" y="232"/>
                  </a:cubicBezTo>
                  <a:cubicBezTo>
                    <a:pt x="48" y="232"/>
                    <a:pt x="44" y="232"/>
                    <a:pt x="38" y="232"/>
                  </a:cubicBezTo>
                  <a:cubicBezTo>
                    <a:pt x="34" y="232"/>
                    <a:pt x="23" y="235"/>
                    <a:pt x="22" y="242"/>
                  </a:cubicBezTo>
                  <a:cubicBezTo>
                    <a:pt x="26" y="243"/>
                    <a:pt x="27" y="244"/>
                    <a:pt x="29" y="244"/>
                  </a:cubicBezTo>
                  <a:cubicBezTo>
                    <a:pt x="32" y="244"/>
                    <a:pt x="33" y="242"/>
                    <a:pt x="41" y="242"/>
                  </a:cubicBezTo>
                  <a:cubicBezTo>
                    <a:pt x="47" y="242"/>
                    <a:pt x="53" y="248"/>
                    <a:pt x="62" y="251"/>
                  </a:cubicBezTo>
                  <a:cubicBezTo>
                    <a:pt x="60" y="256"/>
                    <a:pt x="56" y="257"/>
                    <a:pt x="51" y="260"/>
                  </a:cubicBezTo>
                  <a:cubicBezTo>
                    <a:pt x="58" y="268"/>
                    <a:pt x="74" y="272"/>
                    <a:pt x="86" y="272"/>
                  </a:cubicBezTo>
                  <a:cubicBezTo>
                    <a:pt x="88" y="272"/>
                    <a:pt x="89" y="273"/>
                    <a:pt x="89" y="273"/>
                  </a:cubicBezTo>
                  <a:cubicBezTo>
                    <a:pt x="90" y="273"/>
                    <a:pt x="91" y="272"/>
                    <a:pt x="92" y="271"/>
                  </a:cubicBezTo>
                  <a:cubicBezTo>
                    <a:pt x="91" y="270"/>
                    <a:pt x="89" y="268"/>
                    <a:pt x="87" y="267"/>
                  </a:cubicBezTo>
                  <a:cubicBezTo>
                    <a:pt x="90" y="265"/>
                    <a:pt x="92" y="264"/>
                    <a:pt x="98" y="264"/>
                  </a:cubicBezTo>
                  <a:cubicBezTo>
                    <a:pt x="104" y="264"/>
                    <a:pt x="109" y="269"/>
                    <a:pt x="114" y="269"/>
                  </a:cubicBezTo>
                  <a:cubicBezTo>
                    <a:pt x="120" y="269"/>
                    <a:pt x="124" y="262"/>
                    <a:pt x="130" y="262"/>
                  </a:cubicBezTo>
                  <a:cubicBezTo>
                    <a:pt x="135" y="262"/>
                    <a:pt x="137" y="262"/>
                    <a:pt x="146" y="262"/>
                  </a:cubicBezTo>
                  <a:cubicBezTo>
                    <a:pt x="205" y="262"/>
                    <a:pt x="242" y="308"/>
                    <a:pt x="257" y="353"/>
                  </a:cubicBezTo>
                  <a:cubicBezTo>
                    <a:pt x="257" y="361"/>
                    <a:pt x="257" y="361"/>
                    <a:pt x="257" y="361"/>
                  </a:cubicBezTo>
                  <a:cubicBezTo>
                    <a:pt x="262" y="362"/>
                    <a:pt x="270" y="362"/>
                    <a:pt x="270" y="370"/>
                  </a:cubicBezTo>
                  <a:cubicBezTo>
                    <a:pt x="270" y="382"/>
                    <a:pt x="259" y="381"/>
                    <a:pt x="259" y="393"/>
                  </a:cubicBezTo>
                  <a:cubicBezTo>
                    <a:pt x="259" y="401"/>
                    <a:pt x="263" y="402"/>
                    <a:pt x="273" y="402"/>
                  </a:cubicBezTo>
                  <a:cubicBezTo>
                    <a:pt x="280" y="402"/>
                    <a:pt x="281" y="393"/>
                    <a:pt x="286" y="393"/>
                  </a:cubicBezTo>
                  <a:cubicBezTo>
                    <a:pt x="304" y="393"/>
                    <a:pt x="308" y="418"/>
                    <a:pt x="325" y="423"/>
                  </a:cubicBezTo>
                  <a:cubicBezTo>
                    <a:pt x="324" y="426"/>
                    <a:pt x="325" y="431"/>
                    <a:pt x="319" y="431"/>
                  </a:cubicBezTo>
                  <a:cubicBezTo>
                    <a:pt x="307" y="431"/>
                    <a:pt x="299" y="423"/>
                    <a:pt x="288" y="423"/>
                  </a:cubicBezTo>
                  <a:cubicBezTo>
                    <a:pt x="285" y="423"/>
                    <a:pt x="284" y="422"/>
                    <a:pt x="282" y="422"/>
                  </a:cubicBezTo>
                  <a:cubicBezTo>
                    <a:pt x="281" y="422"/>
                    <a:pt x="280" y="422"/>
                    <a:pt x="278" y="423"/>
                  </a:cubicBezTo>
                  <a:cubicBezTo>
                    <a:pt x="280" y="438"/>
                    <a:pt x="319" y="440"/>
                    <a:pt x="335" y="446"/>
                  </a:cubicBezTo>
                  <a:cubicBezTo>
                    <a:pt x="331" y="460"/>
                    <a:pt x="323" y="466"/>
                    <a:pt x="319" y="481"/>
                  </a:cubicBezTo>
                  <a:cubicBezTo>
                    <a:pt x="316" y="480"/>
                    <a:pt x="314" y="479"/>
                    <a:pt x="313" y="479"/>
                  </a:cubicBezTo>
                  <a:cubicBezTo>
                    <a:pt x="311" y="479"/>
                    <a:pt x="309" y="480"/>
                    <a:pt x="305" y="482"/>
                  </a:cubicBezTo>
                  <a:cubicBezTo>
                    <a:pt x="305" y="484"/>
                    <a:pt x="305" y="484"/>
                    <a:pt x="305" y="484"/>
                  </a:cubicBezTo>
                  <a:cubicBezTo>
                    <a:pt x="294" y="492"/>
                    <a:pt x="291" y="503"/>
                    <a:pt x="284" y="513"/>
                  </a:cubicBezTo>
                  <a:cubicBezTo>
                    <a:pt x="284" y="525"/>
                    <a:pt x="284" y="525"/>
                    <a:pt x="284" y="525"/>
                  </a:cubicBezTo>
                  <a:cubicBezTo>
                    <a:pt x="285" y="523"/>
                    <a:pt x="287" y="523"/>
                    <a:pt x="288" y="523"/>
                  </a:cubicBezTo>
                  <a:cubicBezTo>
                    <a:pt x="290" y="523"/>
                    <a:pt x="292" y="524"/>
                    <a:pt x="294" y="525"/>
                  </a:cubicBezTo>
                  <a:cubicBezTo>
                    <a:pt x="293" y="530"/>
                    <a:pt x="289" y="533"/>
                    <a:pt x="289" y="538"/>
                  </a:cubicBezTo>
                  <a:cubicBezTo>
                    <a:pt x="289" y="552"/>
                    <a:pt x="303" y="558"/>
                    <a:pt x="306" y="568"/>
                  </a:cubicBezTo>
                  <a:cubicBezTo>
                    <a:pt x="308" y="573"/>
                    <a:pt x="309" y="583"/>
                    <a:pt x="312" y="585"/>
                  </a:cubicBezTo>
                  <a:cubicBezTo>
                    <a:pt x="313" y="586"/>
                    <a:pt x="314" y="587"/>
                    <a:pt x="315" y="587"/>
                  </a:cubicBezTo>
                  <a:cubicBezTo>
                    <a:pt x="317" y="587"/>
                    <a:pt x="319" y="586"/>
                    <a:pt x="321" y="585"/>
                  </a:cubicBezTo>
                  <a:cubicBezTo>
                    <a:pt x="322" y="584"/>
                    <a:pt x="324" y="583"/>
                    <a:pt x="325" y="583"/>
                  </a:cubicBezTo>
                  <a:cubicBezTo>
                    <a:pt x="327" y="583"/>
                    <a:pt x="329" y="584"/>
                    <a:pt x="331" y="587"/>
                  </a:cubicBezTo>
                  <a:cubicBezTo>
                    <a:pt x="327" y="591"/>
                    <a:pt x="323" y="590"/>
                    <a:pt x="323" y="597"/>
                  </a:cubicBezTo>
                  <a:cubicBezTo>
                    <a:pt x="323" y="612"/>
                    <a:pt x="343" y="636"/>
                    <a:pt x="354" y="645"/>
                  </a:cubicBezTo>
                  <a:cubicBezTo>
                    <a:pt x="355" y="646"/>
                    <a:pt x="354" y="653"/>
                    <a:pt x="357" y="655"/>
                  </a:cubicBezTo>
                  <a:cubicBezTo>
                    <a:pt x="366" y="661"/>
                    <a:pt x="371" y="658"/>
                    <a:pt x="375" y="670"/>
                  </a:cubicBezTo>
                  <a:cubicBezTo>
                    <a:pt x="381" y="669"/>
                    <a:pt x="390" y="663"/>
                    <a:pt x="397" y="663"/>
                  </a:cubicBezTo>
                  <a:cubicBezTo>
                    <a:pt x="410" y="663"/>
                    <a:pt x="409" y="687"/>
                    <a:pt x="422" y="687"/>
                  </a:cubicBezTo>
                  <a:cubicBezTo>
                    <a:pt x="426" y="687"/>
                    <a:pt x="427" y="684"/>
                    <a:pt x="433" y="683"/>
                  </a:cubicBezTo>
                  <a:cubicBezTo>
                    <a:pt x="434" y="686"/>
                    <a:pt x="436" y="688"/>
                    <a:pt x="439" y="688"/>
                  </a:cubicBezTo>
                  <a:cubicBezTo>
                    <a:pt x="454" y="688"/>
                    <a:pt x="447" y="661"/>
                    <a:pt x="459" y="655"/>
                  </a:cubicBezTo>
                  <a:cubicBezTo>
                    <a:pt x="458" y="649"/>
                    <a:pt x="459" y="636"/>
                    <a:pt x="459" y="626"/>
                  </a:cubicBezTo>
                  <a:cubicBezTo>
                    <a:pt x="459" y="611"/>
                    <a:pt x="484" y="617"/>
                    <a:pt x="484" y="599"/>
                  </a:cubicBezTo>
                  <a:cubicBezTo>
                    <a:pt x="484" y="593"/>
                    <a:pt x="478" y="590"/>
                    <a:pt x="478" y="586"/>
                  </a:cubicBezTo>
                  <a:cubicBezTo>
                    <a:pt x="478" y="584"/>
                    <a:pt x="480" y="582"/>
                    <a:pt x="482" y="580"/>
                  </a:cubicBezTo>
                  <a:cubicBezTo>
                    <a:pt x="482" y="579"/>
                    <a:pt x="480" y="576"/>
                    <a:pt x="480" y="575"/>
                  </a:cubicBezTo>
                  <a:cubicBezTo>
                    <a:pt x="480" y="557"/>
                    <a:pt x="509" y="562"/>
                    <a:pt x="520" y="551"/>
                  </a:cubicBezTo>
                  <a:cubicBezTo>
                    <a:pt x="525" y="546"/>
                    <a:pt x="523" y="541"/>
                    <a:pt x="531" y="538"/>
                  </a:cubicBezTo>
                  <a:cubicBezTo>
                    <a:pt x="531" y="548"/>
                    <a:pt x="531" y="548"/>
                    <a:pt x="531" y="548"/>
                  </a:cubicBezTo>
                  <a:cubicBezTo>
                    <a:pt x="539" y="548"/>
                    <a:pt x="539" y="548"/>
                    <a:pt x="539" y="548"/>
                  </a:cubicBezTo>
                  <a:cubicBezTo>
                    <a:pt x="550" y="541"/>
                    <a:pt x="568" y="543"/>
                    <a:pt x="578" y="533"/>
                  </a:cubicBezTo>
                  <a:cubicBezTo>
                    <a:pt x="586" y="525"/>
                    <a:pt x="587" y="514"/>
                    <a:pt x="597" y="506"/>
                  </a:cubicBezTo>
                  <a:cubicBezTo>
                    <a:pt x="610" y="497"/>
                    <a:pt x="610" y="497"/>
                    <a:pt x="610" y="497"/>
                  </a:cubicBezTo>
                  <a:cubicBezTo>
                    <a:pt x="610" y="493"/>
                    <a:pt x="615" y="491"/>
                    <a:pt x="620" y="488"/>
                  </a:cubicBezTo>
                  <a:cubicBezTo>
                    <a:pt x="645" y="488"/>
                    <a:pt x="645" y="488"/>
                    <a:pt x="645" y="488"/>
                  </a:cubicBezTo>
                  <a:cubicBezTo>
                    <a:pt x="665" y="479"/>
                    <a:pt x="681" y="481"/>
                    <a:pt x="700" y="475"/>
                  </a:cubicBezTo>
                  <a:cubicBezTo>
                    <a:pt x="715" y="470"/>
                    <a:pt x="720" y="455"/>
                    <a:pt x="738" y="449"/>
                  </a:cubicBezTo>
                  <a:cubicBezTo>
                    <a:pt x="747" y="446"/>
                    <a:pt x="752" y="446"/>
                    <a:pt x="760" y="439"/>
                  </a:cubicBezTo>
                  <a:cubicBezTo>
                    <a:pt x="749" y="435"/>
                    <a:pt x="702" y="438"/>
                    <a:pt x="702" y="422"/>
                  </a:cubicBezTo>
                  <a:cubicBezTo>
                    <a:pt x="705" y="421"/>
                    <a:pt x="714" y="420"/>
                    <a:pt x="714" y="415"/>
                  </a:cubicBezTo>
                  <a:cubicBezTo>
                    <a:pt x="714" y="411"/>
                    <a:pt x="709" y="409"/>
                    <a:pt x="709" y="402"/>
                  </a:cubicBezTo>
                  <a:cubicBezTo>
                    <a:pt x="709" y="402"/>
                    <a:pt x="710" y="402"/>
                    <a:pt x="711" y="402"/>
                  </a:cubicBezTo>
                  <a:cubicBezTo>
                    <a:pt x="713" y="402"/>
                    <a:pt x="715" y="402"/>
                    <a:pt x="716" y="402"/>
                  </a:cubicBezTo>
                  <a:cubicBezTo>
                    <a:pt x="738" y="402"/>
                    <a:pt x="733" y="428"/>
                    <a:pt x="758" y="428"/>
                  </a:cubicBezTo>
                  <a:cubicBezTo>
                    <a:pt x="763" y="428"/>
                    <a:pt x="772" y="428"/>
                    <a:pt x="772" y="422"/>
                  </a:cubicBezTo>
                  <a:cubicBezTo>
                    <a:pt x="772" y="392"/>
                    <a:pt x="738" y="383"/>
                    <a:pt x="719" y="364"/>
                  </a:cubicBezTo>
                  <a:cubicBezTo>
                    <a:pt x="719" y="356"/>
                    <a:pt x="719" y="356"/>
                    <a:pt x="719" y="356"/>
                  </a:cubicBezTo>
                  <a:cubicBezTo>
                    <a:pt x="720" y="356"/>
                    <a:pt x="721" y="356"/>
                    <a:pt x="723" y="356"/>
                  </a:cubicBezTo>
                  <a:cubicBezTo>
                    <a:pt x="723" y="356"/>
                    <a:pt x="725" y="356"/>
                    <a:pt x="726" y="356"/>
                  </a:cubicBezTo>
                  <a:cubicBezTo>
                    <a:pt x="729" y="366"/>
                    <a:pt x="746" y="380"/>
                    <a:pt x="755" y="380"/>
                  </a:cubicBezTo>
                  <a:cubicBezTo>
                    <a:pt x="761" y="380"/>
                    <a:pt x="763" y="371"/>
                    <a:pt x="763" y="365"/>
                  </a:cubicBezTo>
                  <a:cubicBezTo>
                    <a:pt x="763" y="350"/>
                    <a:pt x="739" y="355"/>
                    <a:pt x="734" y="341"/>
                  </a:cubicBezTo>
                  <a:cubicBezTo>
                    <a:pt x="742" y="341"/>
                    <a:pt x="742" y="341"/>
                    <a:pt x="742" y="341"/>
                  </a:cubicBezTo>
                  <a:cubicBezTo>
                    <a:pt x="746" y="347"/>
                    <a:pt x="752" y="349"/>
                    <a:pt x="758" y="353"/>
                  </a:cubicBezTo>
                  <a:cubicBezTo>
                    <a:pt x="762" y="342"/>
                    <a:pt x="783" y="349"/>
                    <a:pt x="787" y="333"/>
                  </a:cubicBezTo>
                  <a:cubicBezTo>
                    <a:pt x="784" y="332"/>
                    <a:pt x="781" y="329"/>
                    <a:pt x="781" y="325"/>
                  </a:cubicBezTo>
                  <a:cubicBezTo>
                    <a:pt x="791" y="324"/>
                    <a:pt x="802" y="319"/>
                    <a:pt x="805" y="311"/>
                  </a:cubicBezTo>
                  <a:cubicBezTo>
                    <a:pt x="799" y="309"/>
                    <a:pt x="784" y="309"/>
                    <a:pt x="784" y="300"/>
                  </a:cubicBezTo>
                  <a:cubicBezTo>
                    <a:pt x="784" y="293"/>
                    <a:pt x="792" y="293"/>
                    <a:pt x="801" y="293"/>
                  </a:cubicBezTo>
                  <a:cubicBezTo>
                    <a:pt x="798" y="290"/>
                    <a:pt x="801" y="286"/>
                    <a:pt x="801" y="282"/>
                  </a:cubicBezTo>
                  <a:cubicBezTo>
                    <a:pt x="801" y="274"/>
                    <a:pt x="793" y="271"/>
                    <a:pt x="793" y="259"/>
                  </a:cubicBezTo>
                  <a:cubicBezTo>
                    <a:pt x="786" y="259"/>
                    <a:pt x="776" y="259"/>
                    <a:pt x="776" y="250"/>
                  </a:cubicBezTo>
                  <a:cubicBezTo>
                    <a:pt x="776" y="246"/>
                    <a:pt x="781" y="242"/>
                    <a:pt x="787" y="242"/>
                  </a:cubicBezTo>
                  <a:cubicBezTo>
                    <a:pt x="791" y="242"/>
                    <a:pt x="798" y="243"/>
                    <a:pt x="805" y="243"/>
                  </a:cubicBezTo>
                  <a:cubicBezTo>
                    <a:pt x="815" y="243"/>
                    <a:pt x="824" y="242"/>
                    <a:pt x="824" y="234"/>
                  </a:cubicBezTo>
                  <a:cubicBezTo>
                    <a:pt x="824" y="222"/>
                    <a:pt x="803" y="224"/>
                    <a:pt x="801" y="216"/>
                  </a:cubicBezTo>
                  <a:cubicBezTo>
                    <a:pt x="804" y="216"/>
                    <a:pt x="808" y="214"/>
                    <a:pt x="810" y="213"/>
                  </a:cubicBezTo>
                  <a:cubicBezTo>
                    <a:pt x="805" y="208"/>
                    <a:pt x="798" y="203"/>
                    <a:pt x="789" y="203"/>
                  </a:cubicBezTo>
                  <a:cubicBezTo>
                    <a:pt x="785" y="203"/>
                    <a:pt x="782" y="204"/>
                    <a:pt x="779" y="204"/>
                  </a:cubicBezTo>
                  <a:cubicBezTo>
                    <a:pt x="777" y="204"/>
                    <a:pt x="775" y="204"/>
                    <a:pt x="773" y="203"/>
                  </a:cubicBezTo>
                  <a:cubicBezTo>
                    <a:pt x="777" y="197"/>
                    <a:pt x="776" y="185"/>
                    <a:pt x="782" y="180"/>
                  </a:cubicBezTo>
                  <a:cubicBezTo>
                    <a:pt x="792" y="173"/>
                    <a:pt x="804" y="169"/>
                    <a:pt x="804" y="158"/>
                  </a:cubicBezTo>
                  <a:cubicBezTo>
                    <a:pt x="804" y="156"/>
                    <a:pt x="804" y="156"/>
                    <a:pt x="804" y="150"/>
                  </a:cubicBezTo>
                  <a:cubicBezTo>
                    <a:pt x="814" y="147"/>
                    <a:pt x="827" y="145"/>
                    <a:pt x="827" y="137"/>
                  </a:cubicBezTo>
                  <a:cubicBezTo>
                    <a:pt x="827" y="131"/>
                    <a:pt x="831" y="137"/>
                    <a:pt x="827" y="130"/>
                  </a:cubicBezTo>
                  <a:cubicBezTo>
                    <a:pt x="837" y="128"/>
                    <a:pt x="851" y="128"/>
                    <a:pt x="851" y="113"/>
                  </a:cubicBezTo>
                  <a:cubicBezTo>
                    <a:pt x="849" y="115"/>
                    <a:pt x="848" y="115"/>
                    <a:pt x="846" y="115"/>
                  </a:cubicBezTo>
                  <a:cubicBezTo>
                    <a:pt x="845" y="115"/>
                    <a:pt x="843" y="115"/>
                    <a:pt x="840" y="113"/>
                  </a:cubicBezTo>
                  <a:cubicBezTo>
                    <a:pt x="864" y="113"/>
                    <a:pt x="875" y="98"/>
                    <a:pt x="892" y="92"/>
                  </a:cubicBezTo>
                  <a:cubicBezTo>
                    <a:pt x="895" y="91"/>
                    <a:pt x="905" y="86"/>
                    <a:pt x="905" y="80"/>
                  </a:cubicBezTo>
                  <a:cubicBezTo>
                    <a:pt x="905" y="73"/>
                    <a:pt x="881" y="61"/>
                    <a:pt x="874" y="61"/>
                  </a:cubicBezTo>
                  <a:cubicBezTo>
                    <a:pt x="869" y="61"/>
                    <a:pt x="865" y="62"/>
                    <a:pt x="863" y="68"/>
                  </a:cubicBezTo>
                  <a:cubicBezTo>
                    <a:pt x="838" y="68"/>
                    <a:pt x="838" y="68"/>
                    <a:pt x="838" y="68"/>
                  </a:cubicBezTo>
                  <a:cubicBezTo>
                    <a:pt x="829" y="72"/>
                    <a:pt x="828" y="75"/>
                    <a:pt x="818" y="79"/>
                  </a:cubicBezTo>
                  <a:cubicBezTo>
                    <a:pt x="818" y="79"/>
                    <a:pt x="818" y="79"/>
                    <a:pt x="817" y="79"/>
                  </a:cubicBezTo>
                  <a:cubicBezTo>
                    <a:pt x="814" y="79"/>
                    <a:pt x="806" y="77"/>
                    <a:pt x="806" y="77"/>
                  </a:cubicBezTo>
                  <a:cubicBezTo>
                    <a:pt x="806" y="77"/>
                    <a:pt x="785" y="77"/>
                    <a:pt x="771" y="77"/>
                  </a:cubicBezTo>
                  <a:cubicBezTo>
                    <a:pt x="762" y="83"/>
                    <a:pt x="736" y="118"/>
                    <a:pt x="722" y="122"/>
                  </a:cubicBezTo>
                  <a:cubicBezTo>
                    <a:pt x="724" y="117"/>
                    <a:pt x="758" y="81"/>
                    <a:pt x="758" y="76"/>
                  </a:cubicBezTo>
                  <a:cubicBezTo>
                    <a:pt x="758" y="68"/>
                    <a:pt x="754" y="60"/>
                    <a:pt x="744" y="60"/>
                  </a:cubicBezTo>
                  <a:cubicBezTo>
                    <a:pt x="727" y="60"/>
                    <a:pt x="696" y="90"/>
                    <a:pt x="682" y="90"/>
                  </a:cubicBezTo>
                  <a:cubicBezTo>
                    <a:pt x="678" y="90"/>
                    <a:pt x="701" y="68"/>
                    <a:pt x="702" y="64"/>
                  </a:cubicBezTo>
                  <a:cubicBezTo>
                    <a:pt x="701" y="63"/>
                    <a:pt x="697" y="63"/>
                    <a:pt x="693" y="63"/>
                  </a:cubicBezTo>
                  <a:cubicBezTo>
                    <a:pt x="684" y="63"/>
                    <a:pt x="670" y="64"/>
                    <a:pt x="656" y="65"/>
                  </a:cubicBezTo>
                  <a:cubicBezTo>
                    <a:pt x="642" y="65"/>
                    <a:pt x="627" y="66"/>
                    <a:pt x="615" y="66"/>
                  </a:cubicBezTo>
                  <a:cubicBezTo>
                    <a:pt x="605" y="66"/>
                    <a:pt x="598" y="66"/>
                    <a:pt x="595" y="64"/>
                  </a:cubicBezTo>
                  <a:cubicBezTo>
                    <a:pt x="711" y="57"/>
                    <a:pt x="711" y="57"/>
                    <a:pt x="711" y="57"/>
                  </a:cubicBezTo>
                  <a:cubicBezTo>
                    <a:pt x="725" y="52"/>
                    <a:pt x="761" y="55"/>
                    <a:pt x="764" y="36"/>
                  </a:cubicBezTo>
                  <a:cubicBezTo>
                    <a:pt x="751" y="33"/>
                    <a:pt x="732" y="37"/>
                    <a:pt x="718" y="31"/>
                  </a:cubicBezTo>
                  <a:cubicBezTo>
                    <a:pt x="693" y="21"/>
                    <a:pt x="670" y="0"/>
                    <a:pt x="6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92" name="Freeform 172"/>
            <p:cNvSpPr>
              <a:spLocks/>
            </p:cNvSpPr>
            <p:nvPr/>
          </p:nvSpPr>
          <p:spPr bwMode="auto">
            <a:xfrm>
              <a:off x="1494" y="23"/>
              <a:ext cx="104" cy="69"/>
            </a:xfrm>
            <a:custGeom>
              <a:avLst/>
              <a:gdLst>
                <a:gd name="T0" fmla="*/ 12 w 44"/>
                <a:gd name="T1" fmla="*/ 0 h 29"/>
                <a:gd name="T2" fmla="*/ 0 w 44"/>
                <a:gd name="T3" fmla="*/ 11 h 29"/>
                <a:gd name="T4" fmla="*/ 11 w 44"/>
                <a:gd name="T5" fmla="*/ 29 h 29"/>
                <a:gd name="T6" fmla="*/ 22 w 44"/>
                <a:gd name="T7" fmla="*/ 29 h 29"/>
                <a:gd name="T8" fmla="*/ 44 w 44"/>
                <a:gd name="T9" fmla="*/ 19 h 29"/>
                <a:gd name="T10" fmla="*/ 12 w 44"/>
                <a:gd name="T11" fmla="*/ 0 h 29"/>
              </a:gdLst>
              <a:ahLst/>
              <a:cxnLst>
                <a:cxn ang="0">
                  <a:pos x="T0" y="T1"/>
                </a:cxn>
                <a:cxn ang="0">
                  <a:pos x="T2" y="T3"/>
                </a:cxn>
                <a:cxn ang="0">
                  <a:pos x="T4" y="T5"/>
                </a:cxn>
                <a:cxn ang="0">
                  <a:pos x="T6" y="T7"/>
                </a:cxn>
                <a:cxn ang="0">
                  <a:pos x="T8" y="T9"/>
                </a:cxn>
                <a:cxn ang="0">
                  <a:pos x="T10" y="T11"/>
                </a:cxn>
              </a:cxnLst>
              <a:rect l="0" t="0" r="r" b="b"/>
              <a:pathLst>
                <a:path w="44" h="29">
                  <a:moveTo>
                    <a:pt x="12" y="0"/>
                  </a:moveTo>
                  <a:cubicBezTo>
                    <a:pt x="7" y="0"/>
                    <a:pt x="0" y="3"/>
                    <a:pt x="0" y="11"/>
                  </a:cubicBezTo>
                  <a:cubicBezTo>
                    <a:pt x="0" y="17"/>
                    <a:pt x="6" y="29"/>
                    <a:pt x="11" y="29"/>
                  </a:cubicBezTo>
                  <a:cubicBezTo>
                    <a:pt x="22" y="29"/>
                    <a:pt x="22" y="29"/>
                    <a:pt x="22" y="29"/>
                  </a:cubicBezTo>
                  <a:cubicBezTo>
                    <a:pt x="31" y="29"/>
                    <a:pt x="43" y="28"/>
                    <a:pt x="44" y="19"/>
                  </a:cubicBezTo>
                  <a:cubicBezTo>
                    <a:pt x="30" y="15"/>
                    <a:pt x="26"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93" name="Freeform 173"/>
            <p:cNvSpPr>
              <a:spLocks/>
            </p:cNvSpPr>
            <p:nvPr/>
          </p:nvSpPr>
          <p:spPr bwMode="auto">
            <a:xfrm>
              <a:off x="2770" y="-325"/>
              <a:ext cx="57" cy="34"/>
            </a:xfrm>
            <a:custGeom>
              <a:avLst/>
              <a:gdLst>
                <a:gd name="T0" fmla="*/ 15 w 24"/>
                <a:gd name="T1" fmla="*/ 0 h 14"/>
                <a:gd name="T2" fmla="*/ 5 w 24"/>
                <a:gd name="T3" fmla="*/ 0 h 14"/>
                <a:gd name="T4" fmla="*/ 0 w 24"/>
                <a:gd name="T5" fmla="*/ 6 h 14"/>
                <a:gd name="T6" fmla="*/ 7 w 24"/>
                <a:gd name="T7" fmla="*/ 14 h 14"/>
                <a:gd name="T8" fmla="*/ 24 w 24"/>
                <a:gd name="T9" fmla="*/ 6 h 14"/>
                <a:gd name="T10" fmla="*/ 15 w 24"/>
                <a:gd name="T11" fmla="*/ 6 h 14"/>
                <a:gd name="T12" fmla="*/ 15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15" y="0"/>
                  </a:moveTo>
                  <a:cubicBezTo>
                    <a:pt x="5" y="0"/>
                    <a:pt x="5" y="0"/>
                    <a:pt x="5" y="0"/>
                  </a:cubicBezTo>
                  <a:cubicBezTo>
                    <a:pt x="4" y="1"/>
                    <a:pt x="0" y="3"/>
                    <a:pt x="0" y="6"/>
                  </a:cubicBezTo>
                  <a:cubicBezTo>
                    <a:pt x="0" y="9"/>
                    <a:pt x="3" y="14"/>
                    <a:pt x="7" y="14"/>
                  </a:cubicBezTo>
                  <a:cubicBezTo>
                    <a:pt x="12" y="14"/>
                    <a:pt x="21" y="8"/>
                    <a:pt x="24" y="6"/>
                  </a:cubicBezTo>
                  <a:cubicBezTo>
                    <a:pt x="15" y="6"/>
                    <a:pt x="15" y="6"/>
                    <a:pt x="15" y="6"/>
                  </a:cubicBezTo>
                  <a:cubicBezTo>
                    <a:pt x="15" y="4"/>
                    <a:pt x="15" y="3"/>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94" name="Freeform 174"/>
            <p:cNvSpPr>
              <a:spLocks/>
            </p:cNvSpPr>
            <p:nvPr/>
          </p:nvSpPr>
          <p:spPr bwMode="auto">
            <a:xfrm>
              <a:off x="1340" y="1057"/>
              <a:ext cx="234" cy="227"/>
            </a:xfrm>
            <a:custGeom>
              <a:avLst/>
              <a:gdLst>
                <a:gd name="T0" fmla="*/ 50 w 99"/>
                <a:gd name="T1" fmla="*/ 0 h 96"/>
                <a:gd name="T2" fmla="*/ 34 w 99"/>
                <a:gd name="T3" fmla="*/ 16 h 96"/>
                <a:gd name="T4" fmla="*/ 6 w 99"/>
                <a:gd name="T5" fmla="*/ 59 h 96"/>
                <a:gd name="T6" fmla="*/ 10 w 99"/>
                <a:gd name="T7" fmla="*/ 62 h 96"/>
                <a:gd name="T8" fmla="*/ 10 w 99"/>
                <a:gd name="T9" fmla="*/ 65 h 96"/>
                <a:gd name="T10" fmla="*/ 0 w 99"/>
                <a:gd name="T11" fmla="*/ 75 h 96"/>
                <a:gd name="T12" fmla="*/ 6 w 99"/>
                <a:gd name="T13" fmla="*/ 80 h 96"/>
                <a:gd name="T14" fmla="*/ 22 w 99"/>
                <a:gd name="T15" fmla="*/ 77 h 96"/>
                <a:gd name="T16" fmla="*/ 38 w 99"/>
                <a:gd name="T17" fmla="*/ 81 h 96"/>
                <a:gd name="T18" fmla="*/ 48 w 99"/>
                <a:gd name="T19" fmla="*/ 78 h 96"/>
                <a:gd name="T20" fmla="*/ 54 w 99"/>
                <a:gd name="T21" fmla="*/ 81 h 96"/>
                <a:gd name="T22" fmla="*/ 63 w 99"/>
                <a:gd name="T23" fmla="*/ 80 h 96"/>
                <a:gd name="T24" fmla="*/ 57 w 99"/>
                <a:gd name="T25" fmla="*/ 89 h 96"/>
                <a:gd name="T26" fmla="*/ 58 w 99"/>
                <a:gd name="T27" fmla="*/ 89 h 96"/>
                <a:gd name="T28" fmla="*/ 61 w 99"/>
                <a:gd name="T29" fmla="*/ 89 h 96"/>
                <a:gd name="T30" fmla="*/ 76 w 99"/>
                <a:gd name="T31" fmla="*/ 74 h 96"/>
                <a:gd name="T32" fmla="*/ 81 w 99"/>
                <a:gd name="T33" fmla="*/ 89 h 96"/>
                <a:gd name="T34" fmla="*/ 85 w 99"/>
                <a:gd name="T35" fmla="*/ 90 h 96"/>
                <a:gd name="T36" fmla="*/ 90 w 99"/>
                <a:gd name="T37" fmla="*/ 96 h 96"/>
                <a:gd name="T38" fmla="*/ 99 w 99"/>
                <a:gd name="T39" fmla="*/ 83 h 96"/>
                <a:gd name="T40" fmla="*/ 95 w 99"/>
                <a:gd name="T41" fmla="*/ 72 h 96"/>
                <a:gd name="T42" fmla="*/ 88 w 99"/>
                <a:gd name="T43" fmla="*/ 75 h 96"/>
                <a:gd name="T44" fmla="*/ 84 w 99"/>
                <a:gd name="T45" fmla="*/ 67 h 96"/>
                <a:gd name="T46" fmla="*/ 90 w 99"/>
                <a:gd name="T47" fmla="*/ 59 h 96"/>
                <a:gd name="T48" fmla="*/ 84 w 99"/>
                <a:gd name="T49" fmla="*/ 61 h 96"/>
                <a:gd name="T50" fmla="*/ 84 w 99"/>
                <a:gd name="T51" fmla="*/ 43 h 96"/>
                <a:gd name="T52" fmla="*/ 78 w 99"/>
                <a:gd name="T53" fmla="*/ 44 h 96"/>
                <a:gd name="T54" fmla="*/ 69 w 99"/>
                <a:gd name="T55" fmla="*/ 43 h 96"/>
                <a:gd name="T56" fmla="*/ 63 w 99"/>
                <a:gd name="T57" fmla="*/ 45 h 96"/>
                <a:gd name="T58" fmla="*/ 63 w 99"/>
                <a:gd name="T59" fmla="*/ 43 h 96"/>
                <a:gd name="T60" fmla="*/ 53 w 99"/>
                <a:gd name="T61" fmla="*/ 43 h 96"/>
                <a:gd name="T62" fmla="*/ 53 w 99"/>
                <a:gd name="T63" fmla="*/ 38 h 96"/>
                <a:gd name="T64" fmla="*/ 56 w 99"/>
                <a:gd name="T65" fmla="*/ 35 h 96"/>
                <a:gd name="T66" fmla="*/ 47 w 99"/>
                <a:gd name="T67" fmla="*/ 33 h 96"/>
                <a:gd name="T68" fmla="*/ 39 w 99"/>
                <a:gd name="T69" fmla="*/ 37 h 96"/>
                <a:gd name="T70" fmla="*/ 39 w 99"/>
                <a:gd name="T71" fmla="*/ 32 h 96"/>
                <a:gd name="T72" fmla="*/ 54 w 99"/>
                <a:gd name="T73" fmla="*/ 5 h 96"/>
                <a:gd name="T74" fmla="*/ 50 w 99"/>
                <a:gd name="T7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6">
                  <a:moveTo>
                    <a:pt x="50" y="0"/>
                  </a:moveTo>
                  <a:cubicBezTo>
                    <a:pt x="42" y="0"/>
                    <a:pt x="38" y="9"/>
                    <a:pt x="34" y="16"/>
                  </a:cubicBezTo>
                  <a:cubicBezTo>
                    <a:pt x="26" y="28"/>
                    <a:pt x="20" y="52"/>
                    <a:pt x="6" y="59"/>
                  </a:cubicBezTo>
                  <a:cubicBezTo>
                    <a:pt x="6" y="61"/>
                    <a:pt x="8" y="62"/>
                    <a:pt x="10" y="62"/>
                  </a:cubicBezTo>
                  <a:cubicBezTo>
                    <a:pt x="10" y="65"/>
                    <a:pt x="10" y="65"/>
                    <a:pt x="10" y="65"/>
                  </a:cubicBezTo>
                  <a:cubicBezTo>
                    <a:pt x="10" y="65"/>
                    <a:pt x="0" y="73"/>
                    <a:pt x="0" y="75"/>
                  </a:cubicBezTo>
                  <a:cubicBezTo>
                    <a:pt x="0" y="77"/>
                    <a:pt x="3" y="80"/>
                    <a:pt x="6" y="80"/>
                  </a:cubicBezTo>
                  <a:cubicBezTo>
                    <a:pt x="12" y="80"/>
                    <a:pt x="14" y="77"/>
                    <a:pt x="22" y="77"/>
                  </a:cubicBezTo>
                  <a:cubicBezTo>
                    <a:pt x="28" y="77"/>
                    <a:pt x="31" y="81"/>
                    <a:pt x="38" y="81"/>
                  </a:cubicBezTo>
                  <a:cubicBezTo>
                    <a:pt x="42" y="81"/>
                    <a:pt x="45" y="80"/>
                    <a:pt x="48" y="78"/>
                  </a:cubicBezTo>
                  <a:cubicBezTo>
                    <a:pt x="50" y="81"/>
                    <a:pt x="52" y="81"/>
                    <a:pt x="54" y="81"/>
                  </a:cubicBezTo>
                  <a:cubicBezTo>
                    <a:pt x="57" y="81"/>
                    <a:pt x="60" y="80"/>
                    <a:pt x="63" y="80"/>
                  </a:cubicBezTo>
                  <a:cubicBezTo>
                    <a:pt x="62" y="83"/>
                    <a:pt x="57" y="83"/>
                    <a:pt x="57" y="89"/>
                  </a:cubicBezTo>
                  <a:cubicBezTo>
                    <a:pt x="57" y="89"/>
                    <a:pt x="58" y="89"/>
                    <a:pt x="58" y="89"/>
                  </a:cubicBezTo>
                  <a:cubicBezTo>
                    <a:pt x="59" y="89"/>
                    <a:pt x="60" y="89"/>
                    <a:pt x="61" y="89"/>
                  </a:cubicBezTo>
                  <a:cubicBezTo>
                    <a:pt x="67" y="89"/>
                    <a:pt x="72" y="81"/>
                    <a:pt x="76" y="74"/>
                  </a:cubicBezTo>
                  <a:cubicBezTo>
                    <a:pt x="80" y="79"/>
                    <a:pt x="77" y="89"/>
                    <a:pt x="81" y="89"/>
                  </a:cubicBezTo>
                  <a:cubicBezTo>
                    <a:pt x="83" y="89"/>
                    <a:pt x="84" y="90"/>
                    <a:pt x="85" y="90"/>
                  </a:cubicBezTo>
                  <a:cubicBezTo>
                    <a:pt x="85" y="92"/>
                    <a:pt x="86" y="96"/>
                    <a:pt x="90" y="96"/>
                  </a:cubicBezTo>
                  <a:cubicBezTo>
                    <a:pt x="95" y="96"/>
                    <a:pt x="99" y="90"/>
                    <a:pt x="99" y="83"/>
                  </a:cubicBezTo>
                  <a:cubicBezTo>
                    <a:pt x="99" y="78"/>
                    <a:pt x="95" y="79"/>
                    <a:pt x="95" y="72"/>
                  </a:cubicBezTo>
                  <a:cubicBezTo>
                    <a:pt x="92" y="74"/>
                    <a:pt x="93" y="75"/>
                    <a:pt x="88" y="75"/>
                  </a:cubicBezTo>
                  <a:cubicBezTo>
                    <a:pt x="88" y="72"/>
                    <a:pt x="84" y="70"/>
                    <a:pt x="84" y="67"/>
                  </a:cubicBezTo>
                  <a:cubicBezTo>
                    <a:pt x="84" y="65"/>
                    <a:pt x="89" y="64"/>
                    <a:pt x="90" y="59"/>
                  </a:cubicBezTo>
                  <a:cubicBezTo>
                    <a:pt x="87" y="59"/>
                    <a:pt x="85" y="60"/>
                    <a:pt x="84" y="61"/>
                  </a:cubicBezTo>
                  <a:cubicBezTo>
                    <a:pt x="84" y="53"/>
                    <a:pt x="84" y="48"/>
                    <a:pt x="84" y="43"/>
                  </a:cubicBezTo>
                  <a:cubicBezTo>
                    <a:pt x="83" y="44"/>
                    <a:pt x="81" y="44"/>
                    <a:pt x="78" y="44"/>
                  </a:cubicBezTo>
                  <a:cubicBezTo>
                    <a:pt x="75" y="44"/>
                    <a:pt x="72" y="44"/>
                    <a:pt x="69" y="43"/>
                  </a:cubicBezTo>
                  <a:cubicBezTo>
                    <a:pt x="63" y="45"/>
                    <a:pt x="63" y="45"/>
                    <a:pt x="63" y="45"/>
                  </a:cubicBezTo>
                  <a:cubicBezTo>
                    <a:pt x="63" y="45"/>
                    <a:pt x="63" y="43"/>
                    <a:pt x="63" y="43"/>
                  </a:cubicBezTo>
                  <a:cubicBezTo>
                    <a:pt x="53" y="43"/>
                    <a:pt x="53" y="43"/>
                    <a:pt x="53" y="43"/>
                  </a:cubicBezTo>
                  <a:cubicBezTo>
                    <a:pt x="53" y="38"/>
                    <a:pt x="53" y="38"/>
                    <a:pt x="53" y="38"/>
                  </a:cubicBezTo>
                  <a:cubicBezTo>
                    <a:pt x="56" y="35"/>
                    <a:pt x="56" y="35"/>
                    <a:pt x="56" y="35"/>
                  </a:cubicBezTo>
                  <a:cubicBezTo>
                    <a:pt x="54" y="33"/>
                    <a:pt x="50" y="33"/>
                    <a:pt x="47" y="33"/>
                  </a:cubicBezTo>
                  <a:cubicBezTo>
                    <a:pt x="44" y="33"/>
                    <a:pt x="44" y="36"/>
                    <a:pt x="39" y="37"/>
                  </a:cubicBezTo>
                  <a:cubicBezTo>
                    <a:pt x="39" y="32"/>
                    <a:pt x="39" y="32"/>
                    <a:pt x="39" y="32"/>
                  </a:cubicBezTo>
                  <a:cubicBezTo>
                    <a:pt x="43" y="23"/>
                    <a:pt x="54" y="17"/>
                    <a:pt x="54" y="5"/>
                  </a:cubicBezTo>
                  <a:cubicBezTo>
                    <a:pt x="54" y="3"/>
                    <a:pt x="52"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95" name="Freeform 175"/>
            <p:cNvSpPr>
              <a:spLocks/>
            </p:cNvSpPr>
            <p:nvPr/>
          </p:nvSpPr>
          <p:spPr bwMode="auto">
            <a:xfrm>
              <a:off x="8308" y="-398"/>
              <a:ext cx="275" cy="107"/>
            </a:xfrm>
            <a:custGeom>
              <a:avLst/>
              <a:gdLst>
                <a:gd name="T0" fmla="*/ 24 w 116"/>
                <a:gd name="T1" fmla="*/ 0 h 45"/>
                <a:gd name="T2" fmla="*/ 0 w 116"/>
                <a:gd name="T3" fmla="*/ 22 h 45"/>
                <a:gd name="T4" fmla="*/ 26 w 116"/>
                <a:gd name="T5" fmla="*/ 45 h 45"/>
                <a:gd name="T6" fmla="*/ 38 w 116"/>
                <a:gd name="T7" fmla="*/ 37 h 45"/>
                <a:gd name="T8" fmla="*/ 47 w 116"/>
                <a:gd name="T9" fmla="*/ 43 h 45"/>
                <a:gd name="T10" fmla="*/ 59 w 116"/>
                <a:gd name="T11" fmla="*/ 38 h 45"/>
                <a:gd name="T12" fmla="*/ 70 w 116"/>
                <a:gd name="T13" fmla="*/ 35 h 45"/>
                <a:gd name="T14" fmla="*/ 79 w 116"/>
                <a:gd name="T15" fmla="*/ 40 h 45"/>
                <a:gd name="T16" fmla="*/ 92 w 116"/>
                <a:gd name="T17" fmla="*/ 35 h 45"/>
                <a:gd name="T18" fmla="*/ 107 w 116"/>
                <a:gd name="T19" fmla="*/ 35 h 45"/>
                <a:gd name="T20" fmla="*/ 116 w 116"/>
                <a:gd name="T21" fmla="*/ 17 h 45"/>
                <a:gd name="T22" fmla="*/ 64 w 116"/>
                <a:gd name="T23" fmla="*/ 3 h 45"/>
                <a:gd name="T24" fmla="*/ 55 w 116"/>
                <a:gd name="T25" fmla="*/ 17 h 45"/>
                <a:gd name="T26" fmla="*/ 24 w 116"/>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45">
                  <a:moveTo>
                    <a:pt x="24" y="0"/>
                  </a:moveTo>
                  <a:cubicBezTo>
                    <a:pt x="13" y="0"/>
                    <a:pt x="0" y="9"/>
                    <a:pt x="0" y="22"/>
                  </a:cubicBezTo>
                  <a:cubicBezTo>
                    <a:pt x="0" y="34"/>
                    <a:pt x="13" y="45"/>
                    <a:pt x="26" y="45"/>
                  </a:cubicBezTo>
                  <a:cubicBezTo>
                    <a:pt x="32" y="45"/>
                    <a:pt x="34" y="41"/>
                    <a:pt x="38" y="37"/>
                  </a:cubicBezTo>
                  <a:cubicBezTo>
                    <a:pt x="41" y="41"/>
                    <a:pt x="43" y="43"/>
                    <a:pt x="47" y="43"/>
                  </a:cubicBezTo>
                  <a:cubicBezTo>
                    <a:pt x="53" y="43"/>
                    <a:pt x="56" y="38"/>
                    <a:pt x="59" y="38"/>
                  </a:cubicBezTo>
                  <a:cubicBezTo>
                    <a:pt x="63" y="38"/>
                    <a:pt x="65" y="35"/>
                    <a:pt x="70" y="35"/>
                  </a:cubicBezTo>
                  <a:cubicBezTo>
                    <a:pt x="73" y="35"/>
                    <a:pt x="75" y="40"/>
                    <a:pt x="79" y="40"/>
                  </a:cubicBezTo>
                  <a:cubicBezTo>
                    <a:pt x="85" y="40"/>
                    <a:pt x="88" y="35"/>
                    <a:pt x="92" y="35"/>
                  </a:cubicBezTo>
                  <a:cubicBezTo>
                    <a:pt x="107" y="35"/>
                    <a:pt x="107" y="35"/>
                    <a:pt x="107" y="35"/>
                  </a:cubicBezTo>
                  <a:cubicBezTo>
                    <a:pt x="107" y="31"/>
                    <a:pt x="114" y="25"/>
                    <a:pt x="116" y="17"/>
                  </a:cubicBezTo>
                  <a:cubicBezTo>
                    <a:pt x="105" y="14"/>
                    <a:pt x="74" y="3"/>
                    <a:pt x="64" y="3"/>
                  </a:cubicBezTo>
                  <a:cubicBezTo>
                    <a:pt x="58" y="3"/>
                    <a:pt x="55" y="9"/>
                    <a:pt x="55" y="17"/>
                  </a:cubicBezTo>
                  <a:cubicBezTo>
                    <a:pt x="41" y="17"/>
                    <a:pt x="40" y="0"/>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96" name="Freeform 176"/>
            <p:cNvSpPr>
              <a:spLocks noEditPoints="1"/>
            </p:cNvSpPr>
            <p:nvPr/>
          </p:nvSpPr>
          <p:spPr bwMode="auto">
            <a:xfrm>
              <a:off x="-721" y="1877"/>
              <a:ext cx="1426" cy="958"/>
            </a:xfrm>
            <a:custGeom>
              <a:avLst/>
              <a:gdLst>
                <a:gd name="T0" fmla="*/ 298 w 603"/>
                <a:gd name="T1" fmla="*/ 109 h 405"/>
                <a:gd name="T2" fmla="*/ 296 w 603"/>
                <a:gd name="T3" fmla="*/ 104 h 405"/>
                <a:gd name="T4" fmla="*/ 1 w 603"/>
                <a:gd name="T5" fmla="*/ 0 h 405"/>
                <a:gd name="T6" fmla="*/ 0 w 603"/>
                <a:gd name="T7" fmla="*/ 4 h 405"/>
                <a:gd name="T8" fmla="*/ 48 w 603"/>
                <a:gd name="T9" fmla="*/ 82 h 405"/>
                <a:gd name="T10" fmla="*/ 62 w 603"/>
                <a:gd name="T11" fmla="*/ 101 h 405"/>
                <a:gd name="T12" fmla="*/ 83 w 603"/>
                <a:gd name="T13" fmla="*/ 136 h 405"/>
                <a:gd name="T14" fmla="*/ 115 w 603"/>
                <a:gd name="T15" fmla="*/ 156 h 405"/>
                <a:gd name="T16" fmla="*/ 88 w 603"/>
                <a:gd name="T17" fmla="*/ 114 h 405"/>
                <a:gd name="T18" fmla="*/ 43 w 603"/>
                <a:gd name="T19" fmla="*/ 50 h 405"/>
                <a:gd name="T20" fmla="*/ 59 w 603"/>
                <a:gd name="T21" fmla="*/ 27 h 405"/>
                <a:gd name="T22" fmla="*/ 93 w 603"/>
                <a:gd name="T23" fmla="*/ 82 h 405"/>
                <a:gd name="T24" fmla="*/ 119 w 603"/>
                <a:gd name="T25" fmla="*/ 105 h 405"/>
                <a:gd name="T26" fmla="*/ 178 w 603"/>
                <a:gd name="T27" fmla="*/ 179 h 405"/>
                <a:gd name="T28" fmla="*/ 185 w 603"/>
                <a:gd name="T29" fmla="*/ 217 h 405"/>
                <a:gd name="T30" fmla="*/ 233 w 603"/>
                <a:gd name="T31" fmla="*/ 243 h 405"/>
                <a:gd name="T32" fmla="*/ 256 w 603"/>
                <a:gd name="T33" fmla="*/ 255 h 405"/>
                <a:gd name="T34" fmla="*/ 294 w 603"/>
                <a:gd name="T35" fmla="*/ 271 h 405"/>
                <a:gd name="T36" fmla="*/ 317 w 603"/>
                <a:gd name="T37" fmla="*/ 277 h 405"/>
                <a:gd name="T38" fmla="*/ 352 w 603"/>
                <a:gd name="T39" fmla="*/ 271 h 405"/>
                <a:gd name="T40" fmla="*/ 435 w 603"/>
                <a:gd name="T41" fmla="*/ 314 h 405"/>
                <a:gd name="T42" fmla="*/ 468 w 603"/>
                <a:gd name="T43" fmla="*/ 337 h 405"/>
                <a:gd name="T44" fmla="*/ 486 w 603"/>
                <a:gd name="T45" fmla="*/ 367 h 405"/>
                <a:gd name="T46" fmla="*/ 515 w 603"/>
                <a:gd name="T47" fmla="*/ 387 h 405"/>
                <a:gd name="T48" fmla="*/ 534 w 603"/>
                <a:gd name="T49" fmla="*/ 391 h 405"/>
                <a:gd name="T50" fmla="*/ 556 w 603"/>
                <a:gd name="T51" fmla="*/ 393 h 405"/>
                <a:gd name="T52" fmla="*/ 584 w 603"/>
                <a:gd name="T53" fmla="*/ 394 h 405"/>
                <a:gd name="T54" fmla="*/ 591 w 603"/>
                <a:gd name="T55" fmla="*/ 397 h 405"/>
                <a:gd name="T56" fmla="*/ 574 w 603"/>
                <a:gd name="T57" fmla="*/ 368 h 405"/>
                <a:gd name="T58" fmla="*/ 506 w 603"/>
                <a:gd name="T59" fmla="*/ 346 h 405"/>
                <a:gd name="T60" fmla="*/ 510 w 603"/>
                <a:gd name="T61" fmla="*/ 282 h 405"/>
                <a:gd name="T62" fmla="*/ 428 w 603"/>
                <a:gd name="T63" fmla="*/ 269 h 405"/>
                <a:gd name="T64" fmla="*/ 437 w 603"/>
                <a:gd name="T65" fmla="*/ 230 h 405"/>
                <a:gd name="T66" fmla="*/ 448 w 603"/>
                <a:gd name="T67" fmla="*/ 216 h 405"/>
                <a:gd name="T68" fmla="*/ 445 w 603"/>
                <a:gd name="T69" fmla="*/ 184 h 405"/>
                <a:gd name="T70" fmla="*/ 391 w 603"/>
                <a:gd name="T71" fmla="*/ 224 h 405"/>
                <a:gd name="T72" fmla="*/ 345 w 603"/>
                <a:gd name="T73" fmla="*/ 236 h 405"/>
                <a:gd name="T74" fmla="*/ 300 w 603"/>
                <a:gd name="T75" fmla="*/ 192 h 405"/>
                <a:gd name="T76" fmla="*/ 294 w 603"/>
                <a:gd name="T77" fmla="*/ 139 h 405"/>
                <a:gd name="T78" fmla="*/ 297 w 603"/>
                <a:gd name="T79" fmla="*/ 108 h 405"/>
                <a:gd name="T80" fmla="*/ 206 w 603"/>
                <a:gd name="T81" fmla="*/ 60 h 405"/>
                <a:gd name="T82" fmla="*/ 135 w 603"/>
                <a:gd name="T83" fmla="*/ 13 h 405"/>
                <a:gd name="T84" fmla="*/ 34 w 603"/>
                <a:gd name="T8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405">
                  <a:moveTo>
                    <a:pt x="296" y="104"/>
                  </a:moveTo>
                  <a:cubicBezTo>
                    <a:pt x="297" y="108"/>
                    <a:pt x="297" y="108"/>
                    <a:pt x="297" y="108"/>
                  </a:cubicBezTo>
                  <a:cubicBezTo>
                    <a:pt x="298" y="108"/>
                    <a:pt x="298" y="109"/>
                    <a:pt x="298" y="109"/>
                  </a:cubicBezTo>
                  <a:cubicBezTo>
                    <a:pt x="298" y="107"/>
                    <a:pt x="297" y="106"/>
                    <a:pt x="296" y="104"/>
                  </a:cubicBezTo>
                  <a:moveTo>
                    <a:pt x="296" y="103"/>
                  </a:moveTo>
                  <a:cubicBezTo>
                    <a:pt x="296" y="104"/>
                    <a:pt x="296" y="104"/>
                    <a:pt x="296" y="104"/>
                  </a:cubicBezTo>
                  <a:cubicBezTo>
                    <a:pt x="296" y="103"/>
                    <a:pt x="296" y="103"/>
                    <a:pt x="296" y="103"/>
                  </a:cubicBezTo>
                  <a:moveTo>
                    <a:pt x="34" y="0"/>
                  </a:moveTo>
                  <a:cubicBezTo>
                    <a:pt x="1" y="0"/>
                    <a:pt x="1" y="0"/>
                    <a:pt x="1" y="0"/>
                  </a:cubicBezTo>
                  <a:cubicBezTo>
                    <a:pt x="1" y="0"/>
                    <a:pt x="1" y="0"/>
                    <a:pt x="1" y="0"/>
                  </a:cubicBezTo>
                  <a:cubicBezTo>
                    <a:pt x="0" y="0"/>
                    <a:pt x="0" y="0"/>
                    <a:pt x="0" y="0"/>
                  </a:cubicBezTo>
                  <a:cubicBezTo>
                    <a:pt x="0" y="4"/>
                    <a:pt x="0" y="4"/>
                    <a:pt x="0" y="4"/>
                  </a:cubicBezTo>
                  <a:cubicBezTo>
                    <a:pt x="4" y="16"/>
                    <a:pt x="9" y="19"/>
                    <a:pt x="13" y="29"/>
                  </a:cubicBezTo>
                  <a:cubicBezTo>
                    <a:pt x="17" y="35"/>
                    <a:pt x="16" y="50"/>
                    <a:pt x="22" y="54"/>
                  </a:cubicBezTo>
                  <a:cubicBezTo>
                    <a:pt x="32" y="60"/>
                    <a:pt x="40" y="71"/>
                    <a:pt x="48" y="82"/>
                  </a:cubicBezTo>
                  <a:cubicBezTo>
                    <a:pt x="51" y="86"/>
                    <a:pt x="47" y="87"/>
                    <a:pt x="43" y="87"/>
                  </a:cubicBezTo>
                  <a:cubicBezTo>
                    <a:pt x="41" y="87"/>
                    <a:pt x="39" y="87"/>
                    <a:pt x="38" y="87"/>
                  </a:cubicBezTo>
                  <a:cubicBezTo>
                    <a:pt x="43" y="95"/>
                    <a:pt x="55" y="93"/>
                    <a:pt x="62" y="101"/>
                  </a:cubicBezTo>
                  <a:cubicBezTo>
                    <a:pt x="67" y="106"/>
                    <a:pt x="71" y="112"/>
                    <a:pt x="77" y="118"/>
                  </a:cubicBezTo>
                  <a:cubicBezTo>
                    <a:pt x="77" y="131"/>
                    <a:pt x="77" y="131"/>
                    <a:pt x="77" y="131"/>
                  </a:cubicBezTo>
                  <a:cubicBezTo>
                    <a:pt x="79" y="134"/>
                    <a:pt x="79" y="134"/>
                    <a:pt x="83" y="136"/>
                  </a:cubicBezTo>
                  <a:cubicBezTo>
                    <a:pt x="88" y="140"/>
                    <a:pt x="93" y="152"/>
                    <a:pt x="103" y="152"/>
                  </a:cubicBezTo>
                  <a:cubicBezTo>
                    <a:pt x="103" y="154"/>
                    <a:pt x="111" y="164"/>
                    <a:pt x="112" y="164"/>
                  </a:cubicBezTo>
                  <a:cubicBezTo>
                    <a:pt x="113" y="164"/>
                    <a:pt x="115" y="158"/>
                    <a:pt x="115" y="156"/>
                  </a:cubicBezTo>
                  <a:cubicBezTo>
                    <a:pt x="115" y="152"/>
                    <a:pt x="111" y="146"/>
                    <a:pt x="107" y="146"/>
                  </a:cubicBezTo>
                  <a:cubicBezTo>
                    <a:pt x="106" y="146"/>
                    <a:pt x="105" y="146"/>
                    <a:pt x="105" y="147"/>
                  </a:cubicBezTo>
                  <a:cubicBezTo>
                    <a:pt x="95" y="140"/>
                    <a:pt x="92" y="127"/>
                    <a:pt x="88" y="114"/>
                  </a:cubicBezTo>
                  <a:cubicBezTo>
                    <a:pt x="84" y="103"/>
                    <a:pt x="74" y="97"/>
                    <a:pt x="70" y="85"/>
                  </a:cubicBezTo>
                  <a:cubicBezTo>
                    <a:pt x="67" y="76"/>
                    <a:pt x="66" y="71"/>
                    <a:pt x="59" y="63"/>
                  </a:cubicBezTo>
                  <a:cubicBezTo>
                    <a:pt x="53" y="58"/>
                    <a:pt x="47" y="58"/>
                    <a:pt x="43" y="50"/>
                  </a:cubicBezTo>
                  <a:cubicBezTo>
                    <a:pt x="39" y="41"/>
                    <a:pt x="33" y="34"/>
                    <a:pt x="33" y="23"/>
                  </a:cubicBezTo>
                  <a:cubicBezTo>
                    <a:pt x="33" y="22"/>
                    <a:pt x="33" y="18"/>
                    <a:pt x="34" y="16"/>
                  </a:cubicBezTo>
                  <a:cubicBezTo>
                    <a:pt x="41" y="23"/>
                    <a:pt x="50" y="23"/>
                    <a:pt x="59" y="27"/>
                  </a:cubicBezTo>
                  <a:cubicBezTo>
                    <a:pt x="63" y="29"/>
                    <a:pt x="62" y="41"/>
                    <a:pt x="67" y="45"/>
                  </a:cubicBezTo>
                  <a:cubicBezTo>
                    <a:pt x="71" y="50"/>
                    <a:pt x="70" y="59"/>
                    <a:pt x="75" y="64"/>
                  </a:cubicBezTo>
                  <a:cubicBezTo>
                    <a:pt x="80" y="70"/>
                    <a:pt x="86" y="75"/>
                    <a:pt x="93" y="82"/>
                  </a:cubicBezTo>
                  <a:cubicBezTo>
                    <a:pt x="93" y="82"/>
                    <a:pt x="94" y="81"/>
                    <a:pt x="94" y="81"/>
                  </a:cubicBezTo>
                  <a:cubicBezTo>
                    <a:pt x="95" y="81"/>
                    <a:pt x="96" y="82"/>
                    <a:pt x="98" y="82"/>
                  </a:cubicBezTo>
                  <a:cubicBezTo>
                    <a:pt x="98" y="95"/>
                    <a:pt x="115" y="96"/>
                    <a:pt x="119" y="105"/>
                  </a:cubicBezTo>
                  <a:cubicBezTo>
                    <a:pt x="122" y="111"/>
                    <a:pt x="118" y="117"/>
                    <a:pt x="123" y="121"/>
                  </a:cubicBezTo>
                  <a:cubicBezTo>
                    <a:pt x="128" y="126"/>
                    <a:pt x="136" y="128"/>
                    <a:pt x="142" y="133"/>
                  </a:cubicBezTo>
                  <a:cubicBezTo>
                    <a:pt x="153" y="145"/>
                    <a:pt x="171" y="160"/>
                    <a:pt x="178" y="179"/>
                  </a:cubicBezTo>
                  <a:cubicBezTo>
                    <a:pt x="179" y="183"/>
                    <a:pt x="183" y="185"/>
                    <a:pt x="183" y="192"/>
                  </a:cubicBezTo>
                  <a:cubicBezTo>
                    <a:pt x="183" y="197"/>
                    <a:pt x="178" y="201"/>
                    <a:pt x="178" y="206"/>
                  </a:cubicBezTo>
                  <a:cubicBezTo>
                    <a:pt x="178" y="211"/>
                    <a:pt x="181" y="217"/>
                    <a:pt x="185" y="217"/>
                  </a:cubicBezTo>
                  <a:cubicBezTo>
                    <a:pt x="187" y="224"/>
                    <a:pt x="203" y="227"/>
                    <a:pt x="210" y="234"/>
                  </a:cubicBezTo>
                  <a:cubicBezTo>
                    <a:pt x="211" y="235"/>
                    <a:pt x="212" y="236"/>
                    <a:pt x="216" y="237"/>
                  </a:cubicBezTo>
                  <a:cubicBezTo>
                    <a:pt x="222" y="241"/>
                    <a:pt x="226" y="240"/>
                    <a:pt x="233" y="243"/>
                  </a:cubicBezTo>
                  <a:cubicBezTo>
                    <a:pt x="240" y="246"/>
                    <a:pt x="242" y="253"/>
                    <a:pt x="249" y="255"/>
                  </a:cubicBezTo>
                  <a:cubicBezTo>
                    <a:pt x="251" y="255"/>
                    <a:pt x="252" y="255"/>
                    <a:pt x="253" y="255"/>
                  </a:cubicBezTo>
                  <a:cubicBezTo>
                    <a:pt x="254" y="255"/>
                    <a:pt x="255" y="255"/>
                    <a:pt x="256" y="255"/>
                  </a:cubicBezTo>
                  <a:cubicBezTo>
                    <a:pt x="257" y="255"/>
                    <a:pt x="258" y="255"/>
                    <a:pt x="260" y="255"/>
                  </a:cubicBezTo>
                  <a:cubicBezTo>
                    <a:pt x="261" y="255"/>
                    <a:pt x="263" y="255"/>
                    <a:pt x="265" y="256"/>
                  </a:cubicBezTo>
                  <a:cubicBezTo>
                    <a:pt x="270" y="259"/>
                    <a:pt x="288" y="271"/>
                    <a:pt x="294" y="271"/>
                  </a:cubicBezTo>
                  <a:cubicBezTo>
                    <a:pt x="296" y="271"/>
                    <a:pt x="298" y="271"/>
                    <a:pt x="300" y="271"/>
                  </a:cubicBezTo>
                  <a:cubicBezTo>
                    <a:pt x="302" y="271"/>
                    <a:pt x="304" y="271"/>
                    <a:pt x="306" y="272"/>
                  </a:cubicBezTo>
                  <a:cubicBezTo>
                    <a:pt x="308" y="273"/>
                    <a:pt x="313" y="277"/>
                    <a:pt x="317" y="277"/>
                  </a:cubicBezTo>
                  <a:cubicBezTo>
                    <a:pt x="326" y="277"/>
                    <a:pt x="327" y="266"/>
                    <a:pt x="337" y="266"/>
                  </a:cubicBezTo>
                  <a:cubicBezTo>
                    <a:pt x="341" y="266"/>
                    <a:pt x="344" y="268"/>
                    <a:pt x="349" y="271"/>
                  </a:cubicBezTo>
                  <a:cubicBezTo>
                    <a:pt x="352" y="271"/>
                    <a:pt x="352" y="271"/>
                    <a:pt x="352" y="271"/>
                  </a:cubicBezTo>
                  <a:cubicBezTo>
                    <a:pt x="366" y="278"/>
                    <a:pt x="368" y="290"/>
                    <a:pt x="385" y="298"/>
                  </a:cubicBezTo>
                  <a:cubicBezTo>
                    <a:pt x="395" y="303"/>
                    <a:pt x="402" y="300"/>
                    <a:pt x="413" y="305"/>
                  </a:cubicBezTo>
                  <a:cubicBezTo>
                    <a:pt x="419" y="308"/>
                    <a:pt x="425" y="314"/>
                    <a:pt x="435" y="314"/>
                  </a:cubicBezTo>
                  <a:cubicBezTo>
                    <a:pt x="438" y="314"/>
                    <a:pt x="441" y="311"/>
                    <a:pt x="445" y="311"/>
                  </a:cubicBezTo>
                  <a:cubicBezTo>
                    <a:pt x="446" y="311"/>
                    <a:pt x="447" y="311"/>
                    <a:pt x="448" y="311"/>
                  </a:cubicBezTo>
                  <a:cubicBezTo>
                    <a:pt x="451" y="324"/>
                    <a:pt x="460" y="329"/>
                    <a:pt x="468" y="337"/>
                  </a:cubicBezTo>
                  <a:cubicBezTo>
                    <a:pt x="471" y="340"/>
                    <a:pt x="474" y="341"/>
                    <a:pt x="475" y="346"/>
                  </a:cubicBezTo>
                  <a:cubicBezTo>
                    <a:pt x="478" y="354"/>
                    <a:pt x="473" y="362"/>
                    <a:pt x="481" y="367"/>
                  </a:cubicBezTo>
                  <a:cubicBezTo>
                    <a:pt x="486" y="367"/>
                    <a:pt x="486" y="367"/>
                    <a:pt x="486" y="367"/>
                  </a:cubicBezTo>
                  <a:cubicBezTo>
                    <a:pt x="485" y="366"/>
                    <a:pt x="485" y="364"/>
                    <a:pt x="486" y="362"/>
                  </a:cubicBezTo>
                  <a:cubicBezTo>
                    <a:pt x="486" y="362"/>
                    <a:pt x="504" y="373"/>
                    <a:pt x="506" y="376"/>
                  </a:cubicBezTo>
                  <a:cubicBezTo>
                    <a:pt x="508" y="381"/>
                    <a:pt x="508" y="386"/>
                    <a:pt x="515" y="387"/>
                  </a:cubicBezTo>
                  <a:cubicBezTo>
                    <a:pt x="515" y="388"/>
                    <a:pt x="517" y="391"/>
                    <a:pt x="518" y="391"/>
                  </a:cubicBezTo>
                  <a:cubicBezTo>
                    <a:pt x="520" y="391"/>
                    <a:pt x="525" y="389"/>
                    <a:pt x="528" y="389"/>
                  </a:cubicBezTo>
                  <a:cubicBezTo>
                    <a:pt x="531" y="389"/>
                    <a:pt x="533" y="390"/>
                    <a:pt x="534" y="391"/>
                  </a:cubicBezTo>
                  <a:cubicBezTo>
                    <a:pt x="538" y="395"/>
                    <a:pt x="543" y="405"/>
                    <a:pt x="552" y="405"/>
                  </a:cubicBezTo>
                  <a:cubicBezTo>
                    <a:pt x="556" y="405"/>
                    <a:pt x="559" y="403"/>
                    <a:pt x="560" y="397"/>
                  </a:cubicBezTo>
                  <a:cubicBezTo>
                    <a:pt x="559" y="397"/>
                    <a:pt x="556" y="395"/>
                    <a:pt x="556" y="393"/>
                  </a:cubicBezTo>
                  <a:cubicBezTo>
                    <a:pt x="556" y="389"/>
                    <a:pt x="570" y="379"/>
                    <a:pt x="574" y="379"/>
                  </a:cubicBezTo>
                  <a:cubicBezTo>
                    <a:pt x="580" y="379"/>
                    <a:pt x="581" y="386"/>
                    <a:pt x="587" y="388"/>
                  </a:cubicBezTo>
                  <a:cubicBezTo>
                    <a:pt x="586" y="391"/>
                    <a:pt x="584" y="392"/>
                    <a:pt x="584" y="394"/>
                  </a:cubicBezTo>
                  <a:cubicBezTo>
                    <a:pt x="584" y="395"/>
                    <a:pt x="589" y="397"/>
                    <a:pt x="590" y="398"/>
                  </a:cubicBezTo>
                  <a:cubicBezTo>
                    <a:pt x="590" y="398"/>
                    <a:pt x="590" y="398"/>
                    <a:pt x="590" y="398"/>
                  </a:cubicBezTo>
                  <a:cubicBezTo>
                    <a:pt x="590" y="398"/>
                    <a:pt x="591" y="398"/>
                    <a:pt x="591" y="397"/>
                  </a:cubicBezTo>
                  <a:cubicBezTo>
                    <a:pt x="593" y="396"/>
                    <a:pt x="597" y="392"/>
                    <a:pt x="600" y="389"/>
                  </a:cubicBezTo>
                  <a:cubicBezTo>
                    <a:pt x="602" y="387"/>
                    <a:pt x="603" y="386"/>
                    <a:pt x="603" y="385"/>
                  </a:cubicBezTo>
                  <a:cubicBezTo>
                    <a:pt x="595" y="379"/>
                    <a:pt x="588" y="368"/>
                    <a:pt x="574" y="368"/>
                  </a:cubicBezTo>
                  <a:cubicBezTo>
                    <a:pt x="561" y="368"/>
                    <a:pt x="554" y="379"/>
                    <a:pt x="540" y="379"/>
                  </a:cubicBezTo>
                  <a:cubicBezTo>
                    <a:pt x="531" y="379"/>
                    <a:pt x="531" y="369"/>
                    <a:pt x="525" y="366"/>
                  </a:cubicBezTo>
                  <a:cubicBezTo>
                    <a:pt x="517" y="362"/>
                    <a:pt x="506" y="357"/>
                    <a:pt x="506" y="346"/>
                  </a:cubicBezTo>
                  <a:cubicBezTo>
                    <a:pt x="506" y="337"/>
                    <a:pt x="506" y="326"/>
                    <a:pt x="506" y="313"/>
                  </a:cubicBezTo>
                  <a:cubicBezTo>
                    <a:pt x="509" y="308"/>
                    <a:pt x="510" y="295"/>
                    <a:pt x="510" y="290"/>
                  </a:cubicBezTo>
                  <a:cubicBezTo>
                    <a:pt x="510" y="288"/>
                    <a:pt x="510" y="285"/>
                    <a:pt x="510" y="282"/>
                  </a:cubicBezTo>
                  <a:cubicBezTo>
                    <a:pt x="500" y="280"/>
                    <a:pt x="497" y="271"/>
                    <a:pt x="484" y="271"/>
                  </a:cubicBezTo>
                  <a:cubicBezTo>
                    <a:pt x="466" y="271"/>
                    <a:pt x="452" y="274"/>
                    <a:pt x="434" y="274"/>
                  </a:cubicBezTo>
                  <a:cubicBezTo>
                    <a:pt x="431" y="274"/>
                    <a:pt x="428" y="272"/>
                    <a:pt x="428" y="269"/>
                  </a:cubicBezTo>
                  <a:cubicBezTo>
                    <a:pt x="428" y="268"/>
                    <a:pt x="428" y="267"/>
                    <a:pt x="428" y="266"/>
                  </a:cubicBezTo>
                  <a:cubicBezTo>
                    <a:pt x="431" y="263"/>
                    <a:pt x="437" y="261"/>
                    <a:pt x="437" y="255"/>
                  </a:cubicBezTo>
                  <a:cubicBezTo>
                    <a:pt x="437" y="248"/>
                    <a:pt x="437" y="236"/>
                    <a:pt x="437" y="230"/>
                  </a:cubicBezTo>
                  <a:cubicBezTo>
                    <a:pt x="439" y="230"/>
                    <a:pt x="440" y="230"/>
                    <a:pt x="442" y="230"/>
                  </a:cubicBezTo>
                  <a:cubicBezTo>
                    <a:pt x="442" y="231"/>
                    <a:pt x="442" y="233"/>
                    <a:pt x="442" y="234"/>
                  </a:cubicBezTo>
                  <a:cubicBezTo>
                    <a:pt x="445" y="228"/>
                    <a:pt x="448" y="225"/>
                    <a:pt x="448" y="216"/>
                  </a:cubicBezTo>
                  <a:cubicBezTo>
                    <a:pt x="448" y="206"/>
                    <a:pt x="457" y="197"/>
                    <a:pt x="457" y="189"/>
                  </a:cubicBezTo>
                  <a:cubicBezTo>
                    <a:pt x="457" y="188"/>
                    <a:pt x="457" y="186"/>
                    <a:pt x="457" y="185"/>
                  </a:cubicBezTo>
                  <a:cubicBezTo>
                    <a:pt x="454" y="185"/>
                    <a:pt x="447" y="184"/>
                    <a:pt x="445" y="184"/>
                  </a:cubicBezTo>
                  <a:cubicBezTo>
                    <a:pt x="443" y="183"/>
                    <a:pt x="439" y="182"/>
                    <a:pt x="434" y="182"/>
                  </a:cubicBezTo>
                  <a:cubicBezTo>
                    <a:pt x="420" y="182"/>
                    <a:pt x="402" y="187"/>
                    <a:pt x="402" y="203"/>
                  </a:cubicBezTo>
                  <a:cubicBezTo>
                    <a:pt x="402" y="211"/>
                    <a:pt x="393" y="217"/>
                    <a:pt x="391" y="224"/>
                  </a:cubicBezTo>
                  <a:cubicBezTo>
                    <a:pt x="391" y="226"/>
                    <a:pt x="388" y="232"/>
                    <a:pt x="384" y="232"/>
                  </a:cubicBezTo>
                  <a:cubicBezTo>
                    <a:pt x="382" y="232"/>
                    <a:pt x="380" y="229"/>
                    <a:pt x="374" y="229"/>
                  </a:cubicBezTo>
                  <a:cubicBezTo>
                    <a:pt x="363" y="229"/>
                    <a:pt x="355" y="236"/>
                    <a:pt x="345" y="236"/>
                  </a:cubicBezTo>
                  <a:cubicBezTo>
                    <a:pt x="341" y="236"/>
                    <a:pt x="341" y="232"/>
                    <a:pt x="336" y="230"/>
                  </a:cubicBezTo>
                  <a:cubicBezTo>
                    <a:pt x="322" y="226"/>
                    <a:pt x="322" y="217"/>
                    <a:pt x="313" y="207"/>
                  </a:cubicBezTo>
                  <a:cubicBezTo>
                    <a:pt x="309" y="204"/>
                    <a:pt x="302" y="196"/>
                    <a:pt x="300" y="192"/>
                  </a:cubicBezTo>
                  <a:cubicBezTo>
                    <a:pt x="298" y="187"/>
                    <a:pt x="301" y="184"/>
                    <a:pt x="298" y="179"/>
                  </a:cubicBezTo>
                  <a:cubicBezTo>
                    <a:pt x="297" y="177"/>
                    <a:pt x="293" y="173"/>
                    <a:pt x="294" y="169"/>
                  </a:cubicBezTo>
                  <a:cubicBezTo>
                    <a:pt x="294" y="139"/>
                    <a:pt x="294" y="139"/>
                    <a:pt x="294" y="139"/>
                  </a:cubicBezTo>
                  <a:cubicBezTo>
                    <a:pt x="296" y="131"/>
                    <a:pt x="300" y="128"/>
                    <a:pt x="300" y="118"/>
                  </a:cubicBezTo>
                  <a:cubicBezTo>
                    <a:pt x="300" y="115"/>
                    <a:pt x="298" y="113"/>
                    <a:pt x="297" y="110"/>
                  </a:cubicBezTo>
                  <a:cubicBezTo>
                    <a:pt x="297" y="108"/>
                    <a:pt x="297" y="108"/>
                    <a:pt x="297" y="108"/>
                  </a:cubicBezTo>
                  <a:cubicBezTo>
                    <a:pt x="288" y="107"/>
                    <a:pt x="276" y="105"/>
                    <a:pt x="272" y="101"/>
                  </a:cubicBezTo>
                  <a:cubicBezTo>
                    <a:pt x="255" y="84"/>
                    <a:pt x="256" y="45"/>
                    <a:pt x="225" y="45"/>
                  </a:cubicBezTo>
                  <a:cubicBezTo>
                    <a:pt x="213" y="45"/>
                    <a:pt x="216" y="60"/>
                    <a:pt x="206" y="60"/>
                  </a:cubicBezTo>
                  <a:cubicBezTo>
                    <a:pt x="195" y="60"/>
                    <a:pt x="187" y="42"/>
                    <a:pt x="182" y="35"/>
                  </a:cubicBezTo>
                  <a:cubicBezTo>
                    <a:pt x="173" y="19"/>
                    <a:pt x="163" y="17"/>
                    <a:pt x="145" y="13"/>
                  </a:cubicBezTo>
                  <a:cubicBezTo>
                    <a:pt x="135" y="13"/>
                    <a:pt x="135" y="13"/>
                    <a:pt x="135" y="13"/>
                  </a:cubicBezTo>
                  <a:cubicBezTo>
                    <a:pt x="135" y="19"/>
                    <a:pt x="135" y="19"/>
                    <a:pt x="135" y="19"/>
                  </a:cubicBezTo>
                  <a:cubicBezTo>
                    <a:pt x="91" y="19"/>
                    <a:pt x="91" y="19"/>
                    <a:pt x="91" y="19"/>
                  </a:cubicBezTo>
                  <a:cubicBezTo>
                    <a:pt x="34" y="0"/>
                    <a:pt x="34" y="0"/>
                    <a:pt x="3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97" name="Freeform 177"/>
            <p:cNvSpPr>
              <a:spLocks/>
            </p:cNvSpPr>
            <p:nvPr/>
          </p:nvSpPr>
          <p:spPr bwMode="auto">
            <a:xfrm>
              <a:off x="532" y="986"/>
              <a:ext cx="43" cy="21"/>
            </a:xfrm>
            <a:custGeom>
              <a:avLst/>
              <a:gdLst>
                <a:gd name="T0" fmla="*/ 0 w 18"/>
                <a:gd name="T1" fmla="*/ 0 h 9"/>
                <a:gd name="T2" fmla="*/ 0 w 18"/>
                <a:gd name="T3" fmla="*/ 4 h 9"/>
                <a:gd name="T4" fmla="*/ 15 w 18"/>
                <a:gd name="T5" fmla="*/ 9 h 9"/>
                <a:gd name="T6" fmla="*/ 17 w 18"/>
                <a:gd name="T7" fmla="*/ 9 h 9"/>
                <a:gd name="T8" fmla="*/ 18 w 18"/>
                <a:gd name="T9" fmla="*/ 9 h 9"/>
                <a:gd name="T10" fmla="*/ 0 w 18"/>
                <a:gd name="T11" fmla="*/ 0 h 9"/>
              </a:gdLst>
              <a:ahLst/>
              <a:cxnLst>
                <a:cxn ang="0">
                  <a:pos x="T0" y="T1"/>
                </a:cxn>
                <a:cxn ang="0">
                  <a:pos x="T2" y="T3"/>
                </a:cxn>
                <a:cxn ang="0">
                  <a:pos x="T4" y="T5"/>
                </a:cxn>
                <a:cxn ang="0">
                  <a:pos x="T6" y="T7"/>
                </a:cxn>
                <a:cxn ang="0">
                  <a:pos x="T8" y="T9"/>
                </a:cxn>
                <a:cxn ang="0">
                  <a:pos x="T10" y="T11"/>
                </a:cxn>
              </a:cxnLst>
              <a:rect l="0" t="0" r="r" b="b"/>
              <a:pathLst>
                <a:path w="18" h="9">
                  <a:moveTo>
                    <a:pt x="0" y="0"/>
                  </a:moveTo>
                  <a:cubicBezTo>
                    <a:pt x="0" y="1"/>
                    <a:pt x="0" y="3"/>
                    <a:pt x="0" y="4"/>
                  </a:cubicBezTo>
                  <a:cubicBezTo>
                    <a:pt x="3" y="7"/>
                    <a:pt x="10" y="9"/>
                    <a:pt x="15" y="9"/>
                  </a:cubicBezTo>
                  <a:cubicBezTo>
                    <a:pt x="15" y="9"/>
                    <a:pt x="16" y="9"/>
                    <a:pt x="17" y="9"/>
                  </a:cubicBezTo>
                  <a:cubicBezTo>
                    <a:pt x="17" y="9"/>
                    <a:pt x="18" y="9"/>
                    <a:pt x="18" y="9"/>
                  </a:cubicBezTo>
                  <a:cubicBezTo>
                    <a:pt x="18" y="1"/>
                    <a:pt x="9"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98" name="Freeform 178"/>
            <p:cNvSpPr>
              <a:spLocks/>
            </p:cNvSpPr>
            <p:nvPr/>
          </p:nvSpPr>
          <p:spPr bwMode="auto">
            <a:xfrm>
              <a:off x="-1118" y="1104"/>
              <a:ext cx="168" cy="109"/>
            </a:xfrm>
            <a:custGeom>
              <a:avLst/>
              <a:gdLst>
                <a:gd name="T0" fmla="*/ 8 w 71"/>
                <a:gd name="T1" fmla="*/ 0 h 46"/>
                <a:gd name="T2" fmla="*/ 0 w 71"/>
                <a:gd name="T3" fmla="*/ 3 h 46"/>
                <a:gd name="T4" fmla="*/ 2 w 71"/>
                <a:gd name="T5" fmla="*/ 3 h 46"/>
                <a:gd name="T6" fmla="*/ 10 w 71"/>
                <a:gd name="T7" fmla="*/ 5 h 46"/>
                <a:gd name="T8" fmla="*/ 5 w 71"/>
                <a:gd name="T9" fmla="*/ 10 h 46"/>
                <a:gd name="T10" fmla="*/ 32 w 71"/>
                <a:gd name="T11" fmla="*/ 21 h 46"/>
                <a:gd name="T12" fmla="*/ 27 w 71"/>
                <a:gd name="T13" fmla="*/ 26 h 46"/>
                <a:gd name="T14" fmla="*/ 66 w 71"/>
                <a:gd name="T15" fmla="*/ 46 h 46"/>
                <a:gd name="T16" fmla="*/ 71 w 71"/>
                <a:gd name="T17" fmla="*/ 46 h 46"/>
                <a:gd name="T18" fmla="*/ 71 w 71"/>
                <a:gd name="T19" fmla="*/ 41 h 46"/>
                <a:gd name="T20" fmla="*/ 22 w 71"/>
                <a:gd name="T21" fmla="*/ 7 h 46"/>
                <a:gd name="T22" fmla="*/ 8 w 71"/>
                <a:gd name="T2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46">
                  <a:moveTo>
                    <a:pt x="8" y="0"/>
                  </a:moveTo>
                  <a:cubicBezTo>
                    <a:pt x="5" y="0"/>
                    <a:pt x="2" y="2"/>
                    <a:pt x="0" y="3"/>
                  </a:cubicBezTo>
                  <a:cubicBezTo>
                    <a:pt x="2" y="3"/>
                    <a:pt x="2" y="3"/>
                    <a:pt x="2" y="3"/>
                  </a:cubicBezTo>
                  <a:cubicBezTo>
                    <a:pt x="2" y="3"/>
                    <a:pt x="8" y="4"/>
                    <a:pt x="10" y="5"/>
                  </a:cubicBezTo>
                  <a:cubicBezTo>
                    <a:pt x="10" y="6"/>
                    <a:pt x="8" y="9"/>
                    <a:pt x="5" y="10"/>
                  </a:cubicBezTo>
                  <a:cubicBezTo>
                    <a:pt x="7" y="16"/>
                    <a:pt x="22" y="21"/>
                    <a:pt x="32" y="21"/>
                  </a:cubicBezTo>
                  <a:cubicBezTo>
                    <a:pt x="31" y="23"/>
                    <a:pt x="28" y="23"/>
                    <a:pt x="27" y="26"/>
                  </a:cubicBezTo>
                  <a:cubicBezTo>
                    <a:pt x="36" y="32"/>
                    <a:pt x="54" y="46"/>
                    <a:pt x="66" y="46"/>
                  </a:cubicBezTo>
                  <a:cubicBezTo>
                    <a:pt x="68" y="46"/>
                    <a:pt x="69" y="46"/>
                    <a:pt x="71" y="46"/>
                  </a:cubicBezTo>
                  <a:cubicBezTo>
                    <a:pt x="71" y="41"/>
                    <a:pt x="71" y="41"/>
                    <a:pt x="71" y="41"/>
                  </a:cubicBezTo>
                  <a:cubicBezTo>
                    <a:pt x="57" y="28"/>
                    <a:pt x="45" y="15"/>
                    <a:pt x="22" y="7"/>
                  </a:cubicBezTo>
                  <a:cubicBezTo>
                    <a:pt x="18" y="6"/>
                    <a:pt x="13" y="0"/>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99" name="Freeform 179"/>
            <p:cNvSpPr>
              <a:spLocks/>
            </p:cNvSpPr>
            <p:nvPr/>
          </p:nvSpPr>
          <p:spPr bwMode="auto">
            <a:xfrm>
              <a:off x="-1283" y="948"/>
              <a:ext cx="59" cy="85"/>
            </a:xfrm>
            <a:custGeom>
              <a:avLst/>
              <a:gdLst>
                <a:gd name="T0" fmla="*/ 0 w 25"/>
                <a:gd name="T1" fmla="*/ 0 h 36"/>
                <a:gd name="T2" fmla="*/ 0 w 25"/>
                <a:gd name="T3" fmla="*/ 4 h 36"/>
                <a:gd name="T4" fmla="*/ 6 w 25"/>
                <a:gd name="T5" fmla="*/ 13 h 36"/>
                <a:gd name="T6" fmla="*/ 14 w 25"/>
                <a:gd name="T7" fmla="*/ 20 h 36"/>
                <a:gd name="T8" fmla="*/ 12 w 25"/>
                <a:gd name="T9" fmla="*/ 26 h 36"/>
                <a:gd name="T10" fmla="*/ 20 w 25"/>
                <a:gd name="T11" fmla="*/ 36 h 36"/>
                <a:gd name="T12" fmla="*/ 15 w 25"/>
                <a:gd name="T13" fmla="*/ 26 h 36"/>
                <a:gd name="T14" fmla="*/ 18 w 25"/>
                <a:gd name="T15" fmla="*/ 21 h 36"/>
                <a:gd name="T16" fmla="*/ 15 w 25"/>
                <a:gd name="T17" fmla="*/ 14 h 36"/>
                <a:gd name="T18" fmla="*/ 15 w 25"/>
                <a:gd name="T19" fmla="*/ 3 h 36"/>
                <a:gd name="T20" fmla="*/ 8 w 25"/>
                <a:gd name="T21" fmla="*/ 10 h 36"/>
                <a:gd name="T22" fmla="*/ 12 w 25"/>
                <a:gd name="T23" fmla="*/ 3 h 36"/>
                <a:gd name="T24" fmla="*/ 0 w 2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6">
                  <a:moveTo>
                    <a:pt x="0" y="0"/>
                  </a:moveTo>
                  <a:cubicBezTo>
                    <a:pt x="0" y="4"/>
                    <a:pt x="0" y="4"/>
                    <a:pt x="0" y="4"/>
                  </a:cubicBezTo>
                  <a:cubicBezTo>
                    <a:pt x="2" y="7"/>
                    <a:pt x="4" y="13"/>
                    <a:pt x="6" y="13"/>
                  </a:cubicBezTo>
                  <a:cubicBezTo>
                    <a:pt x="9" y="13"/>
                    <a:pt x="10" y="19"/>
                    <a:pt x="14" y="20"/>
                  </a:cubicBezTo>
                  <a:cubicBezTo>
                    <a:pt x="14" y="21"/>
                    <a:pt x="12" y="23"/>
                    <a:pt x="12" y="26"/>
                  </a:cubicBezTo>
                  <a:cubicBezTo>
                    <a:pt x="12" y="30"/>
                    <a:pt x="15" y="36"/>
                    <a:pt x="20" y="36"/>
                  </a:cubicBezTo>
                  <a:cubicBezTo>
                    <a:pt x="25" y="36"/>
                    <a:pt x="15" y="28"/>
                    <a:pt x="15" y="26"/>
                  </a:cubicBezTo>
                  <a:cubicBezTo>
                    <a:pt x="15" y="24"/>
                    <a:pt x="18" y="23"/>
                    <a:pt x="18" y="21"/>
                  </a:cubicBezTo>
                  <a:cubicBezTo>
                    <a:pt x="18" y="18"/>
                    <a:pt x="15" y="17"/>
                    <a:pt x="15" y="14"/>
                  </a:cubicBezTo>
                  <a:cubicBezTo>
                    <a:pt x="15" y="9"/>
                    <a:pt x="16" y="6"/>
                    <a:pt x="15" y="3"/>
                  </a:cubicBezTo>
                  <a:cubicBezTo>
                    <a:pt x="14" y="5"/>
                    <a:pt x="12" y="10"/>
                    <a:pt x="8" y="10"/>
                  </a:cubicBezTo>
                  <a:cubicBezTo>
                    <a:pt x="5" y="10"/>
                    <a:pt x="12" y="4"/>
                    <a:pt x="12" y="3"/>
                  </a:cubicBezTo>
                  <a:cubicBezTo>
                    <a:pt x="7" y="3"/>
                    <a:pt x="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200" name="Freeform 180"/>
            <p:cNvSpPr>
              <a:spLocks/>
            </p:cNvSpPr>
            <p:nvPr/>
          </p:nvSpPr>
          <p:spPr bwMode="auto">
            <a:xfrm>
              <a:off x="-2047" y="759"/>
              <a:ext cx="76" cy="49"/>
            </a:xfrm>
            <a:custGeom>
              <a:avLst/>
              <a:gdLst>
                <a:gd name="T0" fmla="*/ 32 w 32"/>
                <a:gd name="T1" fmla="*/ 0 h 21"/>
                <a:gd name="T2" fmla="*/ 25 w 32"/>
                <a:gd name="T3" fmla="*/ 0 h 21"/>
                <a:gd name="T4" fmla="*/ 0 w 32"/>
                <a:gd name="T5" fmla="*/ 8 h 21"/>
                <a:gd name="T6" fmla="*/ 0 w 32"/>
                <a:gd name="T7" fmla="*/ 14 h 21"/>
                <a:gd name="T8" fmla="*/ 11 w 32"/>
                <a:gd name="T9" fmla="*/ 21 h 21"/>
                <a:gd name="T10" fmla="*/ 32 w 32"/>
                <a:gd name="T11" fmla="*/ 6 h 21"/>
                <a:gd name="T12" fmla="*/ 32 w 3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 h="21">
                  <a:moveTo>
                    <a:pt x="32" y="0"/>
                  </a:moveTo>
                  <a:cubicBezTo>
                    <a:pt x="29" y="0"/>
                    <a:pt x="29" y="0"/>
                    <a:pt x="25" y="0"/>
                  </a:cubicBezTo>
                  <a:cubicBezTo>
                    <a:pt x="16" y="0"/>
                    <a:pt x="9" y="5"/>
                    <a:pt x="0" y="8"/>
                  </a:cubicBezTo>
                  <a:cubicBezTo>
                    <a:pt x="0" y="14"/>
                    <a:pt x="0" y="14"/>
                    <a:pt x="0" y="14"/>
                  </a:cubicBezTo>
                  <a:cubicBezTo>
                    <a:pt x="4" y="17"/>
                    <a:pt x="6" y="17"/>
                    <a:pt x="11" y="21"/>
                  </a:cubicBezTo>
                  <a:cubicBezTo>
                    <a:pt x="19" y="15"/>
                    <a:pt x="22" y="11"/>
                    <a:pt x="32" y="6"/>
                  </a:cubicBezTo>
                  <a:cubicBezTo>
                    <a:pt x="32" y="0"/>
                    <a:pt x="32"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201" name="Freeform 181"/>
            <p:cNvSpPr>
              <a:spLocks/>
            </p:cNvSpPr>
            <p:nvPr/>
          </p:nvSpPr>
          <p:spPr bwMode="auto">
            <a:xfrm>
              <a:off x="3881" y="1648"/>
              <a:ext cx="97" cy="59"/>
            </a:xfrm>
            <a:custGeom>
              <a:avLst/>
              <a:gdLst>
                <a:gd name="T0" fmla="*/ 38 w 41"/>
                <a:gd name="T1" fmla="*/ 0 h 25"/>
                <a:gd name="T2" fmla="*/ 23 w 41"/>
                <a:gd name="T3" fmla="*/ 4 h 25"/>
                <a:gd name="T4" fmla="*/ 8 w 41"/>
                <a:gd name="T5" fmla="*/ 0 h 25"/>
                <a:gd name="T6" fmla="*/ 0 w 41"/>
                <a:gd name="T7" fmla="*/ 2 h 25"/>
                <a:gd name="T8" fmla="*/ 0 w 41"/>
                <a:gd name="T9" fmla="*/ 6 h 25"/>
                <a:gd name="T10" fmla="*/ 7 w 41"/>
                <a:gd name="T11" fmla="*/ 9 h 25"/>
                <a:gd name="T12" fmla="*/ 31 w 41"/>
                <a:gd name="T13" fmla="*/ 22 h 25"/>
                <a:gd name="T14" fmla="*/ 36 w 41"/>
                <a:gd name="T15" fmla="*/ 25 h 25"/>
                <a:gd name="T16" fmla="*/ 39 w 41"/>
                <a:gd name="T17" fmla="*/ 21 h 25"/>
                <a:gd name="T18" fmla="*/ 36 w 41"/>
                <a:gd name="T19" fmla="*/ 12 h 25"/>
                <a:gd name="T20" fmla="*/ 39 w 41"/>
                <a:gd name="T21" fmla="*/ 7 h 25"/>
                <a:gd name="T22" fmla="*/ 41 w 41"/>
                <a:gd name="T23" fmla="*/ 0 h 25"/>
                <a:gd name="T24" fmla="*/ 38 w 4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38" y="0"/>
                  </a:moveTo>
                  <a:cubicBezTo>
                    <a:pt x="32" y="0"/>
                    <a:pt x="29" y="4"/>
                    <a:pt x="23" y="4"/>
                  </a:cubicBezTo>
                  <a:cubicBezTo>
                    <a:pt x="18" y="4"/>
                    <a:pt x="14" y="0"/>
                    <a:pt x="8" y="0"/>
                  </a:cubicBezTo>
                  <a:cubicBezTo>
                    <a:pt x="5" y="0"/>
                    <a:pt x="3" y="1"/>
                    <a:pt x="0" y="2"/>
                  </a:cubicBezTo>
                  <a:cubicBezTo>
                    <a:pt x="0" y="6"/>
                    <a:pt x="0" y="6"/>
                    <a:pt x="0" y="6"/>
                  </a:cubicBezTo>
                  <a:cubicBezTo>
                    <a:pt x="1" y="9"/>
                    <a:pt x="6" y="8"/>
                    <a:pt x="7" y="9"/>
                  </a:cubicBezTo>
                  <a:cubicBezTo>
                    <a:pt x="16" y="11"/>
                    <a:pt x="22" y="20"/>
                    <a:pt x="31" y="22"/>
                  </a:cubicBezTo>
                  <a:cubicBezTo>
                    <a:pt x="31" y="24"/>
                    <a:pt x="34" y="25"/>
                    <a:pt x="36" y="25"/>
                  </a:cubicBezTo>
                  <a:cubicBezTo>
                    <a:pt x="37" y="25"/>
                    <a:pt x="39" y="22"/>
                    <a:pt x="39" y="21"/>
                  </a:cubicBezTo>
                  <a:cubicBezTo>
                    <a:pt x="39" y="17"/>
                    <a:pt x="36" y="16"/>
                    <a:pt x="36" y="12"/>
                  </a:cubicBezTo>
                  <a:cubicBezTo>
                    <a:pt x="36" y="10"/>
                    <a:pt x="39" y="7"/>
                    <a:pt x="39" y="7"/>
                  </a:cubicBezTo>
                  <a:cubicBezTo>
                    <a:pt x="41" y="0"/>
                    <a:pt x="41" y="0"/>
                    <a:pt x="41" y="0"/>
                  </a:cubicBezTo>
                  <a:cubicBezTo>
                    <a:pt x="40" y="0"/>
                    <a:pt x="3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202" name="Freeform 182"/>
            <p:cNvSpPr>
              <a:spLocks/>
            </p:cNvSpPr>
            <p:nvPr/>
          </p:nvSpPr>
          <p:spPr bwMode="auto">
            <a:xfrm>
              <a:off x="3744" y="1447"/>
              <a:ext cx="33" cy="64"/>
            </a:xfrm>
            <a:custGeom>
              <a:avLst/>
              <a:gdLst>
                <a:gd name="T0" fmla="*/ 12 w 14"/>
                <a:gd name="T1" fmla="*/ 0 h 27"/>
                <a:gd name="T2" fmla="*/ 4 w 14"/>
                <a:gd name="T3" fmla="*/ 5 h 27"/>
                <a:gd name="T4" fmla="*/ 0 w 14"/>
                <a:gd name="T5" fmla="*/ 6 h 27"/>
                <a:gd name="T6" fmla="*/ 10 w 14"/>
                <a:gd name="T7" fmla="*/ 27 h 27"/>
                <a:gd name="T8" fmla="*/ 14 w 14"/>
                <a:gd name="T9" fmla="*/ 6 h 27"/>
                <a:gd name="T10" fmla="*/ 12 w 14"/>
                <a:gd name="T11" fmla="*/ 0 h 27"/>
              </a:gdLst>
              <a:ahLst/>
              <a:cxnLst>
                <a:cxn ang="0">
                  <a:pos x="T0" y="T1"/>
                </a:cxn>
                <a:cxn ang="0">
                  <a:pos x="T2" y="T3"/>
                </a:cxn>
                <a:cxn ang="0">
                  <a:pos x="T4" y="T5"/>
                </a:cxn>
                <a:cxn ang="0">
                  <a:pos x="T6" y="T7"/>
                </a:cxn>
                <a:cxn ang="0">
                  <a:pos x="T8" y="T9"/>
                </a:cxn>
                <a:cxn ang="0">
                  <a:pos x="T10" y="T11"/>
                </a:cxn>
              </a:cxnLst>
              <a:rect l="0" t="0" r="r" b="b"/>
              <a:pathLst>
                <a:path w="14" h="27">
                  <a:moveTo>
                    <a:pt x="12" y="0"/>
                  </a:moveTo>
                  <a:cubicBezTo>
                    <a:pt x="10" y="0"/>
                    <a:pt x="8" y="5"/>
                    <a:pt x="4" y="5"/>
                  </a:cubicBezTo>
                  <a:cubicBezTo>
                    <a:pt x="3" y="5"/>
                    <a:pt x="1" y="6"/>
                    <a:pt x="0" y="6"/>
                  </a:cubicBezTo>
                  <a:cubicBezTo>
                    <a:pt x="3" y="10"/>
                    <a:pt x="4" y="26"/>
                    <a:pt x="10" y="27"/>
                  </a:cubicBezTo>
                  <a:cubicBezTo>
                    <a:pt x="11" y="23"/>
                    <a:pt x="13" y="12"/>
                    <a:pt x="14" y="6"/>
                  </a:cubicBezTo>
                  <a:cubicBezTo>
                    <a:pt x="13" y="5"/>
                    <a:pt x="12"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203" name="Freeform 183"/>
            <p:cNvSpPr>
              <a:spLocks/>
            </p:cNvSpPr>
            <p:nvPr/>
          </p:nvSpPr>
          <p:spPr bwMode="auto">
            <a:xfrm>
              <a:off x="3735" y="1518"/>
              <a:ext cx="54" cy="95"/>
            </a:xfrm>
            <a:custGeom>
              <a:avLst/>
              <a:gdLst>
                <a:gd name="T0" fmla="*/ 12 w 23"/>
                <a:gd name="T1" fmla="*/ 0 h 40"/>
                <a:gd name="T2" fmla="*/ 0 w 23"/>
                <a:gd name="T3" fmla="*/ 7 h 40"/>
                <a:gd name="T4" fmla="*/ 6 w 23"/>
                <a:gd name="T5" fmla="*/ 18 h 40"/>
                <a:gd name="T6" fmla="*/ 3 w 23"/>
                <a:gd name="T7" fmla="*/ 29 h 40"/>
                <a:gd name="T8" fmla="*/ 8 w 23"/>
                <a:gd name="T9" fmla="*/ 40 h 40"/>
                <a:gd name="T10" fmla="*/ 22 w 23"/>
                <a:gd name="T11" fmla="*/ 25 h 40"/>
                <a:gd name="T12" fmla="*/ 18 w 23"/>
                <a:gd name="T13" fmla="*/ 4 h 40"/>
                <a:gd name="T14" fmla="*/ 12 w 2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0">
                  <a:moveTo>
                    <a:pt x="12" y="0"/>
                  </a:moveTo>
                  <a:cubicBezTo>
                    <a:pt x="7" y="0"/>
                    <a:pt x="6" y="6"/>
                    <a:pt x="0" y="7"/>
                  </a:cubicBezTo>
                  <a:cubicBezTo>
                    <a:pt x="1" y="11"/>
                    <a:pt x="6" y="14"/>
                    <a:pt x="6" y="18"/>
                  </a:cubicBezTo>
                  <a:cubicBezTo>
                    <a:pt x="6" y="22"/>
                    <a:pt x="3" y="25"/>
                    <a:pt x="3" y="29"/>
                  </a:cubicBezTo>
                  <a:cubicBezTo>
                    <a:pt x="3" y="33"/>
                    <a:pt x="3" y="40"/>
                    <a:pt x="8" y="40"/>
                  </a:cubicBezTo>
                  <a:cubicBezTo>
                    <a:pt x="12" y="40"/>
                    <a:pt x="22" y="33"/>
                    <a:pt x="22" y="25"/>
                  </a:cubicBezTo>
                  <a:cubicBezTo>
                    <a:pt x="22" y="17"/>
                    <a:pt x="23" y="12"/>
                    <a:pt x="18" y="4"/>
                  </a:cubicBezTo>
                  <a:cubicBezTo>
                    <a:pt x="17" y="4"/>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204" name="Freeform 184"/>
            <p:cNvSpPr>
              <a:spLocks/>
            </p:cNvSpPr>
            <p:nvPr/>
          </p:nvSpPr>
          <p:spPr bwMode="auto">
            <a:xfrm>
              <a:off x="3534" y="1575"/>
              <a:ext cx="28" cy="21"/>
            </a:xfrm>
            <a:custGeom>
              <a:avLst/>
              <a:gdLst>
                <a:gd name="T0" fmla="*/ 9 w 12"/>
                <a:gd name="T1" fmla="*/ 0 h 9"/>
                <a:gd name="T2" fmla="*/ 0 w 12"/>
                <a:gd name="T3" fmla="*/ 4 h 9"/>
                <a:gd name="T4" fmla="*/ 7 w 12"/>
                <a:gd name="T5" fmla="*/ 9 h 9"/>
                <a:gd name="T6" fmla="*/ 12 w 12"/>
                <a:gd name="T7" fmla="*/ 6 h 9"/>
                <a:gd name="T8" fmla="*/ 9 w 12"/>
                <a:gd name="T9" fmla="*/ 0 h 9"/>
              </a:gdLst>
              <a:ahLst/>
              <a:cxnLst>
                <a:cxn ang="0">
                  <a:pos x="T0" y="T1"/>
                </a:cxn>
                <a:cxn ang="0">
                  <a:pos x="T2" y="T3"/>
                </a:cxn>
                <a:cxn ang="0">
                  <a:pos x="T4" y="T5"/>
                </a:cxn>
                <a:cxn ang="0">
                  <a:pos x="T6" y="T7"/>
                </a:cxn>
                <a:cxn ang="0">
                  <a:pos x="T8" y="T9"/>
                </a:cxn>
              </a:cxnLst>
              <a:rect l="0" t="0" r="r" b="b"/>
              <a:pathLst>
                <a:path w="12" h="9">
                  <a:moveTo>
                    <a:pt x="9" y="0"/>
                  </a:moveTo>
                  <a:cubicBezTo>
                    <a:pt x="6" y="1"/>
                    <a:pt x="4" y="2"/>
                    <a:pt x="0" y="4"/>
                  </a:cubicBezTo>
                  <a:cubicBezTo>
                    <a:pt x="1" y="4"/>
                    <a:pt x="5" y="9"/>
                    <a:pt x="7" y="9"/>
                  </a:cubicBezTo>
                  <a:cubicBezTo>
                    <a:pt x="9" y="9"/>
                    <a:pt x="12" y="7"/>
                    <a:pt x="12" y="6"/>
                  </a:cubicBezTo>
                  <a:cubicBezTo>
                    <a:pt x="12" y="4"/>
                    <a:pt x="9" y="1"/>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205" name="Freeform 185"/>
            <p:cNvSpPr>
              <a:spLocks/>
            </p:cNvSpPr>
            <p:nvPr/>
          </p:nvSpPr>
          <p:spPr bwMode="auto">
            <a:xfrm>
              <a:off x="3794" y="858"/>
              <a:ext cx="31" cy="38"/>
            </a:xfrm>
            <a:custGeom>
              <a:avLst/>
              <a:gdLst>
                <a:gd name="T0" fmla="*/ 10 w 13"/>
                <a:gd name="T1" fmla="*/ 0 h 16"/>
                <a:gd name="T2" fmla="*/ 0 w 13"/>
                <a:gd name="T3" fmla="*/ 0 h 16"/>
                <a:gd name="T4" fmla="*/ 0 w 13"/>
                <a:gd name="T5" fmla="*/ 5 h 16"/>
                <a:gd name="T6" fmla="*/ 12 w 13"/>
                <a:gd name="T7" fmla="*/ 12 h 16"/>
                <a:gd name="T8" fmla="*/ 12 w 13"/>
                <a:gd name="T9" fmla="*/ 16 h 16"/>
                <a:gd name="T10" fmla="*/ 13 w 13"/>
                <a:gd name="T11" fmla="*/ 10 h 16"/>
                <a:gd name="T12" fmla="*/ 10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10" y="0"/>
                  </a:moveTo>
                  <a:cubicBezTo>
                    <a:pt x="0" y="0"/>
                    <a:pt x="0" y="0"/>
                    <a:pt x="0" y="0"/>
                  </a:cubicBezTo>
                  <a:cubicBezTo>
                    <a:pt x="0" y="1"/>
                    <a:pt x="0" y="3"/>
                    <a:pt x="0" y="5"/>
                  </a:cubicBezTo>
                  <a:cubicBezTo>
                    <a:pt x="0" y="10"/>
                    <a:pt x="6" y="12"/>
                    <a:pt x="12" y="12"/>
                  </a:cubicBezTo>
                  <a:cubicBezTo>
                    <a:pt x="12" y="13"/>
                    <a:pt x="12" y="14"/>
                    <a:pt x="12" y="16"/>
                  </a:cubicBezTo>
                  <a:cubicBezTo>
                    <a:pt x="12" y="13"/>
                    <a:pt x="13" y="14"/>
                    <a:pt x="13" y="10"/>
                  </a:cubicBezTo>
                  <a:cubicBezTo>
                    <a:pt x="13" y="5"/>
                    <a:pt x="10" y="6"/>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206" name="Freeform 186"/>
            <p:cNvSpPr>
              <a:spLocks/>
            </p:cNvSpPr>
            <p:nvPr/>
          </p:nvSpPr>
          <p:spPr bwMode="auto">
            <a:xfrm>
              <a:off x="3832" y="820"/>
              <a:ext cx="56" cy="83"/>
            </a:xfrm>
            <a:custGeom>
              <a:avLst/>
              <a:gdLst>
                <a:gd name="T0" fmla="*/ 10 w 24"/>
                <a:gd name="T1" fmla="*/ 0 h 35"/>
                <a:gd name="T2" fmla="*/ 0 w 24"/>
                <a:gd name="T3" fmla="*/ 16 h 35"/>
                <a:gd name="T4" fmla="*/ 11 w 24"/>
                <a:gd name="T5" fmla="*/ 24 h 35"/>
                <a:gd name="T6" fmla="*/ 4 w 24"/>
                <a:gd name="T7" fmla="*/ 31 h 35"/>
                <a:gd name="T8" fmla="*/ 3 w 24"/>
                <a:gd name="T9" fmla="*/ 29 h 35"/>
                <a:gd name="T10" fmla="*/ 0 w 24"/>
                <a:gd name="T11" fmla="*/ 32 h 35"/>
                <a:gd name="T12" fmla="*/ 8 w 24"/>
                <a:gd name="T13" fmla="*/ 35 h 35"/>
                <a:gd name="T14" fmla="*/ 24 w 24"/>
                <a:gd name="T15" fmla="*/ 14 h 35"/>
                <a:gd name="T16" fmla="*/ 10 w 24"/>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5">
                  <a:moveTo>
                    <a:pt x="10" y="0"/>
                  </a:moveTo>
                  <a:cubicBezTo>
                    <a:pt x="7" y="0"/>
                    <a:pt x="0" y="14"/>
                    <a:pt x="0" y="16"/>
                  </a:cubicBezTo>
                  <a:cubicBezTo>
                    <a:pt x="0" y="19"/>
                    <a:pt x="6" y="23"/>
                    <a:pt x="11" y="24"/>
                  </a:cubicBezTo>
                  <a:cubicBezTo>
                    <a:pt x="11" y="27"/>
                    <a:pt x="8" y="31"/>
                    <a:pt x="4" y="31"/>
                  </a:cubicBezTo>
                  <a:cubicBezTo>
                    <a:pt x="3" y="29"/>
                    <a:pt x="3" y="29"/>
                    <a:pt x="3" y="29"/>
                  </a:cubicBezTo>
                  <a:cubicBezTo>
                    <a:pt x="2" y="30"/>
                    <a:pt x="1" y="31"/>
                    <a:pt x="0" y="32"/>
                  </a:cubicBezTo>
                  <a:cubicBezTo>
                    <a:pt x="1" y="32"/>
                    <a:pt x="4" y="35"/>
                    <a:pt x="8" y="35"/>
                  </a:cubicBezTo>
                  <a:cubicBezTo>
                    <a:pt x="19" y="35"/>
                    <a:pt x="15" y="17"/>
                    <a:pt x="24" y="14"/>
                  </a:cubicBezTo>
                  <a:cubicBezTo>
                    <a:pt x="21" y="5"/>
                    <a:pt x="21"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207" name="Freeform 187"/>
            <p:cNvSpPr>
              <a:spLocks/>
            </p:cNvSpPr>
            <p:nvPr/>
          </p:nvSpPr>
          <p:spPr bwMode="auto">
            <a:xfrm>
              <a:off x="4077" y="730"/>
              <a:ext cx="31" cy="48"/>
            </a:xfrm>
            <a:custGeom>
              <a:avLst/>
              <a:gdLst>
                <a:gd name="T0" fmla="*/ 13 w 13"/>
                <a:gd name="T1" fmla="*/ 0 h 20"/>
                <a:gd name="T2" fmla="*/ 1 w 13"/>
                <a:gd name="T3" fmla="*/ 13 h 20"/>
                <a:gd name="T4" fmla="*/ 1 w 13"/>
                <a:gd name="T5" fmla="*/ 20 h 20"/>
                <a:gd name="T6" fmla="*/ 9 w 13"/>
                <a:gd name="T7" fmla="*/ 7 h 20"/>
                <a:gd name="T8" fmla="*/ 13 w 13"/>
                <a:gd name="T9" fmla="*/ 0 h 20"/>
              </a:gdLst>
              <a:ahLst/>
              <a:cxnLst>
                <a:cxn ang="0">
                  <a:pos x="T0" y="T1"/>
                </a:cxn>
                <a:cxn ang="0">
                  <a:pos x="T2" y="T3"/>
                </a:cxn>
                <a:cxn ang="0">
                  <a:pos x="T4" y="T5"/>
                </a:cxn>
                <a:cxn ang="0">
                  <a:pos x="T6" y="T7"/>
                </a:cxn>
                <a:cxn ang="0">
                  <a:pos x="T8" y="T9"/>
                </a:cxn>
              </a:cxnLst>
              <a:rect l="0" t="0" r="r" b="b"/>
              <a:pathLst>
                <a:path w="13" h="20">
                  <a:moveTo>
                    <a:pt x="13" y="0"/>
                  </a:moveTo>
                  <a:cubicBezTo>
                    <a:pt x="4" y="0"/>
                    <a:pt x="1" y="10"/>
                    <a:pt x="1" y="13"/>
                  </a:cubicBezTo>
                  <a:cubicBezTo>
                    <a:pt x="1" y="15"/>
                    <a:pt x="0" y="18"/>
                    <a:pt x="1" y="20"/>
                  </a:cubicBezTo>
                  <a:cubicBezTo>
                    <a:pt x="5" y="15"/>
                    <a:pt x="9" y="12"/>
                    <a:pt x="9" y="7"/>
                  </a:cubicBezTo>
                  <a:cubicBezTo>
                    <a:pt x="9" y="4"/>
                    <a:pt x="12" y="2"/>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208" name="Freeform 188"/>
            <p:cNvSpPr>
              <a:spLocks/>
            </p:cNvSpPr>
            <p:nvPr/>
          </p:nvSpPr>
          <p:spPr bwMode="auto">
            <a:xfrm>
              <a:off x="4210" y="666"/>
              <a:ext cx="42" cy="57"/>
            </a:xfrm>
            <a:custGeom>
              <a:avLst/>
              <a:gdLst>
                <a:gd name="T0" fmla="*/ 12 w 18"/>
                <a:gd name="T1" fmla="*/ 0 h 24"/>
                <a:gd name="T2" fmla="*/ 8 w 18"/>
                <a:gd name="T3" fmla="*/ 6 h 24"/>
                <a:gd name="T4" fmla="*/ 11 w 18"/>
                <a:gd name="T5" fmla="*/ 12 h 24"/>
                <a:gd name="T6" fmla="*/ 0 w 18"/>
                <a:gd name="T7" fmla="*/ 16 h 24"/>
                <a:gd name="T8" fmla="*/ 5 w 18"/>
                <a:gd name="T9" fmla="*/ 24 h 24"/>
                <a:gd name="T10" fmla="*/ 14 w 18"/>
                <a:gd name="T11" fmla="*/ 19 h 24"/>
                <a:gd name="T12" fmla="*/ 14 w 18"/>
                <a:gd name="T13" fmla="*/ 12 h 24"/>
                <a:gd name="T14" fmla="*/ 18 w 18"/>
                <a:gd name="T15" fmla="*/ 6 h 24"/>
                <a:gd name="T16" fmla="*/ 12 w 1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4">
                  <a:moveTo>
                    <a:pt x="12" y="0"/>
                  </a:moveTo>
                  <a:cubicBezTo>
                    <a:pt x="12" y="0"/>
                    <a:pt x="8" y="3"/>
                    <a:pt x="8" y="6"/>
                  </a:cubicBezTo>
                  <a:cubicBezTo>
                    <a:pt x="8" y="8"/>
                    <a:pt x="10" y="10"/>
                    <a:pt x="11" y="12"/>
                  </a:cubicBezTo>
                  <a:cubicBezTo>
                    <a:pt x="7" y="12"/>
                    <a:pt x="4" y="16"/>
                    <a:pt x="0" y="16"/>
                  </a:cubicBezTo>
                  <a:cubicBezTo>
                    <a:pt x="0" y="19"/>
                    <a:pt x="0" y="24"/>
                    <a:pt x="5" y="24"/>
                  </a:cubicBezTo>
                  <a:cubicBezTo>
                    <a:pt x="7" y="24"/>
                    <a:pt x="14" y="20"/>
                    <a:pt x="14" y="19"/>
                  </a:cubicBezTo>
                  <a:cubicBezTo>
                    <a:pt x="14" y="17"/>
                    <a:pt x="14" y="15"/>
                    <a:pt x="14" y="12"/>
                  </a:cubicBezTo>
                  <a:cubicBezTo>
                    <a:pt x="15" y="12"/>
                    <a:pt x="18" y="8"/>
                    <a:pt x="18" y="6"/>
                  </a:cubicBezTo>
                  <a:cubicBezTo>
                    <a:pt x="16" y="5"/>
                    <a:pt x="15"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209" name="Freeform 189"/>
            <p:cNvSpPr>
              <a:spLocks/>
            </p:cNvSpPr>
            <p:nvPr/>
          </p:nvSpPr>
          <p:spPr bwMode="auto">
            <a:xfrm>
              <a:off x="4285" y="1762"/>
              <a:ext cx="81" cy="11"/>
            </a:xfrm>
            <a:custGeom>
              <a:avLst/>
              <a:gdLst>
                <a:gd name="T0" fmla="*/ 9 w 34"/>
                <a:gd name="T1" fmla="*/ 0 h 5"/>
                <a:gd name="T2" fmla="*/ 0 w 34"/>
                <a:gd name="T3" fmla="*/ 0 h 5"/>
                <a:gd name="T4" fmla="*/ 20 w 34"/>
                <a:gd name="T5" fmla="*/ 5 h 5"/>
                <a:gd name="T6" fmla="*/ 27 w 34"/>
                <a:gd name="T7" fmla="*/ 5 h 5"/>
                <a:gd name="T8" fmla="*/ 34 w 34"/>
                <a:gd name="T9" fmla="*/ 3 h 5"/>
                <a:gd name="T10" fmla="*/ 9 w 34"/>
                <a:gd name="T11" fmla="*/ 0 h 5"/>
              </a:gdLst>
              <a:ahLst/>
              <a:cxnLst>
                <a:cxn ang="0">
                  <a:pos x="T0" y="T1"/>
                </a:cxn>
                <a:cxn ang="0">
                  <a:pos x="T2" y="T3"/>
                </a:cxn>
                <a:cxn ang="0">
                  <a:pos x="T4" y="T5"/>
                </a:cxn>
                <a:cxn ang="0">
                  <a:pos x="T6" y="T7"/>
                </a:cxn>
                <a:cxn ang="0">
                  <a:pos x="T8" y="T9"/>
                </a:cxn>
                <a:cxn ang="0">
                  <a:pos x="T10" y="T11"/>
                </a:cxn>
              </a:cxnLst>
              <a:rect l="0" t="0" r="r" b="b"/>
              <a:pathLst>
                <a:path w="34" h="5">
                  <a:moveTo>
                    <a:pt x="9" y="0"/>
                  </a:moveTo>
                  <a:cubicBezTo>
                    <a:pt x="6" y="0"/>
                    <a:pt x="3" y="0"/>
                    <a:pt x="0" y="0"/>
                  </a:cubicBezTo>
                  <a:cubicBezTo>
                    <a:pt x="6" y="3"/>
                    <a:pt x="16" y="5"/>
                    <a:pt x="20" y="5"/>
                  </a:cubicBezTo>
                  <a:cubicBezTo>
                    <a:pt x="23" y="5"/>
                    <a:pt x="24" y="5"/>
                    <a:pt x="27" y="5"/>
                  </a:cubicBezTo>
                  <a:cubicBezTo>
                    <a:pt x="29" y="5"/>
                    <a:pt x="31" y="5"/>
                    <a:pt x="34" y="3"/>
                  </a:cubicBezTo>
                  <a:cubicBezTo>
                    <a:pt x="27" y="2"/>
                    <a:pt x="18"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210" name="Freeform 190"/>
            <p:cNvSpPr>
              <a:spLocks/>
            </p:cNvSpPr>
            <p:nvPr/>
          </p:nvSpPr>
          <p:spPr bwMode="auto">
            <a:xfrm>
              <a:off x="4588" y="1747"/>
              <a:ext cx="71" cy="38"/>
            </a:xfrm>
            <a:custGeom>
              <a:avLst/>
              <a:gdLst>
                <a:gd name="T0" fmla="*/ 30 w 30"/>
                <a:gd name="T1" fmla="*/ 0 h 16"/>
                <a:gd name="T2" fmla="*/ 0 w 30"/>
                <a:gd name="T3" fmla="*/ 11 h 16"/>
                <a:gd name="T4" fmla="*/ 2 w 30"/>
                <a:gd name="T5" fmla="*/ 13 h 16"/>
                <a:gd name="T6" fmla="*/ 6 w 30"/>
                <a:gd name="T7" fmla="*/ 16 h 16"/>
                <a:gd name="T8" fmla="*/ 22 w 30"/>
                <a:gd name="T9" fmla="*/ 10 h 16"/>
                <a:gd name="T10" fmla="*/ 23 w 30"/>
                <a:gd name="T11" fmla="*/ 5 h 16"/>
                <a:gd name="T12" fmla="*/ 30 w 3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0" h="16">
                  <a:moveTo>
                    <a:pt x="30" y="0"/>
                  </a:moveTo>
                  <a:cubicBezTo>
                    <a:pt x="21" y="2"/>
                    <a:pt x="7" y="7"/>
                    <a:pt x="0" y="11"/>
                  </a:cubicBezTo>
                  <a:cubicBezTo>
                    <a:pt x="0" y="12"/>
                    <a:pt x="1" y="13"/>
                    <a:pt x="2" y="13"/>
                  </a:cubicBezTo>
                  <a:cubicBezTo>
                    <a:pt x="2" y="15"/>
                    <a:pt x="4" y="16"/>
                    <a:pt x="6" y="16"/>
                  </a:cubicBezTo>
                  <a:cubicBezTo>
                    <a:pt x="11" y="16"/>
                    <a:pt x="21" y="13"/>
                    <a:pt x="22" y="10"/>
                  </a:cubicBezTo>
                  <a:cubicBezTo>
                    <a:pt x="23" y="8"/>
                    <a:pt x="22" y="5"/>
                    <a:pt x="23" y="5"/>
                  </a:cubicBezTo>
                  <a:cubicBezTo>
                    <a:pt x="26" y="3"/>
                    <a:pt x="29"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211" name="Freeform 191"/>
            <p:cNvSpPr>
              <a:spLocks/>
            </p:cNvSpPr>
            <p:nvPr/>
          </p:nvSpPr>
          <p:spPr bwMode="auto">
            <a:xfrm>
              <a:off x="5328" y="2627"/>
              <a:ext cx="35" cy="17"/>
            </a:xfrm>
            <a:custGeom>
              <a:avLst/>
              <a:gdLst>
                <a:gd name="T0" fmla="*/ 15 w 15"/>
                <a:gd name="T1" fmla="*/ 0 h 7"/>
                <a:gd name="T2" fmla="*/ 0 w 15"/>
                <a:gd name="T3" fmla="*/ 3 h 7"/>
                <a:gd name="T4" fmla="*/ 5 w 15"/>
                <a:gd name="T5" fmla="*/ 7 h 7"/>
                <a:gd name="T6" fmla="*/ 15 w 15"/>
                <a:gd name="T7" fmla="*/ 0 h 7"/>
              </a:gdLst>
              <a:ahLst/>
              <a:cxnLst>
                <a:cxn ang="0">
                  <a:pos x="T0" y="T1"/>
                </a:cxn>
                <a:cxn ang="0">
                  <a:pos x="T2" y="T3"/>
                </a:cxn>
                <a:cxn ang="0">
                  <a:pos x="T4" y="T5"/>
                </a:cxn>
                <a:cxn ang="0">
                  <a:pos x="T6" y="T7"/>
                </a:cxn>
              </a:cxnLst>
              <a:rect l="0" t="0" r="r" b="b"/>
              <a:pathLst>
                <a:path w="15" h="7">
                  <a:moveTo>
                    <a:pt x="15" y="0"/>
                  </a:moveTo>
                  <a:cubicBezTo>
                    <a:pt x="8" y="0"/>
                    <a:pt x="4" y="1"/>
                    <a:pt x="0" y="3"/>
                  </a:cubicBezTo>
                  <a:cubicBezTo>
                    <a:pt x="0" y="5"/>
                    <a:pt x="4" y="7"/>
                    <a:pt x="5" y="7"/>
                  </a:cubicBezTo>
                  <a:cubicBezTo>
                    <a:pt x="10" y="7"/>
                    <a:pt x="14"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212" name="Freeform 192"/>
            <p:cNvSpPr>
              <a:spLocks/>
            </p:cNvSpPr>
            <p:nvPr/>
          </p:nvSpPr>
          <p:spPr bwMode="auto">
            <a:xfrm>
              <a:off x="5134" y="68"/>
              <a:ext cx="76" cy="57"/>
            </a:xfrm>
            <a:custGeom>
              <a:avLst/>
              <a:gdLst>
                <a:gd name="T0" fmla="*/ 14 w 32"/>
                <a:gd name="T1" fmla="*/ 0 h 24"/>
                <a:gd name="T2" fmla="*/ 7 w 32"/>
                <a:gd name="T3" fmla="*/ 5 h 24"/>
                <a:gd name="T4" fmla="*/ 0 w 32"/>
                <a:gd name="T5" fmla="*/ 17 h 24"/>
                <a:gd name="T6" fmla="*/ 10 w 32"/>
                <a:gd name="T7" fmla="*/ 24 h 24"/>
                <a:gd name="T8" fmla="*/ 32 w 32"/>
                <a:gd name="T9" fmla="*/ 15 h 24"/>
                <a:gd name="T10" fmla="*/ 32 w 32"/>
                <a:gd name="T11" fmla="*/ 8 h 24"/>
                <a:gd name="T12" fmla="*/ 14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14" y="0"/>
                  </a:moveTo>
                  <a:cubicBezTo>
                    <a:pt x="11" y="0"/>
                    <a:pt x="10" y="5"/>
                    <a:pt x="7" y="5"/>
                  </a:cubicBezTo>
                  <a:cubicBezTo>
                    <a:pt x="6" y="5"/>
                    <a:pt x="0" y="15"/>
                    <a:pt x="0" y="17"/>
                  </a:cubicBezTo>
                  <a:cubicBezTo>
                    <a:pt x="0" y="23"/>
                    <a:pt x="3" y="24"/>
                    <a:pt x="10" y="24"/>
                  </a:cubicBezTo>
                  <a:cubicBezTo>
                    <a:pt x="19" y="24"/>
                    <a:pt x="25" y="18"/>
                    <a:pt x="32" y="15"/>
                  </a:cubicBezTo>
                  <a:cubicBezTo>
                    <a:pt x="32" y="8"/>
                    <a:pt x="32" y="8"/>
                    <a:pt x="32" y="8"/>
                  </a:cubicBezTo>
                  <a:cubicBezTo>
                    <a:pt x="25" y="7"/>
                    <a:pt x="21"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213" name="Freeform 193"/>
            <p:cNvSpPr>
              <a:spLocks/>
            </p:cNvSpPr>
            <p:nvPr/>
          </p:nvSpPr>
          <p:spPr bwMode="auto">
            <a:xfrm>
              <a:off x="5510" y="18"/>
              <a:ext cx="59" cy="41"/>
            </a:xfrm>
            <a:custGeom>
              <a:avLst/>
              <a:gdLst>
                <a:gd name="T0" fmla="*/ 5 w 25"/>
                <a:gd name="T1" fmla="*/ 0 h 17"/>
                <a:gd name="T2" fmla="*/ 0 w 25"/>
                <a:gd name="T3" fmla="*/ 4 h 17"/>
                <a:gd name="T4" fmla="*/ 18 w 25"/>
                <a:gd name="T5" fmla="*/ 17 h 17"/>
                <a:gd name="T6" fmla="*/ 20 w 25"/>
                <a:gd name="T7" fmla="*/ 17 h 17"/>
                <a:gd name="T8" fmla="*/ 25 w 25"/>
                <a:gd name="T9" fmla="*/ 15 h 17"/>
                <a:gd name="T10" fmla="*/ 5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5" y="0"/>
                  </a:moveTo>
                  <a:cubicBezTo>
                    <a:pt x="2" y="0"/>
                    <a:pt x="0" y="1"/>
                    <a:pt x="0" y="4"/>
                  </a:cubicBezTo>
                  <a:cubicBezTo>
                    <a:pt x="0" y="10"/>
                    <a:pt x="11" y="17"/>
                    <a:pt x="18" y="17"/>
                  </a:cubicBezTo>
                  <a:cubicBezTo>
                    <a:pt x="18" y="17"/>
                    <a:pt x="19" y="17"/>
                    <a:pt x="20" y="17"/>
                  </a:cubicBezTo>
                  <a:cubicBezTo>
                    <a:pt x="22" y="17"/>
                    <a:pt x="25" y="17"/>
                    <a:pt x="25" y="15"/>
                  </a:cubicBezTo>
                  <a:cubicBezTo>
                    <a:pt x="25" y="7"/>
                    <a:pt x="12"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214" name="Freeform 194"/>
            <p:cNvSpPr>
              <a:spLocks/>
            </p:cNvSpPr>
            <p:nvPr/>
          </p:nvSpPr>
          <p:spPr bwMode="auto">
            <a:xfrm>
              <a:off x="5914" y="-197"/>
              <a:ext cx="54" cy="38"/>
            </a:xfrm>
            <a:custGeom>
              <a:avLst/>
              <a:gdLst>
                <a:gd name="T0" fmla="*/ 10 w 23"/>
                <a:gd name="T1" fmla="*/ 0 h 16"/>
                <a:gd name="T2" fmla="*/ 2 w 23"/>
                <a:gd name="T3" fmla="*/ 10 h 16"/>
                <a:gd name="T4" fmla="*/ 2 w 23"/>
                <a:gd name="T5" fmla="*/ 16 h 16"/>
                <a:gd name="T6" fmla="*/ 23 w 23"/>
                <a:gd name="T7" fmla="*/ 10 h 16"/>
                <a:gd name="T8" fmla="*/ 10 w 23"/>
                <a:gd name="T9" fmla="*/ 0 h 16"/>
              </a:gdLst>
              <a:ahLst/>
              <a:cxnLst>
                <a:cxn ang="0">
                  <a:pos x="T0" y="T1"/>
                </a:cxn>
                <a:cxn ang="0">
                  <a:pos x="T2" y="T3"/>
                </a:cxn>
                <a:cxn ang="0">
                  <a:pos x="T4" y="T5"/>
                </a:cxn>
                <a:cxn ang="0">
                  <a:pos x="T6" y="T7"/>
                </a:cxn>
                <a:cxn ang="0">
                  <a:pos x="T8" y="T9"/>
                </a:cxn>
              </a:cxnLst>
              <a:rect l="0" t="0" r="r" b="b"/>
              <a:pathLst>
                <a:path w="23" h="16">
                  <a:moveTo>
                    <a:pt x="10" y="0"/>
                  </a:moveTo>
                  <a:cubicBezTo>
                    <a:pt x="5" y="0"/>
                    <a:pt x="2" y="6"/>
                    <a:pt x="2" y="10"/>
                  </a:cubicBezTo>
                  <a:cubicBezTo>
                    <a:pt x="2" y="12"/>
                    <a:pt x="0" y="16"/>
                    <a:pt x="2" y="16"/>
                  </a:cubicBezTo>
                  <a:cubicBezTo>
                    <a:pt x="8" y="16"/>
                    <a:pt x="20" y="12"/>
                    <a:pt x="23" y="10"/>
                  </a:cubicBezTo>
                  <a:cubicBezTo>
                    <a:pt x="18" y="6"/>
                    <a:pt x="16"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215" name="Freeform 195"/>
            <p:cNvSpPr>
              <a:spLocks/>
            </p:cNvSpPr>
            <p:nvPr/>
          </p:nvSpPr>
          <p:spPr bwMode="auto">
            <a:xfrm>
              <a:off x="8417" y="-235"/>
              <a:ext cx="118" cy="50"/>
            </a:xfrm>
            <a:custGeom>
              <a:avLst/>
              <a:gdLst>
                <a:gd name="T0" fmla="*/ 25 w 50"/>
                <a:gd name="T1" fmla="*/ 0 h 21"/>
                <a:gd name="T2" fmla="*/ 0 w 50"/>
                <a:gd name="T3" fmla="*/ 16 h 21"/>
                <a:gd name="T4" fmla="*/ 2 w 50"/>
                <a:gd name="T5" fmla="*/ 13 h 21"/>
                <a:gd name="T6" fmla="*/ 34 w 50"/>
                <a:gd name="T7" fmla="*/ 21 h 21"/>
                <a:gd name="T8" fmla="*/ 50 w 50"/>
                <a:gd name="T9" fmla="*/ 21 h 21"/>
                <a:gd name="T10" fmla="*/ 25 w 50"/>
                <a:gd name="T11" fmla="*/ 0 h 21"/>
              </a:gdLst>
              <a:ahLst/>
              <a:cxnLst>
                <a:cxn ang="0">
                  <a:pos x="T0" y="T1"/>
                </a:cxn>
                <a:cxn ang="0">
                  <a:pos x="T2" y="T3"/>
                </a:cxn>
                <a:cxn ang="0">
                  <a:pos x="T4" y="T5"/>
                </a:cxn>
                <a:cxn ang="0">
                  <a:pos x="T6" y="T7"/>
                </a:cxn>
                <a:cxn ang="0">
                  <a:pos x="T8" y="T9"/>
                </a:cxn>
                <a:cxn ang="0">
                  <a:pos x="T10" y="T11"/>
                </a:cxn>
              </a:cxnLst>
              <a:rect l="0" t="0" r="r" b="b"/>
              <a:pathLst>
                <a:path w="50" h="21">
                  <a:moveTo>
                    <a:pt x="25" y="0"/>
                  </a:moveTo>
                  <a:cubicBezTo>
                    <a:pt x="13" y="0"/>
                    <a:pt x="6" y="8"/>
                    <a:pt x="0" y="16"/>
                  </a:cubicBezTo>
                  <a:cubicBezTo>
                    <a:pt x="2" y="13"/>
                    <a:pt x="2" y="13"/>
                    <a:pt x="2" y="13"/>
                  </a:cubicBezTo>
                  <a:cubicBezTo>
                    <a:pt x="13" y="17"/>
                    <a:pt x="25" y="16"/>
                    <a:pt x="34" y="21"/>
                  </a:cubicBezTo>
                  <a:cubicBezTo>
                    <a:pt x="50" y="21"/>
                    <a:pt x="50" y="21"/>
                    <a:pt x="50" y="21"/>
                  </a:cubicBezTo>
                  <a:cubicBezTo>
                    <a:pt x="49" y="9"/>
                    <a:pt x="39"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216" name="Freeform 196"/>
            <p:cNvSpPr>
              <a:spLocks/>
            </p:cNvSpPr>
            <p:nvPr/>
          </p:nvSpPr>
          <p:spPr bwMode="auto">
            <a:xfrm>
              <a:off x="8642" y="-351"/>
              <a:ext cx="158" cy="57"/>
            </a:xfrm>
            <a:custGeom>
              <a:avLst/>
              <a:gdLst>
                <a:gd name="T0" fmla="*/ 0 w 67"/>
                <a:gd name="T1" fmla="*/ 0 h 24"/>
                <a:gd name="T2" fmla="*/ 5 w 67"/>
                <a:gd name="T3" fmla="*/ 4 h 24"/>
                <a:gd name="T4" fmla="*/ 44 w 67"/>
                <a:gd name="T5" fmla="*/ 24 h 24"/>
                <a:gd name="T6" fmla="*/ 67 w 67"/>
                <a:gd name="T7" fmla="*/ 16 h 24"/>
                <a:gd name="T8" fmla="*/ 62 w 67"/>
                <a:gd name="T9" fmla="*/ 11 h 24"/>
                <a:gd name="T10" fmla="*/ 0 w 67"/>
                <a:gd name="T11" fmla="*/ 0 h 24"/>
              </a:gdLst>
              <a:ahLst/>
              <a:cxnLst>
                <a:cxn ang="0">
                  <a:pos x="T0" y="T1"/>
                </a:cxn>
                <a:cxn ang="0">
                  <a:pos x="T2" y="T3"/>
                </a:cxn>
                <a:cxn ang="0">
                  <a:pos x="T4" y="T5"/>
                </a:cxn>
                <a:cxn ang="0">
                  <a:pos x="T6" y="T7"/>
                </a:cxn>
                <a:cxn ang="0">
                  <a:pos x="T8" y="T9"/>
                </a:cxn>
                <a:cxn ang="0">
                  <a:pos x="T10" y="T11"/>
                </a:cxn>
              </a:cxnLst>
              <a:rect l="0" t="0" r="r" b="b"/>
              <a:pathLst>
                <a:path w="67" h="24">
                  <a:moveTo>
                    <a:pt x="0" y="0"/>
                  </a:moveTo>
                  <a:cubicBezTo>
                    <a:pt x="5" y="4"/>
                    <a:pt x="5" y="4"/>
                    <a:pt x="5" y="4"/>
                  </a:cubicBezTo>
                  <a:cubicBezTo>
                    <a:pt x="5" y="17"/>
                    <a:pt x="30" y="24"/>
                    <a:pt x="44" y="24"/>
                  </a:cubicBezTo>
                  <a:cubicBezTo>
                    <a:pt x="52" y="24"/>
                    <a:pt x="67" y="22"/>
                    <a:pt x="67" y="16"/>
                  </a:cubicBezTo>
                  <a:cubicBezTo>
                    <a:pt x="67" y="13"/>
                    <a:pt x="65" y="11"/>
                    <a:pt x="62" y="11"/>
                  </a:cubicBezTo>
                  <a:cubicBezTo>
                    <a:pt x="60" y="11"/>
                    <a:pt x="5"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217" name="Freeform 197"/>
            <p:cNvSpPr>
              <a:spLocks/>
            </p:cNvSpPr>
            <p:nvPr/>
          </p:nvSpPr>
          <p:spPr bwMode="auto">
            <a:xfrm>
              <a:off x="8415" y="-265"/>
              <a:ext cx="33" cy="30"/>
            </a:xfrm>
            <a:custGeom>
              <a:avLst/>
              <a:gdLst>
                <a:gd name="T0" fmla="*/ 7 w 14"/>
                <a:gd name="T1" fmla="*/ 0 h 13"/>
                <a:gd name="T2" fmla="*/ 0 w 14"/>
                <a:gd name="T3" fmla="*/ 6 h 13"/>
                <a:gd name="T4" fmla="*/ 6 w 14"/>
                <a:gd name="T5" fmla="*/ 13 h 13"/>
                <a:gd name="T6" fmla="*/ 14 w 14"/>
                <a:gd name="T7" fmla="*/ 6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2"/>
                    <a:pt x="0" y="6"/>
                  </a:cubicBezTo>
                  <a:cubicBezTo>
                    <a:pt x="0" y="11"/>
                    <a:pt x="0" y="13"/>
                    <a:pt x="6" y="13"/>
                  </a:cubicBezTo>
                  <a:cubicBezTo>
                    <a:pt x="10" y="13"/>
                    <a:pt x="14" y="10"/>
                    <a:pt x="14" y="6"/>
                  </a:cubicBezTo>
                  <a:cubicBezTo>
                    <a:pt x="14" y="2"/>
                    <a:pt x="1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218" name="Freeform 198"/>
            <p:cNvSpPr>
              <a:spLocks/>
            </p:cNvSpPr>
            <p:nvPr/>
          </p:nvSpPr>
          <p:spPr bwMode="auto">
            <a:xfrm>
              <a:off x="1158" y="1139"/>
              <a:ext cx="90" cy="38"/>
            </a:xfrm>
            <a:custGeom>
              <a:avLst/>
              <a:gdLst>
                <a:gd name="T0" fmla="*/ 7 w 38"/>
                <a:gd name="T1" fmla="*/ 0 h 16"/>
                <a:gd name="T2" fmla="*/ 0 w 38"/>
                <a:gd name="T3" fmla="*/ 0 h 16"/>
                <a:gd name="T4" fmla="*/ 30 w 38"/>
                <a:gd name="T5" fmla="*/ 16 h 16"/>
                <a:gd name="T6" fmla="*/ 38 w 38"/>
                <a:gd name="T7" fmla="*/ 13 h 16"/>
                <a:gd name="T8" fmla="*/ 7 w 38"/>
                <a:gd name="T9" fmla="*/ 0 h 16"/>
              </a:gdLst>
              <a:ahLst/>
              <a:cxnLst>
                <a:cxn ang="0">
                  <a:pos x="T0" y="T1"/>
                </a:cxn>
                <a:cxn ang="0">
                  <a:pos x="T2" y="T3"/>
                </a:cxn>
                <a:cxn ang="0">
                  <a:pos x="T4" y="T5"/>
                </a:cxn>
                <a:cxn ang="0">
                  <a:pos x="T6" y="T7"/>
                </a:cxn>
                <a:cxn ang="0">
                  <a:pos x="T8" y="T9"/>
                </a:cxn>
              </a:cxnLst>
              <a:rect l="0" t="0" r="r" b="b"/>
              <a:pathLst>
                <a:path w="38" h="16">
                  <a:moveTo>
                    <a:pt x="7" y="0"/>
                  </a:moveTo>
                  <a:cubicBezTo>
                    <a:pt x="5" y="0"/>
                    <a:pt x="3" y="0"/>
                    <a:pt x="0" y="0"/>
                  </a:cubicBezTo>
                  <a:cubicBezTo>
                    <a:pt x="7" y="5"/>
                    <a:pt x="22" y="16"/>
                    <a:pt x="30" y="16"/>
                  </a:cubicBezTo>
                  <a:cubicBezTo>
                    <a:pt x="35" y="16"/>
                    <a:pt x="36" y="16"/>
                    <a:pt x="38" y="13"/>
                  </a:cubicBezTo>
                  <a:cubicBezTo>
                    <a:pt x="28" y="8"/>
                    <a:pt x="2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219" name="Freeform 199"/>
            <p:cNvSpPr>
              <a:spLocks/>
            </p:cNvSpPr>
            <p:nvPr/>
          </p:nvSpPr>
          <p:spPr bwMode="auto">
            <a:xfrm>
              <a:off x="1165" y="1274"/>
              <a:ext cx="69" cy="43"/>
            </a:xfrm>
            <a:custGeom>
              <a:avLst/>
              <a:gdLst>
                <a:gd name="T0" fmla="*/ 2 w 29"/>
                <a:gd name="T1" fmla="*/ 0 h 18"/>
                <a:gd name="T2" fmla="*/ 0 w 29"/>
                <a:gd name="T3" fmla="*/ 4 h 18"/>
                <a:gd name="T4" fmla="*/ 23 w 29"/>
                <a:gd name="T5" fmla="*/ 18 h 18"/>
                <a:gd name="T6" fmla="*/ 29 w 29"/>
                <a:gd name="T7" fmla="*/ 12 h 18"/>
                <a:gd name="T8" fmla="*/ 29 w 29"/>
                <a:gd name="T9" fmla="*/ 9 h 18"/>
                <a:gd name="T10" fmla="*/ 14 w 29"/>
                <a:gd name="T11" fmla="*/ 9 h 18"/>
                <a:gd name="T12" fmla="*/ 2 w 2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 y="0"/>
                  </a:moveTo>
                  <a:cubicBezTo>
                    <a:pt x="1" y="1"/>
                    <a:pt x="0" y="3"/>
                    <a:pt x="0" y="4"/>
                  </a:cubicBezTo>
                  <a:cubicBezTo>
                    <a:pt x="0" y="8"/>
                    <a:pt x="19" y="18"/>
                    <a:pt x="23" y="18"/>
                  </a:cubicBezTo>
                  <a:cubicBezTo>
                    <a:pt x="24" y="18"/>
                    <a:pt x="29" y="15"/>
                    <a:pt x="29" y="12"/>
                  </a:cubicBezTo>
                  <a:cubicBezTo>
                    <a:pt x="29" y="11"/>
                    <a:pt x="29" y="10"/>
                    <a:pt x="29" y="9"/>
                  </a:cubicBezTo>
                  <a:cubicBezTo>
                    <a:pt x="14" y="9"/>
                    <a:pt x="14" y="9"/>
                    <a:pt x="14" y="9"/>
                  </a:cubicBezTo>
                  <a:cubicBezTo>
                    <a:pt x="8" y="8"/>
                    <a:pt x="5" y="6"/>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220" name="Freeform 200"/>
            <p:cNvSpPr>
              <a:spLocks/>
            </p:cNvSpPr>
            <p:nvPr/>
          </p:nvSpPr>
          <p:spPr bwMode="auto">
            <a:xfrm>
              <a:off x="1267" y="1277"/>
              <a:ext cx="47" cy="56"/>
            </a:xfrm>
            <a:custGeom>
              <a:avLst/>
              <a:gdLst>
                <a:gd name="T0" fmla="*/ 12 w 20"/>
                <a:gd name="T1" fmla="*/ 0 h 24"/>
                <a:gd name="T2" fmla="*/ 0 w 20"/>
                <a:gd name="T3" fmla="*/ 18 h 24"/>
                <a:gd name="T4" fmla="*/ 8 w 20"/>
                <a:gd name="T5" fmla="*/ 24 h 24"/>
                <a:gd name="T6" fmla="*/ 20 w 20"/>
                <a:gd name="T7" fmla="*/ 17 h 24"/>
                <a:gd name="T8" fmla="*/ 20 w 20"/>
                <a:gd name="T9" fmla="*/ 13 h 24"/>
                <a:gd name="T10" fmla="*/ 16 w 20"/>
                <a:gd name="T11" fmla="*/ 5 h 24"/>
                <a:gd name="T12" fmla="*/ 12 w 2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12" y="0"/>
                  </a:moveTo>
                  <a:cubicBezTo>
                    <a:pt x="7" y="2"/>
                    <a:pt x="0" y="15"/>
                    <a:pt x="0" y="18"/>
                  </a:cubicBezTo>
                  <a:cubicBezTo>
                    <a:pt x="0" y="21"/>
                    <a:pt x="3" y="24"/>
                    <a:pt x="8" y="24"/>
                  </a:cubicBezTo>
                  <a:cubicBezTo>
                    <a:pt x="14" y="24"/>
                    <a:pt x="20" y="21"/>
                    <a:pt x="20" y="17"/>
                  </a:cubicBezTo>
                  <a:cubicBezTo>
                    <a:pt x="20" y="16"/>
                    <a:pt x="20" y="14"/>
                    <a:pt x="20" y="13"/>
                  </a:cubicBezTo>
                  <a:cubicBezTo>
                    <a:pt x="8" y="13"/>
                    <a:pt x="16" y="10"/>
                    <a:pt x="16" y="5"/>
                  </a:cubicBezTo>
                  <a:cubicBezTo>
                    <a:pt x="16" y="3"/>
                    <a:pt x="13"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221" name="Freeform 201"/>
            <p:cNvSpPr>
              <a:spLocks/>
            </p:cNvSpPr>
            <p:nvPr/>
          </p:nvSpPr>
          <p:spPr bwMode="auto">
            <a:xfrm>
              <a:off x="-2493" y="626"/>
              <a:ext cx="56" cy="22"/>
            </a:xfrm>
            <a:custGeom>
              <a:avLst/>
              <a:gdLst>
                <a:gd name="T0" fmla="*/ 13 w 24"/>
                <a:gd name="T1" fmla="*/ 0 h 9"/>
                <a:gd name="T2" fmla="*/ 8 w 24"/>
                <a:gd name="T3" fmla="*/ 4 h 9"/>
                <a:gd name="T4" fmla="*/ 0 w 24"/>
                <a:gd name="T5" fmla="*/ 4 h 9"/>
                <a:gd name="T6" fmla="*/ 7 w 24"/>
                <a:gd name="T7" fmla="*/ 9 h 9"/>
                <a:gd name="T8" fmla="*/ 24 w 24"/>
                <a:gd name="T9" fmla="*/ 9 h 9"/>
                <a:gd name="T10" fmla="*/ 16 w 24"/>
                <a:gd name="T11" fmla="*/ 0 h 9"/>
                <a:gd name="T12" fmla="*/ 13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13" y="0"/>
                  </a:moveTo>
                  <a:cubicBezTo>
                    <a:pt x="11" y="0"/>
                    <a:pt x="10" y="1"/>
                    <a:pt x="8" y="4"/>
                  </a:cubicBezTo>
                  <a:cubicBezTo>
                    <a:pt x="0" y="4"/>
                    <a:pt x="0" y="4"/>
                    <a:pt x="0" y="4"/>
                  </a:cubicBezTo>
                  <a:cubicBezTo>
                    <a:pt x="2" y="6"/>
                    <a:pt x="5" y="8"/>
                    <a:pt x="7" y="9"/>
                  </a:cubicBezTo>
                  <a:cubicBezTo>
                    <a:pt x="24" y="9"/>
                    <a:pt x="24" y="9"/>
                    <a:pt x="24" y="9"/>
                  </a:cubicBezTo>
                  <a:cubicBezTo>
                    <a:pt x="23" y="4"/>
                    <a:pt x="23" y="0"/>
                    <a:pt x="16" y="0"/>
                  </a:cubicBezTo>
                  <a:cubicBezTo>
                    <a:pt x="15" y="0"/>
                    <a:pt x="14" y="0"/>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222" name="Freeform 202"/>
            <p:cNvSpPr>
              <a:spLocks/>
            </p:cNvSpPr>
            <p:nvPr/>
          </p:nvSpPr>
          <p:spPr bwMode="auto">
            <a:xfrm>
              <a:off x="-2080" y="2393"/>
              <a:ext cx="31" cy="28"/>
            </a:xfrm>
            <a:custGeom>
              <a:avLst/>
              <a:gdLst>
                <a:gd name="T0" fmla="*/ 0 w 13"/>
                <a:gd name="T1" fmla="*/ 0 h 12"/>
                <a:gd name="T2" fmla="*/ 0 w 13"/>
                <a:gd name="T3" fmla="*/ 8 h 12"/>
                <a:gd name="T4" fmla="*/ 3 w 13"/>
                <a:gd name="T5" fmla="*/ 12 h 12"/>
                <a:gd name="T6" fmla="*/ 13 w 13"/>
                <a:gd name="T7" fmla="*/ 9 h 12"/>
                <a:gd name="T8" fmla="*/ 13 w 13"/>
                <a:gd name="T9" fmla="*/ 5 h 12"/>
                <a:gd name="T10" fmla="*/ 0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0" y="0"/>
                  </a:moveTo>
                  <a:cubicBezTo>
                    <a:pt x="1" y="3"/>
                    <a:pt x="0" y="5"/>
                    <a:pt x="0" y="8"/>
                  </a:cubicBezTo>
                  <a:cubicBezTo>
                    <a:pt x="0" y="9"/>
                    <a:pt x="2" y="12"/>
                    <a:pt x="3" y="12"/>
                  </a:cubicBezTo>
                  <a:cubicBezTo>
                    <a:pt x="7" y="12"/>
                    <a:pt x="9" y="10"/>
                    <a:pt x="13" y="9"/>
                  </a:cubicBezTo>
                  <a:cubicBezTo>
                    <a:pt x="13" y="5"/>
                    <a:pt x="13" y="5"/>
                    <a:pt x="13" y="5"/>
                  </a:cubicBezTo>
                  <a:cubicBezTo>
                    <a:pt x="10" y="2"/>
                    <a:pt x="6"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223" name="Freeform 203"/>
            <p:cNvSpPr>
              <a:spLocks/>
            </p:cNvSpPr>
            <p:nvPr/>
          </p:nvSpPr>
          <p:spPr bwMode="auto">
            <a:xfrm>
              <a:off x="-2103" y="2353"/>
              <a:ext cx="16" cy="12"/>
            </a:xfrm>
            <a:custGeom>
              <a:avLst/>
              <a:gdLst>
                <a:gd name="T0" fmla="*/ 0 w 7"/>
                <a:gd name="T1" fmla="*/ 0 h 5"/>
                <a:gd name="T2" fmla="*/ 5 w 7"/>
                <a:gd name="T3" fmla="*/ 5 h 5"/>
                <a:gd name="T4" fmla="*/ 7 w 7"/>
                <a:gd name="T5" fmla="*/ 4 h 5"/>
                <a:gd name="T6" fmla="*/ 0 w 7"/>
                <a:gd name="T7" fmla="*/ 0 h 5"/>
              </a:gdLst>
              <a:ahLst/>
              <a:cxnLst>
                <a:cxn ang="0">
                  <a:pos x="T0" y="T1"/>
                </a:cxn>
                <a:cxn ang="0">
                  <a:pos x="T2" y="T3"/>
                </a:cxn>
                <a:cxn ang="0">
                  <a:pos x="T4" y="T5"/>
                </a:cxn>
                <a:cxn ang="0">
                  <a:pos x="T6" y="T7"/>
                </a:cxn>
              </a:cxnLst>
              <a:rect l="0" t="0" r="r" b="b"/>
              <a:pathLst>
                <a:path w="7" h="5">
                  <a:moveTo>
                    <a:pt x="0" y="0"/>
                  </a:moveTo>
                  <a:cubicBezTo>
                    <a:pt x="2" y="1"/>
                    <a:pt x="2" y="5"/>
                    <a:pt x="5" y="5"/>
                  </a:cubicBezTo>
                  <a:cubicBezTo>
                    <a:pt x="5" y="5"/>
                    <a:pt x="7" y="4"/>
                    <a:pt x="7" y="4"/>
                  </a:cubicBezTo>
                  <a:cubicBezTo>
                    <a:pt x="5" y="2"/>
                    <a:pt x="3"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224" name="Freeform 204"/>
            <p:cNvSpPr>
              <a:spLocks/>
            </p:cNvSpPr>
            <p:nvPr/>
          </p:nvSpPr>
          <p:spPr bwMode="auto">
            <a:xfrm>
              <a:off x="-2134" y="2339"/>
              <a:ext cx="21" cy="9"/>
            </a:xfrm>
            <a:custGeom>
              <a:avLst/>
              <a:gdLst>
                <a:gd name="T0" fmla="*/ 9 w 9"/>
                <a:gd name="T1" fmla="*/ 0 h 4"/>
                <a:gd name="T2" fmla="*/ 0 w 9"/>
                <a:gd name="T3" fmla="*/ 0 h 4"/>
                <a:gd name="T4" fmla="*/ 3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0" y="0"/>
                    <a:pt x="0" y="0"/>
                    <a:pt x="0" y="0"/>
                  </a:cubicBezTo>
                  <a:cubicBezTo>
                    <a:pt x="0" y="2"/>
                    <a:pt x="1" y="4"/>
                    <a:pt x="3" y="4"/>
                  </a:cubicBezTo>
                  <a:cubicBezTo>
                    <a:pt x="5" y="4"/>
                    <a:pt x="8" y="2"/>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225" name="Freeform 205"/>
            <p:cNvSpPr>
              <a:spLocks/>
            </p:cNvSpPr>
            <p:nvPr/>
          </p:nvSpPr>
          <p:spPr bwMode="auto">
            <a:xfrm>
              <a:off x="-2165" y="2324"/>
              <a:ext cx="19" cy="12"/>
            </a:xfrm>
            <a:custGeom>
              <a:avLst/>
              <a:gdLst>
                <a:gd name="T0" fmla="*/ 8 w 8"/>
                <a:gd name="T1" fmla="*/ 0 h 5"/>
                <a:gd name="T2" fmla="*/ 3 w 8"/>
                <a:gd name="T3" fmla="*/ 1 h 5"/>
                <a:gd name="T4" fmla="*/ 4 w 8"/>
                <a:gd name="T5" fmla="*/ 1 h 5"/>
                <a:gd name="T6" fmla="*/ 0 w 8"/>
                <a:gd name="T7" fmla="*/ 1 h 5"/>
                <a:gd name="T8" fmla="*/ 5 w 8"/>
                <a:gd name="T9" fmla="*/ 5 h 5"/>
                <a:gd name="T10" fmla="*/ 8 w 8"/>
                <a:gd name="T11" fmla="*/ 3 h 5"/>
                <a:gd name="T12" fmla="*/ 8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8" y="0"/>
                  </a:moveTo>
                  <a:cubicBezTo>
                    <a:pt x="6" y="0"/>
                    <a:pt x="5" y="0"/>
                    <a:pt x="3" y="1"/>
                  </a:cubicBezTo>
                  <a:cubicBezTo>
                    <a:pt x="4" y="1"/>
                    <a:pt x="4" y="1"/>
                    <a:pt x="4" y="1"/>
                  </a:cubicBezTo>
                  <a:cubicBezTo>
                    <a:pt x="3" y="1"/>
                    <a:pt x="1" y="1"/>
                    <a:pt x="0" y="1"/>
                  </a:cubicBezTo>
                  <a:cubicBezTo>
                    <a:pt x="0" y="1"/>
                    <a:pt x="3" y="5"/>
                    <a:pt x="5" y="5"/>
                  </a:cubicBezTo>
                  <a:cubicBezTo>
                    <a:pt x="6" y="5"/>
                    <a:pt x="8" y="4"/>
                    <a:pt x="8" y="3"/>
                  </a:cubicBezTo>
                  <a:cubicBezTo>
                    <a:pt x="8" y="2"/>
                    <a:pt x="8" y="1"/>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226" name="Freeform 206"/>
            <p:cNvSpPr>
              <a:spLocks/>
            </p:cNvSpPr>
            <p:nvPr/>
          </p:nvSpPr>
          <p:spPr bwMode="auto">
            <a:xfrm>
              <a:off x="-2215" y="2296"/>
              <a:ext cx="19" cy="17"/>
            </a:xfrm>
            <a:custGeom>
              <a:avLst/>
              <a:gdLst>
                <a:gd name="T0" fmla="*/ 3 w 8"/>
                <a:gd name="T1" fmla="*/ 0 h 7"/>
                <a:gd name="T2" fmla="*/ 0 w 8"/>
                <a:gd name="T3" fmla="*/ 3 h 7"/>
                <a:gd name="T4" fmla="*/ 4 w 8"/>
                <a:gd name="T5" fmla="*/ 7 h 7"/>
                <a:gd name="T6" fmla="*/ 8 w 8"/>
                <a:gd name="T7" fmla="*/ 7 h 7"/>
                <a:gd name="T8" fmla="*/ 7 w 8"/>
                <a:gd name="T9" fmla="*/ 2 h 7"/>
                <a:gd name="T10" fmla="*/ 3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3" y="0"/>
                  </a:moveTo>
                  <a:cubicBezTo>
                    <a:pt x="2" y="1"/>
                    <a:pt x="1" y="2"/>
                    <a:pt x="0" y="3"/>
                  </a:cubicBezTo>
                  <a:cubicBezTo>
                    <a:pt x="0" y="4"/>
                    <a:pt x="2" y="7"/>
                    <a:pt x="4" y="7"/>
                  </a:cubicBezTo>
                  <a:cubicBezTo>
                    <a:pt x="5" y="7"/>
                    <a:pt x="7" y="7"/>
                    <a:pt x="8" y="7"/>
                  </a:cubicBezTo>
                  <a:cubicBezTo>
                    <a:pt x="7" y="5"/>
                    <a:pt x="7" y="4"/>
                    <a:pt x="7" y="2"/>
                  </a:cubicBezTo>
                  <a:cubicBezTo>
                    <a:pt x="5" y="2"/>
                    <a:pt x="4" y="1"/>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grpSp>
      <p:sp>
        <p:nvSpPr>
          <p:cNvPr id="2" name="Rectangle 1"/>
          <p:cNvSpPr/>
          <p:nvPr/>
        </p:nvSpPr>
        <p:spPr>
          <a:xfrm>
            <a:off x="3612357" y="1997075"/>
            <a:ext cx="959644" cy="1282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 name="Rectangle 2"/>
          <p:cNvSpPr/>
          <p:nvPr/>
        </p:nvSpPr>
        <p:spPr>
          <a:xfrm>
            <a:off x="4572000" y="1997075"/>
            <a:ext cx="959644" cy="1282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4" name="Rectangle 3"/>
          <p:cNvSpPr/>
          <p:nvPr/>
        </p:nvSpPr>
        <p:spPr>
          <a:xfrm>
            <a:off x="3612357" y="3279775"/>
            <a:ext cx="959644" cy="1284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Rectangle 4"/>
          <p:cNvSpPr/>
          <p:nvPr/>
        </p:nvSpPr>
        <p:spPr>
          <a:xfrm>
            <a:off x="4572000" y="3279775"/>
            <a:ext cx="959644" cy="12842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Pentagon 5"/>
          <p:cNvSpPr/>
          <p:nvPr/>
        </p:nvSpPr>
        <p:spPr>
          <a:xfrm rot="16200000">
            <a:off x="3246041" y="671116"/>
            <a:ext cx="1692275" cy="959644"/>
          </a:xfrm>
          <a:prstGeom prst="homePlate">
            <a:avLst>
              <a:gd name="adj" fmla="val 3614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Pentagon 6"/>
          <p:cNvSpPr/>
          <p:nvPr/>
        </p:nvSpPr>
        <p:spPr>
          <a:xfrm>
            <a:off x="5531644" y="1998663"/>
            <a:ext cx="1269206" cy="1281112"/>
          </a:xfrm>
          <a:prstGeom prst="homePlate">
            <a:avLst>
              <a:gd name="adj" fmla="val 36141"/>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8" name="Pentagon 7"/>
          <p:cNvSpPr/>
          <p:nvPr/>
        </p:nvSpPr>
        <p:spPr>
          <a:xfrm rot="5400000">
            <a:off x="4205685" y="4928791"/>
            <a:ext cx="1692275" cy="959644"/>
          </a:xfrm>
          <a:prstGeom prst="homePlate">
            <a:avLst>
              <a:gd name="adj" fmla="val 3614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9" name="Pentagon 8"/>
          <p:cNvSpPr/>
          <p:nvPr/>
        </p:nvSpPr>
        <p:spPr>
          <a:xfrm rot="10800000">
            <a:off x="2343151" y="3281363"/>
            <a:ext cx="1269206" cy="1281112"/>
          </a:xfrm>
          <a:prstGeom prst="homePlate">
            <a:avLst>
              <a:gd name="adj" fmla="val 36141"/>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8203" name="Picture 10"/>
          <p:cNvPicPr>
            <a:picLocks noChangeAspect="1"/>
          </p:cNvPicPr>
          <p:nvPr/>
        </p:nvPicPr>
        <p:blipFill>
          <a:blip r:embed="rId3" cstate="print"/>
          <a:srcRect b="62941"/>
          <a:stretch>
            <a:fillRect/>
          </a:stretch>
        </p:blipFill>
        <p:spPr bwMode="auto">
          <a:xfrm>
            <a:off x="4572000" y="4564064"/>
            <a:ext cx="959644" cy="212725"/>
          </a:xfrm>
          <a:prstGeom prst="rect">
            <a:avLst/>
          </a:prstGeom>
          <a:noFill/>
          <a:ln w="9525">
            <a:noFill/>
            <a:miter lim="800000"/>
            <a:headEnd/>
            <a:tailEnd/>
          </a:ln>
        </p:spPr>
      </p:pic>
      <p:pic>
        <p:nvPicPr>
          <p:cNvPr id="8204" name="Picture 11"/>
          <p:cNvPicPr>
            <a:picLocks noChangeAspect="1"/>
          </p:cNvPicPr>
          <p:nvPr/>
        </p:nvPicPr>
        <p:blipFill>
          <a:blip r:embed="rId4" cstate="print"/>
          <a:srcRect l="62941"/>
          <a:stretch>
            <a:fillRect/>
          </a:stretch>
        </p:blipFill>
        <p:spPr bwMode="auto">
          <a:xfrm>
            <a:off x="3451622" y="3279775"/>
            <a:ext cx="160734" cy="1279525"/>
          </a:xfrm>
          <a:prstGeom prst="rect">
            <a:avLst/>
          </a:prstGeom>
          <a:noFill/>
          <a:ln w="9525">
            <a:noFill/>
            <a:miter lim="800000"/>
            <a:headEnd/>
            <a:tailEnd/>
          </a:ln>
        </p:spPr>
      </p:pic>
      <p:pic>
        <p:nvPicPr>
          <p:cNvPr id="8205" name="Picture 12"/>
          <p:cNvPicPr>
            <a:picLocks noChangeAspect="1"/>
          </p:cNvPicPr>
          <p:nvPr/>
        </p:nvPicPr>
        <p:blipFill>
          <a:blip r:embed="rId5" cstate="print"/>
          <a:srcRect r="62941"/>
          <a:stretch>
            <a:fillRect/>
          </a:stretch>
        </p:blipFill>
        <p:spPr bwMode="auto">
          <a:xfrm>
            <a:off x="5531644" y="1997076"/>
            <a:ext cx="160735" cy="1281113"/>
          </a:xfrm>
          <a:prstGeom prst="rect">
            <a:avLst/>
          </a:prstGeom>
          <a:noFill/>
          <a:ln w="9525">
            <a:noFill/>
            <a:miter lim="800000"/>
            <a:headEnd/>
            <a:tailEnd/>
          </a:ln>
        </p:spPr>
      </p:pic>
      <p:pic>
        <p:nvPicPr>
          <p:cNvPr id="8206" name="Picture 13"/>
          <p:cNvPicPr>
            <a:picLocks noChangeAspect="1"/>
          </p:cNvPicPr>
          <p:nvPr/>
        </p:nvPicPr>
        <p:blipFill>
          <a:blip r:embed="rId6" cstate="print"/>
          <a:srcRect t="62941"/>
          <a:stretch>
            <a:fillRect/>
          </a:stretch>
        </p:blipFill>
        <p:spPr bwMode="auto">
          <a:xfrm>
            <a:off x="3612357" y="1781176"/>
            <a:ext cx="959644" cy="214313"/>
          </a:xfrm>
          <a:prstGeom prst="rect">
            <a:avLst/>
          </a:prstGeom>
          <a:noFill/>
          <a:ln w="9525">
            <a:noFill/>
            <a:miter lim="800000"/>
            <a:headEnd/>
            <a:tailEnd/>
          </a:ln>
        </p:spPr>
      </p:pic>
      <p:sp>
        <p:nvSpPr>
          <p:cNvPr id="8207" name="TextBox 14"/>
          <p:cNvSpPr txBox="1">
            <a:spLocks noChangeArrowheads="1"/>
          </p:cNvSpPr>
          <p:nvPr/>
        </p:nvSpPr>
        <p:spPr bwMode="auto">
          <a:xfrm>
            <a:off x="3612357" y="806450"/>
            <a:ext cx="959644" cy="1938992"/>
          </a:xfrm>
          <a:prstGeom prst="rect">
            <a:avLst/>
          </a:prstGeom>
          <a:noFill/>
          <a:ln w="9525">
            <a:noFill/>
            <a:miter lim="800000"/>
            <a:headEnd/>
            <a:tailEnd/>
          </a:ln>
        </p:spPr>
        <p:txBody>
          <a:bodyPr>
            <a:spAutoFit/>
          </a:bodyPr>
          <a:lstStyle/>
          <a:p>
            <a:pPr algn="ctr" eaLnBrk="1" hangingPunct="1"/>
            <a:r>
              <a:rPr lang="en-US" altLang="ar-SA" sz="6000" b="1">
                <a:solidFill>
                  <a:srgbClr val="FFFFFF"/>
                </a:solidFill>
                <a:latin typeface="Arial" pitchFamily="34" charset="0"/>
              </a:rPr>
              <a:t>01</a:t>
            </a:r>
          </a:p>
        </p:txBody>
      </p:sp>
      <p:sp>
        <p:nvSpPr>
          <p:cNvPr id="8208" name="TextBox 15"/>
          <p:cNvSpPr txBox="1">
            <a:spLocks noChangeArrowheads="1"/>
          </p:cNvSpPr>
          <p:nvPr/>
        </p:nvSpPr>
        <p:spPr bwMode="auto">
          <a:xfrm>
            <a:off x="5612607" y="2130426"/>
            <a:ext cx="959644" cy="1938992"/>
          </a:xfrm>
          <a:prstGeom prst="rect">
            <a:avLst/>
          </a:prstGeom>
          <a:noFill/>
          <a:ln w="9525">
            <a:noFill/>
            <a:miter lim="800000"/>
            <a:headEnd/>
            <a:tailEnd/>
          </a:ln>
        </p:spPr>
        <p:txBody>
          <a:bodyPr>
            <a:spAutoFit/>
          </a:bodyPr>
          <a:lstStyle/>
          <a:p>
            <a:pPr algn="ctr" eaLnBrk="1" hangingPunct="1"/>
            <a:r>
              <a:rPr lang="en-US" altLang="ar-SA" sz="6000" b="1">
                <a:solidFill>
                  <a:srgbClr val="FFFFFF"/>
                </a:solidFill>
                <a:latin typeface="Arial" pitchFamily="34" charset="0"/>
              </a:rPr>
              <a:t>02</a:t>
            </a:r>
          </a:p>
        </p:txBody>
      </p:sp>
      <p:sp>
        <p:nvSpPr>
          <p:cNvPr id="8209" name="TextBox 16"/>
          <p:cNvSpPr txBox="1">
            <a:spLocks noChangeArrowheads="1"/>
          </p:cNvSpPr>
          <p:nvPr/>
        </p:nvSpPr>
        <p:spPr bwMode="auto">
          <a:xfrm>
            <a:off x="4572000" y="4775201"/>
            <a:ext cx="959644" cy="1938992"/>
          </a:xfrm>
          <a:prstGeom prst="rect">
            <a:avLst/>
          </a:prstGeom>
          <a:noFill/>
          <a:ln w="9525">
            <a:noFill/>
            <a:miter lim="800000"/>
            <a:headEnd/>
            <a:tailEnd/>
          </a:ln>
        </p:spPr>
        <p:txBody>
          <a:bodyPr>
            <a:spAutoFit/>
          </a:bodyPr>
          <a:lstStyle/>
          <a:p>
            <a:pPr algn="ctr" eaLnBrk="1" hangingPunct="1"/>
            <a:r>
              <a:rPr lang="en-US" altLang="ar-SA" sz="6000" b="1">
                <a:solidFill>
                  <a:srgbClr val="FFFFFF"/>
                </a:solidFill>
                <a:latin typeface="Arial" pitchFamily="34" charset="0"/>
              </a:rPr>
              <a:t>03</a:t>
            </a:r>
          </a:p>
        </p:txBody>
      </p:sp>
      <p:sp>
        <p:nvSpPr>
          <p:cNvPr id="19" name="Rectangle 18"/>
          <p:cNvSpPr/>
          <p:nvPr/>
        </p:nvSpPr>
        <p:spPr>
          <a:xfrm>
            <a:off x="4738688" y="838200"/>
            <a:ext cx="2707481" cy="952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3000" dirty="0">
              <a:solidFill>
                <a:prstClr val="black">
                  <a:lumMod val="65000"/>
                  <a:lumOff val="35000"/>
                </a:prstClr>
              </a:solidFill>
              <a:latin typeface="beIN Black " panose="02000000000000000000" pitchFamily="2" charset="-78"/>
              <a:cs typeface="beIN Black " panose="02000000000000000000" pitchFamily="2" charset="-78"/>
            </a:endParaRPr>
          </a:p>
        </p:txBody>
      </p:sp>
      <p:sp>
        <p:nvSpPr>
          <p:cNvPr id="8211" name="Freeform 6"/>
          <p:cNvSpPr>
            <a:spLocks noEditPoints="1"/>
          </p:cNvSpPr>
          <p:nvPr/>
        </p:nvSpPr>
        <p:spPr bwMode="auto">
          <a:xfrm>
            <a:off x="4836319" y="3587750"/>
            <a:ext cx="501254" cy="687388"/>
          </a:xfrm>
          <a:custGeom>
            <a:avLst/>
            <a:gdLst>
              <a:gd name="T0" fmla="*/ 42499427 w 3366"/>
              <a:gd name="T1" fmla="*/ 88362894 h 3464"/>
              <a:gd name="T2" fmla="*/ 71121409 w 3366"/>
              <a:gd name="T3" fmla="*/ 83913327 h 3464"/>
              <a:gd name="T4" fmla="*/ 68637677 w 3366"/>
              <a:gd name="T5" fmla="*/ 17798666 h 3464"/>
              <a:gd name="T6" fmla="*/ 74038785 w 3366"/>
              <a:gd name="T7" fmla="*/ 36502803 h 3464"/>
              <a:gd name="T8" fmla="*/ 68637677 w 3366"/>
              <a:gd name="T9" fmla="*/ 17798666 h 3464"/>
              <a:gd name="T10" fmla="*/ 11078209 w 3366"/>
              <a:gd name="T11" fmla="*/ 125338376 h 3464"/>
              <a:gd name="T12" fmla="*/ 94105803 w 3366"/>
              <a:gd name="T13" fmla="*/ 67571788 h 3464"/>
              <a:gd name="T14" fmla="*/ 82317956 w 3366"/>
              <a:gd name="T15" fmla="*/ 79581830 h 3464"/>
              <a:gd name="T16" fmla="*/ 74354290 w 3366"/>
              <a:gd name="T17" fmla="*/ 87221084 h 3464"/>
              <a:gd name="T18" fmla="*/ 82317956 w 3366"/>
              <a:gd name="T19" fmla="*/ 96986597 h 3464"/>
              <a:gd name="T20" fmla="*/ 22866055 w 3366"/>
              <a:gd name="T21" fmla="*/ 102538882 h 3464"/>
              <a:gd name="T22" fmla="*/ 34299082 w 3366"/>
              <a:gd name="T23" fmla="*/ 96986597 h 3464"/>
              <a:gd name="T24" fmla="*/ 22866055 w 3366"/>
              <a:gd name="T25" fmla="*/ 79581830 h 3464"/>
              <a:gd name="T26" fmla="*/ 43761049 w 3366"/>
              <a:gd name="T27" fmla="*/ 74029544 h 3464"/>
              <a:gd name="T28" fmla="*/ 53853628 w 3366"/>
              <a:gd name="T29" fmla="*/ 56624777 h 3464"/>
              <a:gd name="T30" fmla="*/ 22866055 w 3366"/>
              <a:gd name="T31" fmla="*/ 51033201 h 3464"/>
              <a:gd name="T32" fmla="*/ 65680986 w 3366"/>
              <a:gd name="T33" fmla="*/ 44811586 h 3464"/>
              <a:gd name="T34" fmla="*/ 60398019 w 3366"/>
              <a:gd name="T35" fmla="*/ 11065081 h 3464"/>
              <a:gd name="T36" fmla="*/ 0 w 3366"/>
              <a:gd name="T37" fmla="*/ 0 h 3464"/>
              <a:gd name="T38" fmla="*/ 88349876 w 3366"/>
              <a:gd name="T39" fmla="*/ 22248233 h 3464"/>
              <a:gd name="T40" fmla="*/ 104908019 w 3366"/>
              <a:gd name="T41" fmla="*/ 5906695 h 3464"/>
              <a:gd name="T42" fmla="*/ 106918791 w 3366"/>
              <a:gd name="T43" fmla="*/ 4607127 h 3464"/>
              <a:gd name="T44" fmla="*/ 109008191 w 3366"/>
              <a:gd name="T45" fmla="*/ 3819528 h 3464"/>
              <a:gd name="T46" fmla="*/ 111018765 w 3366"/>
              <a:gd name="T47" fmla="*/ 3543898 h 3464"/>
              <a:gd name="T48" fmla="*/ 112871884 w 3366"/>
              <a:gd name="T49" fmla="*/ 3937797 h 3464"/>
              <a:gd name="T50" fmla="*/ 114330473 w 3366"/>
              <a:gd name="T51" fmla="*/ 4922246 h 3464"/>
              <a:gd name="T52" fmla="*/ 131953073 w 3366"/>
              <a:gd name="T53" fmla="*/ 22760202 h 3464"/>
              <a:gd name="T54" fmla="*/ 132623396 w 3366"/>
              <a:gd name="T55" fmla="*/ 24650321 h 3464"/>
              <a:gd name="T56" fmla="*/ 132583884 w 3366"/>
              <a:gd name="T57" fmla="*/ 26776580 h 3464"/>
              <a:gd name="T58" fmla="*/ 131834932 w 3366"/>
              <a:gd name="T59" fmla="*/ 29099888 h 3464"/>
              <a:gd name="T60" fmla="*/ 130494484 w 3366"/>
              <a:gd name="T61" fmla="*/ 31344417 h 3464"/>
              <a:gd name="T62" fmla="*/ 105184011 w 3366"/>
              <a:gd name="T63" fmla="*/ 56585288 h 3464"/>
              <a:gd name="T64" fmla="*/ 0 w 3366"/>
              <a:gd name="T65" fmla="*/ 136403457 h 34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6" h="3464">
                <a:moveTo>
                  <a:pt x="1323" y="1647"/>
                </a:moveTo>
                <a:lnTo>
                  <a:pt x="1078" y="2244"/>
                </a:lnTo>
                <a:lnTo>
                  <a:pt x="1207" y="2372"/>
                </a:lnTo>
                <a:lnTo>
                  <a:pt x="1804" y="2131"/>
                </a:lnTo>
                <a:lnTo>
                  <a:pt x="1323" y="1647"/>
                </a:lnTo>
                <a:close/>
                <a:moveTo>
                  <a:pt x="1741" y="452"/>
                </a:moveTo>
                <a:lnTo>
                  <a:pt x="1741" y="927"/>
                </a:lnTo>
                <a:lnTo>
                  <a:pt x="1878" y="927"/>
                </a:lnTo>
                <a:lnTo>
                  <a:pt x="2041" y="763"/>
                </a:lnTo>
                <a:lnTo>
                  <a:pt x="1741" y="452"/>
                </a:lnTo>
                <a:close/>
                <a:moveTo>
                  <a:pt x="281" y="281"/>
                </a:moveTo>
                <a:lnTo>
                  <a:pt x="281" y="3183"/>
                </a:lnTo>
                <a:lnTo>
                  <a:pt x="2387" y="3183"/>
                </a:lnTo>
                <a:lnTo>
                  <a:pt x="2387" y="1716"/>
                </a:lnTo>
                <a:lnTo>
                  <a:pt x="2088" y="2014"/>
                </a:lnTo>
                <a:lnTo>
                  <a:pt x="2088" y="2021"/>
                </a:lnTo>
                <a:lnTo>
                  <a:pt x="2082" y="2021"/>
                </a:lnTo>
                <a:lnTo>
                  <a:pt x="1886" y="2215"/>
                </a:lnTo>
                <a:lnTo>
                  <a:pt x="1275" y="2463"/>
                </a:lnTo>
                <a:lnTo>
                  <a:pt x="2088" y="2463"/>
                </a:lnTo>
                <a:lnTo>
                  <a:pt x="2088" y="2604"/>
                </a:lnTo>
                <a:lnTo>
                  <a:pt x="580" y="2604"/>
                </a:lnTo>
                <a:lnTo>
                  <a:pt x="580" y="2463"/>
                </a:lnTo>
                <a:lnTo>
                  <a:pt x="870" y="2463"/>
                </a:lnTo>
                <a:lnTo>
                  <a:pt x="1052" y="2021"/>
                </a:lnTo>
                <a:lnTo>
                  <a:pt x="580" y="2021"/>
                </a:lnTo>
                <a:lnTo>
                  <a:pt x="580" y="1880"/>
                </a:lnTo>
                <a:lnTo>
                  <a:pt x="1110" y="1880"/>
                </a:lnTo>
                <a:lnTo>
                  <a:pt x="1238" y="1564"/>
                </a:lnTo>
                <a:lnTo>
                  <a:pt x="1366" y="1438"/>
                </a:lnTo>
                <a:lnTo>
                  <a:pt x="580" y="1438"/>
                </a:lnTo>
                <a:lnTo>
                  <a:pt x="580" y="1296"/>
                </a:lnTo>
                <a:lnTo>
                  <a:pt x="1506" y="1296"/>
                </a:lnTo>
                <a:lnTo>
                  <a:pt x="1666" y="1138"/>
                </a:lnTo>
                <a:lnTo>
                  <a:pt x="1532" y="1138"/>
                </a:lnTo>
                <a:lnTo>
                  <a:pt x="1532" y="281"/>
                </a:lnTo>
                <a:lnTo>
                  <a:pt x="281" y="281"/>
                </a:lnTo>
                <a:close/>
                <a:moveTo>
                  <a:pt x="0" y="0"/>
                </a:moveTo>
                <a:lnTo>
                  <a:pt x="1696" y="0"/>
                </a:lnTo>
                <a:lnTo>
                  <a:pt x="2241" y="565"/>
                </a:lnTo>
                <a:lnTo>
                  <a:pt x="2637" y="171"/>
                </a:lnTo>
                <a:lnTo>
                  <a:pt x="2661" y="150"/>
                </a:lnTo>
                <a:lnTo>
                  <a:pt x="2686" y="131"/>
                </a:lnTo>
                <a:lnTo>
                  <a:pt x="2712" y="117"/>
                </a:lnTo>
                <a:lnTo>
                  <a:pt x="2739" y="104"/>
                </a:lnTo>
                <a:lnTo>
                  <a:pt x="2765" y="97"/>
                </a:lnTo>
                <a:lnTo>
                  <a:pt x="2791" y="91"/>
                </a:lnTo>
                <a:lnTo>
                  <a:pt x="2816" y="90"/>
                </a:lnTo>
                <a:lnTo>
                  <a:pt x="2840" y="93"/>
                </a:lnTo>
                <a:lnTo>
                  <a:pt x="2863" y="100"/>
                </a:lnTo>
                <a:lnTo>
                  <a:pt x="2882" y="110"/>
                </a:lnTo>
                <a:lnTo>
                  <a:pt x="2900" y="125"/>
                </a:lnTo>
                <a:lnTo>
                  <a:pt x="3332" y="558"/>
                </a:lnTo>
                <a:lnTo>
                  <a:pt x="3347" y="578"/>
                </a:lnTo>
                <a:lnTo>
                  <a:pt x="3358" y="600"/>
                </a:lnTo>
                <a:lnTo>
                  <a:pt x="3364" y="626"/>
                </a:lnTo>
                <a:lnTo>
                  <a:pt x="3366" y="652"/>
                </a:lnTo>
                <a:lnTo>
                  <a:pt x="3363" y="680"/>
                </a:lnTo>
                <a:lnTo>
                  <a:pt x="3356" y="710"/>
                </a:lnTo>
                <a:lnTo>
                  <a:pt x="3344" y="739"/>
                </a:lnTo>
                <a:lnTo>
                  <a:pt x="3329" y="767"/>
                </a:lnTo>
                <a:lnTo>
                  <a:pt x="3310" y="796"/>
                </a:lnTo>
                <a:lnTo>
                  <a:pt x="3286" y="822"/>
                </a:lnTo>
                <a:lnTo>
                  <a:pt x="2668" y="1437"/>
                </a:lnTo>
                <a:lnTo>
                  <a:pt x="2668" y="3464"/>
                </a:lnTo>
                <a:lnTo>
                  <a:pt x="0" y="3464"/>
                </a:lnTo>
                <a:lnTo>
                  <a:pt x="0" y="0"/>
                </a:lnTo>
                <a:close/>
              </a:path>
            </a:pathLst>
          </a:custGeom>
          <a:solidFill>
            <a:schemeClr val="bg1"/>
          </a:solidFill>
          <a:ln w="0">
            <a:noFill/>
            <a:prstDash val="solid"/>
            <a:round/>
            <a:headEnd/>
            <a:tailEnd/>
          </a:ln>
        </p:spPr>
        <p:txBody>
          <a:bodyPr/>
          <a:lstStyle/>
          <a:p>
            <a:endParaRPr lang="ar-SA"/>
          </a:p>
        </p:txBody>
      </p:sp>
      <p:grpSp>
        <p:nvGrpSpPr>
          <p:cNvPr id="11" name="Group 14"/>
          <p:cNvGrpSpPr>
            <a:grpSpLocks noChangeAspect="1"/>
          </p:cNvGrpSpPr>
          <p:nvPr/>
        </p:nvGrpSpPr>
        <p:grpSpPr bwMode="auto">
          <a:xfrm>
            <a:off x="3845186" y="2286655"/>
            <a:ext cx="535053" cy="692800"/>
            <a:chOff x="638" y="291"/>
            <a:chExt cx="554" cy="538"/>
          </a:xfrm>
          <a:solidFill>
            <a:schemeClr val="bg1"/>
          </a:solidFill>
        </p:grpSpPr>
        <p:sp>
          <p:nvSpPr>
            <p:cNvPr id="37" name="Freeform 16"/>
            <p:cNvSpPr>
              <a:spLocks/>
            </p:cNvSpPr>
            <p:nvPr/>
          </p:nvSpPr>
          <p:spPr bwMode="auto">
            <a:xfrm>
              <a:off x="1120" y="444"/>
              <a:ext cx="57" cy="62"/>
            </a:xfrm>
            <a:custGeom>
              <a:avLst/>
              <a:gdLst>
                <a:gd name="T0" fmla="*/ 0 w 341"/>
                <a:gd name="T1" fmla="*/ 0 h 371"/>
                <a:gd name="T2" fmla="*/ 171 w 341"/>
                <a:gd name="T3" fmla="*/ 0 h 371"/>
                <a:gd name="T4" fmla="*/ 201 w 341"/>
                <a:gd name="T5" fmla="*/ 3 h 371"/>
                <a:gd name="T6" fmla="*/ 230 w 341"/>
                <a:gd name="T7" fmla="*/ 11 h 371"/>
                <a:gd name="T8" fmla="*/ 257 w 341"/>
                <a:gd name="T9" fmla="*/ 24 h 371"/>
                <a:gd name="T10" fmla="*/ 280 w 341"/>
                <a:gd name="T11" fmla="*/ 40 h 371"/>
                <a:gd name="T12" fmla="*/ 301 w 341"/>
                <a:gd name="T13" fmla="*/ 61 h 371"/>
                <a:gd name="T14" fmla="*/ 317 w 341"/>
                <a:gd name="T15" fmla="*/ 86 h 371"/>
                <a:gd name="T16" fmla="*/ 330 w 341"/>
                <a:gd name="T17" fmla="*/ 111 h 371"/>
                <a:gd name="T18" fmla="*/ 338 w 341"/>
                <a:gd name="T19" fmla="*/ 141 h 371"/>
                <a:gd name="T20" fmla="*/ 341 w 341"/>
                <a:gd name="T21" fmla="*/ 171 h 371"/>
                <a:gd name="T22" fmla="*/ 341 w 341"/>
                <a:gd name="T23" fmla="*/ 200 h 371"/>
                <a:gd name="T24" fmla="*/ 338 w 341"/>
                <a:gd name="T25" fmla="*/ 231 h 371"/>
                <a:gd name="T26" fmla="*/ 330 w 341"/>
                <a:gd name="T27" fmla="*/ 260 h 371"/>
                <a:gd name="T28" fmla="*/ 317 w 341"/>
                <a:gd name="T29" fmla="*/ 287 h 371"/>
                <a:gd name="T30" fmla="*/ 301 w 341"/>
                <a:gd name="T31" fmla="*/ 311 h 371"/>
                <a:gd name="T32" fmla="*/ 280 w 341"/>
                <a:gd name="T33" fmla="*/ 331 h 371"/>
                <a:gd name="T34" fmla="*/ 257 w 341"/>
                <a:gd name="T35" fmla="*/ 349 h 371"/>
                <a:gd name="T36" fmla="*/ 230 w 341"/>
                <a:gd name="T37" fmla="*/ 361 h 371"/>
                <a:gd name="T38" fmla="*/ 201 w 341"/>
                <a:gd name="T39" fmla="*/ 369 h 371"/>
                <a:gd name="T40" fmla="*/ 171 w 341"/>
                <a:gd name="T41" fmla="*/ 371 h 371"/>
                <a:gd name="T42" fmla="*/ 0 w 341"/>
                <a:gd name="T43" fmla="*/ 371 h 371"/>
                <a:gd name="T44" fmla="*/ 0 w 341"/>
                <a:gd name="T45"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1" h="371">
                  <a:moveTo>
                    <a:pt x="0" y="0"/>
                  </a:moveTo>
                  <a:lnTo>
                    <a:pt x="171" y="0"/>
                  </a:lnTo>
                  <a:lnTo>
                    <a:pt x="201" y="3"/>
                  </a:lnTo>
                  <a:lnTo>
                    <a:pt x="230" y="11"/>
                  </a:lnTo>
                  <a:lnTo>
                    <a:pt x="257" y="24"/>
                  </a:lnTo>
                  <a:lnTo>
                    <a:pt x="280" y="40"/>
                  </a:lnTo>
                  <a:lnTo>
                    <a:pt x="301" y="61"/>
                  </a:lnTo>
                  <a:lnTo>
                    <a:pt x="317" y="86"/>
                  </a:lnTo>
                  <a:lnTo>
                    <a:pt x="330" y="111"/>
                  </a:lnTo>
                  <a:lnTo>
                    <a:pt x="338" y="141"/>
                  </a:lnTo>
                  <a:lnTo>
                    <a:pt x="341" y="171"/>
                  </a:lnTo>
                  <a:lnTo>
                    <a:pt x="341" y="200"/>
                  </a:lnTo>
                  <a:lnTo>
                    <a:pt x="338" y="231"/>
                  </a:lnTo>
                  <a:lnTo>
                    <a:pt x="330" y="260"/>
                  </a:lnTo>
                  <a:lnTo>
                    <a:pt x="317" y="287"/>
                  </a:lnTo>
                  <a:lnTo>
                    <a:pt x="301" y="311"/>
                  </a:lnTo>
                  <a:lnTo>
                    <a:pt x="280" y="331"/>
                  </a:lnTo>
                  <a:lnTo>
                    <a:pt x="257" y="349"/>
                  </a:lnTo>
                  <a:lnTo>
                    <a:pt x="230" y="361"/>
                  </a:lnTo>
                  <a:lnTo>
                    <a:pt x="201" y="369"/>
                  </a:lnTo>
                  <a:lnTo>
                    <a:pt x="171" y="371"/>
                  </a:lnTo>
                  <a:lnTo>
                    <a:pt x="0" y="371"/>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38" name="Freeform 17"/>
            <p:cNvSpPr>
              <a:spLocks/>
            </p:cNvSpPr>
            <p:nvPr/>
          </p:nvSpPr>
          <p:spPr bwMode="auto">
            <a:xfrm>
              <a:off x="1120" y="517"/>
              <a:ext cx="57" cy="62"/>
            </a:xfrm>
            <a:custGeom>
              <a:avLst/>
              <a:gdLst>
                <a:gd name="T0" fmla="*/ 0 w 341"/>
                <a:gd name="T1" fmla="*/ 0 h 372"/>
                <a:gd name="T2" fmla="*/ 171 w 341"/>
                <a:gd name="T3" fmla="*/ 0 h 372"/>
                <a:gd name="T4" fmla="*/ 201 w 341"/>
                <a:gd name="T5" fmla="*/ 4 h 372"/>
                <a:gd name="T6" fmla="*/ 230 w 341"/>
                <a:gd name="T7" fmla="*/ 11 h 372"/>
                <a:gd name="T8" fmla="*/ 257 w 341"/>
                <a:gd name="T9" fmla="*/ 24 h 372"/>
                <a:gd name="T10" fmla="*/ 280 w 341"/>
                <a:gd name="T11" fmla="*/ 41 h 372"/>
                <a:gd name="T12" fmla="*/ 301 w 341"/>
                <a:gd name="T13" fmla="*/ 61 h 372"/>
                <a:gd name="T14" fmla="*/ 317 w 341"/>
                <a:gd name="T15" fmla="*/ 85 h 372"/>
                <a:gd name="T16" fmla="*/ 330 w 341"/>
                <a:gd name="T17" fmla="*/ 112 h 372"/>
                <a:gd name="T18" fmla="*/ 338 w 341"/>
                <a:gd name="T19" fmla="*/ 141 h 372"/>
                <a:gd name="T20" fmla="*/ 341 w 341"/>
                <a:gd name="T21" fmla="*/ 172 h 372"/>
                <a:gd name="T22" fmla="*/ 341 w 341"/>
                <a:gd name="T23" fmla="*/ 201 h 372"/>
                <a:gd name="T24" fmla="*/ 338 w 341"/>
                <a:gd name="T25" fmla="*/ 231 h 372"/>
                <a:gd name="T26" fmla="*/ 330 w 341"/>
                <a:gd name="T27" fmla="*/ 260 h 372"/>
                <a:gd name="T28" fmla="*/ 317 w 341"/>
                <a:gd name="T29" fmla="*/ 287 h 372"/>
                <a:gd name="T30" fmla="*/ 301 w 341"/>
                <a:gd name="T31" fmla="*/ 311 h 372"/>
                <a:gd name="T32" fmla="*/ 280 w 341"/>
                <a:gd name="T33" fmla="*/ 332 h 372"/>
                <a:gd name="T34" fmla="*/ 257 w 341"/>
                <a:gd name="T35" fmla="*/ 349 h 372"/>
                <a:gd name="T36" fmla="*/ 230 w 341"/>
                <a:gd name="T37" fmla="*/ 361 h 372"/>
                <a:gd name="T38" fmla="*/ 201 w 341"/>
                <a:gd name="T39" fmla="*/ 370 h 372"/>
                <a:gd name="T40" fmla="*/ 171 w 341"/>
                <a:gd name="T41" fmla="*/ 372 h 372"/>
                <a:gd name="T42" fmla="*/ 0 w 341"/>
                <a:gd name="T43" fmla="*/ 372 h 372"/>
                <a:gd name="T44" fmla="*/ 0 w 341"/>
                <a:gd name="T4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1" h="372">
                  <a:moveTo>
                    <a:pt x="0" y="0"/>
                  </a:moveTo>
                  <a:lnTo>
                    <a:pt x="171" y="0"/>
                  </a:lnTo>
                  <a:lnTo>
                    <a:pt x="201" y="4"/>
                  </a:lnTo>
                  <a:lnTo>
                    <a:pt x="230" y="11"/>
                  </a:lnTo>
                  <a:lnTo>
                    <a:pt x="257" y="24"/>
                  </a:lnTo>
                  <a:lnTo>
                    <a:pt x="280" y="41"/>
                  </a:lnTo>
                  <a:lnTo>
                    <a:pt x="301" y="61"/>
                  </a:lnTo>
                  <a:lnTo>
                    <a:pt x="317" y="85"/>
                  </a:lnTo>
                  <a:lnTo>
                    <a:pt x="330" y="112"/>
                  </a:lnTo>
                  <a:lnTo>
                    <a:pt x="338" y="141"/>
                  </a:lnTo>
                  <a:lnTo>
                    <a:pt x="341" y="172"/>
                  </a:lnTo>
                  <a:lnTo>
                    <a:pt x="341" y="201"/>
                  </a:lnTo>
                  <a:lnTo>
                    <a:pt x="338" y="231"/>
                  </a:lnTo>
                  <a:lnTo>
                    <a:pt x="330" y="260"/>
                  </a:lnTo>
                  <a:lnTo>
                    <a:pt x="317" y="287"/>
                  </a:lnTo>
                  <a:lnTo>
                    <a:pt x="301" y="311"/>
                  </a:lnTo>
                  <a:lnTo>
                    <a:pt x="280" y="332"/>
                  </a:lnTo>
                  <a:lnTo>
                    <a:pt x="257" y="349"/>
                  </a:lnTo>
                  <a:lnTo>
                    <a:pt x="230" y="361"/>
                  </a:lnTo>
                  <a:lnTo>
                    <a:pt x="201" y="370"/>
                  </a:lnTo>
                  <a:lnTo>
                    <a:pt x="171" y="372"/>
                  </a:lnTo>
                  <a:lnTo>
                    <a:pt x="0" y="372"/>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39" name="Freeform 18"/>
            <p:cNvSpPr>
              <a:spLocks/>
            </p:cNvSpPr>
            <p:nvPr/>
          </p:nvSpPr>
          <p:spPr bwMode="auto">
            <a:xfrm>
              <a:off x="1120" y="590"/>
              <a:ext cx="57" cy="62"/>
            </a:xfrm>
            <a:custGeom>
              <a:avLst/>
              <a:gdLst>
                <a:gd name="T0" fmla="*/ 0 w 341"/>
                <a:gd name="T1" fmla="*/ 0 h 371"/>
                <a:gd name="T2" fmla="*/ 171 w 341"/>
                <a:gd name="T3" fmla="*/ 0 h 371"/>
                <a:gd name="T4" fmla="*/ 201 w 341"/>
                <a:gd name="T5" fmla="*/ 3 h 371"/>
                <a:gd name="T6" fmla="*/ 230 w 341"/>
                <a:gd name="T7" fmla="*/ 10 h 371"/>
                <a:gd name="T8" fmla="*/ 257 w 341"/>
                <a:gd name="T9" fmla="*/ 24 h 371"/>
                <a:gd name="T10" fmla="*/ 280 w 341"/>
                <a:gd name="T11" fmla="*/ 40 h 371"/>
                <a:gd name="T12" fmla="*/ 301 w 341"/>
                <a:gd name="T13" fmla="*/ 61 h 371"/>
                <a:gd name="T14" fmla="*/ 317 w 341"/>
                <a:gd name="T15" fmla="*/ 84 h 371"/>
                <a:gd name="T16" fmla="*/ 330 w 341"/>
                <a:gd name="T17" fmla="*/ 111 h 371"/>
                <a:gd name="T18" fmla="*/ 338 w 341"/>
                <a:gd name="T19" fmla="*/ 140 h 371"/>
                <a:gd name="T20" fmla="*/ 341 w 341"/>
                <a:gd name="T21" fmla="*/ 171 h 371"/>
                <a:gd name="T22" fmla="*/ 341 w 341"/>
                <a:gd name="T23" fmla="*/ 200 h 371"/>
                <a:gd name="T24" fmla="*/ 338 w 341"/>
                <a:gd name="T25" fmla="*/ 231 h 371"/>
                <a:gd name="T26" fmla="*/ 330 w 341"/>
                <a:gd name="T27" fmla="*/ 260 h 371"/>
                <a:gd name="T28" fmla="*/ 317 w 341"/>
                <a:gd name="T29" fmla="*/ 287 h 371"/>
                <a:gd name="T30" fmla="*/ 301 w 341"/>
                <a:gd name="T31" fmla="*/ 310 h 371"/>
                <a:gd name="T32" fmla="*/ 280 w 341"/>
                <a:gd name="T33" fmla="*/ 331 h 371"/>
                <a:gd name="T34" fmla="*/ 257 w 341"/>
                <a:gd name="T35" fmla="*/ 348 h 371"/>
                <a:gd name="T36" fmla="*/ 230 w 341"/>
                <a:gd name="T37" fmla="*/ 361 h 371"/>
                <a:gd name="T38" fmla="*/ 201 w 341"/>
                <a:gd name="T39" fmla="*/ 369 h 371"/>
                <a:gd name="T40" fmla="*/ 171 w 341"/>
                <a:gd name="T41" fmla="*/ 371 h 371"/>
                <a:gd name="T42" fmla="*/ 0 w 341"/>
                <a:gd name="T43" fmla="*/ 371 h 371"/>
                <a:gd name="T44" fmla="*/ 0 w 341"/>
                <a:gd name="T45"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1" h="371">
                  <a:moveTo>
                    <a:pt x="0" y="0"/>
                  </a:moveTo>
                  <a:lnTo>
                    <a:pt x="171" y="0"/>
                  </a:lnTo>
                  <a:lnTo>
                    <a:pt x="201" y="3"/>
                  </a:lnTo>
                  <a:lnTo>
                    <a:pt x="230" y="10"/>
                  </a:lnTo>
                  <a:lnTo>
                    <a:pt x="257" y="24"/>
                  </a:lnTo>
                  <a:lnTo>
                    <a:pt x="280" y="40"/>
                  </a:lnTo>
                  <a:lnTo>
                    <a:pt x="301" y="61"/>
                  </a:lnTo>
                  <a:lnTo>
                    <a:pt x="317" y="84"/>
                  </a:lnTo>
                  <a:lnTo>
                    <a:pt x="330" y="111"/>
                  </a:lnTo>
                  <a:lnTo>
                    <a:pt x="338" y="140"/>
                  </a:lnTo>
                  <a:lnTo>
                    <a:pt x="341" y="171"/>
                  </a:lnTo>
                  <a:lnTo>
                    <a:pt x="341" y="200"/>
                  </a:lnTo>
                  <a:lnTo>
                    <a:pt x="338" y="231"/>
                  </a:lnTo>
                  <a:lnTo>
                    <a:pt x="330" y="260"/>
                  </a:lnTo>
                  <a:lnTo>
                    <a:pt x="317" y="287"/>
                  </a:lnTo>
                  <a:lnTo>
                    <a:pt x="301" y="310"/>
                  </a:lnTo>
                  <a:lnTo>
                    <a:pt x="280" y="331"/>
                  </a:lnTo>
                  <a:lnTo>
                    <a:pt x="257" y="348"/>
                  </a:lnTo>
                  <a:lnTo>
                    <a:pt x="230" y="361"/>
                  </a:lnTo>
                  <a:lnTo>
                    <a:pt x="201" y="369"/>
                  </a:lnTo>
                  <a:lnTo>
                    <a:pt x="171" y="371"/>
                  </a:lnTo>
                  <a:lnTo>
                    <a:pt x="0" y="371"/>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40" name="Freeform 19"/>
            <p:cNvSpPr>
              <a:spLocks/>
            </p:cNvSpPr>
            <p:nvPr/>
          </p:nvSpPr>
          <p:spPr bwMode="auto">
            <a:xfrm>
              <a:off x="1120" y="339"/>
              <a:ext cx="72" cy="72"/>
            </a:xfrm>
            <a:custGeom>
              <a:avLst/>
              <a:gdLst>
                <a:gd name="T0" fmla="*/ 317 w 430"/>
                <a:gd name="T1" fmla="*/ 0 h 433"/>
                <a:gd name="T2" fmla="*/ 341 w 430"/>
                <a:gd name="T3" fmla="*/ 3 h 433"/>
                <a:gd name="T4" fmla="*/ 362 w 430"/>
                <a:gd name="T5" fmla="*/ 10 h 433"/>
                <a:gd name="T6" fmla="*/ 382 w 430"/>
                <a:gd name="T7" fmla="*/ 22 h 433"/>
                <a:gd name="T8" fmla="*/ 398 w 430"/>
                <a:gd name="T9" fmla="*/ 37 h 433"/>
                <a:gd name="T10" fmla="*/ 411 w 430"/>
                <a:gd name="T11" fmla="*/ 56 h 433"/>
                <a:gd name="T12" fmla="*/ 421 w 430"/>
                <a:gd name="T13" fmla="*/ 77 h 433"/>
                <a:gd name="T14" fmla="*/ 427 w 430"/>
                <a:gd name="T15" fmla="*/ 102 h 433"/>
                <a:gd name="T16" fmla="*/ 430 w 430"/>
                <a:gd name="T17" fmla="*/ 129 h 433"/>
                <a:gd name="T18" fmla="*/ 430 w 430"/>
                <a:gd name="T19" fmla="*/ 153 h 433"/>
                <a:gd name="T20" fmla="*/ 426 w 430"/>
                <a:gd name="T21" fmla="*/ 189 h 433"/>
                <a:gd name="T22" fmla="*/ 416 w 430"/>
                <a:gd name="T23" fmla="*/ 225 h 433"/>
                <a:gd name="T24" fmla="*/ 402 w 430"/>
                <a:gd name="T25" fmla="*/ 259 h 433"/>
                <a:gd name="T26" fmla="*/ 383 w 430"/>
                <a:gd name="T27" fmla="*/ 291 h 433"/>
                <a:gd name="T28" fmla="*/ 358 w 430"/>
                <a:gd name="T29" fmla="*/ 321 h 433"/>
                <a:gd name="T30" fmla="*/ 331 w 430"/>
                <a:gd name="T31" fmla="*/ 345 h 433"/>
                <a:gd name="T32" fmla="*/ 301 w 430"/>
                <a:gd name="T33" fmla="*/ 366 h 433"/>
                <a:gd name="T34" fmla="*/ 269 w 430"/>
                <a:gd name="T35" fmla="*/ 382 h 433"/>
                <a:gd name="T36" fmla="*/ 0 w 430"/>
                <a:gd name="T37" fmla="*/ 433 h 433"/>
                <a:gd name="T38" fmla="*/ 0 w 430"/>
                <a:gd name="T39" fmla="*/ 37 h 433"/>
                <a:gd name="T40" fmla="*/ 266 w 430"/>
                <a:gd name="T41" fmla="*/ 6 h 433"/>
                <a:gd name="T42" fmla="*/ 293 w 430"/>
                <a:gd name="T43" fmla="*/ 1 h 433"/>
                <a:gd name="T44" fmla="*/ 317 w 430"/>
                <a:gd name="T45"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0" h="433">
                  <a:moveTo>
                    <a:pt x="317" y="0"/>
                  </a:moveTo>
                  <a:lnTo>
                    <a:pt x="341" y="3"/>
                  </a:lnTo>
                  <a:lnTo>
                    <a:pt x="362" y="10"/>
                  </a:lnTo>
                  <a:lnTo>
                    <a:pt x="382" y="22"/>
                  </a:lnTo>
                  <a:lnTo>
                    <a:pt x="398" y="37"/>
                  </a:lnTo>
                  <a:lnTo>
                    <a:pt x="411" y="56"/>
                  </a:lnTo>
                  <a:lnTo>
                    <a:pt x="421" y="77"/>
                  </a:lnTo>
                  <a:lnTo>
                    <a:pt x="427" y="102"/>
                  </a:lnTo>
                  <a:lnTo>
                    <a:pt x="430" y="129"/>
                  </a:lnTo>
                  <a:lnTo>
                    <a:pt x="430" y="153"/>
                  </a:lnTo>
                  <a:lnTo>
                    <a:pt x="426" y="189"/>
                  </a:lnTo>
                  <a:lnTo>
                    <a:pt x="416" y="225"/>
                  </a:lnTo>
                  <a:lnTo>
                    <a:pt x="402" y="259"/>
                  </a:lnTo>
                  <a:lnTo>
                    <a:pt x="383" y="291"/>
                  </a:lnTo>
                  <a:lnTo>
                    <a:pt x="358" y="321"/>
                  </a:lnTo>
                  <a:lnTo>
                    <a:pt x="331" y="345"/>
                  </a:lnTo>
                  <a:lnTo>
                    <a:pt x="301" y="366"/>
                  </a:lnTo>
                  <a:lnTo>
                    <a:pt x="269" y="382"/>
                  </a:lnTo>
                  <a:lnTo>
                    <a:pt x="0" y="433"/>
                  </a:lnTo>
                  <a:lnTo>
                    <a:pt x="0" y="37"/>
                  </a:lnTo>
                  <a:lnTo>
                    <a:pt x="266" y="6"/>
                  </a:lnTo>
                  <a:lnTo>
                    <a:pt x="293" y="1"/>
                  </a:lnTo>
                  <a:lnTo>
                    <a:pt x="317" y="0"/>
                  </a:lnTo>
                  <a:close/>
                </a:path>
              </a:pathLst>
            </a:custGeom>
            <a:grpFill/>
            <a:ln w="0">
              <a:noFill/>
              <a:prstDash val="solid"/>
              <a:round/>
              <a:headEnd/>
              <a:tailEnd/>
            </a:ln>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41" name="Freeform 20"/>
            <p:cNvSpPr>
              <a:spLocks/>
            </p:cNvSpPr>
            <p:nvPr/>
          </p:nvSpPr>
          <p:spPr bwMode="auto">
            <a:xfrm>
              <a:off x="865" y="291"/>
              <a:ext cx="245" cy="420"/>
            </a:xfrm>
            <a:custGeom>
              <a:avLst/>
              <a:gdLst>
                <a:gd name="T0" fmla="*/ 1304 w 1472"/>
                <a:gd name="T1" fmla="*/ 0 h 2521"/>
                <a:gd name="T2" fmla="*/ 1363 w 1472"/>
                <a:gd name="T3" fmla="*/ 12 h 2521"/>
                <a:gd name="T4" fmla="*/ 1412 w 1472"/>
                <a:gd name="T5" fmla="*/ 40 h 2521"/>
                <a:gd name="T6" fmla="*/ 1449 w 1472"/>
                <a:gd name="T7" fmla="*/ 85 h 2521"/>
                <a:gd name="T8" fmla="*/ 1469 w 1472"/>
                <a:gd name="T9" fmla="*/ 140 h 2521"/>
                <a:gd name="T10" fmla="*/ 1472 w 1472"/>
                <a:gd name="T11" fmla="*/ 2351 h 2521"/>
                <a:gd name="T12" fmla="*/ 1461 w 1472"/>
                <a:gd name="T13" fmla="*/ 2411 h 2521"/>
                <a:gd name="T14" fmla="*/ 1432 w 1472"/>
                <a:gd name="T15" fmla="*/ 2461 h 2521"/>
                <a:gd name="T16" fmla="*/ 1388 w 1472"/>
                <a:gd name="T17" fmla="*/ 2498 h 2521"/>
                <a:gd name="T18" fmla="*/ 1334 w 1472"/>
                <a:gd name="T19" fmla="*/ 2519 h 2521"/>
                <a:gd name="T20" fmla="*/ 947 w 1472"/>
                <a:gd name="T21" fmla="*/ 2521 h 2521"/>
                <a:gd name="T22" fmla="*/ 955 w 1472"/>
                <a:gd name="T23" fmla="*/ 2488 h 2521"/>
                <a:gd name="T24" fmla="*/ 961 w 1472"/>
                <a:gd name="T25" fmla="*/ 2467 h 2521"/>
                <a:gd name="T26" fmla="*/ 977 w 1472"/>
                <a:gd name="T27" fmla="*/ 2383 h 2521"/>
                <a:gd name="T28" fmla="*/ 823 w 1472"/>
                <a:gd name="T29" fmla="*/ 2367 h 2521"/>
                <a:gd name="T30" fmla="*/ 838 w 1472"/>
                <a:gd name="T31" fmla="*/ 2330 h 2521"/>
                <a:gd name="T32" fmla="*/ 837 w 1472"/>
                <a:gd name="T33" fmla="*/ 2286 h 2521"/>
                <a:gd name="T34" fmla="*/ 816 w 1472"/>
                <a:gd name="T35" fmla="*/ 2244 h 2521"/>
                <a:gd name="T36" fmla="*/ 780 w 1472"/>
                <a:gd name="T37" fmla="*/ 2215 h 2521"/>
                <a:gd name="T38" fmla="*/ 733 w 1472"/>
                <a:gd name="T39" fmla="*/ 2203 h 2521"/>
                <a:gd name="T40" fmla="*/ 686 w 1472"/>
                <a:gd name="T41" fmla="*/ 2215 h 2521"/>
                <a:gd name="T42" fmla="*/ 650 w 1472"/>
                <a:gd name="T43" fmla="*/ 2244 h 2521"/>
                <a:gd name="T44" fmla="*/ 630 w 1472"/>
                <a:gd name="T45" fmla="*/ 2286 h 2521"/>
                <a:gd name="T46" fmla="*/ 629 w 1472"/>
                <a:gd name="T47" fmla="*/ 2330 h 2521"/>
                <a:gd name="T48" fmla="*/ 643 w 1472"/>
                <a:gd name="T49" fmla="*/ 2367 h 2521"/>
                <a:gd name="T50" fmla="*/ 360 w 1472"/>
                <a:gd name="T51" fmla="*/ 2383 h 2521"/>
                <a:gd name="T52" fmla="*/ 363 w 1472"/>
                <a:gd name="T53" fmla="*/ 2374 h 2521"/>
                <a:gd name="T54" fmla="*/ 369 w 1472"/>
                <a:gd name="T55" fmla="*/ 2356 h 2521"/>
                <a:gd name="T56" fmla="*/ 372 w 1472"/>
                <a:gd name="T57" fmla="*/ 2054 h 2521"/>
                <a:gd name="T58" fmla="*/ 1212 w 1472"/>
                <a:gd name="T59" fmla="*/ 2051 h 2521"/>
                <a:gd name="T60" fmla="*/ 1236 w 1472"/>
                <a:gd name="T61" fmla="*/ 2034 h 2521"/>
                <a:gd name="T62" fmla="*/ 1244 w 1472"/>
                <a:gd name="T63" fmla="*/ 2006 h 2521"/>
                <a:gd name="T64" fmla="*/ 1242 w 1472"/>
                <a:gd name="T65" fmla="*/ 313 h 2521"/>
                <a:gd name="T66" fmla="*/ 1226 w 1472"/>
                <a:gd name="T67" fmla="*/ 290 h 2521"/>
                <a:gd name="T68" fmla="*/ 1198 w 1472"/>
                <a:gd name="T69" fmla="*/ 281 h 2521"/>
                <a:gd name="T70" fmla="*/ 259 w 1472"/>
                <a:gd name="T71" fmla="*/ 284 h 2521"/>
                <a:gd name="T72" fmla="*/ 237 w 1472"/>
                <a:gd name="T73" fmla="*/ 300 h 2521"/>
                <a:gd name="T74" fmla="*/ 228 w 1472"/>
                <a:gd name="T75" fmla="*/ 328 h 2521"/>
                <a:gd name="T76" fmla="*/ 0 w 1472"/>
                <a:gd name="T77" fmla="*/ 1459 h 2521"/>
                <a:gd name="T78" fmla="*/ 3 w 1472"/>
                <a:gd name="T79" fmla="*/ 140 h 2521"/>
                <a:gd name="T80" fmla="*/ 23 w 1472"/>
                <a:gd name="T81" fmla="*/ 85 h 2521"/>
                <a:gd name="T82" fmla="*/ 60 w 1472"/>
                <a:gd name="T83" fmla="*/ 40 h 2521"/>
                <a:gd name="T84" fmla="*/ 110 w 1472"/>
                <a:gd name="T85" fmla="*/ 12 h 2521"/>
                <a:gd name="T86" fmla="*/ 169 w 1472"/>
                <a:gd name="T87" fmla="*/ 0 h 2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2" h="2521">
                  <a:moveTo>
                    <a:pt x="169" y="0"/>
                  </a:moveTo>
                  <a:lnTo>
                    <a:pt x="1304" y="0"/>
                  </a:lnTo>
                  <a:lnTo>
                    <a:pt x="1334" y="3"/>
                  </a:lnTo>
                  <a:lnTo>
                    <a:pt x="1363" y="12"/>
                  </a:lnTo>
                  <a:lnTo>
                    <a:pt x="1388" y="24"/>
                  </a:lnTo>
                  <a:lnTo>
                    <a:pt x="1412" y="40"/>
                  </a:lnTo>
                  <a:lnTo>
                    <a:pt x="1432" y="61"/>
                  </a:lnTo>
                  <a:lnTo>
                    <a:pt x="1449" y="85"/>
                  </a:lnTo>
                  <a:lnTo>
                    <a:pt x="1461" y="112"/>
                  </a:lnTo>
                  <a:lnTo>
                    <a:pt x="1469" y="140"/>
                  </a:lnTo>
                  <a:lnTo>
                    <a:pt x="1472" y="170"/>
                  </a:lnTo>
                  <a:lnTo>
                    <a:pt x="1472" y="2351"/>
                  </a:lnTo>
                  <a:lnTo>
                    <a:pt x="1469" y="2382"/>
                  </a:lnTo>
                  <a:lnTo>
                    <a:pt x="1461" y="2411"/>
                  </a:lnTo>
                  <a:lnTo>
                    <a:pt x="1449" y="2437"/>
                  </a:lnTo>
                  <a:lnTo>
                    <a:pt x="1432" y="2461"/>
                  </a:lnTo>
                  <a:lnTo>
                    <a:pt x="1412" y="2482"/>
                  </a:lnTo>
                  <a:lnTo>
                    <a:pt x="1388" y="2498"/>
                  </a:lnTo>
                  <a:lnTo>
                    <a:pt x="1363" y="2511"/>
                  </a:lnTo>
                  <a:lnTo>
                    <a:pt x="1334" y="2519"/>
                  </a:lnTo>
                  <a:lnTo>
                    <a:pt x="1304" y="2521"/>
                  </a:lnTo>
                  <a:lnTo>
                    <a:pt x="947" y="2521"/>
                  </a:lnTo>
                  <a:lnTo>
                    <a:pt x="952" y="2503"/>
                  </a:lnTo>
                  <a:lnTo>
                    <a:pt x="955" y="2488"/>
                  </a:lnTo>
                  <a:lnTo>
                    <a:pt x="959" y="2476"/>
                  </a:lnTo>
                  <a:lnTo>
                    <a:pt x="961" y="2467"/>
                  </a:lnTo>
                  <a:lnTo>
                    <a:pt x="961" y="2463"/>
                  </a:lnTo>
                  <a:lnTo>
                    <a:pt x="977" y="2383"/>
                  </a:lnTo>
                  <a:lnTo>
                    <a:pt x="811" y="2383"/>
                  </a:lnTo>
                  <a:lnTo>
                    <a:pt x="823" y="2367"/>
                  </a:lnTo>
                  <a:lnTo>
                    <a:pt x="832" y="2350"/>
                  </a:lnTo>
                  <a:lnTo>
                    <a:pt x="838" y="2330"/>
                  </a:lnTo>
                  <a:lnTo>
                    <a:pt x="840" y="2311"/>
                  </a:lnTo>
                  <a:lnTo>
                    <a:pt x="837" y="2286"/>
                  </a:lnTo>
                  <a:lnTo>
                    <a:pt x="829" y="2263"/>
                  </a:lnTo>
                  <a:lnTo>
                    <a:pt x="816" y="2244"/>
                  </a:lnTo>
                  <a:lnTo>
                    <a:pt x="800" y="2227"/>
                  </a:lnTo>
                  <a:lnTo>
                    <a:pt x="780" y="2215"/>
                  </a:lnTo>
                  <a:lnTo>
                    <a:pt x="758" y="2206"/>
                  </a:lnTo>
                  <a:lnTo>
                    <a:pt x="733" y="2203"/>
                  </a:lnTo>
                  <a:lnTo>
                    <a:pt x="709" y="2206"/>
                  </a:lnTo>
                  <a:lnTo>
                    <a:pt x="686" y="2215"/>
                  </a:lnTo>
                  <a:lnTo>
                    <a:pt x="667" y="2227"/>
                  </a:lnTo>
                  <a:lnTo>
                    <a:pt x="650" y="2244"/>
                  </a:lnTo>
                  <a:lnTo>
                    <a:pt x="638" y="2263"/>
                  </a:lnTo>
                  <a:lnTo>
                    <a:pt x="630" y="2286"/>
                  </a:lnTo>
                  <a:lnTo>
                    <a:pt x="627" y="2311"/>
                  </a:lnTo>
                  <a:lnTo>
                    <a:pt x="629" y="2330"/>
                  </a:lnTo>
                  <a:lnTo>
                    <a:pt x="635" y="2350"/>
                  </a:lnTo>
                  <a:lnTo>
                    <a:pt x="643" y="2367"/>
                  </a:lnTo>
                  <a:lnTo>
                    <a:pt x="656" y="2383"/>
                  </a:lnTo>
                  <a:lnTo>
                    <a:pt x="360" y="2383"/>
                  </a:lnTo>
                  <a:lnTo>
                    <a:pt x="361" y="2381"/>
                  </a:lnTo>
                  <a:lnTo>
                    <a:pt x="363" y="2374"/>
                  </a:lnTo>
                  <a:lnTo>
                    <a:pt x="365" y="2366"/>
                  </a:lnTo>
                  <a:lnTo>
                    <a:pt x="369" y="2356"/>
                  </a:lnTo>
                  <a:lnTo>
                    <a:pt x="372" y="2345"/>
                  </a:lnTo>
                  <a:lnTo>
                    <a:pt x="372" y="2054"/>
                  </a:lnTo>
                  <a:lnTo>
                    <a:pt x="1198" y="2054"/>
                  </a:lnTo>
                  <a:lnTo>
                    <a:pt x="1212" y="2051"/>
                  </a:lnTo>
                  <a:lnTo>
                    <a:pt x="1226" y="2044"/>
                  </a:lnTo>
                  <a:lnTo>
                    <a:pt x="1236" y="2034"/>
                  </a:lnTo>
                  <a:lnTo>
                    <a:pt x="1242" y="2022"/>
                  </a:lnTo>
                  <a:lnTo>
                    <a:pt x="1244" y="2006"/>
                  </a:lnTo>
                  <a:lnTo>
                    <a:pt x="1244" y="328"/>
                  </a:lnTo>
                  <a:lnTo>
                    <a:pt x="1242" y="313"/>
                  </a:lnTo>
                  <a:lnTo>
                    <a:pt x="1236" y="300"/>
                  </a:lnTo>
                  <a:lnTo>
                    <a:pt x="1226" y="290"/>
                  </a:lnTo>
                  <a:lnTo>
                    <a:pt x="1212" y="284"/>
                  </a:lnTo>
                  <a:lnTo>
                    <a:pt x="1198" y="281"/>
                  </a:lnTo>
                  <a:lnTo>
                    <a:pt x="275" y="281"/>
                  </a:lnTo>
                  <a:lnTo>
                    <a:pt x="259" y="284"/>
                  </a:lnTo>
                  <a:lnTo>
                    <a:pt x="247" y="290"/>
                  </a:lnTo>
                  <a:lnTo>
                    <a:pt x="237" y="300"/>
                  </a:lnTo>
                  <a:lnTo>
                    <a:pt x="231" y="313"/>
                  </a:lnTo>
                  <a:lnTo>
                    <a:pt x="228" y="328"/>
                  </a:lnTo>
                  <a:lnTo>
                    <a:pt x="228" y="1459"/>
                  </a:lnTo>
                  <a:lnTo>
                    <a:pt x="0" y="1459"/>
                  </a:lnTo>
                  <a:lnTo>
                    <a:pt x="0" y="170"/>
                  </a:lnTo>
                  <a:lnTo>
                    <a:pt x="3" y="140"/>
                  </a:lnTo>
                  <a:lnTo>
                    <a:pt x="11" y="112"/>
                  </a:lnTo>
                  <a:lnTo>
                    <a:pt x="23" y="85"/>
                  </a:lnTo>
                  <a:lnTo>
                    <a:pt x="40" y="61"/>
                  </a:lnTo>
                  <a:lnTo>
                    <a:pt x="60" y="40"/>
                  </a:lnTo>
                  <a:lnTo>
                    <a:pt x="83" y="24"/>
                  </a:lnTo>
                  <a:lnTo>
                    <a:pt x="110" y="12"/>
                  </a:lnTo>
                  <a:lnTo>
                    <a:pt x="139" y="3"/>
                  </a:lnTo>
                  <a:lnTo>
                    <a:pt x="169" y="0"/>
                  </a:lnTo>
                  <a:close/>
                </a:path>
              </a:pathLst>
            </a:custGeom>
            <a:grpFill/>
            <a:ln w="0">
              <a:noFill/>
              <a:prstDash val="solid"/>
              <a:round/>
              <a:headEnd/>
              <a:tailEnd/>
            </a:ln>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42" name="Freeform 21"/>
            <p:cNvSpPr>
              <a:spLocks/>
            </p:cNvSpPr>
            <p:nvPr/>
          </p:nvSpPr>
          <p:spPr bwMode="auto">
            <a:xfrm>
              <a:off x="638" y="439"/>
              <a:ext cx="403" cy="390"/>
            </a:xfrm>
            <a:custGeom>
              <a:avLst/>
              <a:gdLst>
                <a:gd name="T0" fmla="*/ 1252 w 2416"/>
                <a:gd name="T1" fmla="*/ 666 h 2337"/>
                <a:gd name="T2" fmla="*/ 2225 w 2416"/>
                <a:gd name="T3" fmla="*/ 669 h 2337"/>
                <a:gd name="T4" fmla="*/ 2293 w 2416"/>
                <a:gd name="T5" fmla="*/ 689 h 2337"/>
                <a:gd name="T6" fmla="*/ 2349 w 2416"/>
                <a:gd name="T7" fmla="*/ 727 h 2337"/>
                <a:gd name="T8" fmla="*/ 2390 w 2416"/>
                <a:gd name="T9" fmla="*/ 780 h 2337"/>
                <a:gd name="T10" fmla="*/ 2413 w 2416"/>
                <a:gd name="T11" fmla="*/ 843 h 2337"/>
                <a:gd name="T12" fmla="*/ 2413 w 2416"/>
                <a:gd name="T13" fmla="*/ 912 h 2337"/>
                <a:gd name="T14" fmla="*/ 2390 w 2416"/>
                <a:gd name="T15" fmla="*/ 976 h 2337"/>
                <a:gd name="T16" fmla="*/ 2349 w 2416"/>
                <a:gd name="T17" fmla="*/ 1029 h 2337"/>
                <a:gd name="T18" fmla="*/ 2293 w 2416"/>
                <a:gd name="T19" fmla="*/ 1067 h 2337"/>
                <a:gd name="T20" fmla="*/ 2225 w 2416"/>
                <a:gd name="T21" fmla="*/ 1087 h 2337"/>
                <a:gd name="T22" fmla="*/ 1616 w 2416"/>
                <a:gd name="T23" fmla="*/ 1090 h 2337"/>
                <a:gd name="T24" fmla="*/ 1604 w 2416"/>
                <a:gd name="T25" fmla="*/ 1504 h 2337"/>
                <a:gd name="T26" fmla="*/ 1572 w 2416"/>
                <a:gd name="T27" fmla="*/ 1577 h 2337"/>
                <a:gd name="T28" fmla="*/ 1532 w 2416"/>
                <a:gd name="T29" fmla="*/ 1647 h 2337"/>
                <a:gd name="T30" fmla="*/ 1489 w 2416"/>
                <a:gd name="T31" fmla="*/ 1714 h 2337"/>
                <a:gd name="T32" fmla="*/ 1443 w 2416"/>
                <a:gd name="T33" fmla="*/ 1775 h 2337"/>
                <a:gd name="T34" fmla="*/ 1400 w 2416"/>
                <a:gd name="T35" fmla="*/ 1829 h 2337"/>
                <a:gd name="T36" fmla="*/ 1360 w 2416"/>
                <a:gd name="T37" fmla="*/ 1873 h 2337"/>
                <a:gd name="T38" fmla="*/ 1329 w 2416"/>
                <a:gd name="T39" fmla="*/ 1907 h 2337"/>
                <a:gd name="T40" fmla="*/ 1307 w 2416"/>
                <a:gd name="T41" fmla="*/ 1929 h 2337"/>
                <a:gd name="T42" fmla="*/ 1298 w 2416"/>
                <a:gd name="T43" fmla="*/ 1937 h 2337"/>
                <a:gd name="T44" fmla="*/ 1280 w 2416"/>
                <a:gd name="T45" fmla="*/ 1968 h 2337"/>
                <a:gd name="T46" fmla="*/ 1279 w 2416"/>
                <a:gd name="T47" fmla="*/ 2002 h 2337"/>
                <a:gd name="T48" fmla="*/ 1295 w 2416"/>
                <a:gd name="T49" fmla="*/ 2034 h 2337"/>
                <a:gd name="T50" fmla="*/ 1327 w 2416"/>
                <a:gd name="T51" fmla="*/ 2053 h 2337"/>
                <a:gd name="T52" fmla="*/ 1360 w 2416"/>
                <a:gd name="T53" fmla="*/ 2054 h 2337"/>
                <a:gd name="T54" fmla="*/ 1390 w 2416"/>
                <a:gd name="T55" fmla="*/ 2037 h 2337"/>
                <a:gd name="T56" fmla="*/ 1401 w 2416"/>
                <a:gd name="T57" fmla="*/ 2026 h 2337"/>
                <a:gd name="T58" fmla="*/ 1427 w 2416"/>
                <a:gd name="T59" fmla="*/ 2001 h 2337"/>
                <a:gd name="T60" fmla="*/ 1463 w 2416"/>
                <a:gd name="T61" fmla="*/ 1963 h 2337"/>
                <a:gd name="T62" fmla="*/ 1506 w 2416"/>
                <a:gd name="T63" fmla="*/ 1913 h 2337"/>
                <a:gd name="T64" fmla="*/ 1554 w 2416"/>
                <a:gd name="T65" fmla="*/ 1855 h 2337"/>
                <a:gd name="T66" fmla="*/ 1603 w 2416"/>
                <a:gd name="T67" fmla="*/ 1787 h 2337"/>
                <a:gd name="T68" fmla="*/ 1651 w 2416"/>
                <a:gd name="T69" fmla="*/ 1712 h 2337"/>
                <a:gd name="T70" fmla="*/ 1695 w 2416"/>
                <a:gd name="T71" fmla="*/ 1633 h 2337"/>
                <a:gd name="T72" fmla="*/ 2205 w 2416"/>
                <a:gd name="T73" fmla="*/ 1592 h 2337"/>
                <a:gd name="T74" fmla="*/ 2203 w 2416"/>
                <a:gd name="T75" fmla="*/ 1604 h 2337"/>
                <a:gd name="T76" fmla="*/ 2195 w 2416"/>
                <a:gd name="T77" fmla="*/ 1637 h 2337"/>
                <a:gd name="T78" fmla="*/ 2181 w 2416"/>
                <a:gd name="T79" fmla="*/ 1686 h 2337"/>
                <a:gd name="T80" fmla="*/ 2161 w 2416"/>
                <a:gd name="T81" fmla="*/ 1746 h 2337"/>
                <a:gd name="T82" fmla="*/ 2134 w 2416"/>
                <a:gd name="T83" fmla="*/ 1814 h 2337"/>
                <a:gd name="T84" fmla="*/ 2102 w 2416"/>
                <a:gd name="T85" fmla="*/ 1886 h 2337"/>
                <a:gd name="T86" fmla="*/ 2061 w 2416"/>
                <a:gd name="T87" fmla="*/ 1955 h 2337"/>
                <a:gd name="T88" fmla="*/ 2011 w 2416"/>
                <a:gd name="T89" fmla="*/ 2017 h 2337"/>
                <a:gd name="T90" fmla="*/ 1954 w 2416"/>
                <a:gd name="T91" fmla="*/ 2068 h 2337"/>
                <a:gd name="T92" fmla="*/ 1829 w 2416"/>
                <a:gd name="T93" fmla="*/ 2148 h 2337"/>
                <a:gd name="T94" fmla="*/ 1705 w 2416"/>
                <a:gd name="T95" fmla="*/ 2212 h 2337"/>
                <a:gd name="T96" fmla="*/ 1596 w 2416"/>
                <a:gd name="T97" fmla="*/ 2265 h 2337"/>
                <a:gd name="T98" fmla="*/ 1539 w 2416"/>
                <a:gd name="T99" fmla="*/ 2291 h 2337"/>
                <a:gd name="T100" fmla="*/ 1474 w 2416"/>
                <a:gd name="T101" fmla="*/ 2314 h 2337"/>
                <a:gd name="T102" fmla="*/ 1408 w 2416"/>
                <a:gd name="T103" fmla="*/ 2331 h 2337"/>
                <a:gd name="T104" fmla="*/ 1346 w 2416"/>
                <a:gd name="T105" fmla="*/ 2337 h 2337"/>
                <a:gd name="T106" fmla="*/ 73 w 2416"/>
                <a:gd name="T107" fmla="*/ 2335 h 2337"/>
                <a:gd name="T108" fmla="*/ 35 w 2416"/>
                <a:gd name="T109" fmla="*/ 2320 h 2337"/>
                <a:gd name="T110" fmla="*/ 9 w 2416"/>
                <a:gd name="T111" fmla="*/ 2292 h 2337"/>
                <a:gd name="T112" fmla="*/ 0 w 2416"/>
                <a:gd name="T113" fmla="*/ 2255 h 2337"/>
                <a:gd name="T114" fmla="*/ 8 w 2416"/>
                <a:gd name="T115" fmla="*/ 2211 h 2337"/>
                <a:gd name="T116" fmla="*/ 623 w 2416"/>
                <a:gd name="T117" fmla="*/ 542 h 2337"/>
                <a:gd name="T118" fmla="*/ 674 w 2416"/>
                <a:gd name="T119" fmla="*/ 458 h 2337"/>
                <a:gd name="T120" fmla="*/ 738 w 2416"/>
                <a:gd name="T121" fmla="*/ 377 h 2337"/>
                <a:gd name="T122" fmla="*/ 810 w 2416"/>
                <a:gd name="T123" fmla="*/ 306 h 2337"/>
                <a:gd name="T124" fmla="*/ 882 w 2416"/>
                <a:gd name="T125" fmla="*/ 251 h 2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16" h="2337">
                  <a:moveTo>
                    <a:pt x="1252" y="0"/>
                  </a:moveTo>
                  <a:lnTo>
                    <a:pt x="1252" y="666"/>
                  </a:lnTo>
                  <a:lnTo>
                    <a:pt x="2189" y="666"/>
                  </a:lnTo>
                  <a:lnTo>
                    <a:pt x="2225" y="669"/>
                  </a:lnTo>
                  <a:lnTo>
                    <a:pt x="2260" y="676"/>
                  </a:lnTo>
                  <a:lnTo>
                    <a:pt x="2293" y="689"/>
                  </a:lnTo>
                  <a:lnTo>
                    <a:pt x="2323" y="707"/>
                  </a:lnTo>
                  <a:lnTo>
                    <a:pt x="2349" y="727"/>
                  </a:lnTo>
                  <a:lnTo>
                    <a:pt x="2372" y="752"/>
                  </a:lnTo>
                  <a:lnTo>
                    <a:pt x="2390" y="780"/>
                  </a:lnTo>
                  <a:lnTo>
                    <a:pt x="2403" y="811"/>
                  </a:lnTo>
                  <a:lnTo>
                    <a:pt x="2413" y="843"/>
                  </a:lnTo>
                  <a:lnTo>
                    <a:pt x="2416" y="878"/>
                  </a:lnTo>
                  <a:lnTo>
                    <a:pt x="2413" y="912"/>
                  </a:lnTo>
                  <a:lnTo>
                    <a:pt x="2403" y="945"/>
                  </a:lnTo>
                  <a:lnTo>
                    <a:pt x="2390" y="976"/>
                  </a:lnTo>
                  <a:lnTo>
                    <a:pt x="2372" y="1004"/>
                  </a:lnTo>
                  <a:lnTo>
                    <a:pt x="2349" y="1029"/>
                  </a:lnTo>
                  <a:lnTo>
                    <a:pt x="2323" y="1049"/>
                  </a:lnTo>
                  <a:lnTo>
                    <a:pt x="2293" y="1067"/>
                  </a:lnTo>
                  <a:lnTo>
                    <a:pt x="2260" y="1080"/>
                  </a:lnTo>
                  <a:lnTo>
                    <a:pt x="2225" y="1087"/>
                  </a:lnTo>
                  <a:lnTo>
                    <a:pt x="2189" y="1090"/>
                  </a:lnTo>
                  <a:lnTo>
                    <a:pt x="1616" y="1090"/>
                  </a:lnTo>
                  <a:lnTo>
                    <a:pt x="1616" y="1467"/>
                  </a:lnTo>
                  <a:lnTo>
                    <a:pt x="1604" y="1504"/>
                  </a:lnTo>
                  <a:lnTo>
                    <a:pt x="1589" y="1541"/>
                  </a:lnTo>
                  <a:lnTo>
                    <a:pt x="1572" y="1577"/>
                  </a:lnTo>
                  <a:lnTo>
                    <a:pt x="1553" y="1613"/>
                  </a:lnTo>
                  <a:lnTo>
                    <a:pt x="1532" y="1647"/>
                  </a:lnTo>
                  <a:lnTo>
                    <a:pt x="1511" y="1681"/>
                  </a:lnTo>
                  <a:lnTo>
                    <a:pt x="1489" y="1714"/>
                  </a:lnTo>
                  <a:lnTo>
                    <a:pt x="1466" y="1745"/>
                  </a:lnTo>
                  <a:lnTo>
                    <a:pt x="1443" y="1775"/>
                  </a:lnTo>
                  <a:lnTo>
                    <a:pt x="1422" y="1803"/>
                  </a:lnTo>
                  <a:lnTo>
                    <a:pt x="1400" y="1829"/>
                  </a:lnTo>
                  <a:lnTo>
                    <a:pt x="1380" y="1853"/>
                  </a:lnTo>
                  <a:lnTo>
                    <a:pt x="1360" y="1873"/>
                  </a:lnTo>
                  <a:lnTo>
                    <a:pt x="1343" y="1892"/>
                  </a:lnTo>
                  <a:lnTo>
                    <a:pt x="1329" y="1907"/>
                  </a:lnTo>
                  <a:lnTo>
                    <a:pt x="1316" y="1920"/>
                  </a:lnTo>
                  <a:lnTo>
                    <a:pt x="1307" y="1929"/>
                  </a:lnTo>
                  <a:lnTo>
                    <a:pt x="1301" y="1935"/>
                  </a:lnTo>
                  <a:lnTo>
                    <a:pt x="1298" y="1937"/>
                  </a:lnTo>
                  <a:lnTo>
                    <a:pt x="1287" y="1952"/>
                  </a:lnTo>
                  <a:lnTo>
                    <a:pt x="1280" y="1968"/>
                  </a:lnTo>
                  <a:lnTo>
                    <a:pt x="1276" y="1985"/>
                  </a:lnTo>
                  <a:lnTo>
                    <a:pt x="1279" y="2002"/>
                  </a:lnTo>
                  <a:lnTo>
                    <a:pt x="1285" y="2019"/>
                  </a:lnTo>
                  <a:lnTo>
                    <a:pt x="1295" y="2034"/>
                  </a:lnTo>
                  <a:lnTo>
                    <a:pt x="1309" y="2046"/>
                  </a:lnTo>
                  <a:lnTo>
                    <a:pt x="1327" y="2053"/>
                  </a:lnTo>
                  <a:lnTo>
                    <a:pt x="1344" y="2056"/>
                  </a:lnTo>
                  <a:lnTo>
                    <a:pt x="1360" y="2054"/>
                  </a:lnTo>
                  <a:lnTo>
                    <a:pt x="1376" y="2048"/>
                  </a:lnTo>
                  <a:lnTo>
                    <a:pt x="1390" y="2037"/>
                  </a:lnTo>
                  <a:lnTo>
                    <a:pt x="1394" y="2034"/>
                  </a:lnTo>
                  <a:lnTo>
                    <a:pt x="1401" y="2026"/>
                  </a:lnTo>
                  <a:lnTo>
                    <a:pt x="1413" y="2016"/>
                  </a:lnTo>
                  <a:lnTo>
                    <a:pt x="1427" y="2001"/>
                  </a:lnTo>
                  <a:lnTo>
                    <a:pt x="1443" y="1984"/>
                  </a:lnTo>
                  <a:lnTo>
                    <a:pt x="1463" y="1963"/>
                  </a:lnTo>
                  <a:lnTo>
                    <a:pt x="1483" y="1939"/>
                  </a:lnTo>
                  <a:lnTo>
                    <a:pt x="1506" y="1913"/>
                  </a:lnTo>
                  <a:lnTo>
                    <a:pt x="1529" y="1885"/>
                  </a:lnTo>
                  <a:lnTo>
                    <a:pt x="1554" y="1855"/>
                  </a:lnTo>
                  <a:lnTo>
                    <a:pt x="1578" y="1822"/>
                  </a:lnTo>
                  <a:lnTo>
                    <a:pt x="1603" y="1787"/>
                  </a:lnTo>
                  <a:lnTo>
                    <a:pt x="1628" y="1751"/>
                  </a:lnTo>
                  <a:lnTo>
                    <a:pt x="1651" y="1712"/>
                  </a:lnTo>
                  <a:lnTo>
                    <a:pt x="1674" y="1673"/>
                  </a:lnTo>
                  <a:lnTo>
                    <a:pt x="1695" y="1633"/>
                  </a:lnTo>
                  <a:lnTo>
                    <a:pt x="1714" y="1592"/>
                  </a:lnTo>
                  <a:lnTo>
                    <a:pt x="2205" y="1592"/>
                  </a:lnTo>
                  <a:lnTo>
                    <a:pt x="2204" y="1595"/>
                  </a:lnTo>
                  <a:lnTo>
                    <a:pt x="2203" y="1604"/>
                  </a:lnTo>
                  <a:lnTo>
                    <a:pt x="2199" y="1619"/>
                  </a:lnTo>
                  <a:lnTo>
                    <a:pt x="2195" y="1637"/>
                  </a:lnTo>
                  <a:lnTo>
                    <a:pt x="2189" y="1660"/>
                  </a:lnTo>
                  <a:lnTo>
                    <a:pt x="2181" y="1686"/>
                  </a:lnTo>
                  <a:lnTo>
                    <a:pt x="2172" y="1715"/>
                  </a:lnTo>
                  <a:lnTo>
                    <a:pt x="2161" y="1746"/>
                  </a:lnTo>
                  <a:lnTo>
                    <a:pt x="2149" y="1780"/>
                  </a:lnTo>
                  <a:lnTo>
                    <a:pt x="2134" y="1814"/>
                  </a:lnTo>
                  <a:lnTo>
                    <a:pt x="2119" y="1851"/>
                  </a:lnTo>
                  <a:lnTo>
                    <a:pt x="2102" y="1886"/>
                  </a:lnTo>
                  <a:lnTo>
                    <a:pt x="2082" y="1921"/>
                  </a:lnTo>
                  <a:lnTo>
                    <a:pt x="2061" y="1955"/>
                  </a:lnTo>
                  <a:lnTo>
                    <a:pt x="2037" y="1987"/>
                  </a:lnTo>
                  <a:lnTo>
                    <a:pt x="2011" y="2017"/>
                  </a:lnTo>
                  <a:lnTo>
                    <a:pt x="1984" y="2044"/>
                  </a:lnTo>
                  <a:lnTo>
                    <a:pt x="1954" y="2068"/>
                  </a:lnTo>
                  <a:lnTo>
                    <a:pt x="1893" y="2110"/>
                  </a:lnTo>
                  <a:lnTo>
                    <a:pt x="1829" y="2148"/>
                  </a:lnTo>
                  <a:lnTo>
                    <a:pt x="1766" y="2182"/>
                  </a:lnTo>
                  <a:lnTo>
                    <a:pt x="1705" y="2212"/>
                  </a:lnTo>
                  <a:lnTo>
                    <a:pt x="1648" y="2239"/>
                  </a:lnTo>
                  <a:lnTo>
                    <a:pt x="1596" y="2265"/>
                  </a:lnTo>
                  <a:lnTo>
                    <a:pt x="1568" y="2279"/>
                  </a:lnTo>
                  <a:lnTo>
                    <a:pt x="1539" y="2291"/>
                  </a:lnTo>
                  <a:lnTo>
                    <a:pt x="1507" y="2303"/>
                  </a:lnTo>
                  <a:lnTo>
                    <a:pt x="1474" y="2314"/>
                  </a:lnTo>
                  <a:lnTo>
                    <a:pt x="1440" y="2324"/>
                  </a:lnTo>
                  <a:lnTo>
                    <a:pt x="1408" y="2331"/>
                  </a:lnTo>
                  <a:lnTo>
                    <a:pt x="1376" y="2336"/>
                  </a:lnTo>
                  <a:lnTo>
                    <a:pt x="1346" y="2337"/>
                  </a:lnTo>
                  <a:lnTo>
                    <a:pt x="96" y="2337"/>
                  </a:lnTo>
                  <a:lnTo>
                    <a:pt x="73" y="2335"/>
                  </a:lnTo>
                  <a:lnTo>
                    <a:pt x="52" y="2330"/>
                  </a:lnTo>
                  <a:lnTo>
                    <a:pt x="35" y="2320"/>
                  </a:lnTo>
                  <a:lnTo>
                    <a:pt x="20" y="2307"/>
                  </a:lnTo>
                  <a:lnTo>
                    <a:pt x="9" y="2292"/>
                  </a:lnTo>
                  <a:lnTo>
                    <a:pt x="3" y="2274"/>
                  </a:lnTo>
                  <a:lnTo>
                    <a:pt x="0" y="2255"/>
                  </a:lnTo>
                  <a:lnTo>
                    <a:pt x="2" y="2233"/>
                  </a:lnTo>
                  <a:lnTo>
                    <a:pt x="8" y="2211"/>
                  </a:lnTo>
                  <a:lnTo>
                    <a:pt x="605" y="582"/>
                  </a:lnTo>
                  <a:lnTo>
                    <a:pt x="623" y="542"/>
                  </a:lnTo>
                  <a:lnTo>
                    <a:pt x="646" y="500"/>
                  </a:lnTo>
                  <a:lnTo>
                    <a:pt x="674" y="458"/>
                  </a:lnTo>
                  <a:lnTo>
                    <a:pt x="704" y="417"/>
                  </a:lnTo>
                  <a:lnTo>
                    <a:pt x="738" y="377"/>
                  </a:lnTo>
                  <a:lnTo>
                    <a:pt x="773" y="340"/>
                  </a:lnTo>
                  <a:lnTo>
                    <a:pt x="810" y="306"/>
                  </a:lnTo>
                  <a:lnTo>
                    <a:pt x="847" y="276"/>
                  </a:lnTo>
                  <a:lnTo>
                    <a:pt x="882" y="251"/>
                  </a:lnTo>
                  <a:lnTo>
                    <a:pt x="1252" y="0"/>
                  </a:lnTo>
                  <a:close/>
                </a:path>
              </a:pathLst>
            </a:custGeom>
            <a:grpFill/>
            <a:ln w="0">
              <a:noFill/>
              <a:prstDash val="solid"/>
              <a:round/>
              <a:headEnd/>
              <a:tailEnd/>
            </a:ln>
          </p:spPr>
          <p:txBody>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grpSp>
      <p:pic>
        <p:nvPicPr>
          <p:cNvPr id="8213" name="صورة 9"/>
          <p:cNvPicPr>
            <a:picLocks noChangeAspect="1" noChangeArrowheads="1"/>
          </p:cNvPicPr>
          <p:nvPr/>
        </p:nvPicPr>
        <p:blipFill>
          <a:blip r:embed="rId7" cstate="print"/>
          <a:srcRect/>
          <a:stretch>
            <a:fillRect/>
          </a:stretch>
        </p:blipFill>
        <p:spPr bwMode="auto">
          <a:xfrm>
            <a:off x="-4763" y="863600"/>
            <a:ext cx="9144000" cy="6229350"/>
          </a:xfrm>
          <a:prstGeom prst="rect">
            <a:avLst/>
          </a:prstGeom>
          <a:noFill/>
          <a:ln w="9525">
            <a:noFill/>
            <a:miter lim="800000"/>
            <a:headEnd/>
            <a:tailEnd/>
          </a:ln>
        </p:spPr>
      </p:pic>
      <p:sp>
        <p:nvSpPr>
          <p:cNvPr id="231" name="مستطيل 230"/>
          <p:cNvSpPr/>
          <p:nvPr/>
        </p:nvSpPr>
        <p:spPr>
          <a:xfrm>
            <a:off x="7824788" y="6381750"/>
            <a:ext cx="1248966" cy="34290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AE">
              <a:solidFill>
                <a:prstClr val="white"/>
              </a:solidFill>
            </a:endParaRPr>
          </a:p>
        </p:txBody>
      </p:sp>
    </p:spTree>
  </p:cSld>
  <p:clrMapOvr>
    <a:masterClrMapping/>
  </p:clrMapOvr>
  <p:transition spd="slow">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xmlns="" id="{E940E060-574A-41BF-8B31-B4A770CDEB05}"/>
              </a:ext>
            </a:extLst>
          </p:cNvPr>
          <p:cNvSpPr/>
          <p:nvPr/>
        </p:nvSpPr>
        <p:spPr>
          <a:xfrm>
            <a:off x="283369" y="4572001"/>
            <a:ext cx="3253979" cy="1800225"/>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ar-SA" sz="4000" dirty="0">
                <a:solidFill>
                  <a:prstClr val="black"/>
                </a:solidFill>
                <a:latin typeface="TheSans" panose="020B0503040302020203" pitchFamily="34" charset="-78"/>
                <a:cs typeface="TheSans" panose="020B0503040302020203" pitchFamily="34" charset="-78"/>
              </a:rPr>
              <a:t>المعلومات لا قيمة لها مالم تطبق</a:t>
            </a:r>
            <a:endParaRPr lang="en-US" sz="4000" dirty="0">
              <a:solidFill>
                <a:prstClr val="black"/>
              </a:solidFill>
              <a:latin typeface="TheSans" panose="020B0503040302020203" pitchFamily="34" charset="-78"/>
              <a:cs typeface="TheSans" panose="020B0503040302020203" pitchFamily="34"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صورة 4">
            <a:extLst>
              <a:ext uri="{FF2B5EF4-FFF2-40B4-BE49-F238E27FC236}">
                <a16:creationId xmlns:a16="http://schemas.microsoft.com/office/drawing/2014/main" xmlns="" id="{88D3D140-AF50-4319-AB91-7135250AE567}"/>
              </a:ext>
            </a:extLst>
          </p:cNvPr>
          <p:cNvPicPr>
            <a:picLocks noGrp="1" noChangeAspect="1"/>
          </p:cNvPicPr>
          <p:nvPr>
            <p:ph type="pic" sz="quarter" idx="14"/>
          </p:nvPr>
        </p:nvPicPr>
        <p:blipFill>
          <a:blip r:embed="rId3" cstate="print">
            <a:extLst>
              <a:ext uri="{28A0092B-C50C-407E-A947-70E740481C1C}">
                <a14:useLocalDpi xmlns:a14="http://schemas.microsoft.com/office/drawing/2010/main" xmlns="" val="0"/>
              </a:ext>
            </a:extLst>
          </a:blip>
          <a:srcRect t="7812" b="7812"/>
          <a:stretch>
            <a:fillRect/>
          </a:stretch>
        </p:blipFill>
        <p:spPr>
          <a:xfrm>
            <a:off x="0" y="-1588"/>
            <a:ext cx="9144000" cy="6858001"/>
          </a:xfrm>
        </p:spPr>
      </p:pic>
      <p:pic>
        <p:nvPicPr>
          <p:cNvPr id="11267" name="صورة 11"/>
          <p:cNvPicPr>
            <a:picLocks noChangeAspect="1" noChangeArrowheads="1"/>
          </p:cNvPicPr>
          <p:nvPr/>
        </p:nvPicPr>
        <p:blipFill>
          <a:blip r:embed="rId4" cstate="print"/>
          <a:srcRect/>
          <a:stretch>
            <a:fillRect/>
          </a:stretch>
        </p:blipFill>
        <p:spPr bwMode="auto">
          <a:xfrm>
            <a:off x="6417469" y="5408613"/>
            <a:ext cx="2364581" cy="12509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مستطيل 3"/>
          <p:cNvSpPr>
            <a:spLocks noChangeArrowheads="1"/>
          </p:cNvSpPr>
          <p:nvPr/>
        </p:nvSpPr>
        <p:spPr bwMode="auto">
          <a:xfrm>
            <a:off x="3963591" y="3911600"/>
            <a:ext cx="4385072" cy="2677656"/>
          </a:xfrm>
          <a:prstGeom prst="rect">
            <a:avLst/>
          </a:prstGeom>
          <a:noFill/>
          <a:ln w="9525">
            <a:noFill/>
            <a:miter lim="800000"/>
            <a:headEnd/>
            <a:tailEnd/>
          </a:ln>
        </p:spPr>
        <p:txBody>
          <a:bodyPr>
            <a:spAutoFit/>
          </a:bodyPr>
          <a:lstStyle/>
          <a:p>
            <a:pPr algn="r" rtl="1" eaLnBrk="1" hangingPunct="1"/>
            <a:r>
              <a:rPr lang="ar-SA" sz="4000" b="1"/>
              <a:t>مفهوم العقل</a:t>
            </a:r>
          </a:p>
          <a:p>
            <a:pPr algn="justLow" rtl="1" eaLnBrk="1" hangingPunct="1"/>
            <a:r>
              <a:rPr lang="ar-SA" sz="3200"/>
              <a:t>العقل هو مجموعة من القوى الإدراكية التي تتضمن الوعي، المعرفة، التفكير، الحكم، اللغة والذاكرة.</a:t>
            </a:r>
            <a:endParaRPr lang="en-US" sz="3200"/>
          </a:p>
        </p:txBody>
      </p:sp>
      <p:sp>
        <p:nvSpPr>
          <p:cNvPr id="3" name="مستطيل 2">
            <a:extLst>
              <a:ext uri="{FF2B5EF4-FFF2-40B4-BE49-F238E27FC236}">
                <a16:creationId xmlns:a16="http://schemas.microsoft.com/office/drawing/2014/main" xmlns="" id="{0A2DA0D1-C65D-40D3-A07B-CDBF15860BDB}"/>
              </a:ext>
            </a:extLst>
          </p:cNvPr>
          <p:cNvSpPr/>
          <p:nvPr/>
        </p:nvSpPr>
        <p:spPr>
          <a:xfrm>
            <a:off x="417910" y="500064"/>
            <a:ext cx="8308181" cy="5926137"/>
          </a:xfrm>
          <a:prstGeom prst="rect">
            <a:avLst/>
          </a:prstGeom>
          <a:noFill/>
          <a:ln w="88900">
            <a:solidFill>
              <a:schemeClr val="accent4">
                <a:lumMod val="60000"/>
                <a:lumOff val="4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x-none"/>
          </a:p>
        </p:txBody>
      </p:sp>
      <p:pic>
        <p:nvPicPr>
          <p:cNvPr id="13316" name="صورة 4"/>
          <p:cNvPicPr>
            <a:picLocks noChangeAspect="1" noChangeArrowheads="1"/>
          </p:cNvPicPr>
          <p:nvPr/>
        </p:nvPicPr>
        <p:blipFill>
          <a:blip r:embed="rId2" cstate="print">
            <a:clrChange>
              <a:clrFrom>
                <a:srgbClr val="C2C3BE"/>
              </a:clrFrom>
              <a:clrTo>
                <a:srgbClr val="C2C3BE">
                  <a:alpha val="0"/>
                </a:srgbClr>
              </a:clrTo>
            </a:clrChange>
          </a:blip>
          <a:srcRect l="8475" t="9308" r="9064" b="16228"/>
          <a:stretch>
            <a:fillRect/>
          </a:stretch>
        </p:blipFill>
        <p:spPr bwMode="auto">
          <a:xfrm>
            <a:off x="581025" y="685801"/>
            <a:ext cx="2732485" cy="35528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مستطيل 3"/>
          <p:cNvSpPr>
            <a:spLocks noChangeArrowheads="1"/>
          </p:cNvSpPr>
          <p:nvPr/>
        </p:nvSpPr>
        <p:spPr bwMode="auto">
          <a:xfrm>
            <a:off x="3115866" y="3001964"/>
            <a:ext cx="5208984" cy="3662541"/>
          </a:xfrm>
          <a:prstGeom prst="rect">
            <a:avLst/>
          </a:prstGeom>
          <a:noFill/>
          <a:ln w="9525">
            <a:noFill/>
            <a:miter lim="800000"/>
            <a:headEnd/>
            <a:tailEnd/>
          </a:ln>
        </p:spPr>
        <p:txBody>
          <a:bodyPr>
            <a:spAutoFit/>
          </a:bodyPr>
          <a:lstStyle/>
          <a:p>
            <a:pPr algn="r" rtl="1" eaLnBrk="1" hangingPunct="1"/>
            <a:r>
              <a:rPr lang="ar-SA" sz="4000" b="1"/>
              <a:t> العقل نعمة </a:t>
            </a:r>
          </a:p>
          <a:p>
            <a:pPr algn="justLow" rtl="1" eaLnBrk="1" hangingPunct="1"/>
            <a:r>
              <a:rPr lang="ar-SA" sz="3200"/>
              <a:t>وهب الله سبحانه وتعالى الإنسان العقل، وميّزه به عن سائر المخلوقات، حيث إنّ الإنسان هو المخلوق الوحيد الذي يمتلك العقل والقدرة على التفكير والتحليل، والعقل نعمةٌ كبيرةٌ، تُحمّل الإنسان مسؤوليّة التفكّر. </a:t>
            </a:r>
            <a:endParaRPr lang="en-US" sz="3200"/>
          </a:p>
        </p:txBody>
      </p:sp>
      <p:sp>
        <p:nvSpPr>
          <p:cNvPr id="3" name="مستطيل 2">
            <a:extLst>
              <a:ext uri="{FF2B5EF4-FFF2-40B4-BE49-F238E27FC236}">
                <a16:creationId xmlns:a16="http://schemas.microsoft.com/office/drawing/2014/main" xmlns="" id="{6B5E691F-4281-44C2-B47F-4E99C1216FC9}"/>
              </a:ext>
            </a:extLst>
          </p:cNvPr>
          <p:cNvSpPr/>
          <p:nvPr/>
        </p:nvSpPr>
        <p:spPr>
          <a:xfrm>
            <a:off x="417910" y="500064"/>
            <a:ext cx="8308181" cy="5926137"/>
          </a:xfrm>
          <a:prstGeom prst="rect">
            <a:avLst/>
          </a:prstGeom>
          <a:noFill/>
          <a:ln w="88900">
            <a:solidFill>
              <a:schemeClr val="accent4">
                <a:lumMod val="60000"/>
                <a:lumOff val="4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x-none"/>
          </a:p>
        </p:txBody>
      </p:sp>
      <p:pic>
        <p:nvPicPr>
          <p:cNvPr id="14340" name="صورة 4"/>
          <p:cNvPicPr>
            <a:picLocks noChangeAspect="1" noChangeArrowheads="1"/>
          </p:cNvPicPr>
          <p:nvPr/>
        </p:nvPicPr>
        <p:blipFill>
          <a:blip r:embed="rId2" cstate="print">
            <a:clrChange>
              <a:clrFrom>
                <a:srgbClr val="C2C3BE"/>
              </a:clrFrom>
              <a:clrTo>
                <a:srgbClr val="C2C3BE">
                  <a:alpha val="0"/>
                </a:srgbClr>
              </a:clrTo>
            </a:clrChange>
          </a:blip>
          <a:srcRect l="8475" t="9308" r="9064" b="16228"/>
          <a:stretch>
            <a:fillRect/>
          </a:stretch>
        </p:blipFill>
        <p:spPr bwMode="auto">
          <a:xfrm>
            <a:off x="581025" y="685801"/>
            <a:ext cx="2732485" cy="35528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مستطيل 3"/>
          <p:cNvSpPr>
            <a:spLocks noChangeArrowheads="1"/>
          </p:cNvSpPr>
          <p:nvPr/>
        </p:nvSpPr>
        <p:spPr bwMode="auto">
          <a:xfrm>
            <a:off x="3590925" y="5054601"/>
            <a:ext cx="4569619" cy="1569660"/>
          </a:xfrm>
          <a:prstGeom prst="rect">
            <a:avLst/>
          </a:prstGeom>
          <a:noFill/>
          <a:ln w="9525">
            <a:noFill/>
            <a:miter lim="800000"/>
            <a:headEnd/>
            <a:tailEnd/>
          </a:ln>
        </p:spPr>
        <p:txBody>
          <a:bodyPr>
            <a:spAutoFit/>
          </a:bodyPr>
          <a:lstStyle/>
          <a:p>
            <a:pPr algn="r" rtl="1" eaLnBrk="1" hangingPunct="1"/>
            <a:r>
              <a:rPr lang="ar-SA" sz="4800" b="1"/>
              <a:t>كيف احافظ على نعمة العقل؟</a:t>
            </a:r>
          </a:p>
        </p:txBody>
      </p:sp>
      <p:sp>
        <p:nvSpPr>
          <p:cNvPr id="3" name="مستطيل 2">
            <a:extLst>
              <a:ext uri="{FF2B5EF4-FFF2-40B4-BE49-F238E27FC236}">
                <a16:creationId xmlns:a16="http://schemas.microsoft.com/office/drawing/2014/main" xmlns="" id="{C945CBF5-0CB6-4707-882E-A2DF26DD9CAB}"/>
              </a:ext>
            </a:extLst>
          </p:cNvPr>
          <p:cNvSpPr/>
          <p:nvPr/>
        </p:nvSpPr>
        <p:spPr>
          <a:xfrm>
            <a:off x="417910" y="500064"/>
            <a:ext cx="8308181" cy="5926137"/>
          </a:xfrm>
          <a:prstGeom prst="rect">
            <a:avLst/>
          </a:prstGeom>
          <a:noFill/>
          <a:ln w="88900">
            <a:solidFill>
              <a:schemeClr val="accent4">
                <a:lumMod val="60000"/>
                <a:lumOff val="4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x-none"/>
          </a:p>
        </p:txBody>
      </p:sp>
      <p:pic>
        <p:nvPicPr>
          <p:cNvPr id="15364" name="صورة 4"/>
          <p:cNvPicPr>
            <a:picLocks noChangeAspect="1" noChangeArrowheads="1"/>
          </p:cNvPicPr>
          <p:nvPr/>
        </p:nvPicPr>
        <p:blipFill>
          <a:blip r:embed="rId2" cstate="print">
            <a:clrChange>
              <a:clrFrom>
                <a:srgbClr val="FFFFFF"/>
              </a:clrFrom>
              <a:clrTo>
                <a:srgbClr val="FFFFFF">
                  <a:alpha val="0"/>
                </a:srgbClr>
              </a:clrTo>
            </a:clrChange>
          </a:blip>
          <a:srcRect b="8302"/>
          <a:stretch>
            <a:fillRect/>
          </a:stretch>
        </p:blipFill>
        <p:spPr bwMode="auto">
          <a:xfrm>
            <a:off x="709613" y="885825"/>
            <a:ext cx="2751535" cy="363378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9"/>
          <p:cNvSpPr txBox="1">
            <a:spLocks noChangeArrowheads="1"/>
          </p:cNvSpPr>
          <p:nvPr/>
        </p:nvSpPr>
        <p:spPr bwMode="auto">
          <a:xfrm>
            <a:off x="6315075" y="3791843"/>
            <a:ext cx="2571750" cy="1384995"/>
          </a:xfrm>
          <a:prstGeom prst="rect">
            <a:avLst/>
          </a:prstGeom>
          <a:noFill/>
          <a:ln w="9525">
            <a:noFill/>
            <a:miter lim="800000"/>
            <a:headEnd/>
            <a:tailEnd/>
          </a:ln>
        </p:spPr>
        <p:txBody>
          <a:bodyPr lIns="0" rIns="0" anchor="b">
            <a:spAutoFit/>
          </a:bodyPr>
          <a:lstStyle/>
          <a:p>
            <a:pPr algn="justLow" rtl="1" eaLnBrk="1" hangingPunct="1"/>
            <a:r>
              <a:rPr lang="ar-SA" sz="2800" b="1"/>
              <a:t>عدم شرب الخمر والمشروبات الكحوليّة بكافة أشكالها أبداً</a:t>
            </a:r>
            <a:endParaRPr lang="en-US" sz="2800" b="1"/>
          </a:p>
        </p:txBody>
      </p:sp>
      <p:sp>
        <p:nvSpPr>
          <p:cNvPr id="16387" name="TextBox 22"/>
          <p:cNvSpPr txBox="1">
            <a:spLocks noChangeArrowheads="1"/>
          </p:cNvSpPr>
          <p:nvPr/>
        </p:nvSpPr>
        <p:spPr bwMode="auto">
          <a:xfrm>
            <a:off x="1079897" y="4641850"/>
            <a:ext cx="1943100" cy="954088"/>
          </a:xfrm>
          <a:prstGeom prst="rect">
            <a:avLst/>
          </a:prstGeom>
          <a:noFill/>
          <a:ln w="9525">
            <a:noFill/>
            <a:miter lim="800000"/>
            <a:headEnd/>
            <a:tailEnd/>
          </a:ln>
        </p:spPr>
        <p:txBody>
          <a:bodyPr lIns="0" rIns="0" anchor="b">
            <a:spAutoFit/>
          </a:bodyPr>
          <a:lstStyle/>
          <a:p>
            <a:pPr algn="justLow" rtl="1" eaLnBrk="1" hangingPunct="1"/>
            <a:r>
              <a:rPr lang="ar-SA" sz="2800" b="1"/>
              <a:t>عدم الإفراط في السهر وقلة النوم</a:t>
            </a:r>
          </a:p>
        </p:txBody>
      </p:sp>
      <p:sp>
        <p:nvSpPr>
          <p:cNvPr id="16388" name="TextBox 25"/>
          <p:cNvSpPr txBox="1">
            <a:spLocks noChangeArrowheads="1"/>
          </p:cNvSpPr>
          <p:nvPr/>
        </p:nvSpPr>
        <p:spPr bwMode="auto">
          <a:xfrm>
            <a:off x="6315075" y="1486793"/>
            <a:ext cx="2106216" cy="1384995"/>
          </a:xfrm>
          <a:prstGeom prst="rect">
            <a:avLst/>
          </a:prstGeom>
          <a:noFill/>
          <a:ln w="9525">
            <a:noFill/>
            <a:miter lim="800000"/>
            <a:headEnd/>
            <a:tailEnd/>
          </a:ln>
        </p:spPr>
        <p:txBody>
          <a:bodyPr lIns="0" rIns="0" anchor="b">
            <a:spAutoFit/>
          </a:bodyPr>
          <a:lstStyle/>
          <a:p>
            <a:pPr algn="justLow" rtl="1" eaLnBrk="1" hangingPunct="1"/>
            <a:r>
              <a:rPr lang="ar-SA" sz="2800" b="1"/>
              <a:t>الابتعاد عن كل ما يسبب الضرر للعقل</a:t>
            </a:r>
          </a:p>
        </p:txBody>
      </p:sp>
      <p:sp>
        <p:nvSpPr>
          <p:cNvPr id="16389" name="TextBox 31"/>
          <p:cNvSpPr txBox="1">
            <a:spLocks noChangeArrowheads="1"/>
          </p:cNvSpPr>
          <p:nvPr/>
        </p:nvSpPr>
        <p:spPr bwMode="auto">
          <a:xfrm>
            <a:off x="688182" y="1963043"/>
            <a:ext cx="2383631" cy="1384995"/>
          </a:xfrm>
          <a:prstGeom prst="rect">
            <a:avLst/>
          </a:prstGeom>
          <a:noFill/>
          <a:ln w="9525">
            <a:noFill/>
            <a:miter lim="800000"/>
            <a:headEnd/>
            <a:tailEnd/>
          </a:ln>
        </p:spPr>
        <p:txBody>
          <a:bodyPr lIns="0" rIns="0" anchor="b">
            <a:spAutoFit/>
          </a:bodyPr>
          <a:lstStyle/>
          <a:p>
            <a:pPr algn="justLow" rtl="1" eaLnBrk="1" hangingPunct="1"/>
            <a:r>
              <a:rPr lang="ar-SA" sz="2800" b="1"/>
              <a:t>تجنّب جميع الممارسات التي تُلغي وجود العقل</a:t>
            </a:r>
          </a:p>
        </p:txBody>
      </p:sp>
      <p:sp>
        <p:nvSpPr>
          <p:cNvPr id="7" name="Cercle">
            <a:extLst>
              <a:ext uri="{FF2B5EF4-FFF2-40B4-BE49-F238E27FC236}">
                <a16:creationId xmlns:a16="http://schemas.microsoft.com/office/drawing/2014/main" xmlns="" id="{3BA7969F-F528-48AD-8B7A-E4B4F2E7E3B0}"/>
              </a:ext>
            </a:extLst>
          </p:cNvPr>
          <p:cNvSpPr/>
          <p:nvPr/>
        </p:nvSpPr>
        <p:spPr>
          <a:xfrm>
            <a:off x="4075468" y="2908493"/>
            <a:ext cx="1277432" cy="1703242"/>
          </a:xfrm>
          <a:prstGeom prst="ellipse">
            <a:avLst/>
          </a:prstGeom>
          <a:solidFill>
            <a:srgbClr val="013D4D">
              <a:alpha val="18000"/>
            </a:srgbClr>
          </a:solidFill>
          <a:ln w="25400" cap="flat">
            <a:noFill/>
            <a:prstDash val="solid"/>
            <a:miter lim="400000"/>
          </a:ln>
          <a:effectLst/>
          <a:sp3d/>
        </p:spPr>
        <p:txBody>
          <a:bodyPr spcFirstLastPara="1" lIns="28575" tIns="28575" rIns="28575" bIns="28575" spcCol="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sz="2250">
              <a:solidFill>
                <a:srgbClr val="FFFFFF"/>
              </a:solidFill>
            </a:endParaRPr>
          </a:p>
        </p:txBody>
      </p:sp>
      <p:sp>
        <p:nvSpPr>
          <p:cNvPr id="8" name="Freeform: Shape 28">
            <a:extLst>
              <a:ext uri="{FF2B5EF4-FFF2-40B4-BE49-F238E27FC236}">
                <a16:creationId xmlns:a16="http://schemas.microsoft.com/office/drawing/2014/main" xmlns="" id="{B1144A2C-D1CC-41CA-884A-7650B646B278}"/>
              </a:ext>
            </a:extLst>
          </p:cNvPr>
          <p:cNvSpPr/>
          <p:nvPr/>
        </p:nvSpPr>
        <p:spPr>
          <a:xfrm>
            <a:off x="4219489" y="1914467"/>
            <a:ext cx="1871669" cy="1493949"/>
          </a:xfrm>
          <a:custGeom>
            <a:avLst/>
            <a:gdLst>
              <a:gd name="connsiteX0" fmla="*/ 1099781 w 2976104"/>
              <a:gd name="connsiteY0" fmla="*/ 0 h 1781624"/>
              <a:gd name="connsiteX1" fmla="*/ 2748074 w 2976104"/>
              <a:gd name="connsiteY1" fmla="*/ 0 h 1781624"/>
              <a:gd name="connsiteX2" fmla="*/ 2976104 w 2976104"/>
              <a:gd name="connsiteY2" fmla="*/ 228042 h 1781624"/>
              <a:gd name="connsiteX3" fmla="*/ 2976104 w 2976104"/>
              <a:gd name="connsiteY3" fmla="*/ 1073822 h 1781624"/>
              <a:gd name="connsiteX4" fmla="*/ 2748074 w 2976104"/>
              <a:gd name="connsiteY4" fmla="*/ 1301864 h 1781624"/>
              <a:gd name="connsiteX5" fmla="*/ 1249964 w 2976104"/>
              <a:gd name="connsiteY5" fmla="*/ 1301864 h 1781624"/>
              <a:gd name="connsiteX6" fmla="*/ 893829 w 2976104"/>
              <a:gd name="connsiteY6" fmla="*/ 1308248 h 1781624"/>
              <a:gd name="connsiteX7" fmla="*/ 835569 w 2976104"/>
              <a:gd name="connsiteY7" fmla="*/ 1311979 h 1781624"/>
              <a:gd name="connsiteX8" fmla="*/ 786604 w 2976104"/>
              <a:gd name="connsiteY8" fmla="*/ 1309506 h 1781624"/>
              <a:gd name="connsiteX9" fmla="*/ 2668 w 2976104"/>
              <a:gd name="connsiteY9" fmla="*/ 1776085 h 1781624"/>
              <a:gd name="connsiteX10" fmla="*/ 0 w 2976104"/>
              <a:gd name="connsiteY10" fmla="*/ 1781624 h 1781624"/>
              <a:gd name="connsiteX11" fmla="*/ 0 w 2976104"/>
              <a:gd name="connsiteY11" fmla="*/ 1099772 h 1781624"/>
              <a:gd name="connsiteX12" fmla="*/ 1099781 w 2976104"/>
              <a:gd name="connsiteY12" fmla="*/ 0 h 1781624"/>
              <a:gd name="connsiteX0" fmla="*/ 1099781 w 2976104"/>
              <a:gd name="connsiteY0" fmla="*/ 0 h 1781624"/>
              <a:gd name="connsiteX1" fmla="*/ 2748074 w 2976104"/>
              <a:gd name="connsiteY1" fmla="*/ 0 h 1781624"/>
              <a:gd name="connsiteX2" fmla="*/ 2976104 w 2976104"/>
              <a:gd name="connsiteY2" fmla="*/ 228042 h 1781624"/>
              <a:gd name="connsiteX3" fmla="*/ 2976104 w 2976104"/>
              <a:gd name="connsiteY3" fmla="*/ 1073822 h 1781624"/>
              <a:gd name="connsiteX4" fmla="*/ 2748074 w 2976104"/>
              <a:gd name="connsiteY4" fmla="*/ 1301864 h 1781624"/>
              <a:gd name="connsiteX5" fmla="*/ 1249964 w 2976104"/>
              <a:gd name="connsiteY5" fmla="*/ 1301864 h 1781624"/>
              <a:gd name="connsiteX6" fmla="*/ 893829 w 2976104"/>
              <a:gd name="connsiteY6" fmla="*/ 1308248 h 1781624"/>
              <a:gd name="connsiteX7" fmla="*/ 786604 w 2976104"/>
              <a:gd name="connsiteY7" fmla="*/ 1309506 h 1781624"/>
              <a:gd name="connsiteX8" fmla="*/ 2668 w 2976104"/>
              <a:gd name="connsiteY8" fmla="*/ 1776085 h 1781624"/>
              <a:gd name="connsiteX9" fmla="*/ 0 w 2976104"/>
              <a:gd name="connsiteY9" fmla="*/ 1781624 h 1781624"/>
              <a:gd name="connsiteX10" fmla="*/ 0 w 2976104"/>
              <a:gd name="connsiteY10" fmla="*/ 1099772 h 1781624"/>
              <a:gd name="connsiteX11" fmla="*/ 1099781 w 2976104"/>
              <a:gd name="connsiteY11" fmla="*/ 0 h 178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76104" h="1781624">
                <a:moveTo>
                  <a:pt x="1099781" y="0"/>
                </a:moveTo>
                <a:lnTo>
                  <a:pt x="2748074" y="0"/>
                </a:lnTo>
                <a:cubicBezTo>
                  <a:pt x="2875109" y="0"/>
                  <a:pt x="2976104" y="103890"/>
                  <a:pt x="2976104" y="228042"/>
                </a:cubicBezTo>
                <a:lnTo>
                  <a:pt x="2976104" y="1073822"/>
                </a:lnTo>
                <a:cubicBezTo>
                  <a:pt x="2976104" y="1200818"/>
                  <a:pt x="2875109" y="1301864"/>
                  <a:pt x="2748074" y="1301864"/>
                </a:cubicBezTo>
                <a:cubicBezTo>
                  <a:pt x="2748074" y="1301864"/>
                  <a:pt x="1625146" y="1287467"/>
                  <a:pt x="1249964" y="1301864"/>
                </a:cubicBezTo>
                <a:cubicBezTo>
                  <a:pt x="1142752" y="1305096"/>
                  <a:pt x="1019322" y="1303068"/>
                  <a:pt x="893829" y="1308248"/>
                </a:cubicBezTo>
                <a:lnTo>
                  <a:pt x="786604" y="1309506"/>
                </a:lnTo>
                <a:cubicBezTo>
                  <a:pt x="448090" y="1309506"/>
                  <a:pt x="153641" y="1498170"/>
                  <a:pt x="2668" y="1776085"/>
                </a:cubicBezTo>
                <a:lnTo>
                  <a:pt x="0" y="1781624"/>
                </a:lnTo>
                <a:lnTo>
                  <a:pt x="0" y="1099772"/>
                </a:lnTo>
                <a:cubicBezTo>
                  <a:pt x="0" y="490743"/>
                  <a:pt x="493675" y="0"/>
                  <a:pt x="1099781" y="0"/>
                </a:cubicBezTo>
                <a:close/>
              </a:path>
            </a:pathLst>
          </a:custGeom>
          <a:solidFill>
            <a:srgbClr val="00A891"/>
          </a:solidFill>
          <a:ln w="25400" cap="flat">
            <a:noFill/>
            <a:prstDash val="solid"/>
            <a:miter lim="400000"/>
          </a:ln>
          <a:effectLst/>
          <a:sp3d/>
        </p:spPr>
        <p:txBody>
          <a:bodyPr spcFirstLastPara="1" lIns="28575" tIns="28575" rIns="28575" bIns="28575" spcCol="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sz="2250">
              <a:solidFill>
                <a:srgbClr val="FFFFFF"/>
              </a:solidFill>
            </a:endParaRPr>
          </a:p>
        </p:txBody>
      </p:sp>
      <p:sp>
        <p:nvSpPr>
          <p:cNvPr id="9" name="Freeform: Shape 37">
            <a:extLst>
              <a:ext uri="{FF2B5EF4-FFF2-40B4-BE49-F238E27FC236}">
                <a16:creationId xmlns:a16="http://schemas.microsoft.com/office/drawing/2014/main" xmlns="" id="{9DF8E9F5-ECAD-483A-A045-D2350062FD9A}"/>
              </a:ext>
            </a:extLst>
          </p:cNvPr>
          <p:cNvSpPr/>
          <p:nvPr/>
        </p:nvSpPr>
        <p:spPr>
          <a:xfrm>
            <a:off x="3329949" y="4128714"/>
            <a:ext cx="1871669" cy="1477049"/>
          </a:xfrm>
          <a:custGeom>
            <a:avLst/>
            <a:gdLst>
              <a:gd name="connsiteX0" fmla="*/ 2976104 w 2976104"/>
              <a:gd name="connsiteY0" fmla="*/ 0 h 1761471"/>
              <a:gd name="connsiteX1" fmla="*/ 2976104 w 2976104"/>
              <a:gd name="connsiteY1" fmla="*/ 661699 h 1761471"/>
              <a:gd name="connsiteX2" fmla="*/ 1876324 w 2976104"/>
              <a:gd name="connsiteY2" fmla="*/ 1761471 h 1761471"/>
              <a:gd name="connsiteX3" fmla="*/ 228030 w 2976104"/>
              <a:gd name="connsiteY3" fmla="*/ 1761471 h 1761471"/>
              <a:gd name="connsiteX4" fmla="*/ 0 w 2976104"/>
              <a:gd name="connsiteY4" fmla="*/ 1533430 h 1761471"/>
              <a:gd name="connsiteX5" fmla="*/ 0 w 2976104"/>
              <a:gd name="connsiteY5" fmla="*/ 687649 h 1761471"/>
              <a:gd name="connsiteX6" fmla="*/ 228030 w 2976104"/>
              <a:gd name="connsiteY6" fmla="*/ 459608 h 1761471"/>
              <a:gd name="connsiteX7" fmla="*/ 1726141 w 2976104"/>
              <a:gd name="connsiteY7" fmla="*/ 459608 h 1761471"/>
              <a:gd name="connsiteX8" fmla="*/ 2082275 w 2976104"/>
              <a:gd name="connsiteY8" fmla="*/ 453223 h 1761471"/>
              <a:gd name="connsiteX9" fmla="*/ 2145626 w 2976104"/>
              <a:gd name="connsiteY9" fmla="*/ 449167 h 1761471"/>
              <a:gd name="connsiteX10" fmla="*/ 2201046 w 2976104"/>
              <a:gd name="connsiteY10" fmla="*/ 451965 h 1761471"/>
              <a:gd name="connsiteX11" fmla="*/ 2940325 w 2976104"/>
              <a:gd name="connsiteY11" fmla="*/ 58894 h 1761471"/>
              <a:gd name="connsiteX0" fmla="*/ 2976104 w 2976104"/>
              <a:gd name="connsiteY0" fmla="*/ 0 h 1761471"/>
              <a:gd name="connsiteX1" fmla="*/ 2976104 w 2976104"/>
              <a:gd name="connsiteY1" fmla="*/ 661699 h 1761471"/>
              <a:gd name="connsiteX2" fmla="*/ 1876324 w 2976104"/>
              <a:gd name="connsiteY2" fmla="*/ 1761471 h 1761471"/>
              <a:gd name="connsiteX3" fmla="*/ 228030 w 2976104"/>
              <a:gd name="connsiteY3" fmla="*/ 1761471 h 1761471"/>
              <a:gd name="connsiteX4" fmla="*/ 0 w 2976104"/>
              <a:gd name="connsiteY4" fmla="*/ 1533430 h 1761471"/>
              <a:gd name="connsiteX5" fmla="*/ 0 w 2976104"/>
              <a:gd name="connsiteY5" fmla="*/ 687649 h 1761471"/>
              <a:gd name="connsiteX6" fmla="*/ 228030 w 2976104"/>
              <a:gd name="connsiteY6" fmla="*/ 459608 h 1761471"/>
              <a:gd name="connsiteX7" fmla="*/ 1726141 w 2976104"/>
              <a:gd name="connsiteY7" fmla="*/ 459608 h 1761471"/>
              <a:gd name="connsiteX8" fmla="*/ 2082275 w 2976104"/>
              <a:gd name="connsiteY8" fmla="*/ 453223 h 1761471"/>
              <a:gd name="connsiteX9" fmla="*/ 2201046 w 2976104"/>
              <a:gd name="connsiteY9" fmla="*/ 451965 h 1761471"/>
              <a:gd name="connsiteX10" fmla="*/ 2940325 w 2976104"/>
              <a:gd name="connsiteY10" fmla="*/ 58894 h 1761471"/>
              <a:gd name="connsiteX11" fmla="*/ 2976104 w 2976104"/>
              <a:gd name="connsiteY11" fmla="*/ 0 h 176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76104" h="1761471">
                <a:moveTo>
                  <a:pt x="2976104" y="0"/>
                </a:moveTo>
                <a:lnTo>
                  <a:pt x="2976104" y="661699"/>
                </a:lnTo>
                <a:cubicBezTo>
                  <a:pt x="2976104" y="1270728"/>
                  <a:pt x="2482429" y="1761471"/>
                  <a:pt x="1876324" y="1761471"/>
                </a:cubicBezTo>
                <a:lnTo>
                  <a:pt x="228030" y="1761471"/>
                </a:lnTo>
                <a:cubicBezTo>
                  <a:pt x="100995" y="1761471"/>
                  <a:pt x="0" y="1657582"/>
                  <a:pt x="0" y="1533430"/>
                </a:cubicBezTo>
                <a:lnTo>
                  <a:pt x="0" y="687649"/>
                </a:lnTo>
                <a:cubicBezTo>
                  <a:pt x="0" y="560654"/>
                  <a:pt x="100995" y="459608"/>
                  <a:pt x="228030" y="459608"/>
                </a:cubicBezTo>
                <a:cubicBezTo>
                  <a:pt x="228030" y="459608"/>
                  <a:pt x="1350959" y="474005"/>
                  <a:pt x="1726141" y="459608"/>
                </a:cubicBezTo>
                <a:cubicBezTo>
                  <a:pt x="1833353" y="456375"/>
                  <a:pt x="1956782" y="458404"/>
                  <a:pt x="2082275" y="453223"/>
                </a:cubicBezTo>
                <a:lnTo>
                  <a:pt x="2201046" y="451965"/>
                </a:lnTo>
                <a:cubicBezTo>
                  <a:pt x="2508786" y="451965"/>
                  <a:pt x="2780109" y="296045"/>
                  <a:pt x="2940325" y="58894"/>
                </a:cubicBezTo>
                <a:lnTo>
                  <a:pt x="2976104" y="0"/>
                </a:lnTo>
                <a:close/>
              </a:path>
            </a:pathLst>
          </a:custGeom>
          <a:solidFill>
            <a:srgbClr val="013D4D">
              <a:lumMod val="50000"/>
              <a:lumOff val="50000"/>
            </a:srgbClr>
          </a:solidFill>
          <a:ln w="25400" cap="flat">
            <a:noFill/>
            <a:prstDash val="solid"/>
            <a:miter lim="400000"/>
          </a:ln>
          <a:effectLst/>
          <a:sp3d/>
        </p:spPr>
        <p:txBody>
          <a:bodyPr spcFirstLastPara="1" lIns="28575" tIns="28575" rIns="28575" bIns="28575" spcCol="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sz="2250">
              <a:solidFill>
                <a:srgbClr val="FFFFFF"/>
              </a:solidFill>
            </a:endParaRPr>
          </a:p>
        </p:txBody>
      </p:sp>
      <p:sp>
        <p:nvSpPr>
          <p:cNvPr id="10" name="Freeform: Shape 30">
            <a:extLst>
              <a:ext uri="{FF2B5EF4-FFF2-40B4-BE49-F238E27FC236}">
                <a16:creationId xmlns:a16="http://schemas.microsoft.com/office/drawing/2014/main" xmlns="" id="{9AC77B32-C7C0-46BE-9F3E-F3CCC3FC3127}"/>
              </a:ext>
            </a:extLst>
          </p:cNvPr>
          <p:cNvSpPr/>
          <p:nvPr/>
        </p:nvSpPr>
        <p:spPr>
          <a:xfrm>
            <a:off x="4977960" y="3100521"/>
            <a:ext cx="1120461" cy="2495558"/>
          </a:xfrm>
          <a:custGeom>
            <a:avLst/>
            <a:gdLst>
              <a:gd name="connsiteX0" fmla="*/ 0 w 1781623"/>
              <a:gd name="connsiteY0" fmla="*/ 0 h 2976104"/>
              <a:gd name="connsiteX1" fmla="*/ 681851 w 1781623"/>
              <a:gd name="connsiteY1" fmla="*/ 0 h 2976104"/>
              <a:gd name="connsiteX2" fmla="*/ 1781623 w 1781623"/>
              <a:gd name="connsiteY2" fmla="*/ 1099781 h 2976104"/>
              <a:gd name="connsiteX3" fmla="*/ 1781623 w 1781623"/>
              <a:gd name="connsiteY3" fmla="*/ 2748074 h 2976104"/>
              <a:gd name="connsiteX4" fmla="*/ 1553582 w 1781623"/>
              <a:gd name="connsiteY4" fmla="*/ 2976104 h 2976104"/>
              <a:gd name="connsiteX5" fmla="*/ 707801 w 1781623"/>
              <a:gd name="connsiteY5" fmla="*/ 2976104 h 2976104"/>
              <a:gd name="connsiteX6" fmla="*/ 479760 w 1781623"/>
              <a:gd name="connsiteY6" fmla="*/ 2748074 h 2976104"/>
              <a:gd name="connsiteX7" fmla="*/ 479760 w 1781623"/>
              <a:gd name="connsiteY7" fmla="*/ 1249964 h 2976104"/>
              <a:gd name="connsiteX8" fmla="*/ 473375 w 1781623"/>
              <a:gd name="connsiteY8" fmla="*/ 893829 h 2976104"/>
              <a:gd name="connsiteX9" fmla="*/ 469645 w 1781623"/>
              <a:gd name="connsiteY9" fmla="*/ 835569 h 2976104"/>
              <a:gd name="connsiteX10" fmla="*/ 472117 w 1781623"/>
              <a:gd name="connsiteY10" fmla="*/ 786604 h 2976104"/>
              <a:gd name="connsiteX11" fmla="*/ 5538 w 1781623"/>
              <a:gd name="connsiteY11" fmla="*/ 2668 h 2976104"/>
              <a:gd name="connsiteX0" fmla="*/ 0 w 1781623"/>
              <a:gd name="connsiteY0" fmla="*/ 0 h 2976104"/>
              <a:gd name="connsiteX1" fmla="*/ 681851 w 1781623"/>
              <a:gd name="connsiteY1" fmla="*/ 0 h 2976104"/>
              <a:gd name="connsiteX2" fmla="*/ 1781623 w 1781623"/>
              <a:gd name="connsiteY2" fmla="*/ 1099781 h 2976104"/>
              <a:gd name="connsiteX3" fmla="*/ 1781623 w 1781623"/>
              <a:gd name="connsiteY3" fmla="*/ 2748074 h 2976104"/>
              <a:gd name="connsiteX4" fmla="*/ 1553582 w 1781623"/>
              <a:gd name="connsiteY4" fmla="*/ 2976104 h 2976104"/>
              <a:gd name="connsiteX5" fmla="*/ 707801 w 1781623"/>
              <a:gd name="connsiteY5" fmla="*/ 2976104 h 2976104"/>
              <a:gd name="connsiteX6" fmla="*/ 479760 w 1781623"/>
              <a:gd name="connsiteY6" fmla="*/ 2748074 h 2976104"/>
              <a:gd name="connsiteX7" fmla="*/ 479760 w 1781623"/>
              <a:gd name="connsiteY7" fmla="*/ 1249964 h 2976104"/>
              <a:gd name="connsiteX8" fmla="*/ 473375 w 1781623"/>
              <a:gd name="connsiteY8" fmla="*/ 893829 h 2976104"/>
              <a:gd name="connsiteX9" fmla="*/ 472117 w 1781623"/>
              <a:gd name="connsiteY9" fmla="*/ 786604 h 2976104"/>
              <a:gd name="connsiteX10" fmla="*/ 5538 w 1781623"/>
              <a:gd name="connsiteY10" fmla="*/ 2668 h 2976104"/>
              <a:gd name="connsiteX11" fmla="*/ 0 w 1781623"/>
              <a:gd name="connsiteY11" fmla="*/ 0 h 297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623" h="2976104">
                <a:moveTo>
                  <a:pt x="0" y="0"/>
                </a:moveTo>
                <a:lnTo>
                  <a:pt x="681851" y="0"/>
                </a:lnTo>
                <a:cubicBezTo>
                  <a:pt x="1290880" y="0"/>
                  <a:pt x="1781623" y="493675"/>
                  <a:pt x="1781623" y="1099781"/>
                </a:cubicBezTo>
                <a:lnTo>
                  <a:pt x="1781623" y="2748074"/>
                </a:lnTo>
                <a:cubicBezTo>
                  <a:pt x="1781623" y="2875109"/>
                  <a:pt x="1680577" y="2976104"/>
                  <a:pt x="1553582" y="2976104"/>
                </a:cubicBezTo>
                <a:lnTo>
                  <a:pt x="707801" y="2976104"/>
                </a:lnTo>
                <a:cubicBezTo>
                  <a:pt x="580806" y="2976104"/>
                  <a:pt x="479760" y="2875109"/>
                  <a:pt x="479760" y="2748074"/>
                </a:cubicBezTo>
                <a:cubicBezTo>
                  <a:pt x="479760" y="2748074"/>
                  <a:pt x="494157" y="1625146"/>
                  <a:pt x="479760" y="1249964"/>
                </a:cubicBezTo>
                <a:cubicBezTo>
                  <a:pt x="476527" y="1142752"/>
                  <a:pt x="478556" y="1019322"/>
                  <a:pt x="473375" y="893829"/>
                </a:cubicBezTo>
                <a:cubicBezTo>
                  <a:pt x="472956" y="858087"/>
                  <a:pt x="472536" y="822346"/>
                  <a:pt x="472117" y="786604"/>
                </a:cubicBezTo>
                <a:cubicBezTo>
                  <a:pt x="472117" y="448090"/>
                  <a:pt x="283454" y="153641"/>
                  <a:pt x="5538" y="2668"/>
                </a:cubicBezTo>
                <a:lnTo>
                  <a:pt x="0" y="0"/>
                </a:lnTo>
                <a:close/>
              </a:path>
            </a:pathLst>
          </a:custGeom>
          <a:solidFill>
            <a:srgbClr val="D9126B"/>
          </a:solidFill>
          <a:ln w="25400" cap="flat">
            <a:noFill/>
            <a:prstDash val="solid"/>
            <a:miter lim="400000"/>
          </a:ln>
          <a:effectLst/>
          <a:sp3d/>
        </p:spPr>
        <p:txBody>
          <a:bodyPr spcFirstLastPara="1" lIns="28575" tIns="28575" rIns="28575" bIns="28575" spcCol="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sz="2250">
              <a:solidFill>
                <a:srgbClr val="FFFFFF"/>
              </a:solidFill>
            </a:endParaRPr>
          </a:p>
        </p:txBody>
      </p:sp>
      <p:sp>
        <p:nvSpPr>
          <p:cNvPr id="11" name="Freeform: Shape 26">
            <a:extLst>
              <a:ext uri="{FF2B5EF4-FFF2-40B4-BE49-F238E27FC236}">
                <a16:creationId xmlns:a16="http://schemas.microsoft.com/office/drawing/2014/main" xmlns="" id="{3939F9EC-9A6E-4B11-BEDF-8A894E78BB28}"/>
              </a:ext>
            </a:extLst>
          </p:cNvPr>
          <p:cNvSpPr/>
          <p:nvPr/>
        </p:nvSpPr>
        <p:spPr>
          <a:xfrm>
            <a:off x="3329950" y="1914466"/>
            <a:ext cx="1107788" cy="2495558"/>
          </a:xfrm>
          <a:custGeom>
            <a:avLst/>
            <a:gdLst>
              <a:gd name="connsiteX0" fmla="*/ 228042 w 1761472"/>
              <a:gd name="connsiteY0" fmla="*/ 0 h 2976104"/>
              <a:gd name="connsiteX1" fmla="*/ 1073822 w 1761472"/>
              <a:gd name="connsiteY1" fmla="*/ 0 h 2976104"/>
              <a:gd name="connsiteX2" fmla="*/ 1301864 w 1761472"/>
              <a:gd name="connsiteY2" fmla="*/ 228030 h 2976104"/>
              <a:gd name="connsiteX3" fmla="*/ 1301864 w 1761472"/>
              <a:gd name="connsiteY3" fmla="*/ 1726141 h 2976104"/>
              <a:gd name="connsiteX4" fmla="*/ 1308248 w 1761472"/>
              <a:gd name="connsiteY4" fmla="*/ 2082275 h 2976104"/>
              <a:gd name="connsiteX5" fmla="*/ 1312305 w 1761472"/>
              <a:gd name="connsiteY5" fmla="*/ 2145626 h 2976104"/>
              <a:gd name="connsiteX6" fmla="*/ 1309506 w 1761472"/>
              <a:gd name="connsiteY6" fmla="*/ 2201046 h 2976104"/>
              <a:gd name="connsiteX7" fmla="*/ 1702578 w 1761472"/>
              <a:gd name="connsiteY7" fmla="*/ 2940325 h 2976104"/>
              <a:gd name="connsiteX8" fmla="*/ 1761472 w 1761472"/>
              <a:gd name="connsiteY8" fmla="*/ 2976104 h 2976104"/>
              <a:gd name="connsiteX9" fmla="*/ 1099772 w 1761472"/>
              <a:gd name="connsiteY9" fmla="*/ 2976104 h 2976104"/>
              <a:gd name="connsiteX10" fmla="*/ 0 w 1761472"/>
              <a:gd name="connsiteY10" fmla="*/ 1876324 h 2976104"/>
              <a:gd name="connsiteX11" fmla="*/ 0 w 1761472"/>
              <a:gd name="connsiteY11" fmla="*/ 228030 h 2976104"/>
              <a:gd name="connsiteX12" fmla="*/ 228042 w 1761472"/>
              <a:gd name="connsiteY12" fmla="*/ 0 h 2976104"/>
              <a:gd name="connsiteX0" fmla="*/ 228042 w 1761472"/>
              <a:gd name="connsiteY0" fmla="*/ 0 h 2976104"/>
              <a:gd name="connsiteX1" fmla="*/ 1073822 w 1761472"/>
              <a:gd name="connsiteY1" fmla="*/ 0 h 2976104"/>
              <a:gd name="connsiteX2" fmla="*/ 1301864 w 1761472"/>
              <a:gd name="connsiteY2" fmla="*/ 228030 h 2976104"/>
              <a:gd name="connsiteX3" fmla="*/ 1301864 w 1761472"/>
              <a:gd name="connsiteY3" fmla="*/ 1726141 h 2976104"/>
              <a:gd name="connsiteX4" fmla="*/ 1308248 w 1761472"/>
              <a:gd name="connsiteY4" fmla="*/ 2082275 h 2976104"/>
              <a:gd name="connsiteX5" fmla="*/ 1309506 w 1761472"/>
              <a:gd name="connsiteY5" fmla="*/ 2201046 h 2976104"/>
              <a:gd name="connsiteX6" fmla="*/ 1702578 w 1761472"/>
              <a:gd name="connsiteY6" fmla="*/ 2940325 h 2976104"/>
              <a:gd name="connsiteX7" fmla="*/ 1761472 w 1761472"/>
              <a:gd name="connsiteY7" fmla="*/ 2976104 h 2976104"/>
              <a:gd name="connsiteX8" fmla="*/ 1099772 w 1761472"/>
              <a:gd name="connsiteY8" fmla="*/ 2976104 h 2976104"/>
              <a:gd name="connsiteX9" fmla="*/ 0 w 1761472"/>
              <a:gd name="connsiteY9" fmla="*/ 1876324 h 2976104"/>
              <a:gd name="connsiteX10" fmla="*/ 0 w 1761472"/>
              <a:gd name="connsiteY10" fmla="*/ 228030 h 2976104"/>
              <a:gd name="connsiteX11" fmla="*/ 228042 w 1761472"/>
              <a:gd name="connsiteY11" fmla="*/ 0 h 297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1472" h="2976104">
                <a:moveTo>
                  <a:pt x="228042" y="0"/>
                </a:moveTo>
                <a:lnTo>
                  <a:pt x="1073822" y="0"/>
                </a:lnTo>
                <a:cubicBezTo>
                  <a:pt x="1200818" y="0"/>
                  <a:pt x="1301864" y="100995"/>
                  <a:pt x="1301864" y="228030"/>
                </a:cubicBezTo>
                <a:cubicBezTo>
                  <a:pt x="1301864" y="228030"/>
                  <a:pt x="1287467" y="1350959"/>
                  <a:pt x="1301864" y="1726141"/>
                </a:cubicBezTo>
                <a:cubicBezTo>
                  <a:pt x="1305096" y="1833353"/>
                  <a:pt x="1303068" y="1956782"/>
                  <a:pt x="1308248" y="2082275"/>
                </a:cubicBezTo>
                <a:cubicBezTo>
                  <a:pt x="1308667" y="2121865"/>
                  <a:pt x="1309087" y="2161456"/>
                  <a:pt x="1309506" y="2201046"/>
                </a:cubicBezTo>
                <a:cubicBezTo>
                  <a:pt x="1309506" y="2508786"/>
                  <a:pt x="1465427" y="2780109"/>
                  <a:pt x="1702578" y="2940325"/>
                </a:cubicBezTo>
                <a:lnTo>
                  <a:pt x="1761472" y="2976104"/>
                </a:lnTo>
                <a:lnTo>
                  <a:pt x="1099772" y="2976104"/>
                </a:lnTo>
                <a:cubicBezTo>
                  <a:pt x="490743" y="2976104"/>
                  <a:pt x="0" y="2482429"/>
                  <a:pt x="0" y="1876324"/>
                </a:cubicBezTo>
                <a:lnTo>
                  <a:pt x="0" y="228030"/>
                </a:lnTo>
                <a:cubicBezTo>
                  <a:pt x="0" y="103888"/>
                  <a:pt x="101046" y="0"/>
                  <a:pt x="228042" y="0"/>
                </a:cubicBezTo>
                <a:close/>
              </a:path>
            </a:pathLst>
          </a:custGeom>
          <a:solidFill>
            <a:srgbClr val="B1DB15"/>
          </a:solidFill>
          <a:ln w="25400" cap="flat">
            <a:noFill/>
            <a:prstDash val="solid"/>
            <a:miter lim="400000"/>
          </a:ln>
          <a:effectLst/>
          <a:sp3d/>
        </p:spPr>
        <p:txBody>
          <a:bodyPr spcFirstLastPara="1" lIns="28575" tIns="28575" rIns="28575" bIns="28575" spcCol="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sz="2250">
              <a:solidFill>
                <a:srgbClr val="FFFFFF"/>
              </a:solidFill>
            </a:endParaRPr>
          </a:p>
        </p:txBody>
      </p:sp>
      <p:sp>
        <p:nvSpPr>
          <p:cNvPr id="12" name="Freeform: Shape 11">
            <a:extLst>
              <a:ext uri="{FF2B5EF4-FFF2-40B4-BE49-F238E27FC236}">
                <a16:creationId xmlns:a16="http://schemas.microsoft.com/office/drawing/2014/main" xmlns="" id="{83777908-37EC-4FA2-9B8B-14BE31994436}"/>
              </a:ext>
            </a:extLst>
          </p:cNvPr>
          <p:cNvSpPr/>
          <p:nvPr/>
        </p:nvSpPr>
        <p:spPr>
          <a:xfrm>
            <a:off x="4219489" y="2695097"/>
            <a:ext cx="1871669" cy="713319"/>
          </a:xfrm>
          <a:custGeom>
            <a:avLst/>
            <a:gdLst>
              <a:gd name="connsiteX0" fmla="*/ 2976104 w 2976104"/>
              <a:gd name="connsiteY0" fmla="*/ 0 h 850676"/>
              <a:gd name="connsiteX1" fmla="*/ 2976104 w 2976104"/>
              <a:gd name="connsiteY1" fmla="*/ 142874 h 850676"/>
              <a:gd name="connsiteX2" fmla="*/ 2748074 w 2976104"/>
              <a:gd name="connsiteY2" fmla="*/ 370916 h 850676"/>
              <a:gd name="connsiteX3" fmla="*/ 1249964 w 2976104"/>
              <a:gd name="connsiteY3" fmla="*/ 370916 h 850676"/>
              <a:gd name="connsiteX4" fmla="*/ 1248732 w 2976104"/>
              <a:gd name="connsiteY4" fmla="*/ 370934 h 850676"/>
              <a:gd name="connsiteX5" fmla="*/ 1018111 w 2976104"/>
              <a:gd name="connsiteY5" fmla="*/ 374062 h 850676"/>
              <a:gd name="connsiteX6" fmla="*/ 894102 w 2976104"/>
              <a:gd name="connsiteY6" fmla="*/ 377294 h 850676"/>
              <a:gd name="connsiteX7" fmla="*/ 893829 w 2976104"/>
              <a:gd name="connsiteY7" fmla="*/ 377300 h 850676"/>
              <a:gd name="connsiteX8" fmla="*/ 835569 w 2976104"/>
              <a:gd name="connsiteY8" fmla="*/ 381031 h 850676"/>
              <a:gd name="connsiteX9" fmla="*/ 786604 w 2976104"/>
              <a:gd name="connsiteY9" fmla="*/ 378558 h 850676"/>
              <a:gd name="connsiteX10" fmla="*/ 2668 w 2976104"/>
              <a:gd name="connsiteY10" fmla="*/ 845137 h 850676"/>
              <a:gd name="connsiteX11" fmla="*/ 0 w 2976104"/>
              <a:gd name="connsiteY11" fmla="*/ 850676 h 850676"/>
              <a:gd name="connsiteX12" fmla="*/ 0 w 2976104"/>
              <a:gd name="connsiteY12" fmla="*/ 845780 h 850676"/>
              <a:gd name="connsiteX13" fmla="*/ 0 w 2976104"/>
              <a:gd name="connsiteY13" fmla="*/ 627968 h 850676"/>
              <a:gd name="connsiteX14" fmla="*/ 2910 w 2976104"/>
              <a:gd name="connsiteY14" fmla="*/ 624076 h 850676"/>
              <a:gd name="connsiteX15" fmla="*/ 346296 w 2976104"/>
              <a:gd name="connsiteY15" fmla="*/ 354638 h 850676"/>
              <a:gd name="connsiteX16" fmla="*/ 391043 w 2976104"/>
              <a:gd name="connsiteY16" fmla="*/ 336042 h 850676"/>
              <a:gd name="connsiteX17" fmla="*/ 414402 w 2976104"/>
              <a:gd name="connsiteY17" fmla="*/ 323160 h 850676"/>
              <a:gd name="connsiteX18" fmla="*/ 1249964 w 2976104"/>
              <a:gd name="connsiteY18" fmla="*/ 228042 h 850676"/>
              <a:gd name="connsiteX19" fmla="*/ 2748074 w 2976104"/>
              <a:gd name="connsiteY19" fmla="*/ 228042 h 850676"/>
              <a:gd name="connsiteX20" fmla="*/ 2976104 w 2976104"/>
              <a:gd name="connsiteY20" fmla="*/ 0 h 85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6104" h="850676">
                <a:moveTo>
                  <a:pt x="2976104" y="0"/>
                </a:moveTo>
                <a:lnTo>
                  <a:pt x="2976104" y="142874"/>
                </a:lnTo>
                <a:cubicBezTo>
                  <a:pt x="2976104" y="269870"/>
                  <a:pt x="2875109" y="370916"/>
                  <a:pt x="2748074" y="370916"/>
                </a:cubicBezTo>
                <a:cubicBezTo>
                  <a:pt x="2748074" y="370916"/>
                  <a:pt x="1625146" y="356519"/>
                  <a:pt x="1249964" y="370916"/>
                </a:cubicBezTo>
                <a:lnTo>
                  <a:pt x="1248732" y="370934"/>
                </a:lnTo>
                <a:lnTo>
                  <a:pt x="1018111" y="374062"/>
                </a:lnTo>
                <a:lnTo>
                  <a:pt x="894102" y="377294"/>
                </a:lnTo>
                <a:lnTo>
                  <a:pt x="893829" y="377300"/>
                </a:lnTo>
                <a:lnTo>
                  <a:pt x="835569" y="381031"/>
                </a:lnTo>
                <a:lnTo>
                  <a:pt x="786604" y="378558"/>
                </a:lnTo>
                <a:cubicBezTo>
                  <a:pt x="448090" y="378558"/>
                  <a:pt x="153641" y="567222"/>
                  <a:pt x="2668" y="845137"/>
                </a:cubicBezTo>
                <a:lnTo>
                  <a:pt x="0" y="850676"/>
                </a:lnTo>
                <a:lnTo>
                  <a:pt x="0" y="845780"/>
                </a:lnTo>
                <a:lnTo>
                  <a:pt x="0" y="627968"/>
                </a:lnTo>
                <a:lnTo>
                  <a:pt x="2910" y="624076"/>
                </a:lnTo>
                <a:cubicBezTo>
                  <a:pt x="96049" y="511218"/>
                  <a:pt x="213096" y="418821"/>
                  <a:pt x="346296" y="354638"/>
                </a:cubicBezTo>
                <a:lnTo>
                  <a:pt x="391043" y="336042"/>
                </a:lnTo>
                <a:lnTo>
                  <a:pt x="414402" y="323160"/>
                </a:lnTo>
                <a:cubicBezTo>
                  <a:pt x="661346" y="214482"/>
                  <a:pt x="999803" y="235584"/>
                  <a:pt x="1249964" y="228042"/>
                </a:cubicBezTo>
                <a:cubicBezTo>
                  <a:pt x="1625146" y="213645"/>
                  <a:pt x="2748074" y="228042"/>
                  <a:pt x="2748074" y="228042"/>
                </a:cubicBezTo>
                <a:cubicBezTo>
                  <a:pt x="2875109" y="228042"/>
                  <a:pt x="2976104" y="126996"/>
                  <a:pt x="2976104" y="0"/>
                </a:cubicBezTo>
                <a:close/>
              </a:path>
            </a:pathLst>
          </a:custGeom>
          <a:solidFill>
            <a:srgbClr val="013D4D">
              <a:alpha val="18000"/>
            </a:srgbClr>
          </a:solidFill>
          <a:ln w="25400" cap="flat">
            <a:noFill/>
            <a:prstDash val="solid"/>
            <a:miter lim="400000"/>
          </a:ln>
          <a:effectLst/>
          <a:sp3d/>
        </p:spPr>
        <p:txBody>
          <a:bodyPr spcFirstLastPara="1" lIns="28575" tIns="28575" rIns="28575" bIns="28575" spcCol="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sz="2250">
              <a:solidFill>
                <a:srgbClr val="FFFFFF"/>
              </a:solidFill>
            </a:endParaRPr>
          </a:p>
        </p:txBody>
      </p:sp>
      <p:sp>
        <p:nvSpPr>
          <p:cNvPr id="13" name="Freeform: Shape 12">
            <a:extLst>
              <a:ext uri="{FF2B5EF4-FFF2-40B4-BE49-F238E27FC236}">
                <a16:creationId xmlns:a16="http://schemas.microsoft.com/office/drawing/2014/main" xmlns="" id="{ACB0C082-EF45-486A-8BD5-21FFDCC45AC3}"/>
              </a:ext>
            </a:extLst>
          </p:cNvPr>
          <p:cNvSpPr/>
          <p:nvPr/>
        </p:nvSpPr>
        <p:spPr>
          <a:xfrm>
            <a:off x="4977960" y="3100521"/>
            <a:ext cx="534989" cy="2495558"/>
          </a:xfrm>
          <a:custGeom>
            <a:avLst/>
            <a:gdLst>
              <a:gd name="connsiteX0" fmla="*/ 0 w 850676"/>
              <a:gd name="connsiteY0" fmla="*/ 0 h 2976104"/>
              <a:gd name="connsiteX1" fmla="*/ 4896 w 850676"/>
              <a:gd name="connsiteY1" fmla="*/ 0 h 2976104"/>
              <a:gd name="connsiteX2" fmla="*/ 222707 w 850676"/>
              <a:gd name="connsiteY2" fmla="*/ 0 h 2976104"/>
              <a:gd name="connsiteX3" fmla="*/ 226598 w 850676"/>
              <a:gd name="connsiteY3" fmla="*/ 2910 h 2976104"/>
              <a:gd name="connsiteX4" fmla="*/ 496036 w 850676"/>
              <a:gd name="connsiteY4" fmla="*/ 346296 h 2976104"/>
              <a:gd name="connsiteX5" fmla="*/ 514624 w 850676"/>
              <a:gd name="connsiteY5" fmla="*/ 391022 h 2976104"/>
              <a:gd name="connsiteX6" fmla="*/ 527517 w 850676"/>
              <a:gd name="connsiteY6" fmla="*/ 414402 h 2976104"/>
              <a:gd name="connsiteX7" fmla="*/ 622635 w 850676"/>
              <a:gd name="connsiteY7" fmla="*/ 1249964 h 2976104"/>
              <a:gd name="connsiteX8" fmla="*/ 622635 w 850676"/>
              <a:gd name="connsiteY8" fmla="*/ 2748074 h 2976104"/>
              <a:gd name="connsiteX9" fmla="*/ 850676 w 850676"/>
              <a:gd name="connsiteY9" fmla="*/ 2976104 h 2976104"/>
              <a:gd name="connsiteX10" fmla="*/ 707801 w 850676"/>
              <a:gd name="connsiteY10" fmla="*/ 2976104 h 2976104"/>
              <a:gd name="connsiteX11" fmla="*/ 479760 w 850676"/>
              <a:gd name="connsiteY11" fmla="*/ 2748074 h 2976104"/>
              <a:gd name="connsiteX12" fmla="*/ 479882 w 850676"/>
              <a:gd name="connsiteY12" fmla="*/ 2738305 h 2976104"/>
              <a:gd name="connsiteX13" fmla="*/ 479896 w 850676"/>
              <a:gd name="connsiteY13" fmla="*/ 2737196 h 2976104"/>
              <a:gd name="connsiteX14" fmla="*/ 479918 w 850676"/>
              <a:gd name="connsiteY14" fmla="*/ 2735372 h 2976104"/>
              <a:gd name="connsiteX15" fmla="*/ 479992 w 850676"/>
              <a:gd name="connsiteY15" fmla="*/ 2729179 h 2976104"/>
              <a:gd name="connsiteX16" fmla="*/ 480220 w 850676"/>
              <a:gd name="connsiteY16" fmla="*/ 2710222 h 2976104"/>
              <a:gd name="connsiteX17" fmla="*/ 480282 w 850676"/>
              <a:gd name="connsiteY17" fmla="*/ 2704885 h 2976104"/>
              <a:gd name="connsiteX18" fmla="*/ 480351 w 850676"/>
              <a:gd name="connsiteY18" fmla="*/ 2699091 h 2976104"/>
              <a:gd name="connsiteX19" fmla="*/ 480479 w 850676"/>
              <a:gd name="connsiteY19" fmla="*/ 2687721 h 2976104"/>
              <a:gd name="connsiteX20" fmla="*/ 480732 w 850676"/>
              <a:gd name="connsiteY20" fmla="*/ 2665659 h 2976104"/>
              <a:gd name="connsiteX21" fmla="*/ 480864 w 850676"/>
              <a:gd name="connsiteY21" fmla="*/ 2653557 h 2976104"/>
              <a:gd name="connsiteX22" fmla="*/ 480994 w 850676"/>
              <a:gd name="connsiteY22" fmla="*/ 2641972 h 2976104"/>
              <a:gd name="connsiteX23" fmla="*/ 481137 w 850676"/>
              <a:gd name="connsiteY23" fmla="*/ 2628389 h 2976104"/>
              <a:gd name="connsiteX24" fmla="*/ 481375 w 850676"/>
              <a:gd name="connsiteY24" fmla="*/ 2606454 h 2976104"/>
              <a:gd name="connsiteX25" fmla="*/ 481591 w 850676"/>
              <a:gd name="connsiteY25" fmla="*/ 2585172 h 2976104"/>
              <a:gd name="connsiteX26" fmla="*/ 481785 w 850676"/>
              <a:gd name="connsiteY26" fmla="*/ 2566755 h 2976104"/>
              <a:gd name="connsiteX27" fmla="*/ 481912 w 850676"/>
              <a:gd name="connsiteY27" fmla="*/ 2553627 h 2976104"/>
              <a:gd name="connsiteX28" fmla="*/ 482107 w 850676"/>
              <a:gd name="connsiteY28" fmla="*/ 2534442 h 2976104"/>
              <a:gd name="connsiteX29" fmla="*/ 482419 w 850676"/>
              <a:gd name="connsiteY29" fmla="*/ 2501136 h 2976104"/>
              <a:gd name="connsiteX30" fmla="*/ 482660 w 850676"/>
              <a:gd name="connsiteY30" fmla="*/ 2476180 h 2976104"/>
              <a:gd name="connsiteX31" fmla="*/ 482750 w 850676"/>
              <a:gd name="connsiteY31" fmla="*/ 2465835 h 2976104"/>
              <a:gd name="connsiteX32" fmla="*/ 482885 w 850676"/>
              <a:gd name="connsiteY32" fmla="*/ 2451458 h 2976104"/>
              <a:gd name="connsiteX33" fmla="*/ 482995 w 850676"/>
              <a:gd name="connsiteY33" fmla="*/ 2437643 h 2976104"/>
              <a:gd name="connsiteX34" fmla="*/ 483556 w 850676"/>
              <a:gd name="connsiteY34" fmla="*/ 2372988 h 2976104"/>
              <a:gd name="connsiteX35" fmla="*/ 483848 w 850676"/>
              <a:gd name="connsiteY35" fmla="*/ 2330569 h 2976104"/>
              <a:gd name="connsiteX36" fmla="*/ 484411 w 850676"/>
              <a:gd name="connsiteY36" fmla="*/ 2259919 h 2976104"/>
              <a:gd name="connsiteX37" fmla="*/ 484765 w 850676"/>
              <a:gd name="connsiteY37" fmla="*/ 2197149 h 2976104"/>
              <a:gd name="connsiteX38" fmla="*/ 485159 w 850676"/>
              <a:gd name="connsiteY38" fmla="*/ 2139713 h 2976104"/>
              <a:gd name="connsiteX39" fmla="*/ 485294 w 850676"/>
              <a:gd name="connsiteY39" fmla="*/ 2103164 h 2976104"/>
              <a:gd name="connsiteX40" fmla="*/ 485614 w 850676"/>
              <a:gd name="connsiteY40" fmla="*/ 2046523 h 2976104"/>
              <a:gd name="connsiteX41" fmla="*/ 485830 w 850676"/>
              <a:gd name="connsiteY41" fmla="*/ 1958422 h 2976104"/>
              <a:gd name="connsiteX42" fmla="*/ 486087 w 850676"/>
              <a:gd name="connsiteY42" fmla="*/ 1888851 h 2976104"/>
              <a:gd name="connsiteX43" fmla="*/ 486061 w 850676"/>
              <a:gd name="connsiteY43" fmla="*/ 1863931 h 2976104"/>
              <a:gd name="connsiteX44" fmla="*/ 486155 w 850676"/>
              <a:gd name="connsiteY44" fmla="*/ 1825956 h 2976104"/>
              <a:gd name="connsiteX45" fmla="*/ 485903 w 850676"/>
              <a:gd name="connsiteY45" fmla="*/ 1709348 h 2976104"/>
              <a:gd name="connsiteX46" fmla="*/ 485834 w 850676"/>
              <a:gd name="connsiteY46" fmla="*/ 1642324 h 2976104"/>
              <a:gd name="connsiteX47" fmla="*/ 485719 w 850676"/>
              <a:gd name="connsiteY47" fmla="*/ 1624151 h 2976104"/>
              <a:gd name="connsiteX48" fmla="*/ 485695 w 850676"/>
              <a:gd name="connsiteY48" fmla="*/ 1612905 h 2976104"/>
              <a:gd name="connsiteX49" fmla="*/ 485551 w 850676"/>
              <a:gd name="connsiteY49" fmla="*/ 1597716 h 2976104"/>
              <a:gd name="connsiteX50" fmla="*/ 485106 w 850676"/>
              <a:gd name="connsiteY50" fmla="*/ 1527537 h 2976104"/>
              <a:gd name="connsiteX51" fmla="*/ 483896 w 850676"/>
              <a:gd name="connsiteY51" fmla="*/ 1422291 h 2976104"/>
              <a:gd name="connsiteX52" fmla="*/ 483894 w 850676"/>
              <a:gd name="connsiteY52" fmla="*/ 1422054 h 2976104"/>
              <a:gd name="connsiteX53" fmla="*/ 483892 w 850676"/>
              <a:gd name="connsiteY53" fmla="*/ 1421960 h 2976104"/>
              <a:gd name="connsiteX54" fmla="*/ 482133 w 850676"/>
              <a:gd name="connsiteY54" fmla="*/ 1328617 h 2976104"/>
              <a:gd name="connsiteX55" fmla="*/ 479760 w 850676"/>
              <a:gd name="connsiteY55" fmla="*/ 1249964 h 2976104"/>
              <a:gd name="connsiteX56" fmla="*/ 479743 w 850676"/>
              <a:gd name="connsiteY56" fmla="*/ 1248733 h 2976104"/>
              <a:gd name="connsiteX57" fmla="*/ 476614 w 850676"/>
              <a:gd name="connsiteY57" fmla="*/ 1018110 h 2976104"/>
              <a:gd name="connsiteX58" fmla="*/ 473380 w 850676"/>
              <a:gd name="connsiteY58" fmla="*/ 894037 h 2976104"/>
              <a:gd name="connsiteX59" fmla="*/ 473375 w 850676"/>
              <a:gd name="connsiteY59" fmla="*/ 893829 h 2976104"/>
              <a:gd name="connsiteX60" fmla="*/ 469645 w 850676"/>
              <a:gd name="connsiteY60" fmla="*/ 835569 h 2976104"/>
              <a:gd name="connsiteX61" fmla="*/ 472117 w 850676"/>
              <a:gd name="connsiteY61" fmla="*/ 786604 h 2976104"/>
              <a:gd name="connsiteX62" fmla="*/ 5538 w 850676"/>
              <a:gd name="connsiteY62" fmla="*/ 2668 h 297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50676" h="2976104">
                <a:moveTo>
                  <a:pt x="0" y="0"/>
                </a:moveTo>
                <a:lnTo>
                  <a:pt x="4896" y="0"/>
                </a:lnTo>
                <a:lnTo>
                  <a:pt x="222707" y="0"/>
                </a:lnTo>
                <a:lnTo>
                  <a:pt x="226598" y="2910"/>
                </a:lnTo>
                <a:cubicBezTo>
                  <a:pt x="339457" y="96049"/>
                  <a:pt x="431854" y="213095"/>
                  <a:pt x="496036" y="346296"/>
                </a:cubicBezTo>
                <a:lnTo>
                  <a:pt x="514624" y="391022"/>
                </a:lnTo>
                <a:lnTo>
                  <a:pt x="527517" y="414402"/>
                </a:lnTo>
                <a:cubicBezTo>
                  <a:pt x="636194" y="661346"/>
                  <a:pt x="615092" y="999803"/>
                  <a:pt x="622635" y="1249964"/>
                </a:cubicBezTo>
                <a:cubicBezTo>
                  <a:pt x="637032" y="1625146"/>
                  <a:pt x="622635" y="2748074"/>
                  <a:pt x="622635" y="2748074"/>
                </a:cubicBezTo>
                <a:cubicBezTo>
                  <a:pt x="622635" y="2875109"/>
                  <a:pt x="723681" y="2976104"/>
                  <a:pt x="850676" y="2976104"/>
                </a:cubicBezTo>
                <a:lnTo>
                  <a:pt x="707801" y="2976104"/>
                </a:lnTo>
                <a:cubicBezTo>
                  <a:pt x="580806" y="2976104"/>
                  <a:pt x="479760" y="2875109"/>
                  <a:pt x="479760" y="2748074"/>
                </a:cubicBezTo>
                <a:cubicBezTo>
                  <a:pt x="479760" y="2748074"/>
                  <a:pt x="479803" y="2744716"/>
                  <a:pt x="479882" y="2738305"/>
                </a:cubicBezTo>
                <a:lnTo>
                  <a:pt x="479896" y="2737196"/>
                </a:lnTo>
                <a:lnTo>
                  <a:pt x="479918" y="2735372"/>
                </a:lnTo>
                <a:lnTo>
                  <a:pt x="479992" y="2729179"/>
                </a:lnTo>
                <a:lnTo>
                  <a:pt x="480220" y="2710222"/>
                </a:lnTo>
                <a:lnTo>
                  <a:pt x="480282" y="2704885"/>
                </a:lnTo>
                <a:lnTo>
                  <a:pt x="480351" y="2699091"/>
                </a:lnTo>
                <a:lnTo>
                  <a:pt x="480479" y="2687721"/>
                </a:lnTo>
                <a:lnTo>
                  <a:pt x="480732" y="2665659"/>
                </a:lnTo>
                <a:lnTo>
                  <a:pt x="480864" y="2653557"/>
                </a:lnTo>
                <a:lnTo>
                  <a:pt x="480994" y="2641972"/>
                </a:lnTo>
                <a:lnTo>
                  <a:pt x="481137" y="2628389"/>
                </a:lnTo>
                <a:lnTo>
                  <a:pt x="481375" y="2606454"/>
                </a:lnTo>
                <a:lnTo>
                  <a:pt x="481591" y="2585172"/>
                </a:lnTo>
                <a:lnTo>
                  <a:pt x="481785" y="2566755"/>
                </a:lnTo>
                <a:lnTo>
                  <a:pt x="481912" y="2553627"/>
                </a:lnTo>
                <a:lnTo>
                  <a:pt x="482107" y="2534442"/>
                </a:lnTo>
                <a:lnTo>
                  <a:pt x="482419" y="2501136"/>
                </a:lnTo>
                <a:lnTo>
                  <a:pt x="482660" y="2476180"/>
                </a:lnTo>
                <a:lnTo>
                  <a:pt x="482750" y="2465835"/>
                </a:lnTo>
                <a:lnTo>
                  <a:pt x="482885" y="2451458"/>
                </a:lnTo>
                <a:lnTo>
                  <a:pt x="482995" y="2437643"/>
                </a:lnTo>
                <a:lnTo>
                  <a:pt x="483556" y="2372988"/>
                </a:lnTo>
                <a:lnTo>
                  <a:pt x="483848" y="2330569"/>
                </a:lnTo>
                <a:lnTo>
                  <a:pt x="484411" y="2259919"/>
                </a:lnTo>
                <a:lnTo>
                  <a:pt x="484765" y="2197149"/>
                </a:lnTo>
                <a:lnTo>
                  <a:pt x="485159" y="2139713"/>
                </a:lnTo>
                <a:lnTo>
                  <a:pt x="485294" y="2103164"/>
                </a:lnTo>
                <a:lnTo>
                  <a:pt x="485614" y="2046523"/>
                </a:lnTo>
                <a:lnTo>
                  <a:pt x="485830" y="1958422"/>
                </a:lnTo>
                <a:lnTo>
                  <a:pt x="486087" y="1888851"/>
                </a:lnTo>
                <a:lnTo>
                  <a:pt x="486061" y="1863931"/>
                </a:lnTo>
                <a:lnTo>
                  <a:pt x="486155" y="1825956"/>
                </a:lnTo>
                <a:lnTo>
                  <a:pt x="485903" y="1709348"/>
                </a:lnTo>
                <a:lnTo>
                  <a:pt x="485834" y="1642324"/>
                </a:lnTo>
                <a:lnTo>
                  <a:pt x="485719" y="1624151"/>
                </a:lnTo>
                <a:lnTo>
                  <a:pt x="485695" y="1612905"/>
                </a:lnTo>
                <a:lnTo>
                  <a:pt x="485551" y="1597716"/>
                </a:lnTo>
                <a:lnTo>
                  <a:pt x="485106" y="1527537"/>
                </a:lnTo>
                <a:lnTo>
                  <a:pt x="483896" y="1422291"/>
                </a:lnTo>
                <a:lnTo>
                  <a:pt x="483894" y="1422054"/>
                </a:lnTo>
                <a:lnTo>
                  <a:pt x="483892" y="1421960"/>
                </a:lnTo>
                <a:lnTo>
                  <a:pt x="482133" y="1328617"/>
                </a:lnTo>
                <a:cubicBezTo>
                  <a:pt x="481447" y="1299783"/>
                  <a:pt x="480660" y="1273413"/>
                  <a:pt x="479760" y="1249964"/>
                </a:cubicBezTo>
                <a:lnTo>
                  <a:pt x="479743" y="1248733"/>
                </a:lnTo>
                <a:lnTo>
                  <a:pt x="476614" y="1018110"/>
                </a:lnTo>
                <a:lnTo>
                  <a:pt x="473380" y="894037"/>
                </a:lnTo>
                <a:lnTo>
                  <a:pt x="473375" y="893829"/>
                </a:lnTo>
                <a:lnTo>
                  <a:pt x="469645" y="835569"/>
                </a:lnTo>
                <a:lnTo>
                  <a:pt x="472117" y="786604"/>
                </a:lnTo>
                <a:cubicBezTo>
                  <a:pt x="472117" y="448090"/>
                  <a:pt x="283454" y="153641"/>
                  <a:pt x="5538" y="2668"/>
                </a:cubicBezTo>
                <a:close/>
              </a:path>
            </a:pathLst>
          </a:custGeom>
          <a:solidFill>
            <a:srgbClr val="013D4D">
              <a:alpha val="18000"/>
            </a:srgbClr>
          </a:solidFill>
          <a:ln w="25400" cap="flat">
            <a:noFill/>
            <a:prstDash val="solid"/>
            <a:miter lim="400000"/>
          </a:ln>
          <a:effectLst/>
          <a:sp3d/>
        </p:spPr>
        <p:txBody>
          <a:bodyPr spcFirstLastPara="1" lIns="28575" tIns="28575" rIns="28575" bIns="28575" spcCol="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sz="2250">
              <a:solidFill>
                <a:srgbClr val="FFFFFF"/>
              </a:solidFill>
            </a:endParaRPr>
          </a:p>
        </p:txBody>
      </p:sp>
      <p:sp>
        <p:nvSpPr>
          <p:cNvPr id="14" name="Freeform: Shape 13">
            <a:extLst>
              <a:ext uri="{FF2B5EF4-FFF2-40B4-BE49-F238E27FC236}">
                <a16:creationId xmlns:a16="http://schemas.microsoft.com/office/drawing/2014/main" xmlns="" id="{F7ADDA7D-0A32-466B-9786-88A68F30A068}"/>
              </a:ext>
            </a:extLst>
          </p:cNvPr>
          <p:cNvSpPr/>
          <p:nvPr/>
        </p:nvSpPr>
        <p:spPr>
          <a:xfrm>
            <a:off x="3915422" y="1914466"/>
            <a:ext cx="522316" cy="2495558"/>
          </a:xfrm>
          <a:custGeom>
            <a:avLst/>
            <a:gdLst>
              <a:gd name="connsiteX0" fmla="*/ 0 w 830524"/>
              <a:gd name="connsiteY0" fmla="*/ 0 h 2976104"/>
              <a:gd name="connsiteX1" fmla="*/ 142874 w 830524"/>
              <a:gd name="connsiteY1" fmla="*/ 0 h 2976104"/>
              <a:gd name="connsiteX2" fmla="*/ 370916 w 830524"/>
              <a:gd name="connsiteY2" fmla="*/ 228030 h 2976104"/>
              <a:gd name="connsiteX3" fmla="*/ 370916 w 830524"/>
              <a:gd name="connsiteY3" fmla="*/ 1726141 h 2976104"/>
              <a:gd name="connsiteX4" fmla="*/ 370933 w 830524"/>
              <a:gd name="connsiteY4" fmla="*/ 1727310 h 2976104"/>
              <a:gd name="connsiteX5" fmla="*/ 370964 w 830524"/>
              <a:gd name="connsiteY5" fmla="*/ 1729617 h 2976104"/>
              <a:gd name="connsiteX6" fmla="*/ 370966 w 830524"/>
              <a:gd name="connsiteY6" fmla="*/ 1729613 h 2976104"/>
              <a:gd name="connsiteX7" fmla="*/ 373378 w 830524"/>
              <a:gd name="connsiteY7" fmla="*/ 1897353 h 2976104"/>
              <a:gd name="connsiteX8" fmla="*/ 374836 w 830524"/>
              <a:gd name="connsiteY8" fmla="*/ 1966079 h 2976104"/>
              <a:gd name="connsiteX9" fmla="*/ 375657 w 830524"/>
              <a:gd name="connsiteY9" fmla="*/ 2019180 h 2976104"/>
              <a:gd name="connsiteX10" fmla="*/ 376674 w 830524"/>
              <a:gd name="connsiteY10" fmla="*/ 2058211 h 2976104"/>
              <a:gd name="connsiteX11" fmla="*/ 376838 w 830524"/>
              <a:gd name="connsiteY11" fmla="*/ 2060467 h 2976104"/>
              <a:gd name="connsiteX12" fmla="*/ 377300 w 830524"/>
              <a:gd name="connsiteY12" fmla="*/ 2082275 h 2976104"/>
              <a:gd name="connsiteX13" fmla="*/ 381357 w 830524"/>
              <a:gd name="connsiteY13" fmla="*/ 2145626 h 2976104"/>
              <a:gd name="connsiteX14" fmla="*/ 378558 w 830524"/>
              <a:gd name="connsiteY14" fmla="*/ 2201046 h 2976104"/>
              <a:gd name="connsiteX15" fmla="*/ 771630 w 830524"/>
              <a:gd name="connsiteY15" fmla="*/ 2940325 h 2976104"/>
              <a:gd name="connsiteX16" fmla="*/ 830524 w 830524"/>
              <a:gd name="connsiteY16" fmla="*/ 2976104 h 2976104"/>
              <a:gd name="connsiteX17" fmla="*/ 614573 w 830524"/>
              <a:gd name="connsiteY17" fmla="*/ 2976104 h 2976104"/>
              <a:gd name="connsiteX18" fmla="*/ 551953 w 830524"/>
              <a:gd name="connsiteY18" fmla="*/ 2919192 h 2976104"/>
              <a:gd name="connsiteX19" fmla="*/ 300148 w 830524"/>
              <a:gd name="connsiteY19" fmla="*/ 2503059 h 2976104"/>
              <a:gd name="connsiteX20" fmla="*/ 293831 w 830524"/>
              <a:gd name="connsiteY20" fmla="*/ 2478491 h 2976104"/>
              <a:gd name="connsiteX21" fmla="*/ 284068 w 830524"/>
              <a:gd name="connsiteY21" fmla="*/ 2450791 h 2976104"/>
              <a:gd name="connsiteX22" fmla="*/ 228042 w 830524"/>
              <a:gd name="connsiteY22" fmla="*/ 1726141 h 2976104"/>
              <a:gd name="connsiteX23" fmla="*/ 228042 w 830524"/>
              <a:gd name="connsiteY23" fmla="*/ 228030 h 2976104"/>
              <a:gd name="connsiteX24" fmla="*/ 0 w 830524"/>
              <a:gd name="connsiteY24" fmla="*/ 0 h 297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30524" h="2976104">
                <a:moveTo>
                  <a:pt x="0" y="0"/>
                </a:moveTo>
                <a:lnTo>
                  <a:pt x="142874" y="0"/>
                </a:lnTo>
                <a:cubicBezTo>
                  <a:pt x="269870" y="0"/>
                  <a:pt x="370916" y="100995"/>
                  <a:pt x="370916" y="228030"/>
                </a:cubicBezTo>
                <a:cubicBezTo>
                  <a:pt x="370916" y="228030"/>
                  <a:pt x="356519" y="1350959"/>
                  <a:pt x="370916" y="1726141"/>
                </a:cubicBezTo>
                <a:lnTo>
                  <a:pt x="370933" y="1727310"/>
                </a:lnTo>
                <a:lnTo>
                  <a:pt x="370964" y="1729617"/>
                </a:lnTo>
                <a:lnTo>
                  <a:pt x="370966" y="1729613"/>
                </a:lnTo>
                <a:lnTo>
                  <a:pt x="373378" y="1897353"/>
                </a:lnTo>
                <a:lnTo>
                  <a:pt x="374836" y="1966079"/>
                </a:lnTo>
                <a:lnTo>
                  <a:pt x="375657" y="2019180"/>
                </a:lnTo>
                <a:lnTo>
                  <a:pt x="376674" y="2058211"/>
                </a:lnTo>
                <a:lnTo>
                  <a:pt x="376838" y="2060467"/>
                </a:lnTo>
                <a:lnTo>
                  <a:pt x="377300" y="2082275"/>
                </a:lnTo>
                <a:lnTo>
                  <a:pt x="381357" y="2145626"/>
                </a:lnTo>
                <a:lnTo>
                  <a:pt x="378558" y="2201046"/>
                </a:lnTo>
                <a:cubicBezTo>
                  <a:pt x="378558" y="2508786"/>
                  <a:pt x="534479" y="2780109"/>
                  <a:pt x="771630" y="2940325"/>
                </a:cubicBezTo>
                <a:lnTo>
                  <a:pt x="830524" y="2976104"/>
                </a:lnTo>
                <a:lnTo>
                  <a:pt x="614573" y="2976104"/>
                </a:lnTo>
                <a:lnTo>
                  <a:pt x="551953" y="2919192"/>
                </a:lnTo>
                <a:cubicBezTo>
                  <a:pt x="437085" y="2804324"/>
                  <a:pt x="349605" y="2662068"/>
                  <a:pt x="300148" y="2503059"/>
                </a:cubicBezTo>
                <a:lnTo>
                  <a:pt x="293831" y="2478491"/>
                </a:lnTo>
                <a:lnTo>
                  <a:pt x="284068" y="2450791"/>
                </a:lnTo>
                <a:cubicBezTo>
                  <a:pt x="219926" y="2219858"/>
                  <a:pt x="234507" y="1940565"/>
                  <a:pt x="228042" y="1726141"/>
                </a:cubicBezTo>
                <a:cubicBezTo>
                  <a:pt x="213645" y="1350959"/>
                  <a:pt x="228042" y="228030"/>
                  <a:pt x="228042" y="228030"/>
                </a:cubicBezTo>
                <a:cubicBezTo>
                  <a:pt x="228042" y="100995"/>
                  <a:pt x="126996" y="0"/>
                  <a:pt x="0" y="0"/>
                </a:cubicBezTo>
                <a:close/>
              </a:path>
            </a:pathLst>
          </a:custGeom>
          <a:solidFill>
            <a:srgbClr val="013D4D">
              <a:alpha val="18000"/>
            </a:srgbClr>
          </a:solidFill>
          <a:ln w="25400" cap="flat">
            <a:noFill/>
            <a:prstDash val="solid"/>
            <a:miter lim="400000"/>
          </a:ln>
          <a:effectLst/>
          <a:sp3d/>
        </p:spPr>
        <p:txBody>
          <a:bodyPr spcFirstLastPara="1" lIns="28575" tIns="28575" rIns="28575" bIns="28575" spcCol="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sz="2250">
              <a:solidFill>
                <a:srgbClr val="FFFFFF"/>
              </a:solidFill>
            </a:endParaRPr>
          </a:p>
        </p:txBody>
      </p:sp>
      <p:sp>
        <p:nvSpPr>
          <p:cNvPr id="15" name="Freeform: Shape 14">
            <a:extLst>
              <a:ext uri="{FF2B5EF4-FFF2-40B4-BE49-F238E27FC236}">
                <a16:creationId xmlns:a16="http://schemas.microsoft.com/office/drawing/2014/main" xmlns="" id="{054BECFE-9CF5-4FD4-9D6D-38A9AC7BB58E}"/>
              </a:ext>
            </a:extLst>
          </p:cNvPr>
          <p:cNvSpPr/>
          <p:nvPr/>
        </p:nvSpPr>
        <p:spPr>
          <a:xfrm>
            <a:off x="3329949" y="4128714"/>
            <a:ext cx="1871669" cy="696421"/>
          </a:xfrm>
          <a:custGeom>
            <a:avLst/>
            <a:gdLst>
              <a:gd name="connsiteX0" fmla="*/ 2976104 w 2976104"/>
              <a:gd name="connsiteY0" fmla="*/ 0 h 830524"/>
              <a:gd name="connsiteX1" fmla="*/ 2976104 w 2976104"/>
              <a:gd name="connsiteY1" fmla="*/ 215949 h 830524"/>
              <a:gd name="connsiteX2" fmla="*/ 2919192 w 2976104"/>
              <a:gd name="connsiteY2" fmla="*/ 278569 h 830524"/>
              <a:gd name="connsiteX3" fmla="*/ 2503059 w 2976104"/>
              <a:gd name="connsiteY3" fmla="*/ 530374 h 830524"/>
              <a:gd name="connsiteX4" fmla="*/ 2478517 w 2976104"/>
              <a:gd name="connsiteY4" fmla="*/ 536685 h 830524"/>
              <a:gd name="connsiteX5" fmla="*/ 2450791 w 2976104"/>
              <a:gd name="connsiteY5" fmla="*/ 546457 h 830524"/>
              <a:gd name="connsiteX6" fmla="*/ 1726141 w 2976104"/>
              <a:gd name="connsiteY6" fmla="*/ 602483 h 830524"/>
              <a:gd name="connsiteX7" fmla="*/ 228030 w 2976104"/>
              <a:gd name="connsiteY7" fmla="*/ 602483 h 830524"/>
              <a:gd name="connsiteX8" fmla="*/ 0 w 2976104"/>
              <a:gd name="connsiteY8" fmla="*/ 830524 h 830524"/>
              <a:gd name="connsiteX9" fmla="*/ 0 w 2976104"/>
              <a:gd name="connsiteY9" fmla="*/ 687649 h 830524"/>
              <a:gd name="connsiteX10" fmla="*/ 228030 w 2976104"/>
              <a:gd name="connsiteY10" fmla="*/ 459608 h 830524"/>
              <a:gd name="connsiteX11" fmla="*/ 1726141 w 2976104"/>
              <a:gd name="connsiteY11" fmla="*/ 459608 h 830524"/>
              <a:gd name="connsiteX12" fmla="*/ 1729623 w 2976104"/>
              <a:gd name="connsiteY12" fmla="*/ 459561 h 830524"/>
              <a:gd name="connsiteX13" fmla="*/ 1729617 w 2976104"/>
              <a:gd name="connsiteY13" fmla="*/ 459558 h 830524"/>
              <a:gd name="connsiteX14" fmla="*/ 1897353 w 2976104"/>
              <a:gd name="connsiteY14" fmla="*/ 457146 h 830524"/>
              <a:gd name="connsiteX15" fmla="*/ 1966070 w 2976104"/>
              <a:gd name="connsiteY15" fmla="*/ 455689 h 830524"/>
              <a:gd name="connsiteX16" fmla="*/ 2019343 w 2976104"/>
              <a:gd name="connsiteY16" fmla="*/ 454864 h 830524"/>
              <a:gd name="connsiteX17" fmla="*/ 2058174 w 2976104"/>
              <a:gd name="connsiteY17" fmla="*/ 453851 h 830524"/>
              <a:gd name="connsiteX18" fmla="*/ 2060452 w 2976104"/>
              <a:gd name="connsiteY18" fmla="*/ 453686 h 830524"/>
              <a:gd name="connsiteX19" fmla="*/ 2082275 w 2976104"/>
              <a:gd name="connsiteY19" fmla="*/ 453223 h 830524"/>
              <a:gd name="connsiteX20" fmla="*/ 2145626 w 2976104"/>
              <a:gd name="connsiteY20" fmla="*/ 449167 h 830524"/>
              <a:gd name="connsiteX21" fmla="*/ 2201046 w 2976104"/>
              <a:gd name="connsiteY21" fmla="*/ 451965 h 830524"/>
              <a:gd name="connsiteX22" fmla="*/ 2940325 w 2976104"/>
              <a:gd name="connsiteY22" fmla="*/ 58894 h 83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76104" h="830524">
                <a:moveTo>
                  <a:pt x="2976104" y="0"/>
                </a:moveTo>
                <a:lnTo>
                  <a:pt x="2976104" y="215949"/>
                </a:lnTo>
                <a:lnTo>
                  <a:pt x="2919192" y="278569"/>
                </a:lnTo>
                <a:cubicBezTo>
                  <a:pt x="2804324" y="393437"/>
                  <a:pt x="2662068" y="480918"/>
                  <a:pt x="2503059" y="530374"/>
                </a:cubicBezTo>
                <a:lnTo>
                  <a:pt x="2478517" y="536685"/>
                </a:lnTo>
                <a:lnTo>
                  <a:pt x="2450791" y="546457"/>
                </a:lnTo>
                <a:cubicBezTo>
                  <a:pt x="2219859" y="610598"/>
                  <a:pt x="1940565" y="596017"/>
                  <a:pt x="1726141" y="602483"/>
                </a:cubicBezTo>
                <a:cubicBezTo>
                  <a:pt x="1350959" y="616880"/>
                  <a:pt x="228030" y="602483"/>
                  <a:pt x="228030" y="602483"/>
                </a:cubicBezTo>
                <a:cubicBezTo>
                  <a:pt x="100995" y="602483"/>
                  <a:pt x="0" y="703529"/>
                  <a:pt x="0" y="830524"/>
                </a:cubicBezTo>
                <a:lnTo>
                  <a:pt x="0" y="687649"/>
                </a:lnTo>
                <a:cubicBezTo>
                  <a:pt x="0" y="560654"/>
                  <a:pt x="100995" y="459608"/>
                  <a:pt x="228030" y="459608"/>
                </a:cubicBezTo>
                <a:cubicBezTo>
                  <a:pt x="228030" y="459608"/>
                  <a:pt x="1350959" y="474005"/>
                  <a:pt x="1726141" y="459608"/>
                </a:cubicBezTo>
                <a:lnTo>
                  <a:pt x="1729623" y="459561"/>
                </a:lnTo>
                <a:lnTo>
                  <a:pt x="1729617" y="459558"/>
                </a:lnTo>
                <a:lnTo>
                  <a:pt x="1897353" y="457146"/>
                </a:lnTo>
                <a:lnTo>
                  <a:pt x="1966070" y="455689"/>
                </a:lnTo>
                <a:lnTo>
                  <a:pt x="2019343" y="454864"/>
                </a:lnTo>
                <a:lnTo>
                  <a:pt x="2058174" y="453851"/>
                </a:lnTo>
                <a:lnTo>
                  <a:pt x="2060452" y="453686"/>
                </a:lnTo>
                <a:lnTo>
                  <a:pt x="2082275" y="453223"/>
                </a:lnTo>
                <a:lnTo>
                  <a:pt x="2145626" y="449167"/>
                </a:lnTo>
                <a:lnTo>
                  <a:pt x="2201046" y="451965"/>
                </a:lnTo>
                <a:cubicBezTo>
                  <a:pt x="2508786" y="451965"/>
                  <a:pt x="2780109" y="296045"/>
                  <a:pt x="2940325" y="58894"/>
                </a:cubicBezTo>
                <a:close/>
              </a:path>
            </a:pathLst>
          </a:custGeom>
          <a:solidFill>
            <a:srgbClr val="013D4D">
              <a:alpha val="18000"/>
            </a:srgbClr>
          </a:solidFill>
          <a:ln w="25400" cap="flat">
            <a:noFill/>
            <a:prstDash val="solid"/>
            <a:miter lim="400000"/>
          </a:ln>
          <a:effectLst/>
          <a:sp3d/>
        </p:spPr>
        <p:txBody>
          <a:bodyPr spcFirstLastPara="1" lIns="28575" tIns="28575" rIns="28575" bIns="28575" spcCol="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sz="2250">
              <a:solidFill>
                <a:srgbClr val="FFFFFF"/>
              </a:solidFill>
            </a:endParaRPr>
          </a:p>
        </p:txBody>
      </p:sp>
      <p:sp>
        <p:nvSpPr>
          <p:cNvPr id="16" name="Cercle">
            <a:extLst>
              <a:ext uri="{FF2B5EF4-FFF2-40B4-BE49-F238E27FC236}">
                <a16:creationId xmlns:a16="http://schemas.microsoft.com/office/drawing/2014/main" xmlns="" id="{2D372B0B-4F46-44C1-A33D-2F74E6D308CE}"/>
              </a:ext>
            </a:extLst>
          </p:cNvPr>
          <p:cNvSpPr/>
          <p:nvPr/>
        </p:nvSpPr>
        <p:spPr>
          <a:xfrm>
            <a:off x="4225848" y="3109001"/>
            <a:ext cx="976672" cy="1302229"/>
          </a:xfrm>
          <a:prstGeom prst="ellipse">
            <a:avLst/>
          </a:prstGeom>
          <a:solidFill>
            <a:srgbClr val="FE7600"/>
          </a:solidFill>
          <a:ln w="25400" cap="flat">
            <a:noFill/>
            <a:prstDash val="solid"/>
            <a:miter lim="400000"/>
          </a:ln>
          <a:effectLst>
            <a:innerShdw dist="76200" dir="2700000">
              <a:prstClr val="black">
                <a:alpha val="20000"/>
              </a:prstClr>
            </a:innerShdw>
          </a:effectLst>
          <a:sp3d/>
        </p:spPr>
        <p:txBody>
          <a:bodyPr spcFirstLastPara="1" lIns="28575" tIns="28575" rIns="28575" bIns="28575" spcCol="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sz="2250">
              <a:solidFill>
                <a:srgbClr val="FFFFFF"/>
              </a:solidFill>
            </a:endParaRPr>
          </a:p>
        </p:txBody>
      </p:sp>
      <p:sp>
        <p:nvSpPr>
          <p:cNvPr id="22" name="Rectangle 39">
            <a:extLst>
              <a:ext uri="{FF2B5EF4-FFF2-40B4-BE49-F238E27FC236}">
                <a16:creationId xmlns:a16="http://schemas.microsoft.com/office/drawing/2014/main" xmlns="" id="{2E43EDBB-2801-41E4-994F-600C461CADFB}"/>
              </a:ext>
            </a:extLst>
          </p:cNvPr>
          <p:cNvSpPr/>
          <p:nvPr/>
        </p:nvSpPr>
        <p:spPr>
          <a:xfrm>
            <a:off x="4867452" y="2031397"/>
            <a:ext cx="710451" cy="715581"/>
          </a:xfrm>
          <a:prstGeom prst="rect">
            <a:avLst/>
          </a:prstGeom>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4050" b="1" dirty="0">
                <a:solidFill>
                  <a:prstClr val="white"/>
                </a:solidFill>
                <a:effectLst>
                  <a:outerShdw blurRad="38100" dist="38100" dir="2700000" algn="tl">
                    <a:srgbClr val="000000">
                      <a:alpha val="43137"/>
                    </a:srgbClr>
                  </a:outerShdw>
                </a:effectLst>
              </a:rPr>
              <a:t>01</a:t>
            </a:r>
            <a:endParaRPr lang="en-US" sz="1500" dirty="0">
              <a:solidFill>
                <a:sysClr val="windowText" lastClr="000000"/>
              </a:solidFill>
              <a:effectLst>
                <a:outerShdw blurRad="38100" dist="38100" dir="2700000" algn="tl">
                  <a:srgbClr val="000000">
                    <a:alpha val="43137"/>
                  </a:srgbClr>
                </a:outerShdw>
              </a:effectLst>
            </a:endParaRPr>
          </a:p>
        </p:txBody>
      </p:sp>
      <p:sp>
        <p:nvSpPr>
          <p:cNvPr id="23" name="Rectangle 40">
            <a:extLst>
              <a:ext uri="{FF2B5EF4-FFF2-40B4-BE49-F238E27FC236}">
                <a16:creationId xmlns:a16="http://schemas.microsoft.com/office/drawing/2014/main" xmlns="" id="{C6E2C757-9D4E-4EB0-9270-D39B691AADA3}"/>
              </a:ext>
            </a:extLst>
          </p:cNvPr>
          <p:cNvSpPr/>
          <p:nvPr/>
        </p:nvSpPr>
        <p:spPr>
          <a:xfrm>
            <a:off x="5343106" y="4253897"/>
            <a:ext cx="710451" cy="715581"/>
          </a:xfrm>
          <a:prstGeom prst="rect">
            <a:avLst/>
          </a:prstGeom>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4050" b="1" dirty="0">
                <a:solidFill>
                  <a:prstClr val="white"/>
                </a:solidFill>
                <a:effectLst>
                  <a:outerShdw blurRad="38100" dist="38100" dir="2700000" algn="tl">
                    <a:srgbClr val="000000">
                      <a:alpha val="43137"/>
                    </a:srgbClr>
                  </a:outerShdw>
                </a:effectLst>
              </a:rPr>
              <a:t>02</a:t>
            </a:r>
            <a:endParaRPr lang="en-US" sz="1500" dirty="0">
              <a:solidFill>
                <a:sysClr val="windowText" lastClr="000000"/>
              </a:solidFill>
              <a:effectLst>
                <a:outerShdw blurRad="38100" dist="38100" dir="2700000" algn="tl">
                  <a:srgbClr val="000000">
                    <a:alpha val="43137"/>
                  </a:srgbClr>
                </a:outerShdw>
              </a:effectLst>
            </a:endParaRPr>
          </a:p>
        </p:txBody>
      </p:sp>
      <p:sp>
        <p:nvSpPr>
          <p:cNvPr id="24" name="Rectangle 41">
            <a:extLst>
              <a:ext uri="{FF2B5EF4-FFF2-40B4-BE49-F238E27FC236}">
                <a16:creationId xmlns:a16="http://schemas.microsoft.com/office/drawing/2014/main" xmlns="" id="{68F255DF-BE62-455E-9AC6-F6ECB5385661}"/>
              </a:ext>
            </a:extLst>
          </p:cNvPr>
          <p:cNvSpPr/>
          <p:nvPr/>
        </p:nvSpPr>
        <p:spPr>
          <a:xfrm>
            <a:off x="3746478" y="4720622"/>
            <a:ext cx="710451" cy="715581"/>
          </a:xfrm>
          <a:prstGeom prst="rect">
            <a:avLst/>
          </a:prstGeom>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4050" b="1" dirty="0">
                <a:solidFill>
                  <a:prstClr val="white"/>
                </a:solidFill>
                <a:effectLst>
                  <a:outerShdw blurRad="38100" dist="38100" dir="2700000" algn="tl">
                    <a:srgbClr val="000000">
                      <a:alpha val="43137"/>
                    </a:srgbClr>
                  </a:outerShdw>
                </a:effectLst>
              </a:rPr>
              <a:t>03</a:t>
            </a:r>
            <a:endParaRPr lang="en-US" sz="1500" dirty="0">
              <a:solidFill>
                <a:sysClr val="windowText" lastClr="000000"/>
              </a:solidFill>
              <a:effectLst>
                <a:outerShdw blurRad="38100" dist="38100" dir="2700000" algn="tl">
                  <a:srgbClr val="000000">
                    <a:alpha val="43137"/>
                  </a:srgbClr>
                </a:outerShdw>
              </a:effectLst>
            </a:endParaRPr>
          </a:p>
        </p:txBody>
      </p:sp>
      <p:sp>
        <p:nvSpPr>
          <p:cNvPr id="25" name="Rectangle 42">
            <a:extLst>
              <a:ext uri="{FF2B5EF4-FFF2-40B4-BE49-F238E27FC236}">
                <a16:creationId xmlns:a16="http://schemas.microsoft.com/office/drawing/2014/main" xmlns="" id="{6E7DC803-D2A9-4748-A0CE-A470E9D22B50}"/>
              </a:ext>
            </a:extLst>
          </p:cNvPr>
          <p:cNvSpPr/>
          <p:nvPr/>
        </p:nvSpPr>
        <p:spPr>
          <a:xfrm>
            <a:off x="3342261" y="2610834"/>
            <a:ext cx="710451" cy="715581"/>
          </a:xfrm>
          <a:prstGeom prst="rect">
            <a:avLst/>
          </a:prstGeom>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4050" b="1" dirty="0">
                <a:solidFill>
                  <a:prstClr val="white"/>
                </a:solidFill>
                <a:effectLst>
                  <a:outerShdw blurRad="38100" dist="38100" dir="2700000" algn="tl">
                    <a:srgbClr val="000000">
                      <a:alpha val="43137"/>
                    </a:srgbClr>
                  </a:outerShdw>
                </a:effectLst>
              </a:rPr>
              <a:t>04</a:t>
            </a:r>
            <a:endParaRPr lang="en-US" sz="1500" dirty="0">
              <a:solidFill>
                <a:sysClr val="windowText" lastClr="000000"/>
              </a:solidFill>
              <a:effectLst>
                <a:outerShdw blurRad="38100" dist="38100" dir="2700000" algn="tl">
                  <a:srgbClr val="000000">
                    <a:alpha val="43137"/>
                  </a:srgbClr>
                </a:outerShdw>
              </a:effectLst>
            </a:endParaRPr>
          </a:p>
        </p:txBody>
      </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226</Words>
  <Application>Microsoft Office PowerPoint</Application>
  <PresentationFormat>عرض على الشاشة (3:4)‏</PresentationFormat>
  <Paragraphs>44</Paragraphs>
  <Slides>15</Slides>
  <Notes>3</Notes>
  <HiddenSlides>0</HiddenSlides>
  <MMClips>0</MMClips>
  <ScaleCrop>false</ScaleCrop>
  <HeadingPairs>
    <vt:vector size="4" baseType="variant">
      <vt:variant>
        <vt:lpstr>سمة</vt:lpstr>
      </vt:variant>
      <vt:variant>
        <vt:i4>1</vt:i4>
      </vt:variant>
      <vt:variant>
        <vt:lpstr>عناوين الشرائح</vt:lpstr>
      </vt:variant>
      <vt:variant>
        <vt:i4>15</vt:i4>
      </vt:variant>
    </vt:vector>
  </HeadingPairs>
  <TitlesOfParts>
    <vt:vector size="16"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mr</dc:creator>
  <cp:lastModifiedBy>mr</cp:lastModifiedBy>
  <cp:revision>1</cp:revision>
  <dcterms:created xsi:type="dcterms:W3CDTF">2019-01-22T13:57:22Z</dcterms:created>
  <dcterms:modified xsi:type="dcterms:W3CDTF">2019-01-22T14:00:30Z</dcterms:modified>
</cp:coreProperties>
</file>