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10568-D86D-49CD-89EA-6CBE08FCC017}" type="doc">
      <dgm:prSet loTypeId="urn:microsoft.com/office/officeart/2005/8/layout/cycle5" loCatId="cycle" qsTypeId="urn:microsoft.com/office/officeart/2005/8/quickstyle/simple1" qsCatId="simple" csTypeId="urn:microsoft.com/office/officeart/2005/8/colors/colorful5" csCatId="colorful" phldr="1"/>
      <dgm:spPr/>
      <dgm:t>
        <a:bodyPr/>
        <a:lstStyle/>
        <a:p>
          <a:pPr rtl="1"/>
          <a:endParaRPr lang="ar-EG"/>
        </a:p>
      </dgm:t>
    </dgm:pt>
    <dgm:pt modelId="{2EEE50AD-B6BD-4123-9C28-2173042FF9B3}">
      <dgm:prSet phldrT="[Text]" custT="1"/>
      <dgm:spPr/>
      <dgm:t>
        <a:bodyPr/>
        <a:lstStyle/>
        <a:p>
          <a:pPr rtl="1"/>
          <a:r>
            <a:rPr lang="ar-EG" sz="1400" b="1" dirty="0" smtClean="0">
              <a:solidFill>
                <a:schemeClr val="tx1"/>
              </a:solidFill>
            </a:rPr>
            <a:t>الفرق بين العلاقات العامة والمسميبات الاخرى</a:t>
          </a:r>
          <a:endParaRPr lang="ar-EG" sz="1400" b="1" dirty="0">
            <a:solidFill>
              <a:schemeClr val="tx1"/>
            </a:solidFill>
          </a:endParaRPr>
        </a:p>
      </dgm:t>
    </dgm:pt>
    <dgm:pt modelId="{DC5D7AD0-4E4F-4C46-81E2-E89760164263}" type="parTrans" cxnId="{34DB8B5B-194B-46EE-A7F9-CC82A0FB4964}">
      <dgm:prSet/>
      <dgm:spPr/>
      <dgm:t>
        <a:bodyPr/>
        <a:lstStyle/>
        <a:p>
          <a:pPr rtl="1"/>
          <a:endParaRPr lang="ar-EG"/>
        </a:p>
      </dgm:t>
    </dgm:pt>
    <dgm:pt modelId="{7784579D-4990-49B9-9825-B578FBCD04EA}" type="sibTrans" cxnId="{34DB8B5B-194B-46EE-A7F9-CC82A0FB4964}">
      <dgm:prSet/>
      <dgm:spPr/>
      <dgm:t>
        <a:bodyPr/>
        <a:lstStyle/>
        <a:p>
          <a:pPr rtl="1"/>
          <a:endParaRPr lang="ar-EG"/>
        </a:p>
      </dgm:t>
    </dgm:pt>
    <dgm:pt modelId="{1773770D-86CA-46A5-A4B5-EFD0266FB0DD}">
      <dgm:prSet phldrT="[Text]" custT="1"/>
      <dgm:spPr/>
      <dgm:t>
        <a:bodyPr/>
        <a:lstStyle/>
        <a:p>
          <a:pPr rtl="1"/>
          <a:r>
            <a:rPr lang="ar-EG" altLang="zh-CN" sz="2000" b="1" dirty="0" smtClean="0">
              <a:solidFill>
                <a:schemeClr val="tx1"/>
              </a:solidFill>
              <a:latin typeface="Microsoft YaHei" pitchFamily="34" charset="-122"/>
              <a:ea typeface="Microsoft YaHei" pitchFamily="34" charset="-122"/>
            </a:rPr>
            <a:t>أنشطة ومهام العلاقات العامة</a:t>
          </a:r>
          <a:endParaRPr lang="ar-EG" sz="2000" b="1" dirty="0">
            <a:solidFill>
              <a:schemeClr val="tx1"/>
            </a:solidFill>
          </a:endParaRPr>
        </a:p>
      </dgm:t>
    </dgm:pt>
    <dgm:pt modelId="{23D413B4-2605-4434-A54C-619C94C1C28F}" type="parTrans" cxnId="{19E342E7-681A-4307-B4FB-E93BB01CBB51}">
      <dgm:prSet/>
      <dgm:spPr/>
      <dgm:t>
        <a:bodyPr/>
        <a:lstStyle/>
        <a:p>
          <a:pPr rtl="1"/>
          <a:endParaRPr lang="ar-EG"/>
        </a:p>
      </dgm:t>
    </dgm:pt>
    <dgm:pt modelId="{E6221711-10AF-4BF4-94C3-29B9E6B7F788}" type="sibTrans" cxnId="{19E342E7-681A-4307-B4FB-E93BB01CBB51}">
      <dgm:prSet/>
      <dgm:spPr/>
      <dgm:t>
        <a:bodyPr/>
        <a:lstStyle/>
        <a:p>
          <a:pPr rtl="1"/>
          <a:endParaRPr lang="ar-EG"/>
        </a:p>
      </dgm:t>
    </dgm:pt>
    <dgm:pt modelId="{ED52BE59-9B81-473B-A2CC-5F87AFD69C0C}">
      <dgm:prSet phldrT="[Text]" custT="1"/>
      <dgm:spPr/>
      <dgm:t>
        <a:bodyPr/>
        <a:lstStyle/>
        <a:p>
          <a:pPr rtl="1"/>
          <a:r>
            <a:rPr lang="ar-EG" sz="1800" b="1" dirty="0" smtClean="0">
              <a:solidFill>
                <a:schemeClr val="tx1"/>
              </a:solidFill>
            </a:rPr>
            <a:t>المعارض والأسواق التجارية</a:t>
          </a:r>
          <a:endParaRPr lang="ar-EG" sz="1800" b="1" dirty="0">
            <a:solidFill>
              <a:schemeClr val="tx1"/>
            </a:solidFill>
          </a:endParaRPr>
        </a:p>
      </dgm:t>
    </dgm:pt>
    <dgm:pt modelId="{C3CBE819-75B3-4FD4-A3D6-4D3630A34CA4}" type="parTrans" cxnId="{5484596E-4EF6-4936-9A19-72A0F51A2272}">
      <dgm:prSet/>
      <dgm:spPr/>
      <dgm:t>
        <a:bodyPr/>
        <a:lstStyle/>
        <a:p>
          <a:pPr rtl="1"/>
          <a:endParaRPr lang="ar-EG"/>
        </a:p>
      </dgm:t>
    </dgm:pt>
    <dgm:pt modelId="{686853F0-A84E-40DE-AB08-E468BFF7AE32}" type="sibTrans" cxnId="{5484596E-4EF6-4936-9A19-72A0F51A2272}">
      <dgm:prSet/>
      <dgm:spPr/>
      <dgm:t>
        <a:bodyPr/>
        <a:lstStyle/>
        <a:p>
          <a:pPr rtl="1"/>
          <a:endParaRPr lang="ar-EG"/>
        </a:p>
      </dgm:t>
    </dgm:pt>
    <dgm:pt modelId="{8046BBA4-D49F-49F3-AE8A-3EFFC6FCEDB5}">
      <dgm:prSet phldrT="[Text]" custT="1"/>
      <dgm:spPr/>
      <dgm:t>
        <a:bodyPr/>
        <a:lstStyle/>
        <a:p>
          <a:pPr rtl="1"/>
          <a:r>
            <a:rPr lang="ar-EG" sz="2000" b="1" dirty="0" smtClean="0">
              <a:solidFill>
                <a:schemeClr val="tx1"/>
              </a:solidFill>
            </a:rPr>
            <a:t>زيارة الشخصيات المهمة</a:t>
          </a:r>
          <a:endParaRPr lang="ar-EG" sz="2000" b="1" dirty="0">
            <a:solidFill>
              <a:schemeClr val="tx1"/>
            </a:solidFill>
          </a:endParaRPr>
        </a:p>
      </dgm:t>
    </dgm:pt>
    <dgm:pt modelId="{48441DAA-1B74-4091-9042-98FA0C0B2EB3}" type="parTrans" cxnId="{28C2D1A8-58F6-40A5-AC4A-F6E2A10AB72F}">
      <dgm:prSet/>
      <dgm:spPr/>
      <dgm:t>
        <a:bodyPr/>
        <a:lstStyle/>
        <a:p>
          <a:pPr rtl="1"/>
          <a:endParaRPr lang="ar-EG"/>
        </a:p>
      </dgm:t>
    </dgm:pt>
    <dgm:pt modelId="{78AB7838-D52C-45BE-9058-EB6B3CE6C392}" type="sibTrans" cxnId="{28C2D1A8-58F6-40A5-AC4A-F6E2A10AB72F}">
      <dgm:prSet/>
      <dgm:spPr/>
      <dgm:t>
        <a:bodyPr/>
        <a:lstStyle/>
        <a:p>
          <a:pPr rtl="1"/>
          <a:endParaRPr lang="ar-EG"/>
        </a:p>
      </dgm:t>
    </dgm:pt>
    <dgm:pt modelId="{7E619EC1-6F4F-4549-8290-7EAAF9940044}">
      <dgm:prSet phldrT="[Text]" custT="1"/>
      <dgm:spPr/>
      <dgm:t>
        <a:bodyPr/>
        <a:lstStyle/>
        <a:p>
          <a:pPr rtl="1"/>
          <a:r>
            <a:rPr lang="ar-EG" sz="2000" b="1" dirty="0" smtClean="0">
              <a:solidFill>
                <a:schemeClr val="tx1"/>
              </a:solidFill>
            </a:rPr>
            <a:t>إدارة الازمات</a:t>
          </a:r>
          <a:endParaRPr lang="ar-EG" sz="2000" b="1" dirty="0">
            <a:solidFill>
              <a:schemeClr val="tx1"/>
            </a:solidFill>
          </a:endParaRPr>
        </a:p>
      </dgm:t>
    </dgm:pt>
    <dgm:pt modelId="{A4CBC7CA-4033-4589-A0BF-BE0B6B8EFAEB}" type="parTrans" cxnId="{2018F61B-3180-4C34-B1D7-BDCA6300F8B7}">
      <dgm:prSet/>
      <dgm:spPr/>
      <dgm:t>
        <a:bodyPr/>
        <a:lstStyle/>
        <a:p>
          <a:pPr rtl="1"/>
          <a:endParaRPr lang="ar-EG"/>
        </a:p>
      </dgm:t>
    </dgm:pt>
    <dgm:pt modelId="{1190EF0B-4C12-4E3B-81D3-73532382BF28}" type="sibTrans" cxnId="{2018F61B-3180-4C34-B1D7-BDCA6300F8B7}">
      <dgm:prSet/>
      <dgm:spPr/>
      <dgm:t>
        <a:bodyPr/>
        <a:lstStyle/>
        <a:p>
          <a:pPr rtl="1"/>
          <a:endParaRPr lang="ar-EG"/>
        </a:p>
      </dgm:t>
    </dgm:pt>
    <dgm:pt modelId="{1E21D903-60ED-4D79-BCCB-FBB0C3454A59}">
      <dgm:prSet phldrT="[Text]" custT="1"/>
      <dgm:spPr/>
      <dgm:t>
        <a:bodyPr/>
        <a:lstStyle/>
        <a:p>
          <a:pPr rtl="1"/>
          <a:r>
            <a:rPr lang="ar-EG" sz="2000" b="1" dirty="0" smtClean="0">
              <a:solidFill>
                <a:schemeClr val="tx1"/>
              </a:solidFill>
            </a:rPr>
            <a:t>التعامل مع وسائل الاعلام</a:t>
          </a:r>
          <a:endParaRPr lang="ar-EG" sz="2000" b="1" dirty="0">
            <a:solidFill>
              <a:schemeClr val="tx1"/>
            </a:solidFill>
          </a:endParaRPr>
        </a:p>
      </dgm:t>
    </dgm:pt>
    <dgm:pt modelId="{A2557CFE-5595-4029-BC12-521E2808E334}" type="parTrans" cxnId="{96EC26EC-BD5D-45AF-A213-A19388A6A149}">
      <dgm:prSet/>
      <dgm:spPr/>
      <dgm:t>
        <a:bodyPr/>
        <a:lstStyle/>
        <a:p>
          <a:pPr rtl="1"/>
          <a:endParaRPr lang="ar-EG"/>
        </a:p>
      </dgm:t>
    </dgm:pt>
    <dgm:pt modelId="{D5EBEC7D-5ADF-4D94-BF9B-34C3E4E651D3}" type="sibTrans" cxnId="{96EC26EC-BD5D-45AF-A213-A19388A6A149}">
      <dgm:prSet/>
      <dgm:spPr/>
      <dgm:t>
        <a:bodyPr/>
        <a:lstStyle/>
        <a:p>
          <a:pPr rtl="1"/>
          <a:endParaRPr lang="ar-EG"/>
        </a:p>
      </dgm:t>
    </dgm:pt>
    <dgm:pt modelId="{8EE34363-AEDC-4752-8241-AF3700EE683A}">
      <dgm:prSet phldrT="[Text]" custT="1"/>
      <dgm:spPr/>
      <dgm:t>
        <a:bodyPr/>
        <a:lstStyle/>
        <a:p>
          <a:pPr rtl="1"/>
          <a:r>
            <a:rPr lang="ar-EG" sz="2000" b="1" dirty="0" smtClean="0">
              <a:solidFill>
                <a:schemeClr val="tx1"/>
              </a:solidFill>
            </a:rPr>
            <a:t>التخطيط ووضع البرامج</a:t>
          </a:r>
          <a:endParaRPr lang="ar-EG" sz="2000" b="1" dirty="0">
            <a:solidFill>
              <a:schemeClr val="tx1"/>
            </a:solidFill>
          </a:endParaRPr>
        </a:p>
      </dgm:t>
    </dgm:pt>
    <dgm:pt modelId="{30B28605-7107-4A75-9D2A-EFA3EE558651}" type="parTrans" cxnId="{B07A0DD9-50CE-40D3-BA05-4C083892851D}">
      <dgm:prSet/>
      <dgm:spPr/>
      <dgm:t>
        <a:bodyPr/>
        <a:lstStyle/>
        <a:p>
          <a:pPr rtl="1"/>
          <a:endParaRPr lang="ar-EG"/>
        </a:p>
      </dgm:t>
    </dgm:pt>
    <dgm:pt modelId="{8DF7CB30-8791-4A86-8013-F85A7B49E1DC}" type="sibTrans" cxnId="{B07A0DD9-50CE-40D3-BA05-4C083892851D}">
      <dgm:prSet/>
      <dgm:spPr/>
      <dgm:t>
        <a:bodyPr/>
        <a:lstStyle/>
        <a:p>
          <a:pPr rtl="1"/>
          <a:endParaRPr lang="ar-EG"/>
        </a:p>
      </dgm:t>
    </dgm:pt>
    <dgm:pt modelId="{773F21DF-E076-449E-B6D9-93D6A95CB1D3}">
      <dgm:prSet phldrT="[Text]" custT="1"/>
      <dgm:spPr/>
      <dgm:t>
        <a:bodyPr/>
        <a:lstStyle/>
        <a:p>
          <a:pPr rtl="1"/>
          <a:r>
            <a:rPr lang="ar-EG" sz="1900" b="1" dirty="0" smtClean="0">
              <a:solidFill>
                <a:schemeClr val="tx1"/>
              </a:solidFill>
            </a:rPr>
            <a:t>إيتكيت الاجتماعات والمقابلات</a:t>
          </a:r>
          <a:endParaRPr lang="ar-EG" sz="1900" b="1" dirty="0">
            <a:solidFill>
              <a:schemeClr val="tx1"/>
            </a:solidFill>
          </a:endParaRPr>
        </a:p>
      </dgm:t>
    </dgm:pt>
    <dgm:pt modelId="{28C8EAD1-80A3-42D6-B2C2-D242C0B3B60B}" type="parTrans" cxnId="{3EA744AB-9292-4D78-9443-8F881CA11F78}">
      <dgm:prSet/>
      <dgm:spPr/>
      <dgm:t>
        <a:bodyPr/>
        <a:lstStyle/>
        <a:p>
          <a:pPr rtl="1"/>
          <a:endParaRPr lang="ar-EG"/>
        </a:p>
      </dgm:t>
    </dgm:pt>
    <dgm:pt modelId="{0FA09A1D-0A86-4455-B8EE-4D9C87EAB89E}" type="sibTrans" cxnId="{3EA744AB-9292-4D78-9443-8F881CA11F78}">
      <dgm:prSet/>
      <dgm:spPr/>
      <dgm:t>
        <a:bodyPr/>
        <a:lstStyle/>
        <a:p>
          <a:pPr rtl="1"/>
          <a:endParaRPr lang="ar-EG"/>
        </a:p>
      </dgm:t>
    </dgm:pt>
    <dgm:pt modelId="{91AF5487-3E2D-4FA6-B719-7B358111C346}" type="pres">
      <dgm:prSet presAssocID="{C5710568-D86D-49CD-89EA-6CBE08FCC017}" presName="cycle" presStyleCnt="0">
        <dgm:presLayoutVars>
          <dgm:dir/>
          <dgm:resizeHandles val="exact"/>
        </dgm:presLayoutVars>
      </dgm:prSet>
      <dgm:spPr/>
      <dgm:t>
        <a:bodyPr/>
        <a:lstStyle/>
        <a:p>
          <a:pPr rtl="1"/>
          <a:endParaRPr lang="ar-EG"/>
        </a:p>
      </dgm:t>
    </dgm:pt>
    <dgm:pt modelId="{1DB897C9-C7BF-46D1-99F3-C5A6C80B81AD}" type="pres">
      <dgm:prSet presAssocID="{2EEE50AD-B6BD-4123-9C28-2173042FF9B3}" presName="node" presStyleLbl="node1" presStyleIdx="0" presStyleCnt="8" custScaleX="173054">
        <dgm:presLayoutVars>
          <dgm:bulletEnabled val="1"/>
        </dgm:presLayoutVars>
      </dgm:prSet>
      <dgm:spPr/>
      <dgm:t>
        <a:bodyPr/>
        <a:lstStyle/>
        <a:p>
          <a:pPr rtl="1"/>
          <a:endParaRPr lang="ar-EG"/>
        </a:p>
      </dgm:t>
    </dgm:pt>
    <dgm:pt modelId="{7B730BEB-C620-4757-AD91-9B591EF03659}" type="pres">
      <dgm:prSet presAssocID="{2EEE50AD-B6BD-4123-9C28-2173042FF9B3}" presName="spNode" presStyleCnt="0"/>
      <dgm:spPr/>
    </dgm:pt>
    <dgm:pt modelId="{44E7DCBB-9537-4AEF-BF76-D23964E1F6EE}" type="pres">
      <dgm:prSet presAssocID="{7784579D-4990-49B9-9825-B578FBCD04EA}" presName="sibTrans" presStyleLbl="sibTrans1D1" presStyleIdx="0" presStyleCnt="8"/>
      <dgm:spPr/>
      <dgm:t>
        <a:bodyPr/>
        <a:lstStyle/>
        <a:p>
          <a:pPr rtl="1"/>
          <a:endParaRPr lang="ar-EG"/>
        </a:p>
      </dgm:t>
    </dgm:pt>
    <dgm:pt modelId="{ACD1E08C-AFBF-441B-A3A1-B055F9F60242}" type="pres">
      <dgm:prSet presAssocID="{1773770D-86CA-46A5-A4B5-EFD0266FB0DD}" presName="node" presStyleLbl="node1" presStyleIdx="1" presStyleCnt="8" custScaleX="173054">
        <dgm:presLayoutVars>
          <dgm:bulletEnabled val="1"/>
        </dgm:presLayoutVars>
      </dgm:prSet>
      <dgm:spPr/>
      <dgm:t>
        <a:bodyPr/>
        <a:lstStyle/>
        <a:p>
          <a:pPr rtl="1"/>
          <a:endParaRPr lang="ar-EG"/>
        </a:p>
      </dgm:t>
    </dgm:pt>
    <dgm:pt modelId="{A7498ACA-B080-4BAF-A8F6-894EF49D9898}" type="pres">
      <dgm:prSet presAssocID="{1773770D-86CA-46A5-A4B5-EFD0266FB0DD}" presName="spNode" presStyleCnt="0"/>
      <dgm:spPr/>
    </dgm:pt>
    <dgm:pt modelId="{B37FD9F2-DD46-4187-92AC-D987C3126DBB}" type="pres">
      <dgm:prSet presAssocID="{E6221711-10AF-4BF4-94C3-29B9E6B7F788}" presName="sibTrans" presStyleLbl="sibTrans1D1" presStyleIdx="1" presStyleCnt="8"/>
      <dgm:spPr/>
      <dgm:t>
        <a:bodyPr/>
        <a:lstStyle/>
        <a:p>
          <a:pPr rtl="1"/>
          <a:endParaRPr lang="ar-EG"/>
        </a:p>
      </dgm:t>
    </dgm:pt>
    <dgm:pt modelId="{75F7F1BF-FD35-4E17-B347-2789764EAAB0}" type="pres">
      <dgm:prSet presAssocID="{ED52BE59-9B81-473B-A2CC-5F87AFD69C0C}" presName="node" presStyleLbl="node1" presStyleIdx="2" presStyleCnt="8" custScaleX="173054">
        <dgm:presLayoutVars>
          <dgm:bulletEnabled val="1"/>
        </dgm:presLayoutVars>
      </dgm:prSet>
      <dgm:spPr/>
      <dgm:t>
        <a:bodyPr/>
        <a:lstStyle/>
        <a:p>
          <a:pPr rtl="1"/>
          <a:endParaRPr lang="ar-EG"/>
        </a:p>
      </dgm:t>
    </dgm:pt>
    <dgm:pt modelId="{651C04BB-2140-4D05-BB29-744DED4812D5}" type="pres">
      <dgm:prSet presAssocID="{ED52BE59-9B81-473B-A2CC-5F87AFD69C0C}" presName="spNode" presStyleCnt="0"/>
      <dgm:spPr/>
    </dgm:pt>
    <dgm:pt modelId="{CF78D1DD-F5CE-4463-B9AF-E072D5062AC9}" type="pres">
      <dgm:prSet presAssocID="{686853F0-A84E-40DE-AB08-E468BFF7AE32}" presName="sibTrans" presStyleLbl="sibTrans1D1" presStyleIdx="2" presStyleCnt="8"/>
      <dgm:spPr/>
      <dgm:t>
        <a:bodyPr/>
        <a:lstStyle/>
        <a:p>
          <a:pPr rtl="1"/>
          <a:endParaRPr lang="ar-EG"/>
        </a:p>
      </dgm:t>
    </dgm:pt>
    <dgm:pt modelId="{ACF05037-744C-42C8-AAC3-C8E65FEBEEB2}" type="pres">
      <dgm:prSet presAssocID="{8046BBA4-D49F-49F3-AE8A-3EFFC6FCEDB5}" presName="node" presStyleLbl="node1" presStyleIdx="3" presStyleCnt="8" custScaleX="173054">
        <dgm:presLayoutVars>
          <dgm:bulletEnabled val="1"/>
        </dgm:presLayoutVars>
      </dgm:prSet>
      <dgm:spPr/>
      <dgm:t>
        <a:bodyPr/>
        <a:lstStyle/>
        <a:p>
          <a:pPr rtl="1"/>
          <a:endParaRPr lang="ar-EG"/>
        </a:p>
      </dgm:t>
    </dgm:pt>
    <dgm:pt modelId="{CBCAAC7A-BE71-40E3-BE3A-A15541A59A4F}" type="pres">
      <dgm:prSet presAssocID="{8046BBA4-D49F-49F3-AE8A-3EFFC6FCEDB5}" presName="spNode" presStyleCnt="0"/>
      <dgm:spPr/>
    </dgm:pt>
    <dgm:pt modelId="{2EA665C2-4A12-4AE3-90BC-C7C74E30B12B}" type="pres">
      <dgm:prSet presAssocID="{78AB7838-D52C-45BE-9058-EB6B3CE6C392}" presName="sibTrans" presStyleLbl="sibTrans1D1" presStyleIdx="3" presStyleCnt="8"/>
      <dgm:spPr/>
      <dgm:t>
        <a:bodyPr/>
        <a:lstStyle/>
        <a:p>
          <a:pPr rtl="1"/>
          <a:endParaRPr lang="ar-EG"/>
        </a:p>
      </dgm:t>
    </dgm:pt>
    <dgm:pt modelId="{3F9D3103-0869-4D94-957F-38C02AF14CF8}" type="pres">
      <dgm:prSet presAssocID="{7E619EC1-6F4F-4549-8290-7EAAF9940044}" presName="node" presStyleLbl="node1" presStyleIdx="4" presStyleCnt="8" custScaleX="173054">
        <dgm:presLayoutVars>
          <dgm:bulletEnabled val="1"/>
        </dgm:presLayoutVars>
      </dgm:prSet>
      <dgm:spPr/>
      <dgm:t>
        <a:bodyPr/>
        <a:lstStyle/>
        <a:p>
          <a:pPr rtl="1"/>
          <a:endParaRPr lang="ar-EG"/>
        </a:p>
      </dgm:t>
    </dgm:pt>
    <dgm:pt modelId="{62DAEEFA-D98C-4945-9215-77F1DB41E955}" type="pres">
      <dgm:prSet presAssocID="{7E619EC1-6F4F-4549-8290-7EAAF9940044}" presName="spNode" presStyleCnt="0"/>
      <dgm:spPr/>
    </dgm:pt>
    <dgm:pt modelId="{095965F0-321D-46F9-A409-A55CCF4B7D51}" type="pres">
      <dgm:prSet presAssocID="{1190EF0B-4C12-4E3B-81D3-73532382BF28}" presName="sibTrans" presStyleLbl="sibTrans1D1" presStyleIdx="4" presStyleCnt="8"/>
      <dgm:spPr/>
      <dgm:t>
        <a:bodyPr/>
        <a:lstStyle/>
        <a:p>
          <a:pPr rtl="1"/>
          <a:endParaRPr lang="ar-EG"/>
        </a:p>
      </dgm:t>
    </dgm:pt>
    <dgm:pt modelId="{1B74A70C-4D2A-4C49-B1C6-03D702C72FD3}" type="pres">
      <dgm:prSet presAssocID="{1E21D903-60ED-4D79-BCCB-FBB0C3454A59}" presName="node" presStyleLbl="node1" presStyleIdx="5" presStyleCnt="8" custScaleX="173054">
        <dgm:presLayoutVars>
          <dgm:bulletEnabled val="1"/>
        </dgm:presLayoutVars>
      </dgm:prSet>
      <dgm:spPr/>
      <dgm:t>
        <a:bodyPr/>
        <a:lstStyle/>
        <a:p>
          <a:pPr rtl="1"/>
          <a:endParaRPr lang="ar-EG"/>
        </a:p>
      </dgm:t>
    </dgm:pt>
    <dgm:pt modelId="{DAA7F9A5-C95D-423C-A604-5C1BE99C7407}" type="pres">
      <dgm:prSet presAssocID="{1E21D903-60ED-4D79-BCCB-FBB0C3454A59}" presName="spNode" presStyleCnt="0"/>
      <dgm:spPr/>
    </dgm:pt>
    <dgm:pt modelId="{1B3697C8-574F-459B-A184-CC529B4036EA}" type="pres">
      <dgm:prSet presAssocID="{D5EBEC7D-5ADF-4D94-BF9B-34C3E4E651D3}" presName="sibTrans" presStyleLbl="sibTrans1D1" presStyleIdx="5" presStyleCnt="8"/>
      <dgm:spPr/>
      <dgm:t>
        <a:bodyPr/>
        <a:lstStyle/>
        <a:p>
          <a:pPr rtl="1"/>
          <a:endParaRPr lang="ar-EG"/>
        </a:p>
      </dgm:t>
    </dgm:pt>
    <dgm:pt modelId="{619292DF-616C-45D0-9ED1-AE1A81110E6A}" type="pres">
      <dgm:prSet presAssocID="{8EE34363-AEDC-4752-8241-AF3700EE683A}" presName="node" presStyleLbl="node1" presStyleIdx="6" presStyleCnt="8" custScaleX="173054">
        <dgm:presLayoutVars>
          <dgm:bulletEnabled val="1"/>
        </dgm:presLayoutVars>
      </dgm:prSet>
      <dgm:spPr/>
      <dgm:t>
        <a:bodyPr/>
        <a:lstStyle/>
        <a:p>
          <a:pPr rtl="1"/>
          <a:endParaRPr lang="ar-EG"/>
        </a:p>
      </dgm:t>
    </dgm:pt>
    <dgm:pt modelId="{9A110D2C-10DD-47DF-893B-F0532E166BA1}" type="pres">
      <dgm:prSet presAssocID="{8EE34363-AEDC-4752-8241-AF3700EE683A}" presName="spNode" presStyleCnt="0"/>
      <dgm:spPr/>
    </dgm:pt>
    <dgm:pt modelId="{D0A001A2-092A-4CC5-A069-7CD523D812E4}" type="pres">
      <dgm:prSet presAssocID="{8DF7CB30-8791-4A86-8013-F85A7B49E1DC}" presName="sibTrans" presStyleLbl="sibTrans1D1" presStyleIdx="6" presStyleCnt="8"/>
      <dgm:spPr/>
      <dgm:t>
        <a:bodyPr/>
        <a:lstStyle/>
        <a:p>
          <a:pPr rtl="1"/>
          <a:endParaRPr lang="ar-EG"/>
        </a:p>
      </dgm:t>
    </dgm:pt>
    <dgm:pt modelId="{7E0F5B69-72D0-46F7-9578-4EA22FA7038E}" type="pres">
      <dgm:prSet presAssocID="{773F21DF-E076-449E-B6D9-93D6A95CB1D3}" presName="node" presStyleLbl="node1" presStyleIdx="7" presStyleCnt="8" custScaleX="173054">
        <dgm:presLayoutVars>
          <dgm:bulletEnabled val="1"/>
        </dgm:presLayoutVars>
      </dgm:prSet>
      <dgm:spPr/>
      <dgm:t>
        <a:bodyPr/>
        <a:lstStyle/>
        <a:p>
          <a:pPr rtl="1"/>
          <a:endParaRPr lang="ar-EG"/>
        </a:p>
      </dgm:t>
    </dgm:pt>
    <dgm:pt modelId="{2E536EE0-3D74-4346-9635-179EEE542C9E}" type="pres">
      <dgm:prSet presAssocID="{773F21DF-E076-449E-B6D9-93D6A95CB1D3}" presName="spNode" presStyleCnt="0"/>
      <dgm:spPr/>
    </dgm:pt>
    <dgm:pt modelId="{4CD76911-1F71-45AD-9A21-7F92DACB70A7}" type="pres">
      <dgm:prSet presAssocID="{0FA09A1D-0A86-4455-B8EE-4D9C87EAB89E}" presName="sibTrans" presStyleLbl="sibTrans1D1" presStyleIdx="7" presStyleCnt="8"/>
      <dgm:spPr/>
      <dgm:t>
        <a:bodyPr/>
        <a:lstStyle/>
        <a:p>
          <a:pPr rtl="1"/>
          <a:endParaRPr lang="ar-EG"/>
        </a:p>
      </dgm:t>
    </dgm:pt>
  </dgm:ptLst>
  <dgm:cxnLst>
    <dgm:cxn modelId="{C014B6E1-AD9C-4C85-B71C-C170FAE4E38F}" type="presOf" srcId="{1E21D903-60ED-4D79-BCCB-FBB0C3454A59}" destId="{1B74A70C-4D2A-4C49-B1C6-03D702C72FD3}" srcOrd="0" destOrd="0" presId="urn:microsoft.com/office/officeart/2005/8/layout/cycle5"/>
    <dgm:cxn modelId="{19E342E7-681A-4307-B4FB-E93BB01CBB51}" srcId="{C5710568-D86D-49CD-89EA-6CBE08FCC017}" destId="{1773770D-86CA-46A5-A4B5-EFD0266FB0DD}" srcOrd="1" destOrd="0" parTransId="{23D413B4-2605-4434-A54C-619C94C1C28F}" sibTransId="{E6221711-10AF-4BF4-94C3-29B9E6B7F788}"/>
    <dgm:cxn modelId="{8A4FEEAF-8BA9-42A0-A4D2-24007FD11225}" type="presOf" srcId="{E6221711-10AF-4BF4-94C3-29B9E6B7F788}" destId="{B37FD9F2-DD46-4187-92AC-D987C3126DBB}" srcOrd="0" destOrd="0" presId="urn:microsoft.com/office/officeart/2005/8/layout/cycle5"/>
    <dgm:cxn modelId="{9B399549-EC8E-4566-94FA-F742BBBAB97F}" type="presOf" srcId="{1190EF0B-4C12-4E3B-81D3-73532382BF28}" destId="{095965F0-321D-46F9-A409-A55CCF4B7D51}" srcOrd="0" destOrd="0" presId="urn:microsoft.com/office/officeart/2005/8/layout/cycle5"/>
    <dgm:cxn modelId="{DC1CA7F7-1C75-4D29-816C-83089FDADAB4}" type="presOf" srcId="{C5710568-D86D-49CD-89EA-6CBE08FCC017}" destId="{91AF5487-3E2D-4FA6-B719-7B358111C346}" srcOrd="0" destOrd="0" presId="urn:microsoft.com/office/officeart/2005/8/layout/cycle5"/>
    <dgm:cxn modelId="{DACA1371-CF16-473A-B39D-51A0048EAFA2}" type="presOf" srcId="{8EE34363-AEDC-4752-8241-AF3700EE683A}" destId="{619292DF-616C-45D0-9ED1-AE1A81110E6A}" srcOrd="0" destOrd="0" presId="urn:microsoft.com/office/officeart/2005/8/layout/cycle5"/>
    <dgm:cxn modelId="{34DB8B5B-194B-46EE-A7F9-CC82A0FB4964}" srcId="{C5710568-D86D-49CD-89EA-6CBE08FCC017}" destId="{2EEE50AD-B6BD-4123-9C28-2173042FF9B3}" srcOrd="0" destOrd="0" parTransId="{DC5D7AD0-4E4F-4C46-81E2-E89760164263}" sibTransId="{7784579D-4990-49B9-9825-B578FBCD04EA}"/>
    <dgm:cxn modelId="{A7E78D4D-96F8-408A-A0BE-4BC4D7B1C140}" type="presOf" srcId="{7E619EC1-6F4F-4549-8290-7EAAF9940044}" destId="{3F9D3103-0869-4D94-957F-38C02AF14CF8}" srcOrd="0" destOrd="0" presId="urn:microsoft.com/office/officeart/2005/8/layout/cycle5"/>
    <dgm:cxn modelId="{C6180DDB-7D66-4A20-AF44-EEED21EF076B}" type="presOf" srcId="{7784579D-4990-49B9-9825-B578FBCD04EA}" destId="{44E7DCBB-9537-4AEF-BF76-D23964E1F6EE}" srcOrd="0" destOrd="0" presId="urn:microsoft.com/office/officeart/2005/8/layout/cycle5"/>
    <dgm:cxn modelId="{CB0E8D0E-48BA-4F64-910A-E0D395EDAEA0}" type="presOf" srcId="{1773770D-86CA-46A5-A4B5-EFD0266FB0DD}" destId="{ACD1E08C-AFBF-441B-A3A1-B055F9F60242}" srcOrd="0" destOrd="0" presId="urn:microsoft.com/office/officeart/2005/8/layout/cycle5"/>
    <dgm:cxn modelId="{8E34D292-54B5-4637-850D-F4E30E6D6560}" type="presOf" srcId="{0FA09A1D-0A86-4455-B8EE-4D9C87EAB89E}" destId="{4CD76911-1F71-45AD-9A21-7F92DACB70A7}" srcOrd="0" destOrd="0" presId="urn:microsoft.com/office/officeart/2005/8/layout/cycle5"/>
    <dgm:cxn modelId="{066F8974-A239-427D-8997-150F25FB03F3}" type="presOf" srcId="{ED52BE59-9B81-473B-A2CC-5F87AFD69C0C}" destId="{75F7F1BF-FD35-4E17-B347-2789764EAAB0}" srcOrd="0" destOrd="0" presId="urn:microsoft.com/office/officeart/2005/8/layout/cycle5"/>
    <dgm:cxn modelId="{2018F61B-3180-4C34-B1D7-BDCA6300F8B7}" srcId="{C5710568-D86D-49CD-89EA-6CBE08FCC017}" destId="{7E619EC1-6F4F-4549-8290-7EAAF9940044}" srcOrd="4" destOrd="0" parTransId="{A4CBC7CA-4033-4589-A0BF-BE0B6B8EFAEB}" sibTransId="{1190EF0B-4C12-4E3B-81D3-73532382BF28}"/>
    <dgm:cxn modelId="{137BD336-6014-49ED-AF32-EC69B4B8387F}" type="presOf" srcId="{78AB7838-D52C-45BE-9058-EB6B3CE6C392}" destId="{2EA665C2-4A12-4AE3-90BC-C7C74E30B12B}" srcOrd="0" destOrd="0" presId="urn:microsoft.com/office/officeart/2005/8/layout/cycle5"/>
    <dgm:cxn modelId="{B07A0DD9-50CE-40D3-BA05-4C083892851D}" srcId="{C5710568-D86D-49CD-89EA-6CBE08FCC017}" destId="{8EE34363-AEDC-4752-8241-AF3700EE683A}" srcOrd="6" destOrd="0" parTransId="{30B28605-7107-4A75-9D2A-EFA3EE558651}" sibTransId="{8DF7CB30-8791-4A86-8013-F85A7B49E1DC}"/>
    <dgm:cxn modelId="{064E78D3-9998-405A-A4C0-164422B48DE7}" type="presOf" srcId="{8DF7CB30-8791-4A86-8013-F85A7B49E1DC}" destId="{D0A001A2-092A-4CC5-A069-7CD523D812E4}" srcOrd="0" destOrd="0" presId="urn:microsoft.com/office/officeart/2005/8/layout/cycle5"/>
    <dgm:cxn modelId="{28C2D1A8-58F6-40A5-AC4A-F6E2A10AB72F}" srcId="{C5710568-D86D-49CD-89EA-6CBE08FCC017}" destId="{8046BBA4-D49F-49F3-AE8A-3EFFC6FCEDB5}" srcOrd="3" destOrd="0" parTransId="{48441DAA-1B74-4091-9042-98FA0C0B2EB3}" sibTransId="{78AB7838-D52C-45BE-9058-EB6B3CE6C392}"/>
    <dgm:cxn modelId="{A836ABAF-C912-4206-BE8A-8E5E06E82BC0}" type="presOf" srcId="{D5EBEC7D-5ADF-4D94-BF9B-34C3E4E651D3}" destId="{1B3697C8-574F-459B-A184-CC529B4036EA}" srcOrd="0" destOrd="0" presId="urn:microsoft.com/office/officeart/2005/8/layout/cycle5"/>
    <dgm:cxn modelId="{C83FA2F1-B48E-48EC-93C1-B7E7291E2753}" type="presOf" srcId="{8046BBA4-D49F-49F3-AE8A-3EFFC6FCEDB5}" destId="{ACF05037-744C-42C8-AAC3-C8E65FEBEEB2}" srcOrd="0" destOrd="0" presId="urn:microsoft.com/office/officeart/2005/8/layout/cycle5"/>
    <dgm:cxn modelId="{5484596E-4EF6-4936-9A19-72A0F51A2272}" srcId="{C5710568-D86D-49CD-89EA-6CBE08FCC017}" destId="{ED52BE59-9B81-473B-A2CC-5F87AFD69C0C}" srcOrd="2" destOrd="0" parTransId="{C3CBE819-75B3-4FD4-A3D6-4D3630A34CA4}" sibTransId="{686853F0-A84E-40DE-AB08-E468BFF7AE32}"/>
    <dgm:cxn modelId="{41161EE7-27D6-4856-8899-49CD664884DF}" type="presOf" srcId="{686853F0-A84E-40DE-AB08-E468BFF7AE32}" destId="{CF78D1DD-F5CE-4463-B9AF-E072D5062AC9}" srcOrd="0" destOrd="0" presId="urn:microsoft.com/office/officeart/2005/8/layout/cycle5"/>
    <dgm:cxn modelId="{7816E4BD-98F1-4F63-B5C6-9361BDC23DB0}" type="presOf" srcId="{2EEE50AD-B6BD-4123-9C28-2173042FF9B3}" destId="{1DB897C9-C7BF-46D1-99F3-C5A6C80B81AD}" srcOrd="0" destOrd="0" presId="urn:microsoft.com/office/officeart/2005/8/layout/cycle5"/>
    <dgm:cxn modelId="{96EC26EC-BD5D-45AF-A213-A19388A6A149}" srcId="{C5710568-D86D-49CD-89EA-6CBE08FCC017}" destId="{1E21D903-60ED-4D79-BCCB-FBB0C3454A59}" srcOrd="5" destOrd="0" parTransId="{A2557CFE-5595-4029-BC12-521E2808E334}" sibTransId="{D5EBEC7D-5ADF-4D94-BF9B-34C3E4E651D3}"/>
    <dgm:cxn modelId="{3EA744AB-9292-4D78-9443-8F881CA11F78}" srcId="{C5710568-D86D-49CD-89EA-6CBE08FCC017}" destId="{773F21DF-E076-449E-B6D9-93D6A95CB1D3}" srcOrd="7" destOrd="0" parTransId="{28C8EAD1-80A3-42D6-B2C2-D242C0B3B60B}" sibTransId="{0FA09A1D-0A86-4455-B8EE-4D9C87EAB89E}"/>
    <dgm:cxn modelId="{B9301BD7-BFE8-445D-880C-DAE0C3E693F4}" type="presOf" srcId="{773F21DF-E076-449E-B6D9-93D6A95CB1D3}" destId="{7E0F5B69-72D0-46F7-9578-4EA22FA7038E}" srcOrd="0" destOrd="0" presId="urn:microsoft.com/office/officeart/2005/8/layout/cycle5"/>
    <dgm:cxn modelId="{470A15D1-8ECE-4F4F-B640-41E6552FA01D}" type="presParOf" srcId="{91AF5487-3E2D-4FA6-B719-7B358111C346}" destId="{1DB897C9-C7BF-46D1-99F3-C5A6C80B81AD}" srcOrd="0" destOrd="0" presId="urn:microsoft.com/office/officeart/2005/8/layout/cycle5"/>
    <dgm:cxn modelId="{0FC186C6-6288-4C50-A3D0-6E911ED43D7E}" type="presParOf" srcId="{91AF5487-3E2D-4FA6-B719-7B358111C346}" destId="{7B730BEB-C620-4757-AD91-9B591EF03659}" srcOrd="1" destOrd="0" presId="urn:microsoft.com/office/officeart/2005/8/layout/cycle5"/>
    <dgm:cxn modelId="{751A2600-A8C2-4B27-A00D-71BA54D82D06}" type="presParOf" srcId="{91AF5487-3E2D-4FA6-B719-7B358111C346}" destId="{44E7DCBB-9537-4AEF-BF76-D23964E1F6EE}" srcOrd="2" destOrd="0" presId="urn:microsoft.com/office/officeart/2005/8/layout/cycle5"/>
    <dgm:cxn modelId="{75686F2A-6204-46CB-963D-4DDC174D3070}" type="presParOf" srcId="{91AF5487-3E2D-4FA6-B719-7B358111C346}" destId="{ACD1E08C-AFBF-441B-A3A1-B055F9F60242}" srcOrd="3" destOrd="0" presId="urn:microsoft.com/office/officeart/2005/8/layout/cycle5"/>
    <dgm:cxn modelId="{72F2CBB1-9952-4DE9-BED5-7EA9F0F2C711}" type="presParOf" srcId="{91AF5487-3E2D-4FA6-B719-7B358111C346}" destId="{A7498ACA-B080-4BAF-A8F6-894EF49D9898}" srcOrd="4" destOrd="0" presId="urn:microsoft.com/office/officeart/2005/8/layout/cycle5"/>
    <dgm:cxn modelId="{13E8AB2A-9A8A-4DC9-9643-EE7AED32B4E9}" type="presParOf" srcId="{91AF5487-3E2D-4FA6-B719-7B358111C346}" destId="{B37FD9F2-DD46-4187-92AC-D987C3126DBB}" srcOrd="5" destOrd="0" presId="urn:microsoft.com/office/officeart/2005/8/layout/cycle5"/>
    <dgm:cxn modelId="{550C8BB9-E40F-494C-9971-F38297C66072}" type="presParOf" srcId="{91AF5487-3E2D-4FA6-B719-7B358111C346}" destId="{75F7F1BF-FD35-4E17-B347-2789764EAAB0}" srcOrd="6" destOrd="0" presId="urn:microsoft.com/office/officeart/2005/8/layout/cycle5"/>
    <dgm:cxn modelId="{9B99DF6E-72C4-4DB7-A8E3-B885768B7A09}" type="presParOf" srcId="{91AF5487-3E2D-4FA6-B719-7B358111C346}" destId="{651C04BB-2140-4D05-BB29-744DED4812D5}" srcOrd="7" destOrd="0" presId="urn:microsoft.com/office/officeart/2005/8/layout/cycle5"/>
    <dgm:cxn modelId="{6D4A716D-6342-4C38-8E9B-16FFA54574F1}" type="presParOf" srcId="{91AF5487-3E2D-4FA6-B719-7B358111C346}" destId="{CF78D1DD-F5CE-4463-B9AF-E072D5062AC9}" srcOrd="8" destOrd="0" presId="urn:microsoft.com/office/officeart/2005/8/layout/cycle5"/>
    <dgm:cxn modelId="{6280E1D9-611B-418F-BD8E-7E3E87D4780F}" type="presParOf" srcId="{91AF5487-3E2D-4FA6-B719-7B358111C346}" destId="{ACF05037-744C-42C8-AAC3-C8E65FEBEEB2}" srcOrd="9" destOrd="0" presId="urn:microsoft.com/office/officeart/2005/8/layout/cycle5"/>
    <dgm:cxn modelId="{53306561-86B9-43E4-A0F7-C2BEA4E3F46E}" type="presParOf" srcId="{91AF5487-3E2D-4FA6-B719-7B358111C346}" destId="{CBCAAC7A-BE71-40E3-BE3A-A15541A59A4F}" srcOrd="10" destOrd="0" presId="urn:microsoft.com/office/officeart/2005/8/layout/cycle5"/>
    <dgm:cxn modelId="{7034FBC0-D4C2-4164-B3B4-E5F4A413DB66}" type="presParOf" srcId="{91AF5487-3E2D-4FA6-B719-7B358111C346}" destId="{2EA665C2-4A12-4AE3-90BC-C7C74E30B12B}" srcOrd="11" destOrd="0" presId="urn:microsoft.com/office/officeart/2005/8/layout/cycle5"/>
    <dgm:cxn modelId="{215A9718-56A9-454E-B143-3C9DAFEC4DED}" type="presParOf" srcId="{91AF5487-3E2D-4FA6-B719-7B358111C346}" destId="{3F9D3103-0869-4D94-957F-38C02AF14CF8}" srcOrd="12" destOrd="0" presId="urn:microsoft.com/office/officeart/2005/8/layout/cycle5"/>
    <dgm:cxn modelId="{D099FA31-5EBE-45D9-AB47-7093972D6B98}" type="presParOf" srcId="{91AF5487-3E2D-4FA6-B719-7B358111C346}" destId="{62DAEEFA-D98C-4945-9215-77F1DB41E955}" srcOrd="13" destOrd="0" presId="urn:microsoft.com/office/officeart/2005/8/layout/cycle5"/>
    <dgm:cxn modelId="{56539776-A1B5-4C9A-A227-E9245B1A47DD}" type="presParOf" srcId="{91AF5487-3E2D-4FA6-B719-7B358111C346}" destId="{095965F0-321D-46F9-A409-A55CCF4B7D51}" srcOrd="14" destOrd="0" presId="urn:microsoft.com/office/officeart/2005/8/layout/cycle5"/>
    <dgm:cxn modelId="{04DC4E82-5C4C-4A90-B12F-F94C872C749A}" type="presParOf" srcId="{91AF5487-3E2D-4FA6-B719-7B358111C346}" destId="{1B74A70C-4D2A-4C49-B1C6-03D702C72FD3}" srcOrd="15" destOrd="0" presId="urn:microsoft.com/office/officeart/2005/8/layout/cycle5"/>
    <dgm:cxn modelId="{381E6D0B-84E3-4BFD-968B-6990973F1A83}" type="presParOf" srcId="{91AF5487-3E2D-4FA6-B719-7B358111C346}" destId="{DAA7F9A5-C95D-423C-A604-5C1BE99C7407}" srcOrd="16" destOrd="0" presId="urn:microsoft.com/office/officeart/2005/8/layout/cycle5"/>
    <dgm:cxn modelId="{16DB7673-8935-4AD4-ABE9-422A739DA8F7}" type="presParOf" srcId="{91AF5487-3E2D-4FA6-B719-7B358111C346}" destId="{1B3697C8-574F-459B-A184-CC529B4036EA}" srcOrd="17" destOrd="0" presId="urn:microsoft.com/office/officeart/2005/8/layout/cycle5"/>
    <dgm:cxn modelId="{A10A2738-5886-4348-86AB-9A7BCADA69DA}" type="presParOf" srcId="{91AF5487-3E2D-4FA6-B719-7B358111C346}" destId="{619292DF-616C-45D0-9ED1-AE1A81110E6A}" srcOrd="18" destOrd="0" presId="urn:microsoft.com/office/officeart/2005/8/layout/cycle5"/>
    <dgm:cxn modelId="{AB0FB496-8CDF-47FB-9D5F-909C4866F39C}" type="presParOf" srcId="{91AF5487-3E2D-4FA6-B719-7B358111C346}" destId="{9A110D2C-10DD-47DF-893B-F0532E166BA1}" srcOrd="19" destOrd="0" presId="urn:microsoft.com/office/officeart/2005/8/layout/cycle5"/>
    <dgm:cxn modelId="{C73BF1A5-EE42-437E-970F-E68FD44E3FAD}" type="presParOf" srcId="{91AF5487-3E2D-4FA6-B719-7B358111C346}" destId="{D0A001A2-092A-4CC5-A069-7CD523D812E4}" srcOrd="20" destOrd="0" presId="urn:microsoft.com/office/officeart/2005/8/layout/cycle5"/>
    <dgm:cxn modelId="{2E51A33F-C5C5-4AB6-85D6-E15C21808C24}" type="presParOf" srcId="{91AF5487-3E2D-4FA6-B719-7B358111C346}" destId="{7E0F5B69-72D0-46F7-9578-4EA22FA7038E}" srcOrd="21" destOrd="0" presId="urn:microsoft.com/office/officeart/2005/8/layout/cycle5"/>
    <dgm:cxn modelId="{326384EA-1CA2-4A7B-9F6E-02814603BE64}" type="presParOf" srcId="{91AF5487-3E2D-4FA6-B719-7B358111C346}" destId="{2E536EE0-3D74-4346-9635-179EEE542C9E}" srcOrd="22" destOrd="0" presId="urn:microsoft.com/office/officeart/2005/8/layout/cycle5"/>
    <dgm:cxn modelId="{3CA36870-1122-4DEB-A6BF-E7AE4C1AE6F3}" type="presParOf" srcId="{91AF5487-3E2D-4FA6-B719-7B358111C346}" destId="{4CD76911-1F71-45AD-9A21-7F92DACB70A7}" srcOrd="23"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B897C9-C7BF-46D1-99F3-C5A6C80B81AD}">
      <dsp:nvSpPr>
        <dsp:cNvPr id="0" name=""/>
        <dsp:cNvSpPr/>
      </dsp:nvSpPr>
      <dsp:spPr>
        <a:xfrm>
          <a:off x="3049419" y="3431"/>
          <a:ext cx="1966057" cy="7384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EG" sz="1400" b="1" kern="1200" dirty="0" smtClean="0">
              <a:solidFill>
                <a:schemeClr val="tx1"/>
              </a:solidFill>
            </a:rPr>
            <a:t>الفرق بين العلاقات العامة والمسميبات الاخرى</a:t>
          </a:r>
          <a:endParaRPr lang="ar-EG" sz="1400" b="1" kern="1200" dirty="0">
            <a:solidFill>
              <a:schemeClr val="tx1"/>
            </a:solidFill>
          </a:endParaRPr>
        </a:p>
      </dsp:txBody>
      <dsp:txXfrm>
        <a:off x="3049419" y="3431"/>
        <a:ext cx="1966057" cy="738461"/>
      </dsp:txXfrm>
    </dsp:sp>
    <dsp:sp modelId="{44E7DCBB-9537-4AEF-BF76-D23964E1F6EE}">
      <dsp:nvSpPr>
        <dsp:cNvPr id="0" name=""/>
        <dsp:cNvSpPr/>
      </dsp:nvSpPr>
      <dsp:spPr>
        <a:xfrm>
          <a:off x="1471410" y="372662"/>
          <a:ext cx="5122074" cy="5122074"/>
        </a:xfrm>
        <a:custGeom>
          <a:avLst/>
          <a:gdLst/>
          <a:ahLst/>
          <a:cxnLst/>
          <a:rect l="0" t="0" r="0" b="0"/>
          <a:pathLst>
            <a:path>
              <a:moveTo>
                <a:pt x="3618414" y="228470"/>
              </a:moveTo>
              <a:arcTo wR="2561037" hR="2561037" stAng="17663117" swAng="32700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D1E08C-AFBF-441B-A3A1-B055F9F60242}">
      <dsp:nvSpPr>
        <dsp:cNvPr id="0" name=""/>
        <dsp:cNvSpPr/>
      </dsp:nvSpPr>
      <dsp:spPr>
        <a:xfrm>
          <a:off x="4860345" y="753542"/>
          <a:ext cx="1966057" cy="738461"/>
        </a:xfrm>
        <a:prstGeom prst="roundRect">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chemeClr val="tx1"/>
              </a:solidFill>
              <a:latin typeface="Microsoft YaHei" pitchFamily="34" charset="-122"/>
              <a:ea typeface="Microsoft YaHei" pitchFamily="34" charset="-122"/>
            </a:rPr>
            <a:t>أنشطة ومهام العلاقات العامة</a:t>
          </a:r>
          <a:endParaRPr lang="ar-EG" sz="2000" b="1" kern="1200" dirty="0">
            <a:solidFill>
              <a:schemeClr val="tx1"/>
            </a:solidFill>
          </a:endParaRPr>
        </a:p>
      </dsp:txBody>
      <dsp:txXfrm>
        <a:off x="4860345" y="753542"/>
        <a:ext cx="1966057" cy="738461"/>
      </dsp:txXfrm>
    </dsp:sp>
    <dsp:sp modelId="{B37FD9F2-DD46-4187-92AC-D987C3126DBB}">
      <dsp:nvSpPr>
        <dsp:cNvPr id="0" name=""/>
        <dsp:cNvSpPr/>
      </dsp:nvSpPr>
      <dsp:spPr>
        <a:xfrm>
          <a:off x="1471410" y="372662"/>
          <a:ext cx="5122074" cy="5122074"/>
        </a:xfrm>
        <a:custGeom>
          <a:avLst/>
          <a:gdLst/>
          <a:ahLst/>
          <a:cxnLst/>
          <a:rect l="0" t="0" r="0" b="0"/>
          <a:pathLst>
            <a:path>
              <a:moveTo>
                <a:pt x="4798595" y="1315147"/>
              </a:moveTo>
              <a:arcTo wR="2561037" hR="2561037" stAng="19853436" swAng="940228"/>
            </a:path>
          </a:pathLst>
        </a:custGeom>
        <a:noFill/>
        <a:ln w="9525" cap="flat" cmpd="sng" algn="ctr">
          <a:solidFill>
            <a:schemeClr val="accent5">
              <a:hueOff val="-1419125"/>
              <a:satOff val="5687"/>
              <a:lumOff val="123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F7F1BF-FD35-4E17-B347-2789764EAAB0}">
      <dsp:nvSpPr>
        <dsp:cNvPr id="0" name=""/>
        <dsp:cNvSpPr/>
      </dsp:nvSpPr>
      <dsp:spPr>
        <a:xfrm>
          <a:off x="5610456" y="2564469"/>
          <a:ext cx="1966057" cy="738461"/>
        </a:xfrm>
        <a:prstGeom prst="roundRect">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EG" sz="1800" b="1" kern="1200" dirty="0" smtClean="0">
              <a:solidFill>
                <a:schemeClr val="tx1"/>
              </a:solidFill>
            </a:rPr>
            <a:t>المعارض والأسواق التجارية</a:t>
          </a:r>
          <a:endParaRPr lang="ar-EG" sz="1800" b="1" kern="1200" dirty="0">
            <a:solidFill>
              <a:schemeClr val="tx1"/>
            </a:solidFill>
          </a:endParaRPr>
        </a:p>
      </dsp:txBody>
      <dsp:txXfrm>
        <a:off x="5610456" y="2564469"/>
        <a:ext cx="1966057" cy="738461"/>
      </dsp:txXfrm>
    </dsp:sp>
    <dsp:sp modelId="{CF78D1DD-F5CE-4463-B9AF-E072D5062AC9}">
      <dsp:nvSpPr>
        <dsp:cNvPr id="0" name=""/>
        <dsp:cNvSpPr/>
      </dsp:nvSpPr>
      <dsp:spPr>
        <a:xfrm>
          <a:off x="1471410" y="372662"/>
          <a:ext cx="5122074" cy="5122074"/>
        </a:xfrm>
        <a:custGeom>
          <a:avLst/>
          <a:gdLst/>
          <a:ahLst/>
          <a:cxnLst/>
          <a:rect l="0" t="0" r="0" b="0"/>
          <a:pathLst>
            <a:path>
              <a:moveTo>
                <a:pt x="5051948" y="3156244"/>
              </a:moveTo>
              <a:arcTo wR="2561037" hR="2561037" stAng="806336" swAng="940228"/>
            </a:path>
          </a:pathLst>
        </a:custGeom>
        <a:noFill/>
        <a:ln w="9525" cap="flat" cmpd="sng" algn="ctr">
          <a:solidFill>
            <a:schemeClr val="accent5">
              <a:hueOff val="-2838251"/>
              <a:satOff val="11375"/>
              <a:lumOff val="246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F05037-744C-42C8-AAC3-C8E65FEBEEB2}">
      <dsp:nvSpPr>
        <dsp:cNvPr id="0" name=""/>
        <dsp:cNvSpPr/>
      </dsp:nvSpPr>
      <dsp:spPr>
        <a:xfrm>
          <a:off x="4860345" y="4375395"/>
          <a:ext cx="1966057" cy="738461"/>
        </a:xfrm>
        <a:prstGeom prst="roundRect">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زيارة الشخصيات المهمة</a:t>
          </a:r>
          <a:endParaRPr lang="ar-EG" sz="2000" b="1" kern="1200" dirty="0">
            <a:solidFill>
              <a:schemeClr val="tx1"/>
            </a:solidFill>
          </a:endParaRPr>
        </a:p>
      </dsp:txBody>
      <dsp:txXfrm>
        <a:off x="4860345" y="4375395"/>
        <a:ext cx="1966057" cy="738461"/>
      </dsp:txXfrm>
    </dsp:sp>
    <dsp:sp modelId="{2EA665C2-4A12-4AE3-90BC-C7C74E30B12B}">
      <dsp:nvSpPr>
        <dsp:cNvPr id="0" name=""/>
        <dsp:cNvSpPr/>
      </dsp:nvSpPr>
      <dsp:spPr>
        <a:xfrm>
          <a:off x="1471410" y="372662"/>
          <a:ext cx="5122074" cy="5122074"/>
        </a:xfrm>
        <a:custGeom>
          <a:avLst/>
          <a:gdLst/>
          <a:ahLst/>
          <a:cxnLst/>
          <a:rect l="0" t="0" r="0" b="0"/>
          <a:pathLst>
            <a:path>
              <a:moveTo>
                <a:pt x="3835178" y="4782630"/>
              </a:moveTo>
              <a:arcTo wR="2561037" hR="2561037" stAng="3609877" swAng="327006"/>
            </a:path>
          </a:pathLst>
        </a:custGeom>
        <a:noFill/>
        <a:ln w="9525" cap="flat" cmpd="sng" algn="ctr">
          <a:solidFill>
            <a:schemeClr val="accent5">
              <a:hueOff val="-4257376"/>
              <a:satOff val="17062"/>
              <a:lumOff val="36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9D3103-0869-4D94-957F-38C02AF14CF8}">
      <dsp:nvSpPr>
        <dsp:cNvPr id="0" name=""/>
        <dsp:cNvSpPr/>
      </dsp:nvSpPr>
      <dsp:spPr>
        <a:xfrm>
          <a:off x="3049419" y="5125506"/>
          <a:ext cx="1966057" cy="738461"/>
        </a:xfrm>
        <a:prstGeom prst="roundRect">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إدارة الازمات</a:t>
          </a:r>
          <a:endParaRPr lang="ar-EG" sz="2000" b="1" kern="1200" dirty="0">
            <a:solidFill>
              <a:schemeClr val="tx1"/>
            </a:solidFill>
          </a:endParaRPr>
        </a:p>
      </dsp:txBody>
      <dsp:txXfrm>
        <a:off x="3049419" y="5125506"/>
        <a:ext cx="1966057" cy="738461"/>
      </dsp:txXfrm>
    </dsp:sp>
    <dsp:sp modelId="{095965F0-321D-46F9-A409-A55CCF4B7D51}">
      <dsp:nvSpPr>
        <dsp:cNvPr id="0" name=""/>
        <dsp:cNvSpPr/>
      </dsp:nvSpPr>
      <dsp:spPr>
        <a:xfrm>
          <a:off x="1471410" y="372662"/>
          <a:ext cx="5122074" cy="5122074"/>
        </a:xfrm>
        <a:custGeom>
          <a:avLst/>
          <a:gdLst/>
          <a:ahLst/>
          <a:cxnLst/>
          <a:rect l="0" t="0" r="0" b="0"/>
          <a:pathLst>
            <a:path>
              <a:moveTo>
                <a:pt x="1503660" y="4893603"/>
              </a:moveTo>
              <a:arcTo wR="2561037" hR="2561037" stAng="6863117" swAng="327006"/>
            </a:path>
          </a:pathLst>
        </a:custGeom>
        <a:noFill/>
        <a:ln w="9525" cap="flat" cmpd="sng" algn="ctr">
          <a:solidFill>
            <a:schemeClr val="accent5">
              <a:hueOff val="-5676501"/>
              <a:satOff val="22749"/>
              <a:lumOff val="49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B74A70C-4D2A-4C49-B1C6-03D702C72FD3}">
      <dsp:nvSpPr>
        <dsp:cNvPr id="0" name=""/>
        <dsp:cNvSpPr/>
      </dsp:nvSpPr>
      <dsp:spPr>
        <a:xfrm>
          <a:off x="1238492" y="4375395"/>
          <a:ext cx="1966057" cy="738461"/>
        </a:xfrm>
        <a:prstGeom prst="roundRect">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التعامل مع وسائل الاعلام</a:t>
          </a:r>
          <a:endParaRPr lang="ar-EG" sz="2000" b="1" kern="1200" dirty="0">
            <a:solidFill>
              <a:schemeClr val="tx1"/>
            </a:solidFill>
          </a:endParaRPr>
        </a:p>
      </dsp:txBody>
      <dsp:txXfrm>
        <a:off x="1238492" y="4375395"/>
        <a:ext cx="1966057" cy="738461"/>
      </dsp:txXfrm>
    </dsp:sp>
    <dsp:sp modelId="{1B3697C8-574F-459B-A184-CC529B4036EA}">
      <dsp:nvSpPr>
        <dsp:cNvPr id="0" name=""/>
        <dsp:cNvSpPr/>
      </dsp:nvSpPr>
      <dsp:spPr>
        <a:xfrm>
          <a:off x="1471410" y="372662"/>
          <a:ext cx="5122074" cy="5122074"/>
        </a:xfrm>
        <a:custGeom>
          <a:avLst/>
          <a:gdLst/>
          <a:ahLst/>
          <a:cxnLst/>
          <a:rect l="0" t="0" r="0" b="0"/>
          <a:pathLst>
            <a:path>
              <a:moveTo>
                <a:pt x="323478" y="3806927"/>
              </a:moveTo>
              <a:arcTo wR="2561037" hR="2561037" stAng="9053436" swAng="940228"/>
            </a:path>
          </a:pathLst>
        </a:custGeom>
        <a:noFill/>
        <a:ln w="9525" cap="flat" cmpd="sng" algn="ctr">
          <a:solidFill>
            <a:schemeClr val="accent5">
              <a:hueOff val="-7095626"/>
              <a:satOff val="28436"/>
              <a:lumOff val="616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9292DF-616C-45D0-9ED1-AE1A81110E6A}">
      <dsp:nvSpPr>
        <dsp:cNvPr id="0" name=""/>
        <dsp:cNvSpPr/>
      </dsp:nvSpPr>
      <dsp:spPr>
        <a:xfrm>
          <a:off x="488381" y="2564469"/>
          <a:ext cx="1966057" cy="738461"/>
        </a:xfrm>
        <a:prstGeom prst="roundRect">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التخطيط ووضع البرامج</a:t>
          </a:r>
          <a:endParaRPr lang="ar-EG" sz="2000" b="1" kern="1200" dirty="0">
            <a:solidFill>
              <a:schemeClr val="tx1"/>
            </a:solidFill>
          </a:endParaRPr>
        </a:p>
      </dsp:txBody>
      <dsp:txXfrm>
        <a:off x="488381" y="2564469"/>
        <a:ext cx="1966057" cy="738461"/>
      </dsp:txXfrm>
    </dsp:sp>
    <dsp:sp modelId="{D0A001A2-092A-4CC5-A069-7CD523D812E4}">
      <dsp:nvSpPr>
        <dsp:cNvPr id="0" name=""/>
        <dsp:cNvSpPr/>
      </dsp:nvSpPr>
      <dsp:spPr>
        <a:xfrm>
          <a:off x="1471410" y="372662"/>
          <a:ext cx="5122074" cy="5122074"/>
        </a:xfrm>
        <a:custGeom>
          <a:avLst/>
          <a:gdLst/>
          <a:ahLst/>
          <a:cxnLst/>
          <a:rect l="0" t="0" r="0" b="0"/>
          <a:pathLst>
            <a:path>
              <a:moveTo>
                <a:pt x="70125" y="1965829"/>
              </a:moveTo>
              <a:arcTo wR="2561037" hR="2561037" stAng="11606336" swAng="940228"/>
            </a:path>
          </a:pathLst>
        </a:custGeom>
        <a:noFill/>
        <a:ln w="9525" cap="flat" cmpd="sng" algn="ctr">
          <a:solidFill>
            <a:schemeClr val="accent5">
              <a:hueOff val="-8514751"/>
              <a:satOff val="34124"/>
              <a:lumOff val="739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0F5B69-72D0-46F7-9578-4EA22FA7038E}">
      <dsp:nvSpPr>
        <dsp:cNvPr id="0" name=""/>
        <dsp:cNvSpPr/>
      </dsp:nvSpPr>
      <dsp:spPr>
        <a:xfrm>
          <a:off x="1238492" y="753542"/>
          <a:ext cx="1966057" cy="73846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solidFill>
                <a:schemeClr val="tx1"/>
              </a:solidFill>
            </a:rPr>
            <a:t>إيتكيت الاجتماعات والمقابلات</a:t>
          </a:r>
          <a:endParaRPr lang="ar-EG" sz="1900" b="1" kern="1200" dirty="0">
            <a:solidFill>
              <a:schemeClr val="tx1"/>
            </a:solidFill>
          </a:endParaRPr>
        </a:p>
      </dsp:txBody>
      <dsp:txXfrm>
        <a:off x="1238492" y="753542"/>
        <a:ext cx="1966057" cy="738461"/>
      </dsp:txXfrm>
    </dsp:sp>
    <dsp:sp modelId="{4CD76911-1F71-45AD-9A21-7F92DACB70A7}">
      <dsp:nvSpPr>
        <dsp:cNvPr id="0" name=""/>
        <dsp:cNvSpPr/>
      </dsp:nvSpPr>
      <dsp:spPr>
        <a:xfrm>
          <a:off x="1471410" y="372662"/>
          <a:ext cx="5122074" cy="5122074"/>
        </a:xfrm>
        <a:custGeom>
          <a:avLst/>
          <a:gdLst/>
          <a:ahLst/>
          <a:cxnLst/>
          <a:rect l="0" t="0" r="0" b="0"/>
          <a:pathLst>
            <a:path>
              <a:moveTo>
                <a:pt x="1286895" y="339444"/>
              </a:moveTo>
              <a:arcTo wR="2561037" hR="2561037" stAng="14409877" swAng="327006"/>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623CF3F-965C-4A62-858E-74A29C2BE2D3}" type="datetimeFigureOut">
              <a:rPr lang="ar-SA" smtClean="0"/>
              <a:t>21/04/1440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3491256-642D-41A2-A9F0-BF30A9F9485B}"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pPr/>
              <a:t>7</a:t>
            </a:fld>
            <a:endParaRPr lang="ar-EG"/>
          </a:p>
        </p:txBody>
      </p:sp>
    </p:spTree>
    <p:extLst>
      <p:ext uri="{BB962C8B-B14F-4D97-AF65-F5344CB8AC3E}">
        <p14:creationId xmlns="" xmlns:p14="http://schemas.microsoft.com/office/powerpoint/2010/main" val="130948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pPr/>
              <a:t>8</a:t>
            </a:fld>
            <a:endParaRPr lang="ar-EG"/>
          </a:p>
        </p:txBody>
      </p:sp>
    </p:spTree>
    <p:extLst>
      <p:ext uri="{BB962C8B-B14F-4D97-AF65-F5344CB8AC3E}">
        <p14:creationId xmlns="" xmlns:p14="http://schemas.microsoft.com/office/powerpoint/2010/main" val="13094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3E1361A-1769-4035-BAE8-96675944431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3E1361A-1769-4035-BAE8-96675944431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3E1361A-1769-4035-BAE8-96675944431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3E1361A-1769-4035-BAE8-96675944431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3E1361A-1769-4035-BAE8-966759444310}"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3E1361A-1769-4035-BAE8-966759444310}"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3E1361A-1769-4035-BAE8-966759444310}"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3E1361A-1769-4035-BAE8-966759444310}"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E1361A-1769-4035-BAE8-966759444310}"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3E1361A-1769-4035-BAE8-966759444310}"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3E1361A-1769-4035-BAE8-966759444310}"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B269A34-F193-4A06-B897-E175F22CFC02}"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E1361A-1769-4035-BAE8-966759444310}"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269A34-F193-4A06-B897-E175F22CFC02}"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audio" Target="../media/audio11.wav"/></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新模板\蓝色的S\未标题-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l="50000" b="50000"/>
          <a:stretch>
            <a:fillRect/>
          </a:stretch>
        </p:blipFill>
        <p:spPr bwMode="auto">
          <a:xfrm>
            <a:off x="4572000" y="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4" descr="E:\新模板\蓝色的S\未标题-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t="50000" r="50000"/>
          <a:stretch>
            <a:fillRect/>
          </a:stretch>
        </p:blipFill>
        <p:spPr bwMode="auto">
          <a:xfrm>
            <a:off x="0" y="34290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4" descr="E:\新模板\蓝色的S\未标题-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l="50000" t="50000"/>
          <a:stretch>
            <a:fillRect/>
          </a:stretch>
        </p:blipFill>
        <p:spPr bwMode="auto">
          <a:xfrm>
            <a:off x="4572000" y="34290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4" descr="E:\新模板\蓝色的S\未标题-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r="50000" b="50000"/>
          <a:stretch>
            <a:fillRect/>
          </a:stretch>
        </p:blipFill>
        <p:spPr bwMode="auto">
          <a:xfrm>
            <a:off x="0" y="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6" name="Picture 5" descr="E:\新模板\蓝色的S\未标题-4.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r="50000"/>
          <a:stretch>
            <a:fillRect/>
          </a:stretch>
        </p:blipFill>
        <p:spPr bwMode="auto">
          <a:xfrm>
            <a:off x="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Picture 5" descr="E:\新模板\蓝色的S\未标题-4.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l="50000"/>
          <a:stretch>
            <a:fillRect/>
          </a:stretch>
        </p:blipFill>
        <p:spPr bwMode="auto">
          <a:xfrm>
            <a:off x="45720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8" name="Picture 2" descr="E:\新模板\蓝色的S\未标题-5.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t="50000"/>
          <a:stretch>
            <a:fillRect/>
          </a:stretch>
        </p:blipFill>
        <p:spPr bwMode="auto">
          <a:xfrm>
            <a:off x="0" y="3429000"/>
            <a:ext cx="9144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9" name="Picture 2" descr="E:\新模板\蓝色的S\未标题-5.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b="50000"/>
          <a:stretch>
            <a:fillRect/>
          </a:stretch>
        </p:blipFill>
        <p:spPr bwMode="auto">
          <a:xfrm>
            <a:off x="0" y="0"/>
            <a:ext cx="9144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0" name="Picture 3" descr="E:\新模板\蓝色的S\未标题-6.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Box 11"/>
          <p:cNvSpPr txBox="1">
            <a:spLocks noChangeArrowheads="1"/>
          </p:cNvSpPr>
          <p:nvPr/>
        </p:nvSpPr>
        <p:spPr bwMode="auto">
          <a:xfrm>
            <a:off x="1404939" y="1787218"/>
            <a:ext cx="600356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eaLnBrk="1" hangingPunct="1"/>
            <a:r>
              <a:rPr lang="ar-EG" altLang="zh-CN" sz="6000" dirty="0" smtClean="0">
                <a:solidFill>
                  <a:schemeClr val="bg1"/>
                </a:solidFill>
                <a:latin typeface="Microsoft YaHei" pitchFamily="34" charset="-122"/>
                <a:ea typeface="Microsoft YaHei" pitchFamily="34" charset="-122"/>
              </a:rPr>
              <a:t>فن إدارة العلاقات العامة</a:t>
            </a:r>
            <a:endParaRPr lang="zh-CN" altLang="en-US" sz="6000"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p:sndAc>
          <p:stSnd>
            <p:snd r:embed="rId7"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22" presetClass="entr" presetSubtype="2" fill="hold" nodeType="withEffect">
                                  <p:stCondLst>
                                    <p:cond delay="300"/>
                                  </p:stCondLst>
                                  <p:childTnLst>
                                    <p:set>
                                      <p:cBhvr>
                                        <p:cTn id="9" dur="1" fill="hold">
                                          <p:stCondLst>
                                            <p:cond delay="0"/>
                                          </p:stCondLst>
                                        </p:cTn>
                                        <p:tgtEl>
                                          <p:spTgt spid="5123"/>
                                        </p:tgtEl>
                                        <p:attrNameLst>
                                          <p:attrName>style.visibility</p:attrName>
                                        </p:attrNameLst>
                                      </p:cBhvr>
                                      <p:to>
                                        <p:strVal val="visible"/>
                                      </p:to>
                                    </p:set>
                                    <p:animEffect transition="in" filter="wipe(right)">
                                      <p:cBhvr>
                                        <p:cTn id="10" dur="500"/>
                                        <p:tgtEl>
                                          <p:spTgt spid="5123"/>
                                        </p:tgtEl>
                                      </p:cBhvr>
                                    </p:animEffect>
                                  </p:childTnLst>
                                </p:cTn>
                              </p:par>
                              <p:par>
                                <p:cTn id="11" presetID="22" presetClass="entr" presetSubtype="4" fill="hold" nodeType="withEffect">
                                  <p:stCondLst>
                                    <p:cond delay="600"/>
                                  </p:stCondLst>
                                  <p:childTnLst>
                                    <p:set>
                                      <p:cBhvr>
                                        <p:cTn id="12" dur="1" fill="hold">
                                          <p:stCondLst>
                                            <p:cond delay="0"/>
                                          </p:stCondLst>
                                        </p:cTn>
                                        <p:tgtEl>
                                          <p:spTgt spid="5125"/>
                                        </p:tgtEl>
                                        <p:attrNameLst>
                                          <p:attrName>style.visibility</p:attrName>
                                        </p:attrNameLst>
                                      </p:cBhvr>
                                      <p:to>
                                        <p:strVal val="visible"/>
                                      </p:to>
                                    </p:set>
                                    <p:animEffect transition="in" filter="wipe(down)">
                                      <p:cBhvr>
                                        <p:cTn id="13" dur="500"/>
                                        <p:tgtEl>
                                          <p:spTgt spid="5125"/>
                                        </p:tgtEl>
                                      </p:cBhvr>
                                    </p:animEffect>
                                  </p:childTnLst>
                                </p:cTn>
                              </p:par>
                              <p:par>
                                <p:cTn id="14" presetID="22" presetClass="entr" presetSubtype="8" fill="hold" nodeType="withEffect">
                                  <p:stCondLst>
                                    <p:cond delay="90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Horizontal)">
                                      <p:cBhvr>
                                        <p:cTn id="20" dur="500"/>
                                        <p:tgtEl>
                                          <p:spTgt spid="5126"/>
                                        </p:tgtEl>
                                      </p:cBhvr>
                                    </p:animEffect>
                                  </p:childTnLst>
                                </p:cTn>
                              </p:par>
                              <p:par>
                                <p:cTn id="21" presetID="16" presetClass="entr" presetSubtype="42"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barn(outHorizontal)">
                                      <p:cBhvr>
                                        <p:cTn id="23" dur="500"/>
                                        <p:tgtEl>
                                          <p:spTgt spid="5127"/>
                                        </p:tgtEl>
                                      </p:cBhvr>
                                    </p:animEffect>
                                  </p:childTnLst>
                                </p:cTn>
                              </p:par>
                            </p:childTnLst>
                          </p:cTn>
                        </p:par>
                        <p:par>
                          <p:cTn id="24" fill="hold" nodeType="afterGroup">
                            <p:stCondLst>
                              <p:cond delay="1900"/>
                            </p:stCondLst>
                            <p:childTnLst>
                              <p:par>
                                <p:cTn id="25" presetID="18" presetClass="entr" presetSubtype="9" fill="hold"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strips(upLeft)">
                                      <p:cBhvr>
                                        <p:cTn id="27" dur="500"/>
                                        <p:tgtEl>
                                          <p:spTgt spid="5129"/>
                                        </p:tgtEl>
                                      </p:cBhvr>
                                    </p:animEffect>
                                  </p:childTnLst>
                                </p:cTn>
                              </p:par>
                              <p:par>
                                <p:cTn id="28" presetID="18" presetClass="entr" presetSubtype="12" fill="hold" nodeType="with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strips(downLeft)">
                                      <p:cBhvr>
                                        <p:cTn id="30" dur="500"/>
                                        <p:tgtEl>
                                          <p:spTgt spid="5128"/>
                                        </p:tgtEl>
                                      </p:cBhvr>
                                    </p:animEffect>
                                  </p:childTnLst>
                                </p:cTn>
                              </p:par>
                            </p:childTnLst>
                          </p:cTn>
                        </p:par>
                        <p:par>
                          <p:cTn id="31" fill="hold" nodeType="afterGroup">
                            <p:stCondLst>
                              <p:cond delay="2400"/>
                            </p:stCondLst>
                            <p:childTnLst>
                              <p:par>
                                <p:cTn id="32" presetID="22" presetClass="entr" presetSubtype="2"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wipe(right)">
                                      <p:cBhvr>
                                        <p:cTn id="34" dur="700"/>
                                        <p:tgtEl>
                                          <p:spTgt spid="5130"/>
                                        </p:tgtEl>
                                      </p:cBhvr>
                                    </p:animEffect>
                                  </p:childTnLst>
                                </p:cTn>
                              </p:par>
                              <p:par>
                                <p:cTn id="35" presetID="2" presetClass="entr" presetSubtype="8" fill="hold" grpId="0" nodeType="withEffect">
                                  <p:stCondLst>
                                    <p:cond delay="20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300" fill="hold"/>
                                        <p:tgtEl>
                                          <p:spTgt spid="5131"/>
                                        </p:tgtEl>
                                        <p:attrNameLst>
                                          <p:attrName>ppt_x</p:attrName>
                                        </p:attrNameLst>
                                      </p:cBhvr>
                                      <p:tavLst>
                                        <p:tav tm="0">
                                          <p:val>
                                            <p:strVal val="0-#ppt_w/2"/>
                                          </p:val>
                                        </p:tav>
                                        <p:tav tm="100000">
                                          <p:val>
                                            <p:strVal val="#ppt_x"/>
                                          </p:val>
                                        </p:tav>
                                      </p:tavLst>
                                    </p:anim>
                                    <p:anim calcmode="lin" valueType="num">
                                      <p:cBhvr additive="base">
                                        <p:cTn id="38" dur="300" fill="hold"/>
                                        <p:tgtEl>
                                          <p:spTgt spid="5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0639" y="1691640"/>
            <a:ext cx="6562725" cy="65532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إن نشاط العلاقات العامة نشاط مدروس </a:t>
              </a:r>
              <a:r>
                <a:rPr lang="en-US" altLang="zh-CN" sz="2200" b="1" dirty="0" smtClean="0">
                  <a:solidFill>
                    <a:schemeClr val="bg1"/>
                  </a:solidFill>
                  <a:latin typeface="Microsoft YaHei" pitchFamily="34" charset="-122"/>
                  <a:ea typeface="Microsoft YaHei" pitchFamily="34" charset="-122"/>
                </a:rPr>
                <a:t>( Deliberate  </a:t>
              </a:r>
              <a:r>
                <a:rPr lang="en-US" altLang="zh-CN" sz="2200" b="1" dirty="0">
                  <a:solidFill>
                    <a:schemeClr val="bg1"/>
                  </a:solidFill>
                  <a:latin typeface="Microsoft YaHei" pitchFamily="34" charset="-122"/>
                  <a:ea typeface="Microsoft YaHei" pitchFamily="34" charset="-122"/>
                </a:rPr>
                <a:t>) </a:t>
              </a:r>
              <a:endParaRPr lang="zh-CN" altLang="en-US" sz="2200" b="1" dirty="0">
                <a:solidFill>
                  <a:schemeClr val="bg1"/>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90639" y="2737486"/>
            <a:ext cx="6562725" cy="655320"/>
            <a:chOff x="0" y="0"/>
            <a:chExt cx="6562725" cy="546100"/>
          </a:xfrm>
        </p:grpSpPr>
        <p:grpSp>
          <p:nvGrpSpPr>
            <p:cNvPr id="4"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1860550" y="198"/>
              <a:ext cx="2841625"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200" b="1" dirty="0">
                  <a:solidFill>
                    <a:schemeClr val="bg1"/>
                  </a:solidFill>
                </a:rPr>
                <a:t>نشاط مخطط </a:t>
              </a:r>
              <a:r>
                <a:rPr lang="ar-EG" altLang="zh-CN" sz="2200" b="1" dirty="0" smtClean="0">
                  <a:solidFill>
                    <a:schemeClr val="bg1"/>
                  </a:solidFill>
                </a:rPr>
                <a:t>(</a:t>
              </a:r>
              <a:r>
                <a:rPr lang="en-US" altLang="zh-CN" sz="2200" b="1" dirty="0" smtClean="0">
                  <a:solidFill>
                    <a:schemeClr val="bg1"/>
                  </a:solidFill>
                </a:rPr>
                <a:t>( Planned </a:t>
              </a:r>
              <a:endParaRPr lang="zh-CN" altLang="en-US" sz="2200" b="1" dirty="0">
                <a:solidFill>
                  <a:schemeClr val="bg1"/>
                </a:solidFill>
              </a:endParaRPr>
            </a:p>
          </p:txBody>
        </p:sp>
      </p:grpSp>
      <p:grpSp>
        <p:nvGrpSpPr>
          <p:cNvPr id="5" name="Group 11"/>
          <p:cNvGrpSpPr>
            <a:grpSpLocks/>
          </p:cNvGrpSpPr>
          <p:nvPr/>
        </p:nvGrpSpPr>
        <p:grpSpPr bwMode="auto">
          <a:xfrm>
            <a:off x="1290639" y="3774639"/>
            <a:ext cx="6562725" cy="665917"/>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لنشاط العلاقات العامة إنجازاً </a:t>
              </a:r>
              <a:r>
                <a:rPr lang="en-US" altLang="zh-CN" sz="2200" b="1" dirty="0" smtClean="0">
                  <a:solidFill>
                    <a:schemeClr val="bg1"/>
                  </a:solidFill>
                </a:rPr>
                <a:t>Performance </a:t>
              </a:r>
              <a:r>
                <a:rPr lang="en-US" altLang="zh-CN" sz="2200" b="1" dirty="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grpSp>
        <p:nvGrpSpPr>
          <p:cNvPr id="6" name="Group 15"/>
          <p:cNvGrpSpPr>
            <a:grpSpLocks/>
          </p:cNvGrpSpPr>
          <p:nvPr/>
        </p:nvGrpSpPr>
        <p:grpSpPr bwMode="auto">
          <a:xfrm>
            <a:off x="1290639" y="4831080"/>
            <a:ext cx="6562725" cy="655320"/>
            <a:chOff x="0" y="0"/>
            <a:chExt cx="6562725" cy="546100"/>
          </a:xfrm>
        </p:grpSpPr>
        <p:grpSp>
          <p:nvGrpSpPr>
            <p:cNvPr id="7"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يتسم بتحقيق رغبات الجماهير (</a:t>
              </a:r>
              <a:r>
                <a:rPr lang="en-US" altLang="zh-CN" sz="2200" b="1" dirty="0">
                  <a:solidFill>
                    <a:schemeClr val="bg1"/>
                  </a:solidFill>
                </a:rPr>
                <a:t>Public </a:t>
              </a:r>
              <a:r>
                <a:rPr lang="en-US" altLang="zh-CN" sz="2200" b="1" dirty="0" err="1" smtClean="0">
                  <a:solidFill>
                    <a:schemeClr val="bg1"/>
                  </a:solidFill>
                </a:rPr>
                <a:t>Interes</a:t>
              </a:r>
              <a:r>
                <a:rPr lang="en-US" altLang="zh-CN" sz="2200" b="1" dirty="0" smtClean="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sp>
        <p:nvSpPr>
          <p:cNvPr id="7188" name="TextBox 13"/>
          <p:cNvSpPr txBox="1">
            <a:spLocks noChangeArrowheads="1"/>
          </p:cNvSpPr>
          <p:nvPr/>
        </p:nvSpPr>
        <p:spPr bwMode="auto">
          <a:xfrm>
            <a:off x="4716464" y="-100965"/>
            <a:ext cx="4376737"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خصائص العلاقات العامة</a:t>
            </a:r>
          </a:p>
        </p:txBody>
      </p:sp>
    </p:spTree>
  </p:cSld>
  <p:clrMapOvr>
    <a:masterClrMapping/>
  </p:clrMapOvr>
  <mc:AlternateContent xmlns:mc="http://schemas.openxmlformats.org/markup-compatibility/2006">
    <mc:Choice xmlns="" xmlns:p14="http://schemas.microsoft.com/office/powerpoint/2010/main"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600" fill="hold"/>
                                        <p:tgtEl>
                                          <p:spTgt spid="2"/>
                                        </p:tgtEl>
                                        <p:attrNameLst>
                                          <p:attrName>ppt_w</p:attrName>
                                        </p:attrNameLst>
                                      </p:cBhvr>
                                      <p:tavLst>
                                        <p:tav tm="0">
                                          <p:val>
                                            <p:fltVal val="0"/>
                                          </p:val>
                                        </p:tav>
                                        <p:tav tm="100000">
                                          <p:val>
                                            <p:strVal val="#ppt_w"/>
                                          </p:val>
                                        </p:tav>
                                      </p:tavLst>
                                    </p:anim>
                                    <p:anim calcmode="lin" valueType="num">
                                      <p:cBhvr>
                                        <p:cTn id="13" dur="600" fill="hold"/>
                                        <p:tgtEl>
                                          <p:spTgt spid="2"/>
                                        </p:tgtEl>
                                        <p:attrNameLst>
                                          <p:attrName>ppt_h</p:attrName>
                                        </p:attrNameLst>
                                      </p:cBhvr>
                                      <p:tavLst>
                                        <p:tav tm="0">
                                          <p:val>
                                            <p:fltVal val="0"/>
                                          </p:val>
                                        </p:tav>
                                        <p:tav tm="100000">
                                          <p:val>
                                            <p:strVal val="#ppt_h"/>
                                          </p:val>
                                        </p:tav>
                                      </p:tavLst>
                                    </p:anim>
                                    <p:anim calcmode="lin" valueType="num">
                                      <p:cBhvr>
                                        <p:cTn id="14" dur="600" fill="hold"/>
                                        <p:tgtEl>
                                          <p:spTgt spid="2"/>
                                        </p:tgtEl>
                                        <p:attrNameLst>
                                          <p:attrName>style.rotation</p:attrName>
                                        </p:attrNameLst>
                                      </p:cBhvr>
                                      <p:tavLst>
                                        <p:tav tm="0">
                                          <p:val>
                                            <p:fltVal val="90"/>
                                          </p:val>
                                        </p:tav>
                                        <p:tav tm="100000">
                                          <p:val>
                                            <p:fltVal val="0"/>
                                          </p:val>
                                        </p:tav>
                                      </p:tavLst>
                                    </p:anim>
                                    <p:animEffect transition="in" filter="fade">
                                      <p:cBhvr>
                                        <p:cTn id="15" dur="600"/>
                                        <p:tgtEl>
                                          <p:spTgt spid="2"/>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3"/>
                                        </p:tgtEl>
                                        <p:attrNameLst>
                                          <p:attrName>style.visibility</p:attrName>
                                        </p:attrNameLst>
                                      </p:cBhvr>
                                      <p:to>
                                        <p:strVal val="visible"/>
                                      </p:to>
                                    </p:set>
                                    <p:anim calcmode="lin" valueType="num">
                                      <p:cBhvr>
                                        <p:cTn id="18" dur="600" fill="hold"/>
                                        <p:tgtEl>
                                          <p:spTgt spid="3"/>
                                        </p:tgtEl>
                                        <p:attrNameLst>
                                          <p:attrName>ppt_w</p:attrName>
                                        </p:attrNameLst>
                                      </p:cBhvr>
                                      <p:tavLst>
                                        <p:tav tm="0">
                                          <p:val>
                                            <p:fltVal val="0"/>
                                          </p:val>
                                        </p:tav>
                                        <p:tav tm="100000">
                                          <p:val>
                                            <p:strVal val="#ppt_w"/>
                                          </p:val>
                                        </p:tav>
                                      </p:tavLst>
                                    </p:anim>
                                    <p:anim calcmode="lin" valueType="num">
                                      <p:cBhvr>
                                        <p:cTn id="19" dur="600" fill="hold"/>
                                        <p:tgtEl>
                                          <p:spTgt spid="3"/>
                                        </p:tgtEl>
                                        <p:attrNameLst>
                                          <p:attrName>ppt_h</p:attrName>
                                        </p:attrNameLst>
                                      </p:cBhvr>
                                      <p:tavLst>
                                        <p:tav tm="0">
                                          <p:val>
                                            <p:fltVal val="0"/>
                                          </p:val>
                                        </p:tav>
                                        <p:tav tm="100000">
                                          <p:val>
                                            <p:strVal val="#ppt_h"/>
                                          </p:val>
                                        </p:tav>
                                      </p:tavLst>
                                    </p:anim>
                                    <p:anim calcmode="lin" valueType="num">
                                      <p:cBhvr>
                                        <p:cTn id="20" dur="600" fill="hold"/>
                                        <p:tgtEl>
                                          <p:spTgt spid="3"/>
                                        </p:tgtEl>
                                        <p:attrNameLst>
                                          <p:attrName>style.rotation</p:attrName>
                                        </p:attrNameLst>
                                      </p:cBhvr>
                                      <p:tavLst>
                                        <p:tav tm="0">
                                          <p:val>
                                            <p:fltVal val="90"/>
                                          </p:val>
                                        </p:tav>
                                        <p:tav tm="100000">
                                          <p:val>
                                            <p:fltVal val="0"/>
                                          </p:val>
                                        </p:tav>
                                      </p:tavLst>
                                    </p:anim>
                                    <p:animEffect transition="in" filter="fade">
                                      <p:cBhvr>
                                        <p:cTn id="21" dur="600"/>
                                        <p:tgtEl>
                                          <p:spTgt spid="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600" fill="hold"/>
                                        <p:tgtEl>
                                          <p:spTgt spid="5"/>
                                        </p:tgtEl>
                                        <p:attrNameLst>
                                          <p:attrName>ppt_w</p:attrName>
                                        </p:attrNameLst>
                                      </p:cBhvr>
                                      <p:tavLst>
                                        <p:tav tm="0">
                                          <p:val>
                                            <p:fltVal val="0"/>
                                          </p:val>
                                        </p:tav>
                                        <p:tav tm="100000">
                                          <p:val>
                                            <p:strVal val="#ppt_w"/>
                                          </p:val>
                                        </p:tav>
                                      </p:tavLst>
                                    </p:anim>
                                    <p:anim calcmode="lin" valueType="num">
                                      <p:cBhvr>
                                        <p:cTn id="25" dur="600" fill="hold"/>
                                        <p:tgtEl>
                                          <p:spTgt spid="5"/>
                                        </p:tgtEl>
                                        <p:attrNameLst>
                                          <p:attrName>ppt_h</p:attrName>
                                        </p:attrNameLst>
                                      </p:cBhvr>
                                      <p:tavLst>
                                        <p:tav tm="0">
                                          <p:val>
                                            <p:fltVal val="0"/>
                                          </p:val>
                                        </p:tav>
                                        <p:tav tm="100000">
                                          <p:val>
                                            <p:strVal val="#ppt_h"/>
                                          </p:val>
                                        </p:tav>
                                      </p:tavLst>
                                    </p:anim>
                                    <p:anim calcmode="lin" valueType="num">
                                      <p:cBhvr>
                                        <p:cTn id="26" dur="600" fill="hold"/>
                                        <p:tgtEl>
                                          <p:spTgt spid="5"/>
                                        </p:tgtEl>
                                        <p:attrNameLst>
                                          <p:attrName>style.rotation</p:attrName>
                                        </p:attrNameLst>
                                      </p:cBhvr>
                                      <p:tavLst>
                                        <p:tav tm="0">
                                          <p:val>
                                            <p:fltVal val="90"/>
                                          </p:val>
                                        </p:tav>
                                        <p:tav tm="100000">
                                          <p:val>
                                            <p:fltVal val="0"/>
                                          </p:val>
                                        </p:tav>
                                      </p:tavLst>
                                    </p:anim>
                                    <p:animEffect transition="in" filter="fade">
                                      <p:cBhvr>
                                        <p:cTn id="27" dur="600"/>
                                        <p:tgtEl>
                                          <p:spTgt spid="5"/>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6"/>
                                        </p:tgtEl>
                                        <p:attrNameLst>
                                          <p:attrName>style.visibility</p:attrName>
                                        </p:attrNameLst>
                                      </p:cBhvr>
                                      <p:to>
                                        <p:strVal val="visible"/>
                                      </p:to>
                                    </p:set>
                                    <p:anim calcmode="lin" valueType="num">
                                      <p:cBhvr>
                                        <p:cTn id="30" dur="600" fill="hold"/>
                                        <p:tgtEl>
                                          <p:spTgt spid="6"/>
                                        </p:tgtEl>
                                        <p:attrNameLst>
                                          <p:attrName>ppt_w</p:attrName>
                                        </p:attrNameLst>
                                      </p:cBhvr>
                                      <p:tavLst>
                                        <p:tav tm="0">
                                          <p:val>
                                            <p:fltVal val="0"/>
                                          </p:val>
                                        </p:tav>
                                        <p:tav tm="100000">
                                          <p:val>
                                            <p:strVal val="#ppt_w"/>
                                          </p:val>
                                        </p:tav>
                                      </p:tavLst>
                                    </p:anim>
                                    <p:anim calcmode="lin" valueType="num">
                                      <p:cBhvr>
                                        <p:cTn id="31" dur="600" fill="hold"/>
                                        <p:tgtEl>
                                          <p:spTgt spid="6"/>
                                        </p:tgtEl>
                                        <p:attrNameLst>
                                          <p:attrName>ppt_h</p:attrName>
                                        </p:attrNameLst>
                                      </p:cBhvr>
                                      <p:tavLst>
                                        <p:tav tm="0">
                                          <p:val>
                                            <p:fltVal val="0"/>
                                          </p:val>
                                        </p:tav>
                                        <p:tav tm="100000">
                                          <p:val>
                                            <p:strVal val="#ppt_h"/>
                                          </p:val>
                                        </p:tav>
                                      </p:tavLst>
                                    </p:anim>
                                    <p:anim calcmode="lin" valueType="num">
                                      <p:cBhvr>
                                        <p:cTn id="32" dur="600" fill="hold"/>
                                        <p:tgtEl>
                                          <p:spTgt spid="6"/>
                                        </p:tgtEl>
                                        <p:attrNameLst>
                                          <p:attrName>style.rotation</p:attrName>
                                        </p:attrNameLst>
                                      </p:cBhvr>
                                      <p:tavLst>
                                        <p:tav tm="0">
                                          <p:val>
                                            <p:fltVal val="90"/>
                                          </p:val>
                                        </p:tav>
                                        <p:tav tm="100000">
                                          <p:val>
                                            <p:fltVal val="0"/>
                                          </p:val>
                                        </p:tav>
                                      </p:tavLst>
                                    </p:anim>
                                    <p:animEffect transition="in" filter="fade">
                                      <p:cBhvr>
                                        <p:cTn id="33" dur="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7"/>
          <p:cNvSpPr>
            <a:spLocks noChangeArrowheads="1"/>
          </p:cNvSpPr>
          <p:nvPr/>
        </p:nvSpPr>
        <p:spPr bwMode="auto">
          <a:xfrm>
            <a:off x="6621810" y="1247657"/>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الحضور </a:t>
            </a:r>
            <a:r>
              <a:rPr lang="ar-EG" sz="2000" b="1" dirty="0" smtClean="0">
                <a:latin typeface="Verdana" panose="020B0604030504040204" pitchFamily="34" charset="0"/>
                <a:ea typeface="HY헤드라인M" pitchFamily="2" charset="-127"/>
              </a:rPr>
              <a:t>والانصراف</a:t>
            </a:r>
          </a:p>
          <a:p>
            <a:pPr algn="ctr"/>
            <a:r>
              <a:rPr lang="ar-EG" sz="2000" b="1" dirty="0" smtClean="0">
                <a:latin typeface="Verdana" panose="020B0604030504040204" pitchFamily="34" charset="0"/>
                <a:ea typeface="HY헤드라인M" pitchFamily="2" charset="-127"/>
              </a:rPr>
              <a:t> في الوقت المحدد</a:t>
            </a:r>
            <a:endParaRPr lang="ar-SA" sz="20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rtl="1"/>
            <a:r>
              <a:rPr lang="ar-EG" sz="2000" b="1" dirty="0" smtClean="0">
                <a:latin typeface="Verdana" panose="020B0604030504040204" pitchFamily="34" charset="0"/>
                <a:ea typeface="HY헤드라인M" pitchFamily="2" charset="-127"/>
              </a:rPr>
              <a:t>تقبل جميع </a:t>
            </a:r>
          </a:p>
          <a:p>
            <a:pPr algn="ctr" rtl="1"/>
            <a:r>
              <a:rPr lang="ar-EG" sz="2000" b="1" dirty="0" smtClean="0">
                <a:latin typeface="Verdana" panose="020B0604030504040204" pitchFamily="34" charset="0"/>
                <a:ea typeface="HY헤드라인M" pitchFamily="2" charset="-127"/>
              </a:rPr>
              <a:t>الآراء </a:t>
            </a:r>
            <a:r>
              <a:rPr lang="ar-EG" sz="2000" b="1" dirty="0">
                <a:latin typeface="Verdana" panose="020B0604030504040204" pitchFamily="34" charset="0"/>
                <a:ea typeface="HY헤드라인M" pitchFamily="2" charset="-127"/>
              </a:rPr>
              <a:t>بصدر رحب</a:t>
            </a:r>
            <a:endParaRPr lang="ar-SA" sz="20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9"/>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9"/>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حسن الظن </a:t>
            </a:r>
            <a:endParaRPr lang="ar-EG" sz="2000" b="1" dirty="0" smtClean="0">
              <a:latin typeface="Verdana" panose="020B0604030504040204" pitchFamily="34" charset="0"/>
              <a:ea typeface="HY헤드라인M" pitchFamily="2" charset="-127"/>
            </a:endParaRPr>
          </a:p>
          <a:p>
            <a:pPr algn="ctr"/>
            <a:r>
              <a:rPr lang="ar-EG" sz="2000" b="1" dirty="0" smtClean="0">
                <a:latin typeface="Verdana" panose="020B0604030504040204" pitchFamily="34" charset="0"/>
                <a:ea typeface="HY헤드라인M" pitchFamily="2" charset="-127"/>
              </a:rPr>
              <a:t>والثقة </a:t>
            </a:r>
            <a:r>
              <a:rPr lang="ar-EG" sz="2000" b="1" dirty="0">
                <a:latin typeface="Verdana" panose="020B0604030504040204" pitchFamily="34" charset="0"/>
                <a:ea typeface="HY헤드라인M" pitchFamily="2" charset="-127"/>
              </a:rPr>
              <a:t>المتبادلة</a:t>
            </a:r>
            <a:endParaRPr lang="ar-SA" sz="20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4" name="Picture 3" descr="F:\دينى\work\صور\إدارة الوقت.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6" name="Picture 5" descr="F:\دينى\work\صور\اختلاف مشارب.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7" name="Picture 6" descr="F:\دينى\work\صور\15460_IPhone_Locked.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8" name="Picture 7" descr="F:\دينى\work\صور\large.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9" name="Picture 8" descr="F:\دينى\work\صور\imagتes.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370082"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60" name="Picture 9" descr="F:\دينى\work\صور\848484.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61" name="Picture 10" descr="F:\دينى\work\صور\zan 2.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414940" y="5391703"/>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62" name="Picture 11" descr="F:\دينى\work\صور\Love-Is-Love_6.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85094" y="5391703"/>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23" name="TextBox 13"/>
          <p:cNvSpPr txBox="1">
            <a:spLocks noChangeArrowheads="1"/>
          </p:cNvSpPr>
          <p:nvPr/>
        </p:nvSpPr>
        <p:spPr bwMode="auto">
          <a:xfrm>
            <a:off x="4716464" y="-100965"/>
            <a:ext cx="4376737"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الاتفاقيات </a:t>
            </a:r>
          </a:p>
        </p:txBody>
      </p:sp>
    </p:spTree>
    <p:extLst>
      <p:ext uri="{BB962C8B-B14F-4D97-AF65-F5344CB8AC3E}">
        <p14:creationId xmlns="" xmlns:p14="http://schemas.microsoft.com/office/powerpoint/2010/main" val="1969801396"/>
      </p:ext>
    </p:extLst>
  </p:cSld>
  <p:clrMapOvr>
    <a:masterClrMapping/>
  </p:clrMapOvr>
  <mc:AlternateContent xmlns:mc="http://schemas.openxmlformats.org/markup-compatibility/2006">
    <mc:Choice xmlns="" xmlns:p14="http://schemas.microsoft.com/office/powerpoint/2010/main" Requires="p14">
      <p:transition spd="slow" p14:dur="1200">
        <p14:prism dir="r"/>
        <p:sndAc>
          <p:stSnd>
            <p:snd r:embed="rId14"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fltVal val="0"/>
                                          </p:val>
                                        </p:tav>
                                        <p:tav tm="100000">
                                          <p:val>
                                            <p:strVal val="#ppt_w"/>
                                          </p:val>
                                        </p:tav>
                                      </p:tavLst>
                                    </p:anim>
                                    <p:anim calcmode="lin" valueType="num">
                                      <p:cBhvr>
                                        <p:cTn id="20" dur="1000" fill="hold"/>
                                        <p:tgtEl>
                                          <p:spTgt spid="53"/>
                                        </p:tgtEl>
                                        <p:attrNameLst>
                                          <p:attrName>ppt_h</p:attrName>
                                        </p:attrNameLst>
                                      </p:cBhvr>
                                      <p:tavLst>
                                        <p:tav tm="0">
                                          <p:val>
                                            <p:fltVal val="0"/>
                                          </p:val>
                                        </p:tav>
                                        <p:tav tm="100000">
                                          <p:val>
                                            <p:strVal val="#ppt_h"/>
                                          </p:val>
                                        </p:tav>
                                      </p:tavLst>
                                    </p:anim>
                                    <p:anim calcmode="lin" valueType="num">
                                      <p:cBhvr>
                                        <p:cTn id="21" dur="1000" fill="hold"/>
                                        <p:tgtEl>
                                          <p:spTgt spid="53"/>
                                        </p:tgtEl>
                                        <p:attrNameLst>
                                          <p:attrName>style.rotation</p:attrName>
                                        </p:attrNameLst>
                                      </p:cBhvr>
                                      <p:tavLst>
                                        <p:tav tm="0">
                                          <p:val>
                                            <p:fltVal val="90"/>
                                          </p:val>
                                        </p:tav>
                                        <p:tav tm="100000">
                                          <p:val>
                                            <p:fltVal val="0"/>
                                          </p:val>
                                        </p:tav>
                                      </p:tavLst>
                                    </p:anim>
                                    <p:animEffect transition="in" filter="fade">
                                      <p:cBhvr>
                                        <p:cTn id="22" dur="1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1000" fill="hold"/>
                                        <p:tgtEl>
                                          <p:spTgt spid="44"/>
                                        </p:tgtEl>
                                        <p:attrNameLst>
                                          <p:attrName>ppt_w</p:attrName>
                                        </p:attrNameLst>
                                      </p:cBhvr>
                                      <p:tavLst>
                                        <p:tav tm="0">
                                          <p:val>
                                            <p:fltVal val="0"/>
                                          </p:val>
                                        </p:tav>
                                        <p:tav tm="100000">
                                          <p:val>
                                            <p:strVal val="#ppt_w"/>
                                          </p:val>
                                        </p:tav>
                                      </p:tavLst>
                                    </p:anim>
                                    <p:anim calcmode="lin" valueType="num">
                                      <p:cBhvr>
                                        <p:cTn id="28" dur="1000" fill="hold"/>
                                        <p:tgtEl>
                                          <p:spTgt spid="44"/>
                                        </p:tgtEl>
                                        <p:attrNameLst>
                                          <p:attrName>ppt_h</p:attrName>
                                        </p:attrNameLst>
                                      </p:cBhvr>
                                      <p:tavLst>
                                        <p:tav tm="0">
                                          <p:val>
                                            <p:fltVal val="0"/>
                                          </p:val>
                                        </p:tav>
                                        <p:tav tm="100000">
                                          <p:val>
                                            <p:strVal val="#ppt_h"/>
                                          </p:val>
                                        </p:tav>
                                      </p:tavLst>
                                    </p:anim>
                                    <p:anim calcmode="lin" valueType="num">
                                      <p:cBhvr>
                                        <p:cTn id="29" dur="1000" fill="hold"/>
                                        <p:tgtEl>
                                          <p:spTgt spid="44"/>
                                        </p:tgtEl>
                                        <p:attrNameLst>
                                          <p:attrName>style.rotation</p:attrName>
                                        </p:attrNameLst>
                                      </p:cBhvr>
                                      <p:tavLst>
                                        <p:tav tm="0">
                                          <p:val>
                                            <p:fltVal val="90"/>
                                          </p:val>
                                        </p:tav>
                                        <p:tav tm="100000">
                                          <p:val>
                                            <p:fltVal val="0"/>
                                          </p:val>
                                        </p:tav>
                                      </p:tavLst>
                                    </p:anim>
                                    <p:animEffect transition="in" filter="fade">
                                      <p:cBhvr>
                                        <p:cTn id="30" dur="1000"/>
                                        <p:tgtEl>
                                          <p:spTgt spid="44"/>
                                        </p:tgtEl>
                                      </p:cBhvr>
                                    </p:animEffect>
                                  </p:childTnLst>
                                </p:cTn>
                              </p:par>
                              <p:par>
                                <p:cTn id="31" presetID="3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1000" fill="hold"/>
                                        <p:tgtEl>
                                          <p:spTgt spid="54"/>
                                        </p:tgtEl>
                                        <p:attrNameLst>
                                          <p:attrName>ppt_w</p:attrName>
                                        </p:attrNameLst>
                                      </p:cBhvr>
                                      <p:tavLst>
                                        <p:tav tm="0">
                                          <p:val>
                                            <p:fltVal val="0"/>
                                          </p:val>
                                        </p:tav>
                                        <p:tav tm="100000">
                                          <p:val>
                                            <p:strVal val="#ppt_w"/>
                                          </p:val>
                                        </p:tav>
                                      </p:tavLst>
                                    </p:anim>
                                    <p:anim calcmode="lin" valueType="num">
                                      <p:cBhvr>
                                        <p:cTn id="34" dur="1000" fill="hold"/>
                                        <p:tgtEl>
                                          <p:spTgt spid="54"/>
                                        </p:tgtEl>
                                        <p:attrNameLst>
                                          <p:attrName>ppt_h</p:attrName>
                                        </p:attrNameLst>
                                      </p:cBhvr>
                                      <p:tavLst>
                                        <p:tav tm="0">
                                          <p:val>
                                            <p:fltVal val="0"/>
                                          </p:val>
                                        </p:tav>
                                        <p:tav tm="100000">
                                          <p:val>
                                            <p:strVal val="#ppt_h"/>
                                          </p:val>
                                        </p:tav>
                                      </p:tavLst>
                                    </p:anim>
                                    <p:anim calcmode="lin" valueType="num">
                                      <p:cBhvr>
                                        <p:cTn id="35" dur="1000" fill="hold"/>
                                        <p:tgtEl>
                                          <p:spTgt spid="54"/>
                                        </p:tgtEl>
                                        <p:attrNameLst>
                                          <p:attrName>style.rotation</p:attrName>
                                        </p:attrNameLst>
                                      </p:cBhvr>
                                      <p:tavLst>
                                        <p:tav tm="0">
                                          <p:val>
                                            <p:fltVal val="90"/>
                                          </p:val>
                                        </p:tav>
                                        <p:tav tm="100000">
                                          <p:val>
                                            <p:fltVal val="0"/>
                                          </p:val>
                                        </p:tav>
                                      </p:tavLst>
                                    </p:anim>
                                    <p:animEffect transition="in" filter="fade">
                                      <p:cBhvr>
                                        <p:cTn id="36" dur="1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1000" fill="hold"/>
                                        <p:tgtEl>
                                          <p:spTgt spid="45"/>
                                        </p:tgtEl>
                                        <p:attrNameLst>
                                          <p:attrName>ppt_w</p:attrName>
                                        </p:attrNameLst>
                                      </p:cBhvr>
                                      <p:tavLst>
                                        <p:tav tm="0">
                                          <p:val>
                                            <p:fltVal val="0"/>
                                          </p:val>
                                        </p:tav>
                                        <p:tav tm="100000">
                                          <p:val>
                                            <p:strVal val="#ppt_w"/>
                                          </p:val>
                                        </p:tav>
                                      </p:tavLst>
                                    </p:anim>
                                    <p:anim calcmode="lin" valueType="num">
                                      <p:cBhvr>
                                        <p:cTn id="42" dur="1000" fill="hold"/>
                                        <p:tgtEl>
                                          <p:spTgt spid="45"/>
                                        </p:tgtEl>
                                        <p:attrNameLst>
                                          <p:attrName>ppt_h</p:attrName>
                                        </p:attrNameLst>
                                      </p:cBhvr>
                                      <p:tavLst>
                                        <p:tav tm="0">
                                          <p:val>
                                            <p:fltVal val="0"/>
                                          </p:val>
                                        </p:tav>
                                        <p:tav tm="100000">
                                          <p:val>
                                            <p:strVal val="#ppt_h"/>
                                          </p:val>
                                        </p:tav>
                                      </p:tavLst>
                                    </p:anim>
                                    <p:anim calcmode="lin" valueType="num">
                                      <p:cBhvr>
                                        <p:cTn id="43" dur="1000" fill="hold"/>
                                        <p:tgtEl>
                                          <p:spTgt spid="45"/>
                                        </p:tgtEl>
                                        <p:attrNameLst>
                                          <p:attrName>style.rotation</p:attrName>
                                        </p:attrNameLst>
                                      </p:cBhvr>
                                      <p:tavLst>
                                        <p:tav tm="0">
                                          <p:val>
                                            <p:fltVal val="90"/>
                                          </p:val>
                                        </p:tav>
                                        <p:tav tm="100000">
                                          <p:val>
                                            <p:fltVal val="0"/>
                                          </p:val>
                                        </p:tav>
                                      </p:tavLst>
                                    </p:anim>
                                    <p:animEffect transition="in" filter="fade">
                                      <p:cBhvr>
                                        <p:cTn id="44" dur="1000"/>
                                        <p:tgtEl>
                                          <p:spTgt spid="45"/>
                                        </p:tgtEl>
                                      </p:cBhvr>
                                    </p:animEffect>
                                  </p:childTnLst>
                                </p:cTn>
                              </p:par>
                              <p:par>
                                <p:cTn id="45" presetID="3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1000" fill="hold"/>
                                        <p:tgtEl>
                                          <p:spTgt spid="55"/>
                                        </p:tgtEl>
                                        <p:attrNameLst>
                                          <p:attrName>ppt_w</p:attrName>
                                        </p:attrNameLst>
                                      </p:cBhvr>
                                      <p:tavLst>
                                        <p:tav tm="0">
                                          <p:val>
                                            <p:fltVal val="0"/>
                                          </p:val>
                                        </p:tav>
                                        <p:tav tm="100000">
                                          <p:val>
                                            <p:strVal val="#ppt_w"/>
                                          </p:val>
                                        </p:tav>
                                      </p:tavLst>
                                    </p:anim>
                                    <p:anim calcmode="lin" valueType="num">
                                      <p:cBhvr>
                                        <p:cTn id="48" dur="1000" fill="hold"/>
                                        <p:tgtEl>
                                          <p:spTgt spid="55"/>
                                        </p:tgtEl>
                                        <p:attrNameLst>
                                          <p:attrName>ppt_h</p:attrName>
                                        </p:attrNameLst>
                                      </p:cBhvr>
                                      <p:tavLst>
                                        <p:tav tm="0">
                                          <p:val>
                                            <p:fltVal val="0"/>
                                          </p:val>
                                        </p:tav>
                                        <p:tav tm="100000">
                                          <p:val>
                                            <p:strVal val="#ppt_h"/>
                                          </p:val>
                                        </p:tav>
                                      </p:tavLst>
                                    </p:anim>
                                    <p:anim calcmode="lin" valueType="num">
                                      <p:cBhvr>
                                        <p:cTn id="49" dur="1000" fill="hold"/>
                                        <p:tgtEl>
                                          <p:spTgt spid="55"/>
                                        </p:tgtEl>
                                        <p:attrNameLst>
                                          <p:attrName>style.rotation</p:attrName>
                                        </p:attrNameLst>
                                      </p:cBhvr>
                                      <p:tavLst>
                                        <p:tav tm="0">
                                          <p:val>
                                            <p:fltVal val="90"/>
                                          </p:val>
                                        </p:tav>
                                        <p:tav tm="100000">
                                          <p:val>
                                            <p:fltVal val="0"/>
                                          </p:val>
                                        </p:tav>
                                      </p:tavLst>
                                    </p:anim>
                                    <p:animEffect transition="in" filter="fade">
                                      <p:cBhvr>
                                        <p:cTn id="50" dur="10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3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1000" fill="hold"/>
                                        <p:tgtEl>
                                          <p:spTgt spid="56"/>
                                        </p:tgtEl>
                                        <p:attrNameLst>
                                          <p:attrName>ppt_w</p:attrName>
                                        </p:attrNameLst>
                                      </p:cBhvr>
                                      <p:tavLst>
                                        <p:tav tm="0">
                                          <p:val>
                                            <p:fltVal val="0"/>
                                          </p:val>
                                        </p:tav>
                                        <p:tav tm="100000">
                                          <p:val>
                                            <p:strVal val="#ppt_w"/>
                                          </p:val>
                                        </p:tav>
                                      </p:tavLst>
                                    </p:anim>
                                    <p:anim calcmode="lin" valueType="num">
                                      <p:cBhvr>
                                        <p:cTn id="62" dur="1000" fill="hold"/>
                                        <p:tgtEl>
                                          <p:spTgt spid="56"/>
                                        </p:tgtEl>
                                        <p:attrNameLst>
                                          <p:attrName>ppt_h</p:attrName>
                                        </p:attrNameLst>
                                      </p:cBhvr>
                                      <p:tavLst>
                                        <p:tav tm="0">
                                          <p:val>
                                            <p:fltVal val="0"/>
                                          </p:val>
                                        </p:tav>
                                        <p:tav tm="100000">
                                          <p:val>
                                            <p:strVal val="#ppt_h"/>
                                          </p:val>
                                        </p:tav>
                                      </p:tavLst>
                                    </p:anim>
                                    <p:anim calcmode="lin" valueType="num">
                                      <p:cBhvr>
                                        <p:cTn id="63" dur="1000" fill="hold"/>
                                        <p:tgtEl>
                                          <p:spTgt spid="56"/>
                                        </p:tgtEl>
                                        <p:attrNameLst>
                                          <p:attrName>style.rotation</p:attrName>
                                        </p:attrNameLst>
                                      </p:cBhvr>
                                      <p:tavLst>
                                        <p:tav tm="0">
                                          <p:val>
                                            <p:fltVal val="90"/>
                                          </p:val>
                                        </p:tav>
                                        <p:tav tm="100000">
                                          <p:val>
                                            <p:fltVal val="0"/>
                                          </p:val>
                                        </p:tav>
                                      </p:tavLst>
                                    </p:anim>
                                    <p:animEffect transition="in" filter="fade">
                                      <p:cBhvr>
                                        <p:cTn id="64" dur="10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1000" fill="hold"/>
                                        <p:tgtEl>
                                          <p:spTgt spid="47"/>
                                        </p:tgtEl>
                                        <p:attrNameLst>
                                          <p:attrName>ppt_w</p:attrName>
                                        </p:attrNameLst>
                                      </p:cBhvr>
                                      <p:tavLst>
                                        <p:tav tm="0">
                                          <p:val>
                                            <p:fltVal val="0"/>
                                          </p:val>
                                        </p:tav>
                                        <p:tav tm="100000">
                                          <p:val>
                                            <p:strVal val="#ppt_w"/>
                                          </p:val>
                                        </p:tav>
                                      </p:tavLst>
                                    </p:anim>
                                    <p:anim calcmode="lin" valueType="num">
                                      <p:cBhvr>
                                        <p:cTn id="70" dur="1000" fill="hold"/>
                                        <p:tgtEl>
                                          <p:spTgt spid="47"/>
                                        </p:tgtEl>
                                        <p:attrNameLst>
                                          <p:attrName>ppt_h</p:attrName>
                                        </p:attrNameLst>
                                      </p:cBhvr>
                                      <p:tavLst>
                                        <p:tav tm="0">
                                          <p:val>
                                            <p:fltVal val="0"/>
                                          </p:val>
                                        </p:tav>
                                        <p:tav tm="100000">
                                          <p:val>
                                            <p:strVal val="#ppt_h"/>
                                          </p:val>
                                        </p:tav>
                                      </p:tavLst>
                                    </p:anim>
                                    <p:anim calcmode="lin" valueType="num">
                                      <p:cBhvr>
                                        <p:cTn id="71" dur="1000" fill="hold"/>
                                        <p:tgtEl>
                                          <p:spTgt spid="47"/>
                                        </p:tgtEl>
                                        <p:attrNameLst>
                                          <p:attrName>style.rotation</p:attrName>
                                        </p:attrNameLst>
                                      </p:cBhvr>
                                      <p:tavLst>
                                        <p:tav tm="0">
                                          <p:val>
                                            <p:fltVal val="90"/>
                                          </p:val>
                                        </p:tav>
                                        <p:tav tm="100000">
                                          <p:val>
                                            <p:fltVal val="0"/>
                                          </p:val>
                                        </p:tav>
                                      </p:tavLst>
                                    </p:anim>
                                    <p:animEffect transition="in" filter="fade">
                                      <p:cBhvr>
                                        <p:cTn id="72" dur="1000"/>
                                        <p:tgtEl>
                                          <p:spTgt spid="47"/>
                                        </p:tgtEl>
                                      </p:cBhvr>
                                    </p:animEffect>
                                  </p:childTnLst>
                                </p:cTn>
                              </p:par>
                              <p:par>
                                <p:cTn id="73" presetID="3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1000" fill="hold"/>
                                        <p:tgtEl>
                                          <p:spTgt spid="57"/>
                                        </p:tgtEl>
                                        <p:attrNameLst>
                                          <p:attrName>ppt_w</p:attrName>
                                        </p:attrNameLst>
                                      </p:cBhvr>
                                      <p:tavLst>
                                        <p:tav tm="0">
                                          <p:val>
                                            <p:fltVal val="0"/>
                                          </p:val>
                                        </p:tav>
                                        <p:tav tm="100000">
                                          <p:val>
                                            <p:strVal val="#ppt_w"/>
                                          </p:val>
                                        </p:tav>
                                      </p:tavLst>
                                    </p:anim>
                                    <p:anim calcmode="lin" valueType="num">
                                      <p:cBhvr>
                                        <p:cTn id="76" dur="1000" fill="hold"/>
                                        <p:tgtEl>
                                          <p:spTgt spid="57"/>
                                        </p:tgtEl>
                                        <p:attrNameLst>
                                          <p:attrName>ppt_h</p:attrName>
                                        </p:attrNameLst>
                                      </p:cBhvr>
                                      <p:tavLst>
                                        <p:tav tm="0">
                                          <p:val>
                                            <p:fltVal val="0"/>
                                          </p:val>
                                        </p:tav>
                                        <p:tav tm="100000">
                                          <p:val>
                                            <p:strVal val="#ppt_h"/>
                                          </p:val>
                                        </p:tav>
                                      </p:tavLst>
                                    </p:anim>
                                    <p:anim calcmode="lin" valueType="num">
                                      <p:cBhvr>
                                        <p:cTn id="77" dur="1000" fill="hold"/>
                                        <p:tgtEl>
                                          <p:spTgt spid="57"/>
                                        </p:tgtEl>
                                        <p:attrNameLst>
                                          <p:attrName>style.rotation</p:attrName>
                                        </p:attrNameLst>
                                      </p:cBhvr>
                                      <p:tavLst>
                                        <p:tav tm="0">
                                          <p:val>
                                            <p:fltVal val="90"/>
                                          </p:val>
                                        </p:tav>
                                        <p:tav tm="100000">
                                          <p:val>
                                            <p:fltVal val="0"/>
                                          </p:val>
                                        </p:tav>
                                      </p:tavLst>
                                    </p:anim>
                                    <p:animEffect transition="in" filter="fade">
                                      <p:cBhvr>
                                        <p:cTn id="78" dur="10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1000" fill="hold"/>
                                        <p:tgtEl>
                                          <p:spTgt spid="48"/>
                                        </p:tgtEl>
                                        <p:attrNameLst>
                                          <p:attrName>ppt_w</p:attrName>
                                        </p:attrNameLst>
                                      </p:cBhvr>
                                      <p:tavLst>
                                        <p:tav tm="0">
                                          <p:val>
                                            <p:fltVal val="0"/>
                                          </p:val>
                                        </p:tav>
                                        <p:tav tm="100000">
                                          <p:val>
                                            <p:strVal val="#ppt_w"/>
                                          </p:val>
                                        </p:tav>
                                      </p:tavLst>
                                    </p:anim>
                                    <p:anim calcmode="lin" valueType="num">
                                      <p:cBhvr>
                                        <p:cTn id="84" dur="1000" fill="hold"/>
                                        <p:tgtEl>
                                          <p:spTgt spid="48"/>
                                        </p:tgtEl>
                                        <p:attrNameLst>
                                          <p:attrName>ppt_h</p:attrName>
                                        </p:attrNameLst>
                                      </p:cBhvr>
                                      <p:tavLst>
                                        <p:tav tm="0">
                                          <p:val>
                                            <p:fltVal val="0"/>
                                          </p:val>
                                        </p:tav>
                                        <p:tav tm="100000">
                                          <p:val>
                                            <p:strVal val="#ppt_h"/>
                                          </p:val>
                                        </p:tav>
                                      </p:tavLst>
                                    </p:anim>
                                    <p:anim calcmode="lin" valueType="num">
                                      <p:cBhvr>
                                        <p:cTn id="85" dur="1000" fill="hold"/>
                                        <p:tgtEl>
                                          <p:spTgt spid="48"/>
                                        </p:tgtEl>
                                        <p:attrNameLst>
                                          <p:attrName>style.rotation</p:attrName>
                                        </p:attrNameLst>
                                      </p:cBhvr>
                                      <p:tavLst>
                                        <p:tav tm="0">
                                          <p:val>
                                            <p:fltVal val="90"/>
                                          </p:val>
                                        </p:tav>
                                        <p:tav tm="100000">
                                          <p:val>
                                            <p:fltVal val="0"/>
                                          </p:val>
                                        </p:tav>
                                      </p:tavLst>
                                    </p:anim>
                                    <p:animEffect transition="in" filter="fade">
                                      <p:cBhvr>
                                        <p:cTn id="86" dur="1000"/>
                                        <p:tgtEl>
                                          <p:spTgt spid="48"/>
                                        </p:tgtEl>
                                      </p:cBhvr>
                                    </p:animEffect>
                                  </p:childTnLst>
                                </p:cTn>
                              </p:par>
                              <p:par>
                                <p:cTn id="87" presetID="3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1000" fill="hold"/>
                                        <p:tgtEl>
                                          <p:spTgt spid="58"/>
                                        </p:tgtEl>
                                        <p:attrNameLst>
                                          <p:attrName>ppt_w</p:attrName>
                                        </p:attrNameLst>
                                      </p:cBhvr>
                                      <p:tavLst>
                                        <p:tav tm="0">
                                          <p:val>
                                            <p:fltVal val="0"/>
                                          </p:val>
                                        </p:tav>
                                        <p:tav tm="100000">
                                          <p:val>
                                            <p:strVal val="#ppt_w"/>
                                          </p:val>
                                        </p:tav>
                                      </p:tavLst>
                                    </p:anim>
                                    <p:anim calcmode="lin" valueType="num">
                                      <p:cBhvr>
                                        <p:cTn id="90" dur="1000" fill="hold"/>
                                        <p:tgtEl>
                                          <p:spTgt spid="58"/>
                                        </p:tgtEl>
                                        <p:attrNameLst>
                                          <p:attrName>ppt_h</p:attrName>
                                        </p:attrNameLst>
                                      </p:cBhvr>
                                      <p:tavLst>
                                        <p:tav tm="0">
                                          <p:val>
                                            <p:fltVal val="0"/>
                                          </p:val>
                                        </p:tav>
                                        <p:tav tm="100000">
                                          <p:val>
                                            <p:strVal val="#ppt_h"/>
                                          </p:val>
                                        </p:tav>
                                      </p:tavLst>
                                    </p:anim>
                                    <p:anim calcmode="lin" valueType="num">
                                      <p:cBhvr>
                                        <p:cTn id="91" dur="1000" fill="hold"/>
                                        <p:tgtEl>
                                          <p:spTgt spid="58"/>
                                        </p:tgtEl>
                                        <p:attrNameLst>
                                          <p:attrName>style.rotation</p:attrName>
                                        </p:attrNameLst>
                                      </p:cBhvr>
                                      <p:tavLst>
                                        <p:tav tm="0">
                                          <p:val>
                                            <p:fltVal val="90"/>
                                          </p:val>
                                        </p:tav>
                                        <p:tav tm="100000">
                                          <p:val>
                                            <p:fltVal val="0"/>
                                          </p:val>
                                        </p:tav>
                                      </p:tavLst>
                                    </p:anim>
                                    <p:animEffect transition="in" filter="fade">
                                      <p:cBhvr>
                                        <p:cTn id="92" dur="10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1000" fill="hold"/>
                                        <p:tgtEl>
                                          <p:spTgt spid="49"/>
                                        </p:tgtEl>
                                        <p:attrNameLst>
                                          <p:attrName>ppt_w</p:attrName>
                                        </p:attrNameLst>
                                      </p:cBhvr>
                                      <p:tavLst>
                                        <p:tav tm="0">
                                          <p:val>
                                            <p:fltVal val="0"/>
                                          </p:val>
                                        </p:tav>
                                        <p:tav tm="100000">
                                          <p:val>
                                            <p:strVal val="#ppt_w"/>
                                          </p:val>
                                        </p:tav>
                                      </p:tavLst>
                                    </p:anim>
                                    <p:anim calcmode="lin" valueType="num">
                                      <p:cBhvr>
                                        <p:cTn id="98" dur="1000" fill="hold"/>
                                        <p:tgtEl>
                                          <p:spTgt spid="49"/>
                                        </p:tgtEl>
                                        <p:attrNameLst>
                                          <p:attrName>ppt_h</p:attrName>
                                        </p:attrNameLst>
                                      </p:cBhvr>
                                      <p:tavLst>
                                        <p:tav tm="0">
                                          <p:val>
                                            <p:fltVal val="0"/>
                                          </p:val>
                                        </p:tav>
                                        <p:tav tm="100000">
                                          <p:val>
                                            <p:strVal val="#ppt_h"/>
                                          </p:val>
                                        </p:tav>
                                      </p:tavLst>
                                    </p:anim>
                                    <p:anim calcmode="lin" valueType="num">
                                      <p:cBhvr>
                                        <p:cTn id="99" dur="1000" fill="hold"/>
                                        <p:tgtEl>
                                          <p:spTgt spid="49"/>
                                        </p:tgtEl>
                                        <p:attrNameLst>
                                          <p:attrName>style.rotation</p:attrName>
                                        </p:attrNameLst>
                                      </p:cBhvr>
                                      <p:tavLst>
                                        <p:tav tm="0">
                                          <p:val>
                                            <p:fltVal val="90"/>
                                          </p:val>
                                        </p:tav>
                                        <p:tav tm="100000">
                                          <p:val>
                                            <p:fltVal val="0"/>
                                          </p:val>
                                        </p:tav>
                                      </p:tavLst>
                                    </p:anim>
                                    <p:animEffect transition="in" filter="fade">
                                      <p:cBhvr>
                                        <p:cTn id="100" dur="1000"/>
                                        <p:tgtEl>
                                          <p:spTgt spid="49"/>
                                        </p:tgtEl>
                                      </p:cBhvr>
                                    </p:animEffect>
                                  </p:childTnLst>
                                </p:cTn>
                              </p:par>
                              <p:par>
                                <p:cTn id="101" presetID="31" presetClass="entr" presetSubtype="0"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90"/>
                                          </p:val>
                                        </p:tav>
                                        <p:tav tm="100000">
                                          <p:val>
                                            <p:fltVal val="0"/>
                                          </p:val>
                                        </p:tav>
                                      </p:tavLst>
                                    </p:anim>
                                    <p:animEffect transition="in" filter="fade">
                                      <p:cBhvr>
                                        <p:cTn id="106" dur="1000"/>
                                        <p:tgtEl>
                                          <p:spTgt spid="59"/>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1000" fill="hold"/>
                                        <p:tgtEl>
                                          <p:spTgt spid="50"/>
                                        </p:tgtEl>
                                        <p:attrNameLst>
                                          <p:attrName>ppt_w</p:attrName>
                                        </p:attrNameLst>
                                      </p:cBhvr>
                                      <p:tavLst>
                                        <p:tav tm="0">
                                          <p:val>
                                            <p:fltVal val="0"/>
                                          </p:val>
                                        </p:tav>
                                        <p:tav tm="100000">
                                          <p:val>
                                            <p:strVal val="#ppt_w"/>
                                          </p:val>
                                        </p:tav>
                                      </p:tavLst>
                                    </p:anim>
                                    <p:anim calcmode="lin" valueType="num">
                                      <p:cBhvr>
                                        <p:cTn id="112" dur="1000" fill="hold"/>
                                        <p:tgtEl>
                                          <p:spTgt spid="50"/>
                                        </p:tgtEl>
                                        <p:attrNameLst>
                                          <p:attrName>ppt_h</p:attrName>
                                        </p:attrNameLst>
                                      </p:cBhvr>
                                      <p:tavLst>
                                        <p:tav tm="0">
                                          <p:val>
                                            <p:fltVal val="0"/>
                                          </p:val>
                                        </p:tav>
                                        <p:tav tm="100000">
                                          <p:val>
                                            <p:strVal val="#ppt_h"/>
                                          </p:val>
                                        </p:tav>
                                      </p:tavLst>
                                    </p:anim>
                                    <p:anim calcmode="lin" valueType="num">
                                      <p:cBhvr>
                                        <p:cTn id="113" dur="1000" fill="hold"/>
                                        <p:tgtEl>
                                          <p:spTgt spid="50"/>
                                        </p:tgtEl>
                                        <p:attrNameLst>
                                          <p:attrName>style.rotation</p:attrName>
                                        </p:attrNameLst>
                                      </p:cBhvr>
                                      <p:tavLst>
                                        <p:tav tm="0">
                                          <p:val>
                                            <p:fltVal val="90"/>
                                          </p:val>
                                        </p:tav>
                                        <p:tav tm="100000">
                                          <p:val>
                                            <p:fltVal val="0"/>
                                          </p:val>
                                        </p:tav>
                                      </p:tavLst>
                                    </p:anim>
                                    <p:animEffect transition="in" filter="fade">
                                      <p:cBhvr>
                                        <p:cTn id="114" dur="1000"/>
                                        <p:tgtEl>
                                          <p:spTgt spid="50"/>
                                        </p:tgtEl>
                                      </p:cBhvr>
                                    </p:animEffect>
                                  </p:childTnLst>
                                </p:cTn>
                              </p:par>
                              <p:par>
                                <p:cTn id="115" presetID="31" presetClass="entr" presetSubtype="0"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 calcmode="lin" valueType="num">
                                      <p:cBhvr>
                                        <p:cTn id="119" dur="1000" fill="hold"/>
                                        <p:tgtEl>
                                          <p:spTgt spid="60"/>
                                        </p:tgtEl>
                                        <p:attrNameLst>
                                          <p:attrName>style.rotation</p:attrName>
                                        </p:attrNameLst>
                                      </p:cBhvr>
                                      <p:tavLst>
                                        <p:tav tm="0">
                                          <p:val>
                                            <p:fltVal val="90"/>
                                          </p:val>
                                        </p:tav>
                                        <p:tav tm="100000">
                                          <p:val>
                                            <p:fltVal val="0"/>
                                          </p:val>
                                        </p:tav>
                                      </p:tavLst>
                                    </p:anim>
                                    <p:animEffect transition="in" filter="fade">
                                      <p:cBhvr>
                                        <p:cTn id="120" dur="1000"/>
                                        <p:tgtEl>
                                          <p:spTgt spid="60"/>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p:cTn id="125" dur="1000" fill="hold"/>
                                        <p:tgtEl>
                                          <p:spTgt spid="51"/>
                                        </p:tgtEl>
                                        <p:attrNameLst>
                                          <p:attrName>ppt_w</p:attrName>
                                        </p:attrNameLst>
                                      </p:cBhvr>
                                      <p:tavLst>
                                        <p:tav tm="0">
                                          <p:val>
                                            <p:fltVal val="0"/>
                                          </p:val>
                                        </p:tav>
                                        <p:tav tm="100000">
                                          <p:val>
                                            <p:strVal val="#ppt_w"/>
                                          </p:val>
                                        </p:tav>
                                      </p:tavLst>
                                    </p:anim>
                                    <p:anim calcmode="lin" valueType="num">
                                      <p:cBhvr>
                                        <p:cTn id="126" dur="1000" fill="hold"/>
                                        <p:tgtEl>
                                          <p:spTgt spid="51"/>
                                        </p:tgtEl>
                                        <p:attrNameLst>
                                          <p:attrName>ppt_h</p:attrName>
                                        </p:attrNameLst>
                                      </p:cBhvr>
                                      <p:tavLst>
                                        <p:tav tm="0">
                                          <p:val>
                                            <p:fltVal val="0"/>
                                          </p:val>
                                        </p:tav>
                                        <p:tav tm="100000">
                                          <p:val>
                                            <p:strVal val="#ppt_h"/>
                                          </p:val>
                                        </p:tav>
                                      </p:tavLst>
                                    </p:anim>
                                    <p:anim calcmode="lin" valueType="num">
                                      <p:cBhvr>
                                        <p:cTn id="127" dur="1000" fill="hold"/>
                                        <p:tgtEl>
                                          <p:spTgt spid="51"/>
                                        </p:tgtEl>
                                        <p:attrNameLst>
                                          <p:attrName>style.rotation</p:attrName>
                                        </p:attrNameLst>
                                      </p:cBhvr>
                                      <p:tavLst>
                                        <p:tav tm="0">
                                          <p:val>
                                            <p:fltVal val="90"/>
                                          </p:val>
                                        </p:tav>
                                        <p:tav tm="100000">
                                          <p:val>
                                            <p:fltVal val="0"/>
                                          </p:val>
                                        </p:tav>
                                      </p:tavLst>
                                    </p:anim>
                                    <p:animEffect transition="in" filter="fade">
                                      <p:cBhvr>
                                        <p:cTn id="128" dur="1000"/>
                                        <p:tgtEl>
                                          <p:spTgt spid="51"/>
                                        </p:tgtEl>
                                      </p:cBhvr>
                                    </p:animEffect>
                                  </p:childTnLst>
                                </p:cTn>
                              </p:par>
                              <p:par>
                                <p:cTn id="129" presetID="31" presetClass="entr" presetSubtype="0" fill="hold" nodeType="with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p:cTn id="131" dur="1000" fill="hold"/>
                                        <p:tgtEl>
                                          <p:spTgt spid="61"/>
                                        </p:tgtEl>
                                        <p:attrNameLst>
                                          <p:attrName>ppt_w</p:attrName>
                                        </p:attrNameLst>
                                      </p:cBhvr>
                                      <p:tavLst>
                                        <p:tav tm="0">
                                          <p:val>
                                            <p:fltVal val="0"/>
                                          </p:val>
                                        </p:tav>
                                        <p:tav tm="100000">
                                          <p:val>
                                            <p:strVal val="#ppt_w"/>
                                          </p:val>
                                        </p:tav>
                                      </p:tavLst>
                                    </p:anim>
                                    <p:anim calcmode="lin" valueType="num">
                                      <p:cBhvr>
                                        <p:cTn id="132" dur="1000" fill="hold"/>
                                        <p:tgtEl>
                                          <p:spTgt spid="61"/>
                                        </p:tgtEl>
                                        <p:attrNameLst>
                                          <p:attrName>ppt_h</p:attrName>
                                        </p:attrNameLst>
                                      </p:cBhvr>
                                      <p:tavLst>
                                        <p:tav tm="0">
                                          <p:val>
                                            <p:fltVal val="0"/>
                                          </p:val>
                                        </p:tav>
                                        <p:tav tm="100000">
                                          <p:val>
                                            <p:strVal val="#ppt_h"/>
                                          </p:val>
                                        </p:tav>
                                      </p:tavLst>
                                    </p:anim>
                                    <p:anim calcmode="lin" valueType="num">
                                      <p:cBhvr>
                                        <p:cTn id="133" dur="1000" fill="hold"/>
                                        <p:tgtEl>
                                          <p:spTgt spid="61"/>
                                        </p:tgtEl>
                                        <p:attrNameLst>
                                          <p:attrName>style.rotation</p:attrName>
                                        </p:attrNameLst>
                                      </p:cBhvr>
                                      <p:tavLst>
                                        <p:tav tm="0">
                                          <p:val>
                                            <p:fltVal val="90"/>
                                          </p:val>
                                        </p:tav>
                                        <p:tav tm="100000">
                                          <p:val>
                                            <p:fltVal val="0"/>
                                          </p:val>
                                        </p:tav>
                                      </p:tavLst>
                                    </p:anim>
                                    <p:animEffect transition="in" filter="fade">
                                      <p:cBhvr>
                                        <p:cTn id="134" dur="1000"/>
                                        <p:tgtEl>
                                          <p:spTgt spid="61"/>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p:cTn id="139" dur="1000" fill="hold"/>
                                        <p:tgtEl>
                                          <p:spTgt spid="52"/>
                                        </p:tgtEl>
                                        <p:attrNameLst>
                                          <p:attrName>ppt_w</p:attrName>
                                        </p:attrNameLst>
                                      </p:cBhvr>
                                      <p:tavLst>
                                        <p:tav tm="0">
                                          <p:val>
                                            <p:fltVal val="0"/>
                                          </p:val>
                                        </p:tav>
                                        <p:tav tm="100000">
                                          <p:val>
                                            <p:strVal val="#ppt_w"/>
                                          </p:val>
                                        </p:tav>
                                      </p:tavLst>
                                    </p:anim>
                                    <p:anim calcmode="lin" valueType="num">
                                      <p:cBhvr>
                                        <p:cTn id="140" dur="1000" fill="hold"/>
                                        <p:tgtEl>
                                          <p:spTgt spid="52"/>
                                        </p:tgtEl>
                                        <p:attrNameLst>
                                          <p:attrName>ppt_h</p:attrName>
                                        </p:attrNameLst>
                                      </p:cBhvr>
                                      <p:tavLst>
                                        <p:tav tm="0">
                                          <p:val>
                                            <p:fltVal val="0"/>
                                          </p:val>
                                        </p:tav>
                                        <p:tav tm="100000">
                                          <p:val>
                                            <p:strVal val="#ppt_h"/>
                                          </p:val>
                                        </p:tav>
                                      </p:tavLst>
                                    </p:anim>
                                    <p:anim calcmode="lin" valueType="num">
                                      <p:cBhvr>
                                        <p:cTn id="141" dur="1000" fill="hold"/>
                                        <p:tgtEl>
                                          <p:spTgt spid="52"/>
                                        </p:tgtEl>
                                        <p:attrNameLst>
                                          <p:attrName>style.rotation</p:attrName>
                                        </p:attrNameLst>
                                      </p:cBhvr>
                                      <p:tavLst>
                                        <p:tav tm="0">
                                          <p:val>
                                            <p:fltVal val="90"/>
                                          </p:val>
                                        </p:tav>
                                        <p:tav tm="100000">
                                          <p:val>
                                            <p:fltVal val="0"/>
                                          </p:val>
                                        </p:tav>
                                      </p:tavLst>
                                    </p:anim>
                                    <p:animEffect transition="in" filter="fade">
                                      <p:cBhvr>
                                        <p:cTn id="142" dur="1000"/>
                                        <p:tgtEl>
                                          <p:spTgt spid="52"/>
                                        </p:tgtEl>
                                      </p:cBhvr>
                                    </p:animEffect>
                                  </p:childTnLst>
                                </p:cTn>
                              </p:par>
                              <p:par>
                                <p:cTn id="143" presetID="31" presetClass="entr" presetSubtype="0" fill="hold" nodeType="with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p:cTn id="145" dur="1000" fill="hold"/>
                                        <p:tgtEl>
                                          <p:spTgt spid="62"/>
                                        </p:tgtEl>
                                        <p:attrNameLst>
                                          <p:attrName>ppt_w</p:attrName>
                                        </p:attrNameLst>
                                      </p:cBhvr>
                                      <p:tavLst>
                                        <p:tav tm="0">
                                          <p:val>
                                            <p:fltVal val="0"/>
                                          </p:val>
                                        </p:tav>
                                        <p:tav tm="100000">
                                          <p:val>
                                            <p:strVal val="#ppt_w"/>
                                          </p:val>
                                        </p:tav>
                                      </p:tavLst>
                                    </p:anim>
                                    <p:anim calcmode="lin" valueType="num">
                                      <p:cBhvr>
                                        <p:cTn id="146" dur="1000" fill="hold"/>
                                        <p:tgtEl>
                                          <p:spTgt spid="62"/>
                                        </p:tgtEl>
                                        <p:attrNameLst>
                                          <p:attrName>ppt_h</p:attrName>
                                        </p:attrNameLst>
                                      </p:cBhvr>
                                      <p:tavLst>
                                        <p:tav tm="0">
                                          <p:val>
                                            <p:fltVal val="0"/>
                                          </p:val>
                                        </p:tav>
                                        <p:tav tm="100000">
                                          <p:val>
                                            <p:strVal val="#ppt_h"/>
                                          </p:val>
                                        </p:tav>
                                      </p:tavLst>
                                    </p:anim>
                                    <p:anim calcmode="lin" valueType="num">
                                      <p:cBhvr>
                                        <p:cTn id="147" dur="1000" fill="hold"/>
                                        <p:tgtEl>
                                          <p:spTgt spid="62"/>
                                        </p:tgtEl>
                                        <p:attrNameLst>
                                          <p:attrName>style.rotation</p:attrName>
                                        </p:attrNameLst>
                                      </p:cBhvr>
                                      <p:tavLst>
                                        <p:tav tm="0">
                                          <p:val>
                                            <p:fltVal val="90"/>
                                          </p:val>
                                        </p:tav>
                                        <p:tav tm="100000">
                                          <p:val>
                                            <p:fltVal val="0"/>
                                          </p:val>
                                        </p:tav>
                                      </p:tavLst>
                                    </p:anim>
                                    <p:animEffect transition="in" filter="fade">
                                      <p:cBhvr>
                                        <p:cTn id="14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4716464" y="-100965"/>
            <a:ext cx="4376737"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محاور الدورة</a:t>
            </a:r>
            <a:endParaRPr lang="ar-EG" altLang="zh-CN" sz="2800" b="1" dirty="0">
              <a:latin typeface="Microsoft YaHei" pitchFamily="34" charset="-122"/>
              <a:ea typeface="Microsoft YaHei" pitchFamily="34" charset="-122"/>
            </a:endParaRPr>
          </a:p>
        </p:txBody>
      </p:sp>
      <p:graphicFrame>
        <p:nvGraphicFramePr>
          <p:cNvPr id="2" name="Diagram 1"/>
          <p:cNvGraphicFramePr/>
          <p:nvPr>
            <p:extLst>
              <p:ext uri="{D42A27DB-BD31-4B8C-83A1-F6EECF244321}">
                <p14:modId xmlns="" xmlns:p14="http://schemas.microsoft.com/office/powerpoint/2010/main" val="737564471"/>
              </p:ext>
            </p:extLst>
          </p:nvPr>
        </p:nvGraphicFramePr>
        <p:xfrm>
          <a:off x="539552" y="990600"/>
          <a:ext cx="8064896"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63340421"/>
      </p:ext>
    </p:extLst>
  </p:cSld>
  <p:clrMapOvr>
    <a:masterClrMapping/>
  </p:clrMapOvr>
  <mc:AlternateContent xmlns:mc="http://schemas.openxmlformats.org/markup-compatibility/2006">
    <mc:Choice xmlns="" xmlns:p14="http://schemas.microsoft.com/office/powerpoint/2010/main" Requires="p14">
      <p:transition spd="slow" p14:dur="1200">
        <p14:prism dir="r"/>
        <p:sndAc>
          <p:stSnd>
            <p:snd r:embed="rId8"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work\Sonia Sayari\Fotolia-2204047-X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51050" y="2854326"/>
            <a:ext cx="3276600" cy="284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2" y="1196975"/>
            <a:ext cx="5688013" cy="2089150"/>
          </a:xfrm>
          <a:prstGeom prst="wedgeEllipseCallout">
            <a:avLst>
              <a:gd name="adj1" fmla="val -25898"/>
              <a:gd name="adj2" fmla="val 73892"/>
            </a:avLst>
          </a:prstGeom>
          <a:gradFill>
            <a:gsLst>
              <a:gs pos="0">
                <a:srgbClr val="0099FF"/>
              </a:gs>
              <a:gs pos="35000">
                <a:srgbClr val="33CCFF"/>
              </a:gs>
              <a:gs pos="100000">
                <a:schemeClr val="accent1">
                  <a:tint val="15000"/>
                  <a:satMod val="35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endParaRPr lang="ar-EG" sz="1400" dirty="0" smtClean="0">
              <a:solidFill>
                <a:srgbClr val="000080"/>
              </a:solidFill>
              <a:ea typeface="Times New Roman"/>
              <a:cs typeface="Tahoma"/>
            </a:endParaRPr>
          </a:p>
          <a:p>
            <a:pPr algn="ctr" rtl="1">
              <a:defRPr/>
            </a:pPr>
            <a:r>
              <a:rPr lang="ar-EG" sz="2800" dirty="0" smtClean="0">
                <a:solidFill>
                  <a:srgbClr val="000080"/>
                </a:solidFill>
                <a:ea typeface="Times New Roman"/>
                <a:cs typeface="Tahoma"/>
              </a:rPr>
              <a:t>ماهية </a:t>
            </a:r>
            <a:r>
              <a:rPr lang="ar-EG" sz="2800" dirty="0">
                <a:solidFill>
                  <a:srgbClr val="000080"/>
                </a:solidFill>
                <a:ea typeface="Times New Roman"/>
                <a:cs typeface="Tahoma"/>
              </a:rPr>
              <a:t>العلاقات العامة</a:t>
            </a:r>
          </a:p>
        </p:txBody>
      </p:sp>
    </p:spTree>
    <p:extLst>
      <p:ext uri="{BB962C8B-B14F-4D97-AF65-F5344CB8AC3E}">
        <p14:creationId xmlns="" xmlns:p14="http://schemas.microsoft.com/office/powerpoint/2010/main" val="2941017651"/>
      </p:ext>
    </p:extLst>
  </p:cSld>
  <p:clrMapOvr>
    <a:masterClrMapping/>
  </p:clrMapOvr>
  <mc:AlternateContent xmlns:mc="http://schemas.openxmlformats.org/markup-compatibility/2006">
    <mc:Choice xmlns="" xmlns:p14="http://schemas.microsoft.com/office/powerpoint/2010/main" Requires="p14">
      <p:transition spd="slow" p14:dur="1600">
        <p:blinds dir="vert"/>
        <p:sndAc>
          <p:stSnd>
            <p:snd r:embed="rId4" name="click.wav"/>
          </p:stSnd>
        </p:sndAc>
      </p:transition>
    </mc:Choice>
    <mc:Fallback>
      <p:transition spd="slow">
        <p:blinds dir="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714501"/>
            <a:ext cx="3714750" cy="651510"/>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العلاقات العامة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6" y="3600450"/>
            <a:ext cx="6562725" cy="2621280"/>
            <a:chOff x="0" y="0"/>
            <a:chExt cx="6562725" cy="546100"/>
          </a:xfrm>
        </p:grpSpPr>
        <p:grpSp>
          <p:nvGrpSpPr>
            <p:cNvPr id="4"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365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b="1" dirty="0">
                  <a:solidFill>
                    <a:schemeClr val="bg1"/>
                  </a:solidFill>
                </a:rPr>
                <a:t>هي المهمة المستمرة والمخططة للإدارة والتي تسعى من خلالها المنشآت باختلاف أنواعها إلى كسب تفاهم وتعاطف وثقة وتأييد الجماهير الداخلية والخارجية والحفاظ على استمراره وذلك بدراسة الرأي العام وقياسه للتأكد من توافقه مع سياسات المنظمة او المنشأة وأوجه نشاطها، وتحقيق المزيد من التعاون الخلاق والأداء الفعال للمصالح المشتركة بين المنظمات وجماهيرها باستخدام الإعلام الشامل المخطط" </a:t>
              </a:r>
              <a:endParaRPr lang="zh-CN" altLang="en-US" dirty="0" smtClean="0">
                <a:solidFill>
                  <a:schemeClr val="bg1"/>
                </a:solidFill>
              </a:endParaRPr>
            </a:p>
          </p:txBody>
        </p:sp>
      </p:gr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39552" y="923121"/>
            <a:ext cx="3375296" cy="2246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87716345"/>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par>
                          <p:cTn id="10" fill="hold">
                            <p:stCondLst>
                              <p:cond delay="350"/>
                            </p:stCondLst>
                            <p:childTnLst>
                              <p:par>
                                <p:cTn id="11" presetID="16" presetClass="entr" presetSubtype="2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2228850"/>
            <a:ext cx="7524750" cy="2817496"/>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2057401"/>
            <a:ext cx="7315200" cy="2853690"/>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9" y="3036672"/>
            <a:ext cx="69818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أهمية العلاقات العامة</a:t>
            </a:r>
            <a:endParaRPr lang="zh-CN" altLang="en-US" sz="4800" b="1"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554416" y="2157918"/>
            <a:ext cx="762000" cy="798196"/>
            <a:chOff x="0" y="0"/>
            <a:chExt cx="1549" cy="1351"/>
          </a:xfrm>
        </p:grpSpPr>
        <p:sp>
          <p:nvSpPr>
            <p:cNvPr id="8"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0"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1" name="Line 7"/>
          <p:cNvSpPr>
            <a:spLocks noChangeShapeType="1"/>
          </p:cNvSpPr>
          <p:nvPr/>
        </p:nvSpPr>
        <p:spPr bwMode="auto">
          <a:xfrm>
            <a:off x="2476004" y="2889438"/>
            <a:ext cx="5078413" cy="5716"/>
          </a:xfrm>
          <a:prstGeom prst="line">
            <a:avLst/>
          </a:prstGeom>
          <a:noFill/>
          <a:ln w="25400">
            <a:solidFill>
              <a:schemeClr val="bg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ln>
                <a:solidFill>
                  <a:schemeClr val="tx2">
                    <a:lumMod val="60000"/>
                    <a:lumOff val="40000"/>
                  </a:schemeClr>
                </a:solidFill>
              </a:ln>
            </a:endParaRPr>
          </a:p>
        </p:txBody>
      </p:sp>
      <p:sp>
        <p:nvSpPr>
          <p:cNvPr id="12" name="Text Box 8"/>
          <p:cNvSpPr txBox="1">
            <a:spLocks noChangeArrowheads="1"/>
          </p:cNvSpPr>
          <p:nvPr/>
        </p:nvSpPr>
        <p:spPr bwMode="auto">
          <a:xfrm>
            <a:off x="641673" y="2100800"/>
            <a:ext cx="691274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بمهمة قياس الرأي العام وإيصال رغبات واحتياجات الجماهير المختلفة للإدارة العليا في المنطقة</a:t>
            </a:r>
            <a:endParaRPr lang="en-US" sz="2200" b="1" dirty="0">
              <a:solidFill>
                <a:srgbClr val="0070C0"/>
              </a:solidFill>
            </a:endParaRPr>
          </a:p>
        </p:txBody>
      </p:sp>
      <p:sp>
        <p:nvSpPr>
          <p:cNvPr id="13" name="Text Box 9"/>
          <p:cNvSpPr txBox="1">
            <a:spLocks noChangeArrowheads="1"/>
          </p:cNvSpPr>
          <p:nvPr/>
        </p:nvSpPr>
        <p:spPr bwMode="auto">
          <a:xfrm>
            <a:off x="7750179" y="2276028"/>
            <a:ext cx="3561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3" name="Group 10"/>
          <p:cNvGrpSpPr>
            <a:grpSpLocks/>
          </p:cNvGrpSpPr>
          <p:nvPr/>
        </p:nvGrpSpPr>
        <p:grpSpPr bwMode="auto">
          <a:xfrm>
            <a:off x="7554416" y="3255198"/>
            <a:ext cx="762000" cy="798196"/>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476004" y="3986718"/>
            <a:ext cx="5078413" cy="5716"/>
          </a:xfrm>
          <a:prstGeom prst="line">
            <a:avLst/>
          </a:prstGeom>
          <a:noFill/>
          <a:ln w="25400">
            <a:solidFill>
              <a:schemeClr val="bg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497657" y="3224125"/>
            <a:ext cx="7056761"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بدور تهيئة الرأي العام لتقبل تغييرات وأفكاروقرارات جديدة صادرة من القيادات العليا في المنطقة</a:t>
            </a:r>
            <a:endParaRPr lang="en-US" sz="2200" b="1" dirty="0">
              <a:solidFill>
                <a:srgbClr val="0070C0"/>
              </a:solidFill>
            </a:endParaRPr>
          </a:p>
        </p:txBody>
      </p:sp>
      <p:sp>
        <p:nvSpPr>
          <p:cNvPr id="20" name="Text Box 16"/>
          <p:cNvSpPr txBox="1">
            <a:spLocks noChangeArrowheads="1"/>
          </p:cNvSpPr>
          <p:nvPr/>
        </p:nvSpPr>
        <p:spPr bwMode="auto">
          <a:xfrm>
            <a:off x="7750179" y="3373308"/>
            <a:ext cx="3561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4" name="Group 17"/>
          <p:cNvGrpSpPr>
            <a:grpSpLocks/>
          </p:cNvGrpSpPr>
          <p:nvPr/>
        </p:nvGrpSpPr>
        <p:grpSpPr bwMode="auto">
          <a:xfrm>
            <a:off x="7554416" y="4325808"/>
            <a:ext cx="762000" cy="798196"/>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476004" y="5057328"/>
            <a:ext cx="5078413" cy="0"/>
          </a:xfrm>
          <a:prstGeom prst="line">
            <a:avLst/>
          </a:prstGeom>
          <a:noFill/>
          <a:ln w="25400">
            <a:solidFill>
              <a:schemeClr val="bg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353641" y="4320273"/>
            <a:ext cx="7200777"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فعالاً في التوعية بالأهداف التنموية للجهات الحكومية بغية تحقيق فهم الجمهور لها وإيمانه بها وتعاونه من ثم مع تلك الجهات في تحقيقها</a:t>
            </a:r>
            <a:endParaRPr lang="en-US" sz="2200" b="1" dirty="0">
              <a:solidFill>
                <a:srgbClr val="0070C0"/>
              </a:solidFill>
            </a:endParaRPr>
          </a:p>
        </p:txBody>
      </p:sp>
      <p:sp>
        <p:nvSpPr>
          <p:cNvPr id="27" name="Text Box 23"/>
          <p:cNvSpPr txBox="1">
            <a:spLocks noChangeArrowheads="1"/>
          </p:cNvSpPr>
          <p:nvPr/>
        </p:nvSpPr>
        <p:spPr bwMode="auto">
          <a:xfrm>
            <a:off x="7750179" y="4443918"/>
            <a:ext cx="3561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Tree>
    <p:extLst>
      <p:ext uri="{BB962C8B-B14F-4D97-AF65-F5344CB8AC3E}">
        <p14:creationId xmlns="" xmlns:p14="http://schemas.microsoft.com/office/powerpoint/2010/main" val="957179285"/>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4" name="click.wav"/>
          </p:stSnd>
        </p:sndAc>
      </p:transition>
    </mc:Choice>
    <mc:Fallback>
      <p:transition spd="slow">
        <p:sndAc>
          <p:stSnd>
            <p:snd r:embed="rId3"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380288" y="2856602"/>
            <a:ext cx="762000" cy="798196"/>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301875" y="3588122"/>
            <a:ext cx="5078413" cy="5716"/>
          </a:xfrm>
          <a:prstGeom prst="line">
            <a:avLst/>
          </a:prstGeom>
          <a:noFill/>
          <a:ln w="25400">
            <a:solidFill>
              <a:schemeClr val="bg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1" y="2825528"/>
            <a:ext cx="7380289"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كبيراً في دراسة وبحث مشاكل وقضايا المنظمة المتعلقة بشكل مباشر بالجماهير (الداخلية أو الخارجية) والخروج بحلول ومعالجات سليمة منها</a:t>
            </a:r>
            <a:endParaRPr lang="en-US" sz="2200" b="1" dirty="0">
              <a:solidFill>
                <a:srgbClr val="0070C0"/>
              </a:solidFill>
            </a:endParaRPr>
          </a:p>
        </p:txBody>
      </p:sp>
      <p:sp>
        <p:nvSpPr>
          <p:cNvPr id="20" name="Text Box 16"/>
          <p:cNvSpPr txBox="1">
            <a:spLocks noChangeArrowheads="1"/>
          </p:cNvSpPr>
          <p:nvPr/>
        </p:nvSpPr>
        <p:spPr bwMode="auto">
          <a:xfrm>
            <a:off x="7576051" y="2974711"/>
            <a:ext cx="3561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3" name="Group 17"/>
          <p:cNvGrpSpPr>
            <a:grpSpLocks/>
          </p:cNvGrpSpPr>
          <p:nvPr/>
        </p:nvGrpSpPr>
        <p:grpSpPr bwMode="auto">
          <a:xfrm>
            <a:off x="7380288" y="4186440"/>
            <a:ext cx="762000" cy="798196"/>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301875" y="4917960"/>
            <a:ext cx="5078413" cy="0"/>
          </a:xfrm>
          <a:prstGeom prst="line">
            <a:avLst/>
          </a:prstGeom>
          <a:noFill/>
          <a:ln w="25400">
            <a:solidFill>
              <a:schemeClr val="bg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179513" y="4180905"/>
            <a:ext cx="7200777"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(الاتصال) لخلق التفاهم المصلحي المشترك بين المنظمة والبيئة المحيطة بها والتي تخدم في نطاقها</a:t>
            </a:r>
            <a:endParaRPr lang="en-US" sz="2200" b="1" dirty="0">
              <a:solidFill>
                <a:srgbClr val="0070C0"/>
              </a:solidFill>
            </a:endParaRPr>
          </a:p>
        </p:txBody>
      </p:sp>
      <p:sp>
        <p:nvSpPr>
          <p:cNvPr id="27" name="Text Box 23"/>
          <p:cNvSpPr txBox="1">
            <a:spLocks noChangeArrowheads="1"/>
          </p:cNvSpPr>
          <p:nvPr/>
        </p:nvSpPr>
        <p:spPr bwMode="auto">
          <a:xfrm>
            <a:off x="7576051" y="4304550"/>
            <a:ext cx="3561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4" name="Group 24"/>
          <p:cNvGrpSpPr>
            <a:grpSpLocks/>
          </p:cNvGrpSpPr>
          <p:nvPr/>
        </p:nvGrpSpPr>
        <p:grpSpPr bwMode="auto">
          <a:xfrm>
            <a:off x="7380288" y="1522959"/>
            <a:ext cx="762000" cy="798196"/>
            <a:chOff x="0" y="0"/>
            <a:chExt cx="1549" cy="1351"/>
          </a:xfrm>
        </p:grpSpPr>
        <p:sp>
          <p:nvSpPr>
            <p:cNvPr id="29"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0"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1"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32" name="Line 28"/>
          <p:cNvSpPr>
            <a:spLocks noChangeShapeType="1"/>
          </p:cNvSpPr>
          <p:nvPr/>
        </p:nvSpPr>
        <p:spPr bwMode="auto">
          <a:xfrm>
            <a:off x="2301875" y="1908840"/>
            <a:ext cx="5078413" cy="53340"/>
          </a:xfrm>
          <a:prstGeom prst="line">
            <a:avLst/>
          </a:prstGeom>
          <a:noFill/>
          <a:ln w="25400">
            <a:solidFill>
              <a:schemeClr val="bg2"/>
            </a:solidFill>
            <a:prstDash val="sysDot"/>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3" name="Text Box 29"/>
          <p:cNvSpPr txBox="1">
            <a:spLocks noChangeArrowheads="1"/>
          </p:cNvSpPr>
          <p:nvPr/>
        </p:nvSpPr>
        <p:spPr bwMode="auto">
          <a:xfrm>
            <a:off x="323529" y="1268760"/>
            <a:ext cx="7056760"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الإعلام في نشر المعلومات والحقائق وتوزيعها بما يخدم مصلحة كل من المنظمة والجمهور وتجعل المعلومة التي يبحث عنها الجمهور سهلة وميسرة التداول</a:t>
            </a:r>
            <a:endParaRPr lang="en-US" sz="2200" b="1" dirty="0">
              <a:solidFill>
                <a:srgbClr val="0070C0"/>
              </a:solidFill>
            </a:endParaRPr>
          </a:p>
        </p:txBody>
      </p:sp>
      <p:sp>
        <p:nvSpPr>
          <p:cNvPr id="34" name="Text Box 30"/>
          <p:cNvSpPr txBox="1">
            <a:spLocks noChangeArrowheads="1"/>
          </p:cNvSpPr>
          <p:nvPr/>
        </p:nvSpPr>
        <p:spPr bwMode="auto">
          <a:xfrm>
            <a:off x="7576051" y="1641068"/>
            <a:ext cx="3561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Tree>
    <p:extLst>
      <p:ext uri="{BB962C8B-B14F-4D97-AF65-F5344CB8AC3E}">
        <p14:creationId xmlns="" xmlns:p14="http://schemas.microsoft.com/office/powerpoint/2010/main" val="606178104"/>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4" name="click.wav"/>
          </p:stSnd>
        </p:sndAc>
      </p:transition>
    </mc:Choice>
    <mc:Fallback>
      <p:transition spd="slow">
        <p:sndAc>
          <p:stSnd>
            <p:snd r:embed="rId3"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2228850"/>
            <a:ext cx="7524750" cy="2817496"/>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2057401"/>
            <a:ext cx="7315200" cy="2853690"/>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9" y="3036672"/>
            <a:ext cx="69818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خصائص العلاقات </a:t>
            </a:r>
            <a:r>
              <a:rPr lang="ar-EG" altLang="zh-CN" sz="4800" b="1" dirty="0">
                <a:solidFill>
                  <a:schemeClr val="bg1"/>
                </a:solidFill>
                <a:latin typeface="Microsoft YaHei" pitchFamily="34" charset="-122"/>
                <a:ea typeface="Microsoft YaHei" pitchFamily="34" charset="-122"/>
              </a:rPr>
              <a:t>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 xmlns:p14="http://schemas.microsoft.com/office/powerpoint/2010/main" val="2735604041"/>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عرض على الشاشة (3:4)‏</PresentationFormat>
  <Paragraphs>50</Paragraphs>
  <Slides>10</Slides>
  <Notes>2</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2018-12-29T09:41:33Z</dcterms:created>
  <dcterms:modified xsi:type="dcterms:W3CDTF">2018-12-29T09:42:32Z</dcterms:modified>
</cp:coreProperties>
</file>