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9C3C9-8704-42BE-A15E-6F5CB9C8D9D6}" type="doc">
      <dgm:prSet loTypeId="urn:microsoft.com/office/officeart/2005/8/layout/cycle3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EG"/>
        </a:p>
      </dgm:t>
    </dgm:pt>
    <dgm:pt modelId="{6C470E63-D16B-4055-BF46-F2B28C79D599}">
      <dgm:prSet phldrT="[Text]" custT="1"/>
      <dgm:spPr/>
      <dgm:t>
        <a:bodyPr/>
        <a:lstStyle/>
        <a:p>
          <a:pPr rtl="1"/>
          <a:r>
            <a:rPr lang="ar-EG" sz="2800" b="1" dirty="0" smtClean="0"/>
            <a:t>التخطيط</a:t>
          </a:r>
          <a:endParaRPr lang="ar-EG" sz="2500" b="1" dirty="0"/>
        </a:p>
      </dgm:t>
    </dgm:pt>
    <dgm:pt modelId="{C36D21D1-61C4-4164-BD28-53D3825A87D7}" type="parTrans" cxnId="{7840D382-1137-4630-B636-D0549622E364}">
      <dgm:prSet/>
      <dgm:spPr/>
      <dgm:t>
        <a:bodyPr/>
        <a:lstStyle/>
        <a:p>
          <a:pPr rtl="1"/>
          <a:endParaRPr lang="ar-EG"/>
        </a:p>
      </dgm:t>
    </dgm:pt>
    <dgm:pt modelId="{DA4A9B6F-D79F-4EFE-A692-18636072C4FF}" type="sibTrans" cxnId="{7840D382-1137-4630-B636-D0549622E364}">
      <dgm:prSet/>
      <dgm:spPr/>
      <dgm:t>
        <a:bodyPr/>
        <a:lstStyle/>
        <a:p>
          <a:pPr rtl="1"/>
          <a:endParaRPr lang="ar-EG"/>
        </a:p>
      </dgm:t>
    </dgm:pt>
    <dgm:pt modelId="{E399C99B-5A3D-4412-8946-356D16F04785}">
      <dgm:prSet phldrT="[Text]"/>
      <dgm:spPr/>
      <dgm:t>
        <a:bodyPr/>
        <a:lstStyle/>
        <a:p>
          <a:pPr rtl="1"/>
          <a:r>
            <a:rPr lang="ar-EG" b="1" dirty="0" smtClean="0"/>
            <a:t>القيادة</a:t>
          </a:r>
          <a:endParaRPr lang="ar-EG" dirty="0"/>
        </a:p>
      </dgm:t>
    </dgm:pt>
    <dgm:pt modelId="{529611AE-06E7-4C0F-9EAC-BBFCF9043A0D}" type="parTrans" cxnId="{E7818FD6-4393-4F23-8EED-72B2BF4A78A3}">
      <dgm:prSet/>
      <dgm:spPr/>
      <dgm:t>
        <a:bodyPr/>
        <a:lstStyle/>
        <a:p>
          <a:pPr rtl="1"/>
          <a:endParaRPr lang="ar-EG"/>
        </a:p>
      </dgm:t>
    </dgm:pt>
    <dgm:pt modelId="{D33BE057-DE95-4A12-A0C1-134A05B0096F}" type="sibTrans" cxnId="{E7818FD6-4393-4F23-8EED-72B2BF4A78A3}">
      <dgm:prSet/>
      <dgm:spPr/>
      <dgm:t>
        <a:bodyPr/>
        <a:lstStyle/>
        <a:p>
          <a:pPr rtl="1"/>
          <a:endParaRPr lang="ar-EG"/>
        </a:p>
      </dgm:t>
    </dgm:pt>
    <dgm:pt modelId="{792F1B1B-658E-40B1-85CA-DE2ED76DB337}">
      <dgm:prSet phldrT="[Text]"/>
      <dgm:spPr/>
      <dgm:t>
        <a:bodyPr/>
        <a:lstStyle/>
        <a:p>
          <a:pPr rtl="1"/>
          <a:r>
            <a:rPr lang="ar-EG" b="1" dirty="0" smtClean="0"/>
            <a:t>التفاوض</a:t>
          </a:r>
          <a:endParaRPr lang="ar-EG" dirty="0"/>
        </a:p>
      </dgm:t>
    </dgm:pt>
    <dgm:pt modelId="{DBAE01F1-A8C4-47C8-B4CE-19650975B96C}" type="parTrans" cxnId="{E9D4FBC7-E6BC-4420-B9B0-399DD265C8DE}">
      <dgm:prSet/>
      <dgm:spPr/>
      <dgm:t>
        <a:bodyPr/>
        <a:lstStyle/>
        <a:p>
          <a:pPr rtl="1"/>
          <a:endParaRPr lang="ar-EG"/>
        </a:p>
      </dgm:t>
    </dgm:pt>
    <dgm:pt modelId="{CCF0BB92-99B2-4872-A2F4-7442020CE3CC}" type="sibTrans" cxnId="{E9D4FBC7-E6BC-4420-B9B0-399DD265C8DE}">
      <dgm:prSet/>
      <dgm:spPr/>
      <dgm:t>
        <a:bodyPr/>
        <a:lstStyle/>
        <a:p>
          <a:pPr rtl="1"/>
          <a:endParaRPr lang="ar-EG"/>
        </a:p>
      </dgm:t>
    </dgm:pt>
    <dgm:pt modelId="{87F0B2A2-5822-45E8-9F50-5A326E2FA42C}">
      <dgm:prSet phldrT="[Text]"/>
      <dgm:spPr/>
      <dgm:t>
        <a:bodyPr/>
        <a:lstStyle/>
        <a:p>
          <a:pPr rtl="1"/>
          <a:r>
            <a:rPr lang="ar-EG" b="1" dirty="0" smtClean="0"/>
            <a:t>إدارة الاجتماعات</a:t>
          </a:r>
          <a:endParaRPr lang="ar-EG" dirty="0"/>
        </a:p>
      </dgm:t>
    </dgm:pt>
    <dgm:pt modelId="{C770494B-AACE-494F-98FE-8BCFDB9EFDCE}" type="parTrans" cxnId="{8A54A5B4-1F5C-4F1B-AD63-077941D02EAC}">
      <dgm:prSet/>
      <dgm:spPr/>
      <dgm:t>
        <a:bodyPr/>
        <a:lstStyle/>
        <a:p>
          <a:pPr rtl="1"/>
          <a:endParaRPr lang="ar-EG"/>
        </a:p>
      </dgm:t>
    </dgm:pt>
    <dgm:pt modelId="{9D83D800-8C83-4865-AA2C-A00F7E71225E}" type="sibTrans" cxnId="{8A54A5B4-1F5C-4F1B-AD63-077941D02EAC}">
      <dgm:prSet/>
      <dgm:spPr/>
      <dgm:t>
        <a:bodyPr/>
        <a:lstStyle/>
        <a:p>
          <a:pPr rtl="1"/>
          <a:endParaRPr lang="ar-EG"/>
        </a:p>
      </dgm:t>
    </dgm:pt>
    <dgm:pt modelId="{B61A61AB-F2CA-477A-9C96-73B45E2432BA}">
      <dgm:prSet phldrT="[Text]"/>
      <dgm:spPr/>
      <dgm:t>
        <a:bodyPr/>
        <a:lstStyle/>
        <a:p>
          <a:pPr rtl="1"/>
          <a:r>
            <a:rPr lang="ar-EG" dirty="0" smtClean="0"/>
            <a:t>الاتصال</a:t>
          </a:r>
          <a:endParaRPr lang="ar-EG" dirty="0"/>
        </a:p>
      </dgm:t>
    </dgm:pt>
    <dgm:pt modelId="{1FF3AA5A-3261-4858-9904-A6380E88EBE5}" type="parTrans" cxnId="{239C4F9A-A745-487D-9B57-22DE45ED2891}">
      <dgm:prSet/>
      <dgm:spPr/>
      <dgm:t>
        <a:bodyPr/>
        <a:lstStyle/>
        <a:p>
          <a:pPr rtl="1"/>
          <a:endParaRPr lang="ar-EG"/>
        </a:p>
      </dgm:t>
    </dgm:pt>
    <dgm:pt modelId="{A2F64DD5-51EE-4522-9C05-20FCB132E330}" type="sibTrans" cxnId="{239C4F9A-A745-487D-9B57-22DE45ED2891}">
      <dgm:prSet/>
      <dgm:spPr/>
      <dgm:t>
        <a:bodyPr/>
        <a:lstStyle/>
        <a:p>
          <a:pPr rtl="1"/>
          <a:endParaRPr lang="ar-EG"/>
        </a:p>
      </dgm:t>
    </dgm:pt>
    <dgm:pt modelId="{FFAB66FC-BEB2-4389-B7ED-AA54FC7FE71A}">
      <dgm:prSet phldrT="[Text]"/>
      <dgm:spPr/>
      <dgm:t>
        <a:bodyPr/>
        <a:lstStyle/>
        <a:p>
          <a:pPr rtl="1"/>
          <a:r>
            <a:rPr lang="ar-EG" dirty="0" smtClean="0"/>
            <a:t>إدارة الوقت</a:t>
          </a:r>
          <a:endParaRPr lang="ar-EG" dirty="0"/>
        </a:p>
      </dgm:t>
    </dgm:pt>
    <dgm:pt modelId="{F64210C6-D941-4FFC-ABD0-6E68F5F5F0AA}" type="parTrans" cxnId="{AD786EDA-6A79-408D-9AE9-787E99CF3181}">
      <dgm:prSet/>
      <dgm:spPr/>
      <dgm:t>
        <a:bodyPr/>
        <a:lstStyle/>
        <a:p>
          <a:pPr rtl="1"/>
          <a:endParaRPr lang="ar-EG"/>
        </a:p>
      </dgm:t>
    </dgm:pt>
    <dgm:pt modelId="{6A1C3C40-D7CE-4439-A219-E1B0D4DB9DAA}" type="sibTrans" cxnId="{AD786EDA-6A79-408D-9AE9-787E99CF3181}">
      <dgm:prSet/>
      <dgm:spPr/>
      <dgm:t>
        <a:bodyPr/>
        <a:lstStyle/>
        <a:p>
          <a:pPr rtl="1"/>
          <a:endParaRPr lang="ar-EG"/>
        </a:p>
      </dgm:t>
    </dgm:pt>
    <dgm:pt modelId="{CD67DADF-0B4A-4BA6-AFC4-6D45BC996B5E}" type="pres">
      <dgm:prSet presAssocID="{6DC9C3C9-8704-42BE-A15E-6F5CB9C8D9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DD2A8BC-E064-4763-B9A6-715F75D1E68B}" type="pres">
      <dgm:prSet presAssocID="{6DC9C3C9-8704-42BE-A15E-6F5CB9C8D9D6}" presName="cycle" presStyleCnt="0"/>
      <dgm:spPr/>
      <dgm:t>
        <a:bodyPr/>
        <a:lstStyle/>
        <a:p>
          <a:pPr rtl="1"/>
          <a:endParaRPr lang="ar-EG"/>
        </a:p>
      </dgm:t>
    </dgm:pt>
    <dgm:pt modelId="{EB4A9B0C-089C-4575-B887-A19CA6ACDF3C}" type="pres">
      <dgm:prSet presAssocID="{6C470E63-D16B-4055-BF46-F2B28C79D59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3123CD0-FF3C-4C6F-A113-E71E7C066AFC}" type="pres">
      <dgm:prSet presAssocID="{DA4A9B6F-D79F-4EFE-A692-18636072C4FF}" presName="sibTransFirstNode" presStyleLbl="bgShp" presStyleIdx="0" presStyleCnt="1"/>
      <dgm:spPr/>
      <dgm:t>
        <a:bodyPr/>
        <a:lstStyle/>
        <a:p>
          <a:pPr rtl="1"/>
          <a:endParaRPr lang="ar-EG"/>
        </a:p>
      </dgm:t>
    </dgm:pt>
    <dgm:pt modelId="{1DA9C2A2-56D8-410E-93E8-3B837D6FE325}" type="pres">
      <dgm:prSet presAssocID="{E399C99B-5A3D-4412-8946-356D16F04785}" presName="nodeFollowingNodes" presStyleLbl="node1" presStyleIdx="1" presStyleCnt="6" custRadScaleRad="101500" custRadScaleInc="239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8F10368-DE6B-4169-9A83-A5D285F56577}" type="pres">
      <dgm:prSet presAssocID="{792F1B1B-658E-40B1-85CA-DE2ED76DB33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8CA4004-1765-4D90-8819-C890583F6A7C}" type="pres">
      <dgm:prSet presAssocID="{B61A61AB-F2CA-477A-9C96-73B45E2432B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30DBA04-E6F8-4E76-A828-5B45F7DA4A7F}" type="pres">
      <dgm:prSet presAssocID="{FFAB66FC-BEB2-4389-B7ED-AA54FC7FE71A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F15EAD3-04A4-4175-9690-F2E731AB6EEF}" type="pres">
      <dgm:prSet presAssocID="{87F0B2A2-5822-45E8-9F50-5A326E2FA42C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B27EA6D1-E465-4DBF-8B65-0E4517BF3E59}" type="presOf" srcId="{87F0B2A2-5822-45E8-9F50-5A326E2FA42C}" destId="{AF15EAD3-04A4-4175-9690-F2E731AB6EEF}" srcOrd="0" destOrd="0" presId="urn:microsoft.com/office/officeart/2005/8/layout/cycle3"/>
    <dgm:cxn modelId="{7840D382-1137-4630-B636-D0549622E364}" srcId="{6DC9C3C9-8704-42BE-A15E-6F5CB9C8D9D6}" destId="{6C470E63-D16B-4055-BF46-F2B28C79D599}" srcOrd="0" destOrd="0" parTransId="{C36D21D1-61C4-4164-BD28-53D3825A87D7}" sibTransId="{DA4A9B6F-D79F-4EFE-A692-18636072C4FF}"/>
    <dgm:cxn modelId="{08A8FB4A-2E2A-4554-9796-1D69214363E0}" type="presOf" srcId="{FFAB66FC-BEB2-4389-B7ED-AA54FC7FE71A}" destId="{730DBA04-E6F8-4E76-A828-5B45F7DA4A7F}" srcOrd="0" destOrd="0" presId="urn:microsoft.com/office/officeart/2005/8/layout/cycle3"/>
    <dgm:cxn modelId="{239C4F9A-A745-487D-9B57-22DE45ED2891}" srcId="{6DC9C3C9-8704-42BE-A15E-6F5CB9C8D9D6}" destId="{B61A61AB-F2CA-477A-9C96-73B45E2432BA}" srcOrd="3" destOrd="0" parTransId="{1FF3AA5A-3261-4858-9904-A6380E88EBE5}" sibTransId="{A2F64DD5-51EE-4522-9C05-20FCB132E330}"/>
    <dgm:cxn modelId="{8A54A5B4-1F5C-4F1B-AD63-077941D02EAC}" srcId="{6DC9C3C9-8704-42BE-A15E-6F5CB9C8D9D6}" destId="{87F0B2A2-5822-45E8-9F50-5A326E2FA42C}" srcOrd="5" destOrd="0" parTransId="{C770494B-AACE-494F-98FE-8BCFDB9EFDCE}" sibTransId="{9D83D800-8C83-4865-AA2C-A00F7E71225E}"/>
    <dgm:cxn modelId="{C90E795E-8941-4F98-999C-B74714581D87}" type="presOf" srcId="{6C470E63-D16B-4055-BF46-F2B28C79D599}" destId="{EB4A9B0C-089C-4575-B887-A19CA6ACDF3C}" srcOrd="0" destOrd="0" presId="urn:microsoft.com/office/officeart/2005/8/layout/cycle3"/>
    <dgm:cxn modelId="{97D1B949-EDAA-400F-A1A4-23F82E483C74}" type="presOf" srcId="{B61A61AB-F2CA-477A-9C96-73B45E2432BA}" destId="{E8CA4004-1765-4D90-8819-C890583F6A7C}" srcOrd="0" destOrd="0" presId="urn:microsoft.com/office/officeart/2005/8/layout/cycle3"/>
    <dgm:cxn modelId="{7B5FA047-8C69-4349-927A-7224A61DD96B}" type="presOf" srcId="{E399C99B-5A3D-4412-8946-356D16F04785}" destId="{1DA9C2A2-56D8-410E-93E8-3B837D6FE325}" srcOrd="0" destOrd="0" presId="urn:microsoft.com/office/officeart/2005/8/layout/cycle3"/>
    <dgm:cxn modelId="{E7818FD6-4393-4F23-8EED-72B2BF4A78A3}" srcId="{6DC9C3C9-8704-42BE-A15E-6F5CB9C8D9D6}" destId="{E399C99B-5A3D-4412-8946-356D16F04785}" srcOrd="1" destOrd="0" parTransId="{529611AE-06E7-4C0F-9EAC-BBFCF9043A0D}" sibTransId="{D33BE057-DE95-4A12-A0C1-134A05B0096F}"/>
    <dgm:cxn modelId="{F2143DFB-A763-49B9-8892-25AB5362F9A1}" type="presOf" srcId="{DA4A9B6F-D79F-4EFE-A692-18636072C4FF}" destId="{93123CD0-FF3C-4C6F-A113-E71E7C066AFC}" srcOrd="0" destOrd="0" presId="urn:microsoft.com/office/officeart/2005/8/layout/cycle3"/>
    <dgm:cxn modelId="{6E399A7A-C680-4AE0-A04B-D7F6883E36EE}" type="presOf" srcId="{6DC9C3C9-8704-42BE-A15E-6F5CB9C8D9D6}" destId="{CD67DADF-0B4A-4BA6-AFC4-6D45BC996B5E}" srcOrd="0" destOrd="0" presId="urn:microsoft.com/office/officeart/2005/8/layout/cycle3"/>
    <dgm:cxn modelId="{AD786EDA-6A79-408D-9AE9-787E99CF3181}" srcId="{6DC9C3C9-8704-42BE-A15E-6F5CB9C8D9D6}" destId="{FFAB66FC-BEB2-4389-B7ED-AA54FC7FE71A}" srcOrd="4" destOrd="0" parTransId="{F64210C6-D941-4FFC-ABD0-6E68F5F5F0AA}" sibTransId="{6A1C3C40-D7CE-4439-A219-E1B0D4DB9DAA}"/>
    <dgm:cxn modelId="{E9D4FBC7-E6BC-4420-B9B0-399DD265C8DE}" srcId="{6DC9C3C9-8704-42BE-A15E-6F5CB9C8D9D6}" destId="{792F1B1B-658E-40B1-85CA-DE2ED76DB337}" srcOrd="2" destOrd="0" parTransId="{DBAE01F1-A8C4-47C8-B4CE-19650975B96C}" sibTransId="{CCF0BB92-99B2-4872-A2F4-7442020CE3CC}"/>
    <dgm:cxn modelId="{C0B8080B-22BB-4E52-86B5-39EFD6F7845E}" type="presOf" srcId="{792F1B1B-658E-40B1-85CA-DE2ED76DB337}" destId="{B8F10368-DE6B-4169-9A83-A5D285F56577}" srcOrd="0" destOrd="0" presId="urn:microsoft.com/office/officeart/2005/8/layout/cycle3"/>
    <dgm:cxn modelId="{21C28E24-1A69-4296-A5BB-BBB76B1BE293}" type="presParOf" srcId="{CD67DADF-0B4A-4BA6-AFC4-6D45BC996B5E}" destId="{EDD2A8BC-E064-4763-B9A6-715F75D1E68B}" srcOrd="0" destOrd="0" presId="urn:microsoft.com/office/officeart/2005/8/layout/cycle3"/>
    <dgm:cxn modelId="{BC54691F-ED3D-478C-AB74-256554859A24}" type="presParOf" srcId="{EDD2A8BC-E064-4763-B9A6-715F75D1E68B}" destId="{EB4A9B0C-089C-4575-B887-A19CA6ACDF3C}" srcOrd="0" destOrd="0" presId="urn:microsoft.com/office/officeart/2005/8/layout/cycle3"/>
    <dgm:cxn modelId="{9977CDDF-26DC-406E-A012-B4848CD23065}" type="presParOf" srcId="{EDD2A8BC-E064-4763-B9A6-715F75D1E68B}" destId="{93123CD0-FF3C-4C6F-A113-E71E7C066AFC}" srcOrd="1" destOrd="0" presId="urn:microsoft.com/office/officeart/2005/8/layout/cycle3"/>
    <dgm:cxn modelId="{C0856C9D-A637-4DAA-9195-4B86AB45B728}" type="presParOf" srcId="{EDD2A8BC-E064-4763-B9A6-715F75D1E68B}" destId="{1DA9C2A2-56D8-410E-93E8-3B837D6FE325}" srcOrd="2" destOrd="0" presId="urn:microsoft.com/office/officeart/2005/8/layout/cycle3"/>
    <dgm:cxn modelId="{724E5144-9532-46E8-AE31-63FB2DA34DCF}" type="presParOf" srcId="{EDD2A8BC-E064-4763-B9A6-715F75D1E68B}" destId="{B8F10368-DE6B-4169-9A83-A5D285F56577}" srcOrd="3" destOrd="0" presId="urn:microsoft.com/office/officeart/2005/8/layout/cycle3"/>
    <dgm:cxn modelId="{9DF7B814-A9F2-46E7-AFF4-A94303C4E017}" type="presParOf" srcId="{EDD2A8BC-E064-4763-B9A6-715F75D1E68B}" destId="{E8CA4004-1765-4D90-8819-C890583F6A7C}" srcOrd="4" destOrd="0" presId="urn:microsoft.com/office/officeart/2005/8/layout/cycle3"/>
    <dgm:cxn modelId="{832CA437-0702-40F3-91CB-43ACD5AE5AA3}" type="presParOf" srcId="{EDD2A8BC-E064-4763-B9A6-715F75D1E68B}" destId="{730DBA04-E6F8-4E76-A828-5B45F7DA4A7F}" srcOrd="5" destOrd="0" presId="urn:microsoft.com/office/officeart/2005/8/layout/cycle3"/>
    <dgm:cxn modelId="{A40E7A4E-B04E-4F78-A4C1-72D0A7C5559D}" type="presParOf" srcId="{EDD2A8BC-E064-4763-B9A6-715F75D1E68B}" destId="{AF15EAD3-04A4-4175-9690-F2E731AB6EE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123CD0-FF3C-4C6F-A113-E71E7C066AFC}">
      <dsp:nvSpPr>
        <dsp:cNvPr id="0" name=""/>
        <dsp:cNvSpPr/>
      </dsp:nvSpPr>
      <dsp:spPr>
        <a:xfrm>
          <a:off x="1452335" y="-4255"/>
          <a:ext cx="4924878" cy="4924878"/>
        </a:xfrm>
        <a:prstGeom prst="circularArrow">
          <a:avLst>
            <a:gd name="adj1" fmla="val 5274"/>
            <a:gd name="adj2" fmla="val 312630"/>
            <a:gd name="adj3" fmla="val 14234508"/>
            <a:gd name="adj4" fmla="val 17123288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A9B0C-089C-4575-B887-A19CA6ACDF3C}">
      <dsp:nvSpPr>
        <dsp:cNvPr id="0" name=""/>
        <dsp:cNvSpPr/>
      </dsp:nvSpPr>
      <dsp:spPr>
        <a:xfrm>
          <a:off x="2981957" y="1850"/>
          <a:ext cx="1865634" cy="9328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/>
            <a:t>التخطيط</a:t>
          </a:r>
          <a:endParaRPr lang="ar-EG" sz="2500" b="1" kern="1200" dirty="0"/>
        </a:p>
      </dsp:txBody>
      <dsp:txXfrm>
        <a:off x="2981957" y="1850"/>
        <a:ext cx="1865634" cy="932817"/>
      </dsp:txXfrm>
    </dsp:sp>
    <dsp:sp modelId="{1DA9C2A2-56D8-410E-93E8-3B837D6FE325}">
      <dsp:nvSpPr>
        <dsp:cNvPr id="0" name=""/>
        <dsp:cNvSpPr/>
      </dsp:nvSpPr>
      <dsp:spPr>
        <a:xfrm>
          <a:off x="4759526" y="1023764"/>
          <a:ext cx="1865634" cy="9328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القيادة</a:t>
          </a:r>
          <a:endParaRPr lang="ar-EG" sz="2400" kern="1200" dirty="0"/>
        </a:p>
      </dsp:txBody>
      <dsp:txXfrm>
        <a:off x="4759526" y="1023764"/>
        <a:ext cx="1865634" cy="932817"/>
      </dsp:txXfrm>
    </dsp:sp>
    <dsp:sp modelId="{B8F10368-DE6B-4169-9A83-A5D285F56577}">
      <dsp:nvSpPr>
        <dsp:cNvPr id="0" name=""/>
        <dsp:cNvSpPr/>
      </dsp:nvSpPr>
      <dsp:spPr>
        <a:xfrm>
          <a:off x="4712209" y="2998733"/>
          <a:ext cx="1865634" cy="9328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التفاوض</a:t>
          </a:r>
          <a:endParaRPr lang="ar-EG" sz="2400" kern="1200" dirty="0"/>
        </a:p>
      </dsp:txBody>
      <dsp:txXfrm>
        <a:off x="4712209" y="2998733"/>
        <a:ext cx="1865634" cy="932817"/>
      </dsp:txXfrm>
    </dsp:sp>
    <dsp:sp modelId="{E8CA4004-1765-4D90-8819-C890583F6A7C}">
      <dsp:nvSpPr>
        <dsp:cNvPr id="0" name=""/>
        <dsp:cNvSpPr/>
      </dsp:nvSpPr>
      <dsp:spPr>
        <a:xfrm>
          <a:off x="2981957" y="3997695"/>
          <a:ext cx="1865634" cy="9328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kern="1200" dirty="0" smtClean="0"/>
            <a:t>الاتصال</a:t>
          </a:r>
          <a:endParaRPr lang="ar-EG" sz="2400" kern="1200" dirty="0"/>
        </a:p>
      </dsp:txBody>
      <dsp:txXfrm>
        <a:off x="2981957" y="3997695"/>
        <a:ext cx="1865634" cy="932817"/>
      </dsp:txXfrm>
    </dsp:sp>
    <dsp:sp modelId="{730DBA04-E6F8-4E76-A828-5B45F7DA4A7F}">
      <dsp:nvSpPr>
        <dsp:cNvPr id="0" name=""/>
        <dsp:cNvSpPr/>
      </dsp:nvSpPr>
      <dsp:spPr>
        <a:xfrm>
          <a:off x="1251705" y="2998733"/>
          <a:ext cx="1865634" cy="9328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kern="1200" dirty="0" smtClean="0"/>
            <a:t>إدارة الوقت</a:t>
          </a:r>
          <a:endParaRPr lang="ar-EG" sz="2400" kern="1200" dirty="0"/>
        </a:p>
      </dsp:txBody>
      <dsp:txXfrm>
        <a:off x="1251705" y="2998733"/>
        <a:ext cx="1865634" cy="932817"/>
      </dsp:txXfrm>
    </dsp:sp>
    <dsp:sp modelId="{AF15EAD3-04A4-4175-9690-F2E731AB6EEF}">
      <dsp:nvSpPr>
        <dsp:cNvPr id="0" name=""/>
        <dsp:cNvSpPr/>
      </dsp:nvSpPr>
      <dsp:spPr>
        <a:xfrm>
          <a:off x="1251705" y="1000811"/>
          <a:ext cx="1865634" cy="9328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/>
            <a:t>إدارة الاجتماعات</a:t>
          </a:r>
          <a:endParaRPr lang="ar-EG" sz="2400" kern="1200" dirty="0"/>
        </a:p>
      </dsp:txBody>
      <dsp:txXfrm>
        <a:off x="1251705" y="1000811"/>
        <a:ext cx="1865634" cy="93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0484D0-46B3-4FE5-9F16-5015EB62301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72CD80-BB9E-4AE9-91B1-205E1D2962C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jpeg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jpeg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jpeg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jpeg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632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368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05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47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534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eaming_water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35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808160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238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252B1-7AA2-4716-A29F-57659433CCC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F8F69-A1A1-45EA-BEB7-2C198DE7FF4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087562" y="287337"/>
            <a:ext cx="48006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ar-EG" sz="66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أساسيات الإدارة</a:t>
            </a:r>
            <a:endParaRPr lang="en-US" altLang="ar-EG" sz="6600" dirty="0" smtClean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614" y="1300162"/>
            <a:ext cx="4223095" cy="2798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52" y="3900487"/>
            <a:ext cx="4223095" cy="2798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Line Callout 1 4"/>
          <p:cNvSpPr/>
          <p:nvPr/>
        </p:nvSpPr>
        <p:spPr bwMode="auto">
          <a:xfrm>
            <a:off x="1164879" y="1350168"/>
            <a:ext cx="3000375" cy="664370"/>
          </a:xfrm>
          <a:prstGeom prst="borderCallout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2400" b="1" i="0" dirty="0">
                <a:solidFill>
                  <a:srgbClr val="FF33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التخطيط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1164878" y="2164554"/>
            <a:ext cx="3000375" cy="664370"/>
          </a:xfrm>
          <a:prstGeom prst="borderCallout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2400" b="1" i="0" dirty="0">
                <a:solidFill>
                  <a:srgbClr val="FF33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القيادة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1164877" y="2978940"/>
            <a:ext cx="3000375" cy="664370"/>
          </a:xfrm>
          <a:prstGeom prst="borderCallout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2400" b="1" i="0" dirty="0">
                <a:solidFill>
                  <a:srgbClr val="FF33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التفاوض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5387973" y="4376032"/>
            <a:ext cx="3000375" cy="664370"/>
          </a:xfrm>
          <a:prstGeom prst="borderCallout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2400" b="1" i="0" dirty="0">
                <a:solidFill>
                  <a:srgbClr val="FF33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الاتصال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5387972" y="5228474"/>
            <a:ext cx="3000375" cy="664370"/>
          </a:xfrm>
          <a:prstGeom prst="borderCallout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2400" b="1" i="0" dirty="0">
                <a:solidFill>
                  <a:srgbClr val="FF33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إدارة الوقت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  <p:sp>
        <p:nvSpPr>
          <p:cNvPr id="11" name="Line Callout 1 10"/>
          <p:cNvSpPr/>
          <p:nvPr/>
        </p:nvSpPr>
        <p:spPr bwMode="auto">
          <a:xfrm>
            <a:off x="5387971" y="6080916"/>
            <a:ext cx="3000375" cy="664370"/>
          </a:xfrm>
          <a:prstGeom prst="borderCallout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2400" b="1" i="0" dirty="0">
                <a:solidFill>
                  <a:srgbClr val="FF33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الإجتماعات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عنوان 1"/>
          <p:cNvSpPr>
            <a:spLocks noGrp="1"/>
          </p:cNvSpPr>
          <p:nvPr>
            <p:ph type="title"/>
          </p:nvPr>
        </p:nvSpPr>
        <p:spPr>
          <a:xfrm>
            <a:off x="1092740" y="188640"/>
            <a:ext cx="6851104" cy="792088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ar-SA" sz="3200" b="1" kern="1200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أنواع التخطيط الرئيسية</a:t>
            </a:r>
          </a:p>
        </p:txBody>
      </p:sp>
      <p:sp>
        <p:nvSpPr>
          <p:cNvPr id="2" name="Pentagon 1"/>
          <p:cNvSpPr/>
          <p:nvPr/>
        </p:nvSpPr>
        <p:spPr bwMode="auto">
          <a:xfrm flipH="1">
            <a:off x="6343650" y="1214438"/>
            <a:ext cx="2800350" cy="757238"/>
          </a:xfrm>
          <a:prstGeom prst="homePlate">
            <a:avLst/>
          </a:prstGeom>
          <a:solidFill>
            <a:srgbClr val="00B0F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7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EG" sz="2800" b="1" i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التخطيط المستقبلي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28656" y="1214438"/>
            <a:ext cx="5514975" cy="757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0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EG" sz="2400" b="1" i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وتوقع </a:t>
            </a:r>
            <a:r>
              <a:rPr lang="ar-EG" sz="2400" b="1" i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الاحداث المستقبلية والاستعداد لها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6324597" y="2438410"/>
            <a:ext cx="2800350" cy="757238"/>
          </a:xfrm>
          <a:prstGeom prst="homePlate">
            <a:avLst/>
          </a:prstGeom>
          <a:solidFill>
            <a:srgbClr val="FF6699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7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EG" sz="2800" b="1" i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التخطيط الذاتي</a:t>
            </a:r>
            <a:endParaRPr lang="ar-EG" sz="28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9603" y="2438410"/>
            <a:ext cx="5514975" cy="757238"/>
          </a:xfrm>
          <a:prstGeom prst="rect">
            <a:avLst/>
          </a:prstGeom>
          <a:solidFill>
            <a:srgbClr val="FF66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0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EG" sz="2400" b="1" i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لأحداث التغيرات السلوكية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  <p:sp>
        <p:nvSpPr>
          <p:cNvPr id="8" name="Pentagon 7"/>
          <p:cNvSpPr/>
          <p:nvPr/>
        </p:nvSpPr>
        <p:spPr bwMode="auto">
          <a:xfrm flipH="1">
            <a:off x="6305544" y="3662382"/>
            <a:ext cx="2800350" cy="757238"/>
          </a:xfrm>
          <a:prstGeom prst="homePlate">
            <a:avLst/>
          </a:prstGeom>
          <a:solidFill>
            <a:srgbClr val="FF33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7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EG" sz="2800" b="1" i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التخطيط التتابعي</a:t>
            </a:r>
            <a:endParaRPr lang="ar-EG" sz="28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0550" y="3662382"/>
            <a:ext cx="5514975" cy="757238"/>
          </a:xfrm>
          <a:prstGeom prst="rect">
            <a:avLst/>
          </a:prstGeom>
          <a:solidFill>
            <a:srgbClr val="FF33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0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EG" sz="2400" b="1" i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وهو الانطلاق من حيث توقف الاخرون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  <p:sp>
        <p:nvSpPr>
          <p:cNvPr id="10" name="Pentagon 9"/>
          <p:cNvSpPr/>
          <p:nvPr/>
        </p:nvSpPr>
        <p:spPr bwMode="auto">
          <a:xfrm flipH="1">
            <a:off x="6286491" y="4886354"/>
            <a:ext cx="2800350" cy="757238"/>
          </a:xfrm>
          <a:prstGeom prst="homePlate">
            <a:avLst/>
          </a:prstGeom>
          <a:solidFill>
            <a:srgbClr val="99CC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7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EG" sz="2800" b="1" i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التخطيط التحليلي</a:t>
            </a:r>
            <a:endParaRPr lang="ar-EG" sz="28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1497" y="4886354"/>
            <a:ext cx="5514975" cy="757238"/>
          </a:xfrm>
          <a:prstGeom prst="rect">
            <a:avLst/>
          </a:prstGeom>
          <a:solidFill>
            <a:srgbClr val="99CC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000" b="1" i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EG" sz="2200" b="1" i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وهو اختيار حل المشكلة عن طريق طرح الحلول وتحليلها</a:t>
            </a:r>
            <a:endParaRPr kumimoji="0" lang="ar-EG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ea typeface="宋体" pitchFamily="2" charset="-122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836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13410" y="1057157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الإلتزام بوقت البرنامج وفترات الاستراحة</a:t>
            </a:r>
          </a:p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 دليل وعيك</a:t>
            </a:r>
            <a:endParaRPr lang="en-GB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903080" y="2170874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>
                <a:latin typeface="Verdana" panose="020B0604030504040204" pitchFamily="34" charset="0"/>
                <a:ea typeface="HY헤드라인M" pitchFamily="2" charset="-127"/>
              </a:rPr>
              <a:t>لاتدع هاتفك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المتنقل يشوش أفكار من حولك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892751" y="3284591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الأسئلة والنقاش متاحة في محتوى البرنامج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882421" y="4398308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إبتسامتك و تعاونك دليل حب العمل الجماعي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872091" y="5512025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تأقلمك مع المدرب </a:t>
            </a:r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وتنفيذ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التمارين يسهل</a:t>
            </a:r>
          </a:p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 استيعاب المادة العلمية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25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9070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:\دينى\work\صور\imagت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93370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770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:\دينى\work\صور\848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020" y="514350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دينى\work\صور\kid-sm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6701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629400" y="116633"/>
            <a:ext cx="2479104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الاتفاقيات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10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228184" y="116633"/>
            <a:ext cx="2880320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</a:rPr>
              <a:t>محاور الدورة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10951190"/>
              </p:ext>
            </p:extLst>
          </p:nvPr>
        </p:nvGraphicFramePr>
        <p:xfrm>
          <a:off x="657225" y="1396999"/>
          <a:ext cx="7829550" cy="493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19432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74304" y="116633"/>
            <a:ext cx="6934200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</a:rPr>
              <a:t>الهدف العام للبرنامج التدريبي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Folded Corner 13"/>
          <p:cNvSpPr/>
          <p:nvPr/>
        </p:nvSpPr>
        <p:spPr bwMode="auto">
          <a:xfrm>
            <a:off x="1547664" y="2204120"/>
            <a:ext cx="7236296" cy="1224884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ar-EG" sz="24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7664" y="2205032"/>
            <a:ext cx="7236296" cy="124648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rtl="1"/>
            <a:r>
              <a:rPr lang="ar-SA" sz="2500" b="1" dirty="0">
                <a:solidFill>
                  <a:schemeClr val="accent2">
                    <a:lumMod val="50000"/>
                  </a:schemeClr>
                </a:solidFill>
              </a:rPr>
              <a:t>المساهمة في تعريف المشاركين بعلم الإدارة و الأبعاد الرئيسية لها وإدراكهم لدور الإدارة وأهميتها في كيفية ممارسة العمل الإداري بما يساهم في رفع مستوى فاعليتهم وكفاءتهم </a:t>
            </a:r>
            <a:r>
              <a:rPr lang="ar-EG" sz="2500" b="1" dirty="0" smtClean="0">
                <a:solidFill>
                  <a:schemeClr val="accent2">
                    <a:lumMod val="50000"/>
                  </a:schemeClr>
                </a:solidFill>
              </a:rPr>
              <a:t>الإدارية</a:t>
            </a:r>
            <a:endParaRPr lang="ar-EG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514" y="3537860"/>
            <a:ext cx="1936519" cy="21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4798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74304" y="116633"/>
            <a:ext cx="6934200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الأهداف التفصيلية للبرنامج التدريبي </a:t>
            </a:r>
          </a:p>
        </p:txBody>
      </p:sp>
      <p:sp>
        <p:nvSpPr>
          <p:cNvPr id="14" name="Folded Corner 13"/>
          <p:cNvSpPr/>
          <p:nvPr/>
        </p:nvSpPr>
        <p:spPr bwMode="auto">
          <a:xfrm>
            <a:off x="1752600" y="2594425"/>
            <a:ext cx="6887345" cy="26670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ar-EG" sz="24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2616192"/>
            <a:ext cx="6887345" cy="230831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900" indent="-342900" algn="justLow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تعريف المشاركين بعلم الإدارة والمفاهيم والمصطلحات الإدارية الهامة للمارسة الإدارية الصحيحة .</a:t>
            </a:r>
          </a:p>
          <a:p>
            <a:pPr marL="342900" indent="-342900" algn="justLow" rtl="1">
              <a:buFont typeface="Wingdings" pitchFamily="2" charset="2"/>
              <a:buChar char="ü"/>
            </a:pP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Low" rtl="1">
              <a:buFont typeface="Wingdings" pitchFamily="2" charset="2"/>
              <a:buChar char="ü"/>
            </a:pP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2- تعريف المشاركين بالوظائف الرئيسة للإدارة والتي </a:t>
            </a:r>
            <a:r>
              <a:rPr lang="ar-EG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ar-EG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تشمل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التخطيط ، </a:t>
            </a:r>
            <a:r>
              <a:rPr lang="ar-EG" sz="2400" b="1" dirty="0" smtClean="0">
                <a:solidFill>
                  <a:schemeClr val="accent2">
                    <a:lumMod val="50000"/>
                  </a:schemeClr>
                </a:solidFill>
              </a:rPr>
              <a:t>القيادة ، التفاوض ، الاتصال ، ادارة الوقت ، ادارة الاجتماعات </a:t>
            </a: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1800" y="1196753"/>
            <a:ext cx="6012160" cy="76943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Low" rtl="1"/>
            <a:r>
              <a:rPr lang="ar-EG" sz="2200" b="1" dirty="0">
                <a:solidFill>
                  <a:srgbClr val="C00000"/>
                </a:solidFill>
              </a:rPr>
              <a:t>بنهاية هذا البرنامج التدريبي نتوقع أن المشاركون قد حققوا النتائج الآتية (بمشيئة الله ) </a:t>
            </a:r>
          </a:p>
        </p:txBody>
      </p:sp>
    </p:spTree>
    <p:extLst>
      <p:ext uri="{BB962C8B-B14F-4D97-AF65-F5344CB8AC3E}">
        <p14:creationId xmlns:p14="http://schemas.microsoft.com/office/powerpoint/2010/main" xmlns="" val="341520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/>
          <p:nvPr/>
        </p:nvSpPr>
        <p:spPr>
          <a:xfrm>
            <a:off x="2287488" y="304800"/>
            <a:ext cx="4876800" cy="1380530"/>
          </a:xfrm>
          <a:prstGeom prst="rect">
            <a:avLst/>
          </a:prstGeom>
          <a:noFill/>
        </p:spPr>
        <p:txBody>
          <a:bodyPr wrap="none" lIns="91430" tIns="45715" rIns="91430" bIns="45715">
            <a:prstTxWarp prst="textWave1">
              <a:avLst>
                <a:gd name="adj1" fmla="val 6386"/>
                <a:gd name="adj2" fmla="val 0"/>
              </a:avLst>
            </a:prstTxWarp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لنبدأ البرنامج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88976"/>
            <a:ext cx="5184576" cy="386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614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ded Corner 8"/>
          <p:cNvSpPr/>
          <p:nvPr/>
        </p:nvSpPr>
        <p:spPr>
          <a:xfrm>
            <a:off x="1566861" y="2271712"/>
            <a:ext cx="6010275" cy="231457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EG" sz="4000" b="1" dirty="0">
                <a:solidFill>
                  <a:srgbClr val="002060"/>
                </a:solidFill>
              </a:rPr>
              <a:t>الوحدة التدريبية الأولى</a:t>
            </a:r>
            <a:endParaRPr lang="en-US" sz="4000" dirty="0">
              <a:solidFill>
                <a:srgbClr val="002060"/>
              </a:solidFill>
            </a:endParaRPr>
          </a:p>
          <a:p>
            <a:pPr algn="ctr" rtl="1"/>
            <a:r>
              <a:rPr lang="ar-EG" sz="3600" b="1" dirty="0">
                <a:solidFill>
                  <a:srgbClr val="C00000"/>
                </a:solidFill>
              </a:rPr>
              <a:t>التخطيط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59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9709" y="116632"/>
            <a:ext cx="439248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800" b="1" dirty="0" smtClean="0"/>
              <a:t>محتويات الوحدة التدريبية الأولى</a:t>
            </a:r>
            <a:endParaRPr lang="ar-EG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587" y="1268760"/>
            <a:ext cx="885360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zh-CN"/>
            </a:defPPr>
            <a:lvl1pPr marL="285750" indent="-285750" algn="r" rtl="1">
              <a:buFont typeface="Wingdings" panose="05000000000000000000" pitchFamily="2" charset="2"/>
              <a:buChar char="ü"/>
              <a:defRPr sz="3200" b="1" i="0">
                <a:solidFill>
                  <a:srgbClr val="FFFFFF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ar-EG" sz="2400" dirty="0" smtClean="0"/>
              <a:t> مقومات </a:t>
            </a:r>
            <a:r>
              <a:rPr lang="ar-EG" sz="2400" dirty="0"/>
              <a:t>التخطيط </a:t>
            </a:r>
            <a:r>
              <a:rPr lang="ar-EG" sz="2400" dirty="0" smtClean="0"/>
              <a:t>الفعال</a:t>
            </a:r>
            <a:endParaRPr lang="ar-EG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2904" y="1921187"/>
            <a:ext cx="885360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zh-CN"/>
            </a:defPPr>
            <a:lvl1pPr marL="285750" indent="-285750" algn="r" rtl="1">
              <a:buFont typeface="Wingdings" panose="05000000000000000000" pitchFamily="2" charset="2"/>
              <a:buChar char="ü"/>
              <a:defRPr sz="3200" b="1" i="0">
                <a:solidFill>
                  <a:srgbClr val="FFFFFF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ar-EG" sz="2400" dirty="0" smtClean="0"/>
              <a:t> </a:t>
            </a:r>
            <a:r>
              <a:rPr lang="ar-EG" sz="2400" dirty="0"/>
              <a:t>تخطيط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221" y="2573614"/>
            <a:ext cx="885360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zh-CN"/>
            </a:defPPr>
            <a:lvl1pPr marL="285750" indent="-285750" algn="r" rtl="1">
              <a:buFont typeface="Wingdings" panose="05000000000000000000" pitchFamily="2" charset="2"/>
              <a:buChar char="ü"/>
              <a:defRPr sz="3200" b="1" i="0">
                <a:solidFill>
                  <a:srgbClr val="FFFFFF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ar-EG" sz="2400" dirty="0" smtClean="0"/>
              <a:t> </a:t>
            </a:r>
            <a:r>
              <a:rPr lang="ar-EG" sz="2400" dirty="0"/>
              <a:t>ما الفرق بين الرسالة والرؤية</a:t>
            </a:r>
            <a:r>
              <a:rPr lang="ar-EG" sz="2400" dirty="0" smtClean="0"/>
              <a:t>؟</a:t>
            </a:r>
            <a:endParaRPr lang="ar-E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645" y="3226041"/>
            <a:ext cx="885360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zh-CN"/>
            </a:defPPr>
            <a:lvl1pPr marL="285750" indent="-285750" algn="r" rtl="1">
              <a:buFont typeface="Wingdings" panose="05000000000000000000" pitchFamily="2" charset="2"/>
              <a:buChar char="ü"/>
              <a:defRPr sz="3200" b="1" i="0">
                <a:solidFill>
                  <a:srgbClr val="FFFFFF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ar-EG" sz="2400" dirty="0" smtClean="0"/>
              <a:t> </a:t>
            </a:r>
            <a:r>
              <a:rPr lang="ar-EG" sz="2400" dirty="0"/>
              <a:t>تأمل هاتين الخطتين ثم احكم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904" y="3878468"/>
            <a:ext cx="885360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zh-CN"/>
            </a:defPPr>
            <a:lvl1pPr marL="285750" indent="-285750" algn="r" rtl="1">
              <a:buFont typeface="Wingdings" panose="05000000000000000000" pitchFamily="2" charset="2"/>
              <a:buChar char="ü"/>
              <a:defRPr sz="3200" b="1" i="0">
                <a:solidFill>
                  <a:srgbClr val="FFFFFF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ar-EG" sz="2400" dirty="0" smtClean="0"/>
              <a:t> </a:t>
            </a:r>
            <a:r>
              <a:rPr lang="ar-EG" sz="2400" dirty="0"/>
              <a:t>كيف تحدد اهدافك؟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3" y="4530895"/>
            <a:ext cx="885360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zh-CN"/>
            </a:defPPr>
            <a:lvl1pPr marL="285750" indent="-285750" algn="r" rtl="1">
              <a:buFont typeface="Wingdings" panose="05000000000000000000" pitchFamily="2" charset="2"/>
              <a:buChar char="ü"/>
              <a:defRPr sz="3200" b="1" i="0">
                <a:solidFill>
                  <a:srgbClr val="FFFFFF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ar-EG" sz="2400" dirty="0" smtClean="0"/>
              <a:t> </a:t>
            </a:r>
            <a:r>
              <a:rPr lang="ar-EG" sz="2400" dirty="0"/>
              <a:t>ربط الميزانية بمشروعات الخطة</a:t>
            </a:r>
          </a:p>
        </p:txBody>
      </p:sp>
    </p:spTree>
    <p:extLst>
      <p:ext uri="{BB962C8B-B14F-4D97-AF65-F5344CB8AC3E}">
        <p14:creationId xmlns:p14="http://schemas.microsoft.com/office/powerpoint/2010/main" xmlns="" val="3201137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5045"/>
            <a:ext cx="9144000" cy="5862955"/>
          </a:xfrm>
          <a:prstGeom prst="rect">
            <a:avLst/>
          </a:prstGeom>
        </p:spPr>
      </p:pic>
      <p:sp>
        <p:nvSpPr>
          <p:cNvPr id="17" name="عنوان 1"/>
          <p:cNvSpPr>
            <a:spLocks noGrp="1"/>
          </p:cNvSpPr>
          <p:nvPr>
            <p:ph type="title"/>
          </p:nvPr>
        </p:nvSpPr>
        <p:spPr>
          <a:xfrm>
            <a:off x="1092740" y="188640"/>
            <a:ext cx="6851104" cy="792088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ar-SA" sz="3200" b="1" kern="1200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الكفاح الإداري</a:t>
            </a:r>
          </a:p>
        </p:txBody>
      </p:sp>
      <p:sp>
        <p:nvSpPr>
          <p:cNvPr id="3" name="Rectangle 2"/>
          <p:cNvSpPr/>
          <p:nvPr/>
        </p:nvSpPr>
        <p:spPr>
          <a:xfrm>
            <a:off x="760679" y="995045"/>
            <a:ext cx="75152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800" b="1" i="0" dirty="0">
                <a:solidFill>
                  <a:srgbClr val="FF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تصميم المستقبل المؤمل، وتطوير الخطوات الفعالة لتحقيقه</a:t>
            </a:r>
          </a:p>
        </p:txBody>
      </p:sp>
    </p:spTree>
    <p:extLst>
      <p:ext uri="{BB962C8B-B14F-4D97-AF65-F5344CB8AC3E}">
        <p14:creationId xmlns:p14="http://schemas.microsoft.com/office/powerpoint/2010/main" xmlns="" val="1814208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عرض على الشاشة (3:4)‏</PresentationFormat>
  <Paragraphs>63</Paragraphs>
  <Slides>10</Slides>
  <Notes>5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أساسيات الإدارة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الكفاح الإداري</vt:lpstr>
      <vt:lpstr>أنواع التخطيط الرئيسية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الإدارة</dc:title>
  <dc:creator>mr</dc:creator>
  <cp:lastModifiedBy>mr</cp:lastModifiedBy>
  <cp:revision>1</cp:revision>
  <dcterms:created xsi:type="dcterms:W3CDTF">2018-12-29T17:22:57Z</dcterms:created>
  <dcterms:modified xsi:type="dcterms:W3CDTF">2018-12-29T17:23:32Z</dcterms:modified>
</cp:coreProperties>
</file>