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E7DF-1B97-4759-B77E-0809CA7B2C3A}" type="datetimeFigureOut">
              <a:rPr lang="ar-SA" smtClean="0"/>
              <a:t>20/04/1440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C92A-7CC3-48D9-B00F-43FCE7299A4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794" y="692696"/>
            <a:ext cx="5195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rtl="1" eaLnBrk="1" hangingPunct="1">
              <a:buNone/>
            </a:pPr>
            <a:r>
              <a:rPr lang="ar-EG" altLang="zh-CN" sz="6000" b="1" dirty="0" smtClean="0">
                <a:solidFill>
                  <a:srgbClr val="0070C0"/>
                </a:solidFill>
                <a:cs typeface="PT Bold Mirror" pitchFamily="2" charset="-78"/>
              </a:rPr>
              <a:t>إدارة التغيير الشخصى</a:t>
            </a:r>
            <a:endParaRPr lang="ar-EG" altLang="en-US" sz="6000" b="1" dirty="0">
              <a:solidFill>
                <a:srgbClr val="0070C0"/>
              </a:solidFill>
              <a:cs typeface="PT Bold Mirro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755068" cy="38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niu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2170" y="369983"/>
            <a:ext cx="5008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تأسيس الأمان في مكان العمل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00" y="1628800"/>
            <a:ext cx="7975648" cy="4821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7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001637" y="1375347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26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 rot="21361315">
            <a:off x="1217538" y="1657922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rgbClr val="00FF00"/>
                </a:solidFill>
                <a:cs typeface="PT Bold Mirror" pitchFamily="2" charset="-78"/>
              </a:rPr>
              <a:t>المستقبل هنا</a:t>
            </a:r>
            <a:endParaRPr lang="ar-EG" altLang="en-US" sz="5000" b="1" dirty="0">
              <a:solidFill>
                <a:srgbClr val="00FF00"/>
              </a:solidFill>
              <a:cs typeface="PT Bold Mirro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5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nniu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15816" y="369983"/>
            <a:ext cx="3331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التغيير في كل مكان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264696" cy="41057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337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nniu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63888" y="369983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أثر التغيير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72816"/>
            <a:ext cx="7344816" cy="45327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297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niu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369983"/>
            <a:ext cx="2946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الاستجابة للتغيير</a:t>
            </a:r>
          </a:p>
        </p:txBody>
      </p:sp>
      <p:pic>
        <p:nvPicPr>
          <p:cNvPr id="3074" name="Picture 2" descr="http://3.bp.blogspot.com/-U-bUYSj8ris/UAuMfxaCnZI/AAAAAAAABGA/aoQ2bVmjxXQ/s1600/Step-to-Succes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984" y="1552180"/>
            <a:ext cx="7931456" cy="4757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36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niu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20" y="-27384"/>
            <a:ext cx="77454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5856" y="369983"/>
            <a:ext cx="2643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4000" b="1" dirty="0">
                <a:solidFill>
                  <a:srgbClr val="FFFFFF"/>
                </a:solidFill>
              </a:rPr>
              <a:t>العناية بالجسم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44105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63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5"/>
          <p:cNvSpPr>
            <a:spLocks/>
          </p:cNvSpPr>
          <p:nvPr/>
        </p:nvSpPr>
        <p:spPr bwMode="auto">
          <a:xfrm rot="21346829">
            <a:off x="1001637" y="1375347"/>
            <a:ext cx="6954838" cy="3879850"/>
          </a:xfrm>
          <a:custGeom>
            <a:avLst/>
            <a:gdLst>
              <a:gd name="T0" fmla="*/ 492043 w 6954838"/>
              <a:gd name="T1" fmla="*/ 0 h 3879850"/>
              <a:gd name="T2" fmla="*/ 6954838 w 6954838"/>
              <a:gd name="T3" fmla="*/ 0 h 3879850"/>
              <a:gd name="T4" fmla="*/ 6954838 w 6954838"/>
              <a:gd name="T5" fmla="*/ 0 h 3879850"/>
              <a:gd name="T6" fmla="*/ 6954838 w 6954838"/>
              <a:gd name="T7" fmla="*/ 3387807 h 3879850"/>
              <a:gd name="T8" fmla="*/ 6462795 w 6954838"/>
              <a:gd name="T9" fmla="*/ 3879850 h 3879850"/>
              <a:gd name="T10" fmla="*/ 0 w 6954838"/>
              <a:gd name="T11" fmla="*/ 3879850 h 3879850"/>
              <a:gd name="T12" fmla="*/ 0 w 6954838"/>
              <a:gd name="T13" fmla="*/ 3879850 h 3879850"/>
              <a:gd name="T14" fmla="*/ 0 w 6954838"/>
              <a:gd name="T15" fmla="*/ 492043 h 3879850"/>
              <a:gd name="T16" fmla="*/ 492043 w 6954838"/>
              <a:gd name="T17" fmla="*/ 0 h 3879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</a:gradFill>
          <a:ln>
            <a:noFill/>
          </a:ln>
          <a:effectLst>
            <a:outerShdw dist="23000" dir="5400000" algn="ctr" rotWithShape="0">
              <a:srgbClr val="000000">
                <a:alpha val="3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C:\TDDOWNLOAD\penc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3261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 rot="21361315">
            <a:off x="1217538" y="1657922"/>
            <a:ext cx="6454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marL="0" indent="0" algn="ctr" rtl="1" eaLnBrk="1" hangingPunct="1">
              <a:buNone/>
            </a:pPr>
            <a:r>
              <a:rPr lang="ar-EG" altLang="zh-CN" sz="5000" b="1" dirty="0">
                <a:solidFill>
                  <a:schemeClr val="bg1"/>
                </a:solidFill>
                <a:cs typeface="AL-Mohanad Bold" pitchFamily="2" charset="-78"/>
              </a:rPr>
              <a:t>أسس التغيير</a:t>
            </a:r>
            <a:endParaRPr lang="ar-EG" altLang="en-US" sz="5000" b="1" dirty="0">
              <a:solidFill>
                <a:schemeClr val="bg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70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work\Sonia Sayari\Fotolia-2204047-X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276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وسيلة شرح بيضاوية 15"/>
          <p:cNvSpPr/>
          <p:nvPr/>
        </p:nvSpPr>
        <p:spPr bwMode="auto">
          <a:xfrm>
            <a:off x="2915320" y="1196752"/>
            <a:ext cx="5688013" cy="2952328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 algn="ctr" rtl="1">
              <a:defRPr/>
            </a:pPr>
            <a:r>
              <a:rPr lang="ar-SA" sz="2400" dirty="0">
                <a:solidFill>
                  <a:srgbClr val="000080"/>
                </a:solidFill>
                <a:ea typeface="Times New Roman"/>
                <a:cs typeface="Tahoma"/>
              </a:rPr>
              <a:t>ليس من المهم أن يكون لديك مهارات إتقان التعامل مع التغيير، ولكن الأهم أن يكون لديك الرغبة في إحداث التغيير والاستفادة من مستجدات التغيير في الحياة </a:t>
            </a:r>
            <a:endParaRPr lang="ar-EG" sz="2400" dirty="0">
              <a:solidFill>
                <a:srgbClr val="000080"/>
              </a:solidFill>
              <a:ea typeface="Times New Roman"/>
              <a:cs typeface="Tahoma"/>
            </a:endParaRPr>
          </a:p>
        </p:txBody>
      </p:sp>
      <p:pic>
        <p:nvPicPr>
          <p:cNvPr id="4" name="Picture 5" descr="D:\only me\wafa2\my Documents\My Pictures\صور متحركة\gul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658"/>
            <a:ext cx="4073908" cy="161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841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4"/>
          <p:cNvSpPr>
            <a:spLocks noChangeArrowheads="1"/>
          </p:cNvSpPr>
          <p:nvPr/>
        </p:nvSpPr>
        <p:spPr bwMode="auto">
          <a:xfrm>
            <a:off x="2743200" y="1483518"/>
            <a:ext cx="53530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دراسة وتطوير مهارات فنية وإنسانية جديدة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543800" y="11247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764462" y="16581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</a:t>
            </a:r>
          </a:p>
        </p:txBody>
      </p:sp>
      <p:sp>
        <p:nvSpPr>
          <p:cNvPr id="8" name="圆角矩形 4"/>
          <p:cNvSpPr>
            <a:spLocks noChangeArrowheads="1"/>
          </p:cNvSpPr>
          <p:nvPr/>
        </p:nvSpPr>
        <p:spPr bwMode="auto">
          <a:xfrm>
            <a:off x="2514600" y="2931319"/>
            <a:ext cx="53530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السعي نحو من يعملون الأمور أو من يتعلمون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315200" y="257254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35862" y="3105945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02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圆角矩形 4"/>
          <p:cNvSpPr>
            <a:spLocks noChangeArrowheads="1"/>
          </p:cNvSpPr>
          <p:nvPr/>
        </p:nvSpPr>
        <p:spPr bwMode="auto">
          <a:xfrm>
            <a:off x="1828800" y="4226718"/>
            <a:ext cx="55054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ادفع بنفسك وراء أساليب التنفيذ نفسها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6781800" y="38679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002462" y="44013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03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圆角矩形 4"/>
          <p:cNvSpPr>
            <a:spLocks noChangeArrowheads="1"/>
          </p:cNvSpPr>
          <p:nvPr/>
        </p:nvSpPr>
        <p:spPr bwMode="auto">
          <a:xfrm>
            <a:off x="1447800" y="5598318"/>
            <a:ext cx="5505451" cy="936625"/>
          </a:xfrm>
          <a:prstGeom prst="roundRect">
            <a:avLst>
              <a:gd name="adj" fmla="val 16667"/>
            </a:avLst>
          </a:prstGeom>
          <a:solidFill>
            <a:srgbClr val="0062AC"/>
          </a:solidFill>
          <a:ln w="25400" cmpd="sng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rtl="1" eaLnBrk="1" hangingPunct="1"/>
            <a:r>
              <a:rPr lang="ar-EG" altLang="zh-CN" sz="2600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تعلم أن تتصرف دون أن يكون لديك معلومات كافية</a:t>
            </a:r>
            <a:endParaRPr lang="zh-CN" altLang="en-US" sz="2600" b="1" dirty="0"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6400800" y="5239544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621462" y="5772944"/>
            <a:ext cx="749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04</a:t>
            </a:r>
            <a:endParaRPr lang="en-US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" name="Picture 7" descr="anniu副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384"/>
            <a:ext cx="9680524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80621" y="369983"/>
            <a:ext cx="7423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>
                <a:solidFill>
                  <a:srgbClr val="FFFFFF"/>
                </a:solidFill>
              </a:rPr>
              <a:t>أساليب الاستفادة من المستجدات والمتغيرات</a:t>
            </a:r>
          </a:p>
        </p:txBody>
      </p:sp>
    </p:spTree>
    <p:extLst>
      <p:ext uri="{BB962C8B-B14F-4D97-AF65-F5344CB8AC3E}">
        <p14:creationId xmlns:p14="http://schemas.microsoft.com/office/powerpoint/2010/main" xmlns="" val="225745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عرض على الشاشة (3:4)‏</PresentationFormat>
  <Paragraphs>22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2018-12-28T14:19:56Z</dcterms:created>
  <dcterms:modified xsi:type="dcterms:W3CDTF">2018-12-28T14:20:55Z</dcterms:modified>
</cp:coreProperties>
</file>