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A4AB65-D9A4-441A-B7CE-8E604EA8FA4F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BA7F0C-933E-49C4-B3D4-3F827F0DC1BD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038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1058A-20F4-4DF9-A614-6AB81B47778E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3460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ED99E3-AC69-46C0-98F3-B383CC4DE453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5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" y="-23749"/>
            <a:ext cx="4437242" cy="5519675"/>
          </a:xfrm>
          <a:custGeom>
            <a:avLst/>
            <a:gdLst>
              <a:gd name="connsiteX0" fmla="*/ 0 w 5916323"/>
              <a:gd name="connsiteY0" fmla="*/ 2950495 h 5519675"/>
              <a:gd name="connsiteX1" fmla="*/ 2581094 w 5916323"/>
              <a:gd name="connsiteY1" fmla="*/ 4537554 h 5519675"/>
              <a:gd name="connsiteX2" fmla="*/ 1970334 w 5916323"/>
              <a:gd name="connsiteY2" fmla="*/ 5519675 h 5519675"/>
              <a:gd name="connsiteX3" fmla="*/ 0 w 5916323"/>
              <a:gd name="connsiteY3" fmla="*/ 4308368 h 5519675"/>
              <a:gd name="connsiteX4" fmla="*/ 0 w 5916323"/>
              <a:gd name="connsiteY4" fmla="*/ 1537758 h 5519675"/>
              <a:gd name="connsiteX5" fmla="*/ 3909507 w 5916323"/>
              <a:gd name="connsiteY5" fmla="*/ 3937756 h 5519675"/>
              <a:gd name="connsiteX6" fmla="*/ 3297697 w 5916323"/>
              <a:gd name="connsiteY6" fmla="*/ 4919575 h 5519675"/>
              <a:gd name="connsiteX7" fmla="*/ 0 w 5916323"/>
              <a:gd name="connsiteY7" fmla="*/ 2894934 h 5519675"/>
              <a:gd name="connsiteX8" fmla="*/ 0 w 5916323"/>
              <a:gd name="connsiteY8" fmla="*/ 121897 h 5519675"/>
              <a:gd name="connsiteX9" fmla="*/ 5916323 w 5916323"/>
              <a:gd name="connsiteY9" fmla="*/ 3755840 h 5519675"/>
              <a:gd name="connsiteX10" fmla="*/ 5305312 w 5916323"/>
              <a:gd name="connsiteY10" fmla="*/ 4738296 h 5519675"/>
              <a:gd name="connsiteX11" fmla="*/ 0 w 5916323"/>
              <a:gd name="connsiteY11" fmla="*/ 1479238 h 5519675"/>
              <a:gd name="connsiteX12" fmla="*/ 2186674 w 5916323"/>
              <a:gd name="connsiteY12" fmla="*/ 0 h 5519675"/>
              <a:gd name="connsiteX13" fmla="*/ 4395939 w 5916323"/>
              <a:gd name="connsiteY13" fmla="*/ 0 h 5519675"/>
              <a:gd name="connsiteX14" fmla="*/ 5616564 w 5916323"/>
              <a:gd name="connsiteY14" fmla="*/ 750191 h 5519675"/>
              <a:gd name="connsiteX15" fmla="*/ 5005167 w 5916323"/>
              <a:gd name="connsiteY15" fmla="*/ 1731540 h 5519675"/>
              <a:gd name="connsiteX16" fmla="*/ 0 w 5916323"/>
              <a:gd name="connsiteY16" fmla="*/ 0 h 5519675"/>
              <a:gd name="connsiteX17" fmla="*/ 2100502 w 5916323"/>
              <a:gd name="connsiteY17" fmla="*/ 0 h 5519675"/>
              <a:gd name="connsiteX18" fmla="*/ 5644961 w 5916323"/>
              <a:gd name="connsiteY18" fmla="*/ 2177239 h 5519675"/>
              <a:gd name="connsiteX19" fmla="*/ 5033248 w 5916323"/>
              <a:gd name="connsiteY19" fmla="*/ 3159906 h 5519675"/>
              <a:gd name="connsiteX20" fmla="*/ 0 w 5916323"/>
              <a:gd name="connsiteY20" fmla="*/ 67523 h 551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6323" h="5519675">
                <a:moveTo>
                  <a:pt x="0" y="2950495"/>
                </a:moveTo>
                <a:lnTo>
                  <a:pt x="2581094" y="4537554"/>
                </a:lnTo>
                <a:lnTo>
                  <a:pt x="1970334" y="5519675"/>
                </a:lnTo>
                <a:lnTo>
                  <a:pt x="0" y="4308368"/>
                </a:lnTo>
                <a:close/>
                <a:moveTo>
                  <a:pt x="0" y="1537758"/>
                </a:moveTo>
                <a:lnTo>
                  <a:pt x="3909507" y="3937756"/>
                </a:lnTo>
                <a:lnTo>
                  <a:pt x="3297697" y="4919575"/>
                </a:lnTo>
                <a:lnTo>
                  <a:pt x="0" y="2894934"/>
                </a:lnTo>
                <a:close/>
                <a:moveTo>
                  <a:pt x="0" y="121897"/>
                </a:moveTo>
                <a:lnTo>
                  <a:pt x="5916323" y="3755840"/>
                </a:lnTo>
                <a:lnTo>
                  <a:pt x="5305312" y="4738296"/>
                </a:lnTo>
                <a:lnTo>
                  <a:pt x="0" y="1479238"/>
                </a:lnTo>
                <a:close/>
                <a:moveTo>
                  <a:pt x="2186674" y="0"/>
                </a:moveTo>
                <a:lnTo>
                  <a:pt x="4395939" y="0"/>
                </a:lnTo>
                <a:lnTo>
                  <a:pt x="5616564" y="750191"/>
                </a:lnTo>
                <a:lnTo>
                  <a:pt x="5005167" y="1731540"/>
                </a:lnTo>
                <a:close/>
                <a:moveTo>
                  <a:pt x="0" y="0"/>
                </a:moveTo>
                <a:lnTo>
                  <a:pt x="2100502" y="0"/>
                </a:lnTo>
                <a:lnTo>
                  <a:pt x="5644961" y="2177239"/>
                </a:lnTo>
                <a:lnTo>
                  <a:pt x="5033248" y="3159906"/>
                </a:lnTo>
                <a:lnTo>
                  <a:pt x="0" y="67523"/>
                </a:lnTo>
                <a:close/>
              </a:path>
            </a:pathLst>
          </a:custGeom>
          <a:ln>
            <a:noFill/>
          </a:ln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27550" cy="4952241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EE4F-43E0-4CAB-82CF-847B91F0486A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8BB4-47C0-4EA4-A79A-55931FE261F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صورة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348" y="5180013"/>
            <a:ext cx="365402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E7FAFCD5-A19B-4EB5-AF10-D3554CA73D84}"/>
              </a:ext>
            </a:extLst>
          </p:cNvPr>
          <p:cNvSpPr/>
          <p:nvPr/>
        </p:nvSpPr>
        <p:spPr>
          <a:xfrm>
            <a:off x="4856560" y="5332413"/>
            <a:ext cx="4012406" cy="1136650"/>
          </a:xfrm>
          <a:prstGeom prst="rect">
            <a:avLst/>
          </a:prstGeom>
          <a:solidFill>
            <a:srgbClr val="BA7E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97316" name="مربع نص 6"/>
          <p:cNvSpPr txBox="1">
            <a:spLocks noChangeArrowheads="1"/>
          </p:cNvSpPr>
          <p:nvPr/>
        </p:nvSpPr>
        <p:spPr bwMode="auto">
          <a:xfrm>
            <a:off x="4932760" y="5392738"/>
            <a:ext cx="38600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6000" b="1">
                <a:solidFill>
                  <a:schemeClr val="bg1"/>
                </a:solidFill>
              </a:rPr>
              <a:t>أسرار الحياة الطيبة</a:t>
            </a:r>
          </a:p>
        </p:txBody>
      </p:sp>
      <p:sp>
        <p:nvSpPr>
          <p:cNvPr id="397317" name="مربع نص 9"/>
          <p:cNvSpPr txBox="1">
            <a:spLocks noChangeArrowheads="1"/>
          </p:cNvSpPr>
          <p:nvPr/>
        </p:nvSpPr>
        <p:spPr bwMode="auto">
          <a:xfrm>
            <a:off x="0" y="5792789"/>
            <a:ext cx="404931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6600" b="1"/>
              <a:t>أسرار</a:t>
            </a:r>
            <a:r>
              <a:rPr lang="ar-SA" sz="6600" b="1">
                <a:solidFill>
                  <a:schemeClr val="bg1"/>
                </a:solidFill>
              </a:rPr>
              <a:t> </a:t>
            </a:r>
            <a:r>
              <a:rPr lang="ar-SA" sz="6600" b="1"/>
              <a:t>الحياة</a:t>
            </a:r>
            <a:r>
              <a:rPr lang="ar-SA" sz="6600" b="1">
                <a:solidFill>
                  <a:schemeClr val="bg1"/>
                </a:solidFill>
              </a:rPr>
              <a:t> </a:t>
            </a:r>
            <a:r>
              <a:rPr lang="ar-SA" sz="6600" b="1"/>
              <a:t>الطيبة</a:t>
            </a:r>
          </a:p>
        </p:txBody>
      </p:sp>
      <p:pic>
        <p:nvPicPr>
          <p:cNvPr id="14" name="عنصر نائب للصورة 13">
            <a:extLst>
              <a:ext uri="{FF2B5EF4-FFF2-40B4-BE49-F238E27FC236}">
                <a16:creationId xmlns:a16="http://schemas.microsoft.com/office/drawing/2014/main" xmlns="" id="{899E6441-DD37-47A0-B718-F8A60CD547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93" b="12993"/>
          <a:stretch>
            <a:fillRect/>
          </a:stretch>
        </p:blipFill>
        <p:spPr>
          <a:xfrm>
            <a:off x="0" y="20638"/>
            <a:ext cx="9144000" cy="6858000"/>
          </a:xfrm>
        </p:spPr>
      </p:pic>
      <p:sp>
        <p:nvSpPr>
          <p:cNvPr id="397319" name="مربع نص 14"/>
          <p:cNvSpPr txBox="1">
            <a:spLocks noChangeArrowheads="1"/>
          </p:cNvSpPr>
          <p:nvPr/>
        </p:nvSpPr>
        <p:spPr bwMode="auto">
          <a:xfrm>
            <a:off x="4932760" y="258764"/>
            <a:ext cx="4143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6600" b="1">
                <a:solidFill>
                  <a:schemeClr val="bg1"/>
                </a:solidFill>
              </a:rPr>
              <a:t>أسرار الحياة الطيبة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B8E3697-D61B-425D-BA2B-BED9A6F9626C}"/>
              </a:ext>
            </a:extLst>
          </p:cNvPr>
          <p:cNvSpPr/>
          <p:nvPr/>
        </p:nvSpPr>
        <p:spPr>
          <a:xfrm>
            <a:off x="4218385" y="3429001"/>
            <a:ext cx="46482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كيف تحقق السعادة في حياتك ؟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معرفة هدفك في الحياة أول طريقك للسعادة.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أعط نفسك دفعة قوية من الثقة.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أملئ تقدمك بتعليم نفسك كيف تكون أفضل.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التغلب على التعب و خلق التوازن.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قوي عقلك ببناء مهارات السعادة.</a:t>
            </a:r>
          </a:p>
        </p:txBody>
      </p: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xmlns="" id="{D9A0E36B-CD1F-4D5F-83E1-BF0C0DAD3B5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مستطيل 2"/>
          <p:cNvSpPr>
            <a:spLocks noChangeArrowheads="1"/>
          </p:cNvSpPr>
          <p:nvPr/>
        </p:nvSpPr>
        <p:spPr bwMode="auto">
          <a:xfrm>
            <a:off x="4572000" y="3665538"/>
            <a:ext cx="40683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فكر في الذكريات الإيجابية.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أستغل ذكائك لاكتساب سعادتك.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التواصل مع الآخرين بلطف.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تعايش مع قيمك و أخلاقك و مبادئك.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أكتشف معنى السعادة.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أترك علامة إيجابية في عالمك.</a:t>
            </a:r>
          </a:p>
        </p:txBody>
      </p:sp>
      <p:pic>
        <p:nvPicPr>
          <p:cNvPr id="9" name="عنصر نائب للصورة 8">
            <a:extLst>
              <a:ext uri="{FF2B5EF4-FFF2-40B4-BE49-F238E27FC236}">
                <a16:creationId xmlns:a16="http://schemas.microsoft.com/office/drawing/2014/main" xmlns="" id="{89AAE4F7-A0E8-4DBC-850A-A2A4FA918D5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52" r="1425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3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صورة 5"/>
          <p:cNvPicPr>
            <a:picLocks noChangeAspect="1" noChangeArrowheads="1"/>
          </p:cNvPicPr>
          <p:nvPr/>
        </p:nvPicPr>
        <p:blipFill>
          <a:blip r:embed="rId2" cstate="print"/>
          <a:srcRect t="21391" b="28520"/>
          <a:stretch>
            <a:fillRect/>
          </a:stretch>
        </p:blipFill>
        <p:spPr bwMode="auto">
          <a:xfrm>
            <a:off x="1634729" y="1125538"/>
            <a:ext cx="5874544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1411" name="مربع نص 1"/>
          <p:cNvSpPr txBox="1">
            <a:spLocks noChangeArrowheads="1"/>
          </p:cNvSpPr>
          <p:nvPr/>
        </p:nvSpPr>
        <p:spPr bwMode="auto">
          <a:xfrm>
            <a:off x="1264444" y="3762376"/>
            <a:ext cx="63365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ar-SA" sz="4000">
                <a:solidFill>
                  <a:srgbClr val="000000"/>
                </a:solidFill>
                <a:cs typeface="Sultan bold" pitchFamily="2" charset="-78"/>
              </a:rPr>
              <a:t>الهدف من الدورة التدريبية</a:t>
            </a:r>
            <a:endParaRPr lang="en-US" sz="4000">
              <a:solidFill>
                <a:srgbClr val="000000"/>
              </a:solidFill>
              <a:cs typeface="Sultan bold" pitchFamily="2" charset="-78"/>
            </a:endParaRPr>
          </a:p>
        </p:txBody>
      </p:sp>
      <p:sp>
        <p:nvSpPr>
          <p:cNvPr id="401412" name="مربع نص 4"/>
          <p:cNvSpPr txBox="1">
            <a:spLocks noChangeArrowheads="1"/>
          </p:cNvSpPr>
          <p:nvPr/>
        </p:nvSpPr>
        <p:spPr bwMode="auto">
          <a:xfrm>
            <a:off x="1087042" y="4537075"/>
            <a:ext cx="63365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1" eaLnBrk="1" hangingPunct="1"/>
            <a:r>
              <a:rPr lang="ar-SA" sz="2400"/>
              <a:t>تعريف المشاركين علي اهمية الحياة الطبيبة والمتكاملة المتوازنة من جميع المقاييس وكيفية الموازنة بين الحياة وجوانبها.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2443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4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5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6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7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2448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2449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2451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2453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مستطيل 2"/>
          <p:cNvSpPr>
            <a:spLocks noChangeArrowheads="1"/>
          </p:cNvSpPr>
          <p:nvPr/>
        </p:nvSpPr>
        <p:spPr bwMode="auto">
          <a:xfrm>
            <a:off x="3429000" y="4570413"/>
            <a:ext cx="493156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3600" b="1"/>
              <a:t>مفهوم الحياة</a:t>
            </a:r>
          </a:p>
          <a:p>
            <a:pPr algn="justLow" rtl="1" eaLnBrk="1" hangingPunct="1"/>
            <a:r>
              <a:rPr lang="ar-SA" sz="3200"/>
              <a:t>حالة تميّز جميع الكائنات الحيّة على اختلافها حتى الكائنات الدقيقة عن غير الأحياء من كائناتٍ ميتة.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EAF96A0C-DB0F-40FB-B560-E066E5E7F50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9" r="14359"/>
          <a:stretch>
            <a:fillRect/>
          </a:stretch>
        </p:blipFill>
        <p:spPr>
          <a:xfrm>
            <a:off x="1" y="-23749"/>
            <a:ext cx="4349027" cy="54099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B8E3697-D61B-425D-BA2B-BED9A6F9626C}"/>
              </a:ext>
            </a:extLst>
          </p:cNvPr>
          <p:cNvSpPr/>
          <p:nvPr/>
        </p:nvSpPr>
        <p:spPr>
          <a:xfrm>
            <a:off x="5261372" y="3890964"/>
            <a:ext cx="2852738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تعريفات أخرى للحياة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المتوازنة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التنظيم</a:t>
            </a:r>
          </a:p>
          <a:p>
            <a:pPr marL="457200" indent="-457200" algn="justLow" rt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SA" sz="3200" dirty="0">
                <a:latin typeface="+mn-lt"/>
                <a:cs typeface="+mn-cs"/>
              </a:rPr>
              <a:t>الاستقلاب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26D136B2-46B9-43FB-A286-00750A3C8D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8" r="9288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مستطيل 2"/>
          <p:cNvSpPr>
            <a:spLocks noChangeArrowheads="1"/>
          </p:cNvSpPr>
          <p:nvPr/>
        </p:nvSpPr>
        <p:spPr bwMode="auto">
          <a:xfrm>
            <a:off x="5148262" y="3921126"/>
            <a:ext cx="28539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التكيّف والتلاؤم. 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النمو.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التكاثر</a:t>
            </a:r>
          </a:p>
          <a:p>
            <a:pPr marL="457200" indent="-457200" algn="justLow" rtl="1" eaLnBrk="1" hangingPunct="1">
              <a:buFont typeface="Wingdings" pitchFamily="2" charset="2"/>
              <a:buChar char="§"/>
            </a:pPr>
            <a:r>
              <a:rPr lang="ar-SA" sz="3200"/>
              <a:t>الاستجابة للمنبهات.</a:t>
            </a:r>
          </a:p>
        </p:txBody>
      </p:sp>
      <p:pic>
        <p:nvPicPr>
          <p:cNvPr id="4" name="عنصر نائب للصورة 4">
            <a:extLst>
              <a:ext uri="{FF2B5EF4-FFF2-40B4-BE49-F238E27FC236}">
                <a16:creationId xmlns:a16="http://schemas.microsoft.com/office/drawing/2014/main" xmlns="" id="{232C9305-3666-49E0-BCF6-98E9C66E0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8" r="9288"/>
          <a:stretch>
            <a:fillRect/>
          </a:stretch>
        </p:blipFill>
        <p:spPr bwMode="auto">
          <a:xfrm>
            <a:off x="0" y="3"/>
            <a:ext cx="4527550" cy="4952241"/>
          </a:xfrm>
          <a:custGeom>
            <a:avLst/>
            <a:gdLst>
              <a:gd name="connsiteX0" fmla="*/ 0 w 6036733"/>
              <a:gd name="connsiteY0" fmla="*/ 1449238 h 4952241"/>
              <a:gd name="connsiteX1" fmla="*/ 2543702 w 6036733"/>
              <a:gd name="connsiteY1" fmla="*/ 3963357 h 4952241"/>
              <a:gd name="connsiteX2" fmla="*/ 2547359 w 6036733"/>
              <a:gd name="connsiteY2" fmla="*/ 4588611 h 4952241"/>
              <a:gd name="connsiteX3" fmla="*/ 2547359 w 6036733"/>
              <a:gd name="connsiteY3" fmla="*/ 4588609 h 4952241"/>
              <a:gd name="connsiteX4" fmla="*/ 1922105 w 6036733"/>
              <a:gd name="connsiteY4" fmla="*/ 4592267 h 4952241"/>
              <a:gd name="connsiteX5" fmla="*/ 0 w 6036733"/>
              <a:gd name="connsiteY5" fmla="*/ 2692515 h 4952241"/>
              <a:gd name="connsiteX6" fmla="*/ 0 w 6036733"/>
              <a:gd name="connsiteY6" fmla="*/ 16702 h 4952241"/>
              <a:gd name="connsiteX7" fmla="*/ 4228130 w 6036733"/>
              <a:gd name="connsiteY7" fmla="*/ 4195659 h 4952241"/>
              <a:gd name="connsiteX8" fmla="*/ 4231786 w 6036733"/>
              <a:gd name="connsiteY8" fmla="*/ 4820912 h 4952241"/>
              <a:gd name="connsiteX9" fmla="*/ 4231786 w 6036733"/>
              <a:gd name="connsiteY9" fmla="*/ 4820911 h 4952241"/>
              <a:gd name="connsiteX10" fmla="*/ 3606533 w 6036733"/>
              <a:gd name="connsiteY10" fmla="*/ 4824568 h 4952241"/>
              <a:gd name="connsiteX11" fmla="*/ 1 w 6036733"/>
              <a:gd name="connsiteY11" fmla="*/ 1259978 h 4952241"/>
              <a:gd name="connsiteX12" fmla="*/ 1610235 w 6036733"/>
              <a:gd name="connsiteY12" fmla="*/ 0 h 4952241"/>
              <a:gd name="connsiteX13" fmla="*/ 2868139 w 6036733"/>
              <a:gd name="connsiteY13" fmla="*/ 0 h 4952241"/>
              <a:gd name="connsiteX14" fmla="*/ 5928198 w 6036733"/>
              <a:gd name="connsiteY14" fmla="*/ 3024471 h 4952241"/>
              <a:gd name="connsiteX15" fmla="*/ 6026175 w 6036733"/>
              <a:gd name="connsiteY15" fmla="*/ 3170159 h 4952241"/>
              <a:gd name="connsiteX16" fmla="*/ 6036733 w 6036733"/>
              <a:gd name="connsiteY16" fmla="*/ 3205036 h 4952241"/>
              <a:gd name="connsiteX17" fmla="*/ 6036733 w 6036733"/>
              <a:gd name="connsiteY17" fmla="*/ 3473204 h 4952241"/>
              <a:gd name="connsiteX18" fmla="*/ 6028121 w 6036733"/>
              <a:gd name="connsiteY18" fmla="*/ 3502900 h 4952241"/>
              <a:gd name="connsiteX19" fmla="*/ 5931856 w 6036733"/>
              <a:gd name="connsiteY19" fmla="*/ 3649724 h 4952241"/>
              <a:gd name="connsiteX20" fmla="*/ 5931855 w 6036733"/>
              <a:gd name="connsiteY20" fmla="*/ 3649724 h 4952241"/>
              <a:gd name="connsiteX21" fmla="*/ 5306602 w 6036733"/>
              <a:gd name="connsiteY21" fmla="*/ 3653381 h 4952241"/>
              <a:gd name="connsiteX22" fmla="*/ 4302148 w 6036733"/>
              <a:gd name="connsiteY22" fmla="*/ 0 h 4952241"/>
              <a:gd name="connsiteX23" fmla="*/ 5831278 w 6036733"/>
              <a:gd name="connsiteY23" fmla="*/ 1511346 h 4952241"/>
              <a:gd name="connsiteX24" fmla="*/ 5834934 w 6036733"/>
              <a:gd name="connsiteY24" fmla="*/ 2136599 h 4952241"/>
              <a:gd name="connsiteX25" fmla="*/ 5834934 w 6036733"/>
              <a:gd name="connsiteY25" fmla="*/ 2136598 h 4952241"/>
              <a:gd name="connsiteX26" fmla="*/ 5209681 w 6036733"/>
              <a:gd name="connsiteY26" fmla="*/ 2140256 h 4952241"/>
              <a:gd name="connsiteX27" fmla="*/ 3044243 w 6036733"/>
              <a:gd name="connsiteY27" fmla="*/ 0 h 4952241"/>
              <a:gd name="connsiteX28" fmla="*/ 177431 w 6036733"/>
              <a:gd name="connsiteY28" fmla="*/ 0 h 4952241"/>
              <a:gd name="connsiteX29" fmla="*/ 1424621 w 6036733"/>
              <a:gd name="connsiteY29" fmla="*/ 0 h 4952241"/>
              <a:gd name="connsiteX30" fmla="*/ 5434612 w 6036733"/>
              <a:gd name="connsiteY30" fmla="*/ 3963356 h 4952241"/>
              <a:gd name="connsiteX31" fmla="*/ 5438270 w 6036733"/>
              <a:gd name="connsiteY31" fmla="*/ 4588609 h 4952241"/>
              <a:gd name="connsiteX32" fmla="*/ 5438269 w 6036733"/>
              <a:gd name="connsiteY32" fmla="*/ 4588608 h 4952241"/>
              <a:gd name="connsiteX33" fmla="*/ 4813016 w 6036733"/>
              <a:gd name="connsiteY33" fmla="*/ 4592265 h 4952241"/>
              <a:gd name="connsiteX34" fmla="*/ 229449 w 6036733"/>
              <a:gd name="connsiteY34" fmla="*/ 62002 h 4952241"/>
              <a:gd name="connsiteX35" fmla="*/ 178639 w 6036733"/>
              <a:gd name="connsiteY35" fmla="*/ 2075 h 49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36733" h="4952241">
                <a:moveTo>
                  <a:pt x="0" y="1449238"/>
                </a:moveTo>
                <a:lnTo>
                  <a:pt x="2543702" y="3963357"/>
                </a:lnTo>
                <a:cubicBezTo>
                  <a:pt x="2717370" y="4135007"/>
                  <a:pt x="2719008" y="4414942"/>
                  <a:pt x="2547359" y="4588611"/>
                </a:cubicBezTo>
                <a:lnTo>
                  <a:pt x="2547359" y="4588609"/>
                </a:lnTo>
                <a:cubicBezTo>
                  <a:pt x="2375709" y="4762278"/>
                  <a:pt x="2095774" y="4763916"/>
                  <a:pt x="1922105" y="4592267"/>
                </a:cubicBezTo>
                <a:lnTo>
                  <a:pt x="0" y="2692515"/>
                </a:lnTo>
                <a:close/>
                <a:moveTo>
                  <a:pt x="0" y="16702"/>
                </a:moveTo>
                <a:lnTo>
                  <a:pt x="4228130" y="4195659"/>
                </a:lnTo>
                <a:cubicBezTo>
                  <a:pt x="4401798" y="4367309"/>
                  <a:pt x="4403436" y="4647243"/>
                  <a:pt x="4231786" y="4820912"/>
                </a:cubicBezTo>
                <a:lnTo>
                  <a:pt x="4231786" y="4820911"/>
                </a:lnTo>
                <a:cubicBezTo>
                  <a:pt x="4060137" y="4994580"/>
                  <a:pt x="3780202" y="4996218"/>
                  <a:pt x="3606533" y="4824568"/>
                </a:cubicBezTo>
                <a:lnTo>
                  <a:pt x="1" y="1259978"/>
                </a:lnTo>
                <a:close/>
                <a:moveTo>
                  <a:pt x="1610235" y="0"/>
                </a:moveTo>
                <a:lnTo>
                  <a:pt x="2868139" y="0"/>
                </a:lnTo>
                <a:lnTo>
                  <a:pt x="5928198" y="3024471"/>
                </a:lnTo>
                <a:cubicBezTo>
                  <a:pt x="5971616" y="3067384"/>
                  <a:pt x="6004281" y="3117064"/>
                  <a:pt x="6026175" y="3170159"/>
                </a:cubicBezTo>
                <a:lnTo>
                  <a:pt x="6036733" y="3205036"/>
                </a:lnTo>
                <a:lnTo>
                  <a:pt x="6036733" y="3473204"/>
                </a:lnTo>
                <a:lnTo>
                  <a:pt x="6028121" y="3502900"/>
                </a:lnTo>
                <a:cubicBezTo>
                  <a:pt x="6006850" y="3556248"/>
                  <a:pt x="5974768" y="3606307"/>
                  <a:pt x="5931856" y="3649724"/>
                </a:cubicBezTo>
                <a:lnTo>
                  <a:pt x="5931855" y="3649724"/>
                </a:lnTo>
                <a:cubicBezTo>
                  <a:pt x="5760206" y="3823392"/>
                  <a:pt x="5480271" y="3825030"/>
                  <a:pt x="5306602" y="3653381"/>
                </a:cubicBezTo>
                <a:close/>
                <a:moveTo>
                  <a:pt x="4302148" y="0"/>
                </a:moveTo>
                <a:lnTo>
                  <a:pt x="5831278" y="1511346"/>
                </a:lnTo>
                <a:cubicBezTo>
                  <a:pt x="6004947" y="1682995"/>
                  <a:pt x="6006584" y="1962930"/>
                  <a:pt x="5834934" y="2136599"/>
                </a:cubicBezTo>
                <a:lnTo>
                  <a:pt x="5834934" y="2136598"/>
                </a:lnTo>
                <a:cubicBezTo>
                  <a:pt x="5663284" y="2310267"/>
                  <a:pt x="5383350" y="2311905"/>
                  <a:pt x="5209681" y="2140256"/>
                </a:cubicBezTo>
                <a:lnTo>
                  <a:pt x="3044243" y="0"/>
                </a:lnTo>
                <a:close/>
                <a:moveTo>
                  <a:pt x="177431" y="0"/>
                </a:moveTo>
                <a:lnTo>
                  <a:pt x="1424621" y="0"/>
                </a:lnTo>
                <a:lnTo>
                  <a:pt x="5434612" y="3963356"/>
                </a:lnTo>
                <a:cubicBezTo>
                  <a:pt x="5608282" y="4135005"/>
                  <a:pt x="5609919" y="4414940"/>
                  <a:pt x="5438270" y="4588609"/>
                </a:cubicBezTo>
                <a:lnTo>
                  <a:pt x="5438269" y="4588608"/>
                </a:lnTo>
                <a:cubicBezTo>
                  <a:pt x="5266620" y="4762277"/>
                  <a:pt x="4986685" y="4763915"/>
                  <a:pt x="4813016" y="4592265"/>
                </a:cubicBezTo>
                <a:lnTo>
                  <a:pt x="229449" y="62002"/>
                </a:lnTo>
                <a:cubicBezTo>
                  <a:pt x="210454" y="43228"/>
                  <a:pt x="193517" y="23159"/>
                  <a:pt x="178639" y="2075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عرض على الشاشة (3:4)‏</PresentationFormat>
  <Paragraphs>33</Paragraphs>
  <Slides>11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2019-01-30T13:56:47Z</dcterms:created>
  <dcterms:modified xsi:type="dcterms:W3CDTF">2019-01-30T13:57:47Z</dcterms:modified>
</cp:coreProperties>
</file>