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48"/>
  </p:notesMasterIdLst>
  <p:sldIdLst>
    <p:sldId id="262" r:id="rId2"/>
    <p:sldId id="265" r:id="rId3"/>
    <p:sldId id="267" r:id="rId4"/>
    <p:sldId id="269" r:id="rId5"/>
    <p:sldId id="271" r:id="rId6"/>
    <p:sldId id="273" r:id="rId7"/>
    <p:sldId id="275" r:id="rId8"/>
    <p:sldId id="276" r:id="rId9"/>
    <p:sldId id="278" r:id="rId10"/>
    <p:sldId id="279" r:id="rId11"/>
    <p:sldId id="281" r:id="rId12"/>
    <p:sldId id="441" r:id="rId13"/>
    <p:sldId id="282" r:id="rId14"/>
    <p:sldId id="284" r:id="rId15"/>
    <p:sldId id="440" r:id="rId16"/>
    <p:sldId id="291" r:id="rId17"/>
    <p:sldId id="293" r:id="rId18"/>
    <p:sldId id="294" r:id="rId19"/>
    <p:sldId id="296" r:id="rId20"/>
    <p:sldId id="445" r:id="rId21"/>
    <p:sldId id="444" r:id="rId22"/>
    <p:sldId id="443" r:id="rId23"/>
    <p:sldId id="442" r:id="rId24"/>
    <p:sldId id="298" r:id="rId25"/>
    <p:sldId id="302" r:id="rId26"/>
    <p:sldId id="304" r:id="rId27"/>
    <p:sldId id="306" r:id="rId28"/>
    <p:sldId id="313" r:id="rId29"/>
    <p:sldId id="315" r:id="rId30"/>
    <p:sldId id="325" r:id="rId31"/>
    <p:sldId id="350" r:id="rId32"/>
    <p:sldId id="352" r:id="rId33"/>
    <p:sldId id="353" r:id="rId34"/>
    <p:sldId id="355" r:id="rId35"/>
    <p:sldId id="356" r:id="rId36"/>
    <p:sldId id="446" r:id="rId37"/>
    <p:sldId id="447" r:id="rId38"/>
    <p:sldId id="448" r:id="rId39"/>
    <p:sldId id="369" r:id="rId40"/>
    <p:sldId id="371" r:id="rId41"/>
    <p:sldId id="372" r:id="rId42"/>
    <p:sldId id="382" r:id="rId43"/>
    <p:sldId id="393" r:id="rId44"/>
    <p:sldId id="395" r:id="rId45"/>
    <p:sldId id="396" r:id="rId46"/>
    <p:sldId id="429" r:id="rId47"/>
  </p:sldIdLst>
  <p:sldSz cx="9144000" cy="5143500" type="screen16x9"/>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9B4D8-20D2-4F05-8A94-F20101D25C7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pPr rtl="1"/>
          <a:endParaRPr lang="ar-EG"/>
        </a:p>
      </dgm:t>
    </dgm:pt>
    <dgm:pt modelId="{697D1AF6-C378-4978-BF9A-229EB3562930}">
      <dgm:prSet phldrT="[Text]"/>
      <dgm:spPr/>
      <dgm:t>
        <a:bodyPr/>
        <a:lstStyle/>
        <a:p>
          <a:pPr rtl="1"/>
          <a:r>
            <a:rPr lang="ar-JO" b="1" dirty="0" smtClean="0">
              <a:solidFill>
                <a:srgbClr val="002060"/>
              </a:solidFill>
            </a:rPr>
            <a:t>مفهوم التفكير الابداعي</a:t>
          </a:r>
          <a:endParaRPr lang="ar-EG" b="1" dirty="0">
            <a:solidFill>
              <a:srgbClr val="002060"/>
            </a:solidFill>
          </a:endParaRPr>
        </a:p>
      </dgm:t>
    </dgm:pt>
    <dgm:pt modelId="{3492F61E-CFD4-4790-B4E4-05A36727C030}" type="parTrans" cxnId="{6FED36E0-D91D-4C93-A65C-5CD9964C5E4D}">
      <dgm:prSet/>
      <dgm:spPr/>
      <dgm:t>
        <a:bodyPr/>
        <a:lstStyle/>
        <a:p>
          <a:pPr rtl="1"/>
          <a:endParaRPr lang="ar-EG"/>
        </a:p>
      </dgm:t>
    </dgm:pt>
    <dgm:pt modelId="{CB1207CD-C04F-4D5A-A15C-1B450C577824}" type="sibTrans" cxnId="{6FED36E0-D91D-4C93-A65C-5CD9964C5E4D}">
      <dgm:prSet/>
      <dgm:spPr/>
      <dgm:t>
        <a:bodyPr/>
        <a:lstStyle/>
        <a:p>
          <a:pPr rtl="1"/>
          <a:endParaRPr lang="ar-EG"/>
        </a:p>
      </dgm:t>
    </dgm:pt>
    <dgm:pt modelId="{8643B5B7-C796-465D-8F97-9E9218853D8B}">
      <dgm:prSet phldrT="[Text]"/>
      <dgm:spPr/>
      <dgm:t>
        <a:bodyPr/>
        <a:lstStyle/>
        <a:p>
          <a:pPr rtl="1"/>
          <a:r>
            <a:rPr lang="ar-JO" b="1" dirty="0" smtClean="0">
              <a:solidFill>
                <a:srgbClr val="002060"/>
              </a:solidFill>
            </a:rPr>
            <a:t>اساليب تنمية التفكير البداعي</a:t>
          </a:r>
          <a:endParaRPr lang="ar-EG" b="1" dirty="0">
            <a:solidFill>
              <a:srgbClr val="002060"/>
            </a:solidFill>
          </a:endParaRPr>
        </a:p>
      </dgm:t>
    </dgm:pt>
    <dgm:pt modelId="{9F5EC83B-C0FE-4DCB-8057-970916E90DBA}" type="parTrans" cxnId="{8D634BDD-EB36-4665-B9FB-A638FD341D09}">
      <dgm:prSet/>
      <dgm:spPr/>
      <dgm:t>
        <a:bodyPr/>
        <a:lstStyle/>
        <a:p>
          <a:pPr rtl="1"/>
          <a:endParaRPr lang="ar-EG"/>
        </a:p>
      </dgm:t>
    </dgm:pt>
    <dgm:pt modelId="{0999BA92-956A-41FD-B2B5-F55709403D03}" type="sibTrans" cxnId="{8D634BDD-EB36-4665-B9FB-A638FD341D09}">
      <dgm:prSet/>
      <dgm:spPr/>
      <dgm:t>
        <a:bodyPr/>
        <a:lstStyle/>
        <a:p>
          <a:pPr rtl="1"/>
          <a:endParaRPr lang="ar-EG"/>
        </a:p>
      </dgm:t>
    </dgm:pt>
    <dgm:pt modelId="{FC38832B-C432-492A-885D-78A965C24926}">
      <dgm:prSet phldrT="[Text]"/>
      <dgm:spPr/>
      <dgm:t>
        <a:bodyPr/>
        <a:lstStyle/>
        <a:p>
          <a:pPr rtl="1"/>
          <a:r>
            <a:rPr lang="ar-JO" b="1" dirty="0" smtClean="0">
              <a:solidFill>
                <a:srgbClr val="002060"/>
              </a:solidFill>
            </a:rPr>
            <a:t>مفهوم استراتيجية سكامبر</a:t>
          </a:r>
          <a:endParaRPr lang="ar-EG" b="1" dirty="0">
            <a:solidFill>
              <a:srgbClr val="002060"/>
            </a:solidFill>
          </a:endParaRPr>
        </a:p>
      </dgm:t>
    </dgm:pt>
    <dgm:pt modelId="{896F8A6B-2405-418A-8472-FD4C49A6D194}" type="parTrans" cxnId="{D83837E4-3417-40ED-9E60-54F648E1A58E}">
      <dgm:prSet/>
      <dgm:spPr/>
      <dgm:t>
        <a:bodyPr/>
        <a:lstStyle/>
        <a:p>
          <a:pPr rtl="1"/>
          <a:endParaRPr lang="ar-EG"/>
        </a:p>
      </dgm:t>
    </dgm:pt>
    <dgm:pt modelId="{70D401A7-A14B-46CA-A07B-A0E57AC9C9D5}" type="sibTrans" cxnId="{D83837E4-3417-40ED-9E60-54F648E1A58E}">
      <dgm:prSet/>
      <dgm:spPr/>
      <dgm:t>
        <a:bodyPr/>
        <a:lstStyle/>
        <a:p>
          <a:pPr rtl="1"/>
          <a:endParaRPr lang="ar-EG"/>
        </a:p>
      </dgm:t>
    </dgm:pt>
    <dgm:pt modelId="{DF97E5C1-8F97-4524-A076-CD2A11F9441C}">
      <dgm:prSet phldrT="[Text]"/>
      <dgm:spPr/>
      <dgm:t>
        <a:bodyPr/>
        <a:lstStyle/>
        <a:p>
          <a:pPr rtl="1"/>
          <a:r>
            <a:rPr lang="ar-JO" b="1" dirty="0" smtClean="0">
              <a:solidFill>
                <a:srgbClr val="002060"/>
              </a:solidFill>
            </a:rPr>
            <a:t>استعمال سكامبر في تطوير الافكر</a:t>
          </a:r>
          <a:endParaRPr lang="ar-EG" b="1" dirty="0">
            <a:solidFill>
              <a:srgbClr val="002060"/>
            </a:solidFill>
          </a:endParaRPr>
        </a:p>
      </dgm:t>
    </dgm:pt>
    <dgm:pt modelId="{C55CD48E-86E6-42C8-B06A-E7AB637C605F}" type="parTrans" cxnId="{C2F476F5-09D3-4EED-822D-76ECB5F79BD7}">
      <dgm:prSet/>
      <dgm:spPr/>
      <dgm:t>
        <a:bodyPr/>
        <a:lstStyle/>
        <a:p>
          <a:pPr rtl="1"/>
          <a:endParaRPr lang="ar-EG"/>
        </a:p>
      </dgm:t>
    </dgm:pt>
    <dgm:pt modelId="{D71AD6E0-5A34-44B4-9018-5C70C8F6B265}" type="sibTrans" cxnId="{C2F476F5-09D3-4EED-822D-76ECB5F79BD7}">
      <dgm:prSet/>
      <dgm:spPr/>
      <dgm:t>
        <a:bodyPr/>
        <a:lstStyle/>
        <a:p>
          <a:pPr rtl="1"/>
          <a:endParaRPr lang="ar-EG"/>
        </a:p>
      </dgm:t>
    </dgm:pt>
    <dgm:pt modelId="{CFC3E524-9B0B-4C5C-84B9-FF0AFC4899CB}">
      <dgm:prSet phldrT="[Text]"/>
      <dgm:spPr/>
      <dgm:t>
        <a:bodyPr/>
        <a:lstStyle/>
        <a:p>
          <a:pPr rtl="1"/>
          <a:r>
            <a:rPr lang="ar-JO" b="1" dirty="0" smtClean="0">
              <a:solidFill>
                <a:srgbClr val="002060"/>
              </a:solidFill>
            </a:rPr>
            <a:t>أنا مبدع بطريقة ستراتيجية سكامبر</a:t>
          </a:r>
          <a:endParaRPr lang="ar-EG" b="1" dirty="0">
            <a:solidFill>
              <a:srgbClr val="002060"/>
            </a:solidFill>
          </a:endParaRPr>
        </a:p>
      </dgm:t>
    </dgm:pt>
    <dgm:pt modelId="{66510A65-1B83-494E-BEBA-B1E28A2FDBF5}" type="parTrans" cxnId="{00E8E76F-F24C-4295-AA9F-96DCD77FB54E}">
      <dgm:prSet/>
      <dgm:spPr/>
      <dgm:t>
        <a:bodyPr/>
        <a:lstStyle/>
        <a:p>
          <a:pPr rtl="1"/>
          <a:endParaRPr lang="ar-EG"/>
        </a:p>
      </dgm:t>
    </dgm:pt>
    <dgm:pt modelId="{3518BCB6-38D2-4D7C-B77C-E191EE7AC467}" type="sibTrans" cxnId="{00E8E76F-F24C-4295-AA9F-96DCD77FB54E}">
      <dgm:prSet/>
      <dgm:spPr/>
      <dgm:t>
        <a:bodyPr/>
        <a:lstStyle/>
        <a:p>
          <a:pPr rtl="1"/>
          <a:endParaRPr lang="ar-EG"/>
        </a:p>
      </dgm:t>
    </dgm:pt>
    <dgm:pt modelId="{F61C9E15-E806-4620-A11F-98DA2DF17CD5}" type="pres">
      <dgm:prSet presAssocID="{99D9B4D8-20D2-4F05-8A94-F20101D25C70}" presName="Name0" presStyleCnt="0">
        <dgm:presLayoutVars>
          <dgm:dir/>
          <dgm:resizeHandles val="exact"/>
        </dgm:presLayoutVars>
      </dgm:prSet>
      <dgm:spPr/>
      <dgm:t>
        <a:bodyPr/>
        <a:lstStyle/>
        <a:p>
          <a:pPr rtl="1"/>
          <a:endParaRPr lang="ar-EG"/>
        </a:p>
      </dgm:t>
    </dgm:pt>
    <dgm:pt modelId="{C4A9C444-5A03-48CF-BC1E-3556F131B83A}" type="pres">
      <dgm:prSet presAssocID="{99D9B4D8-20D2-4F05-8A94-F20101D25C70}" presName="cycle" presStyleCnt="0"/>
      <dgm:spPr/>
    </dgm:pt>
    <dgm:pt modelId="{94C02CB0-4E52-4916-A763-5141FEA947E2}" type="pres">
      <dgm:prSet presAssocID="{697D1AF6-C378-4978-BF9A-229EB3562930}" presName="nodeFirstNode" presStyleLbl="node1" presStyleIdx="0" presStyleCnt="5">
        <dgm:presLayoutVars>
          <dgm:bulletEnabled val="1"/>
        </dgm:presLayoutVars>
      </dgm:prSet>
      <dgm:spPr/>
      <dgm:t>
        <a:bodyPr/>
        <a:lstStyle/>
        <a:p>
          <a:pPr rtl="1"/>
          <a:endParaRPr lang="ar-EG"/>
        </a:p>
      </dgm:t>
    </dgm:pt>
    <dgm:pt modelId="{61A18ACB-3FAE-4EDD-8E41-949BBB28A79B}" type="pres">
      <dgm:prSet presAssocID="{CB1207CD-C04F-4D5A-A15C-1B450C577824}" presName="sibTransFirstNode" presStyleLbl="bgShp" presStyleIdx="0" presStyleCnt="1"/>
      <dgm:spPr/>
      <dgm:t>
        <a:bodyPr/>
        <a:lstStyle/>
        <a:p>
          <a:pPr rtl="1"/>
          <a:endParaRPr lang="ar-EG"/>
        </a:p>
      </dgm:t>
    </dgm:pt>
    <dgm:pt modelId="{7B12B91E-4115-4398-94F3-35ADBBCDEE51}" type="pres">
      <dgm:prSet presAssocID="{8643B5B7-C796-465D-8F97-9E9218853D8B}" presName="nodeFollowingNodes" presStyleLbl="node1" presStyleIdx="1" presStyleCnt="5">
        <dgm:presLayoutVars>
          <dgm:bulletEnabled val="1"/>
        </dgm:presLayoutVars>
      </dgm:prSet>
      <dgm:spPr/>
      <dgm:t>
        <a:bodyPr/>
        <a:lstStyle/>
        <a:p>
          <a:pPr rtl="1"/>
          <a:endParaRPr lang="ar-EG"/>
        </a:p>
      </dgm:t>
    </dgm:pt>
    <dgm:pt modelId="{732F62CE-D1EC-4F22-AF39-10B84BF6B6A6}" type="pres">
      <dgm:prSet presAssocID="{FC38832B-C432-492A-885D-78A965C24926}" presName="nodeFollowingNodes" presStyleLbl="node1" presStyleIdx="2" presStyleCnt="5">
        <dgm:presLayoutVars>
          <dgm:bulletEnabled val="1"/>
        </dgm:presLayoutVars>
      </dgm:prSet>
      <dgm:spPr/>
      <dgm:t>
        <a:bodyPr/>
        <a:lstStyle/>
        <a:p>
          <a:pPr rtl="1"/>
          <a:endParaRPr lang="ar-EG"/>
        </a:p>
      </dgm:t>
    </dgm:pt>
    <dgm:pt modelId="{8AF8BAB0-C7BA-4264-9C4E-5EC7A31E0116}" type="pres">
      <dgm:prSet presAssocID="{DF97E5C1-8F97-4524-A076-CD2A11F9441C}" presName="nodeFollowingNodes" presStyleLbl="node1" presStyleIdx="3" presStyleCnt="5">
        <dgm:presLayoutVars>
          <dgm:bulletEnabled val="1"/>
        </dgm:presLayoutVars>
      </dgm:prSet>
      <dgm:spPr/>
      <dgm:t>
        <a:bodyPr/>
        <a:lstStyle/>
        <a:p>
          <a:pPr rtl="1"/>
          <a:endParaRPr lang="ar-EG"/>
        </a:p>
      </dgm:t>
    </dgm:pt>
    <dgm:pt modelId="{11D13608-4FE1-47A6-9B97-1EC6562627F5}" type="pres">
      <dgm:prSet presAssocID="{CFC3E524-9B0B-4C5C-84B9-FF0AFC4899CB}" presName="nodeFollowingNodes" presStyleLbl="node1" presStyleIdx="4" presStyleCnt="5">
        <dgm:presLayoutVars>
          <dgm:bulletEnabled val="1"/>
        </dgm:presLayoutVars>
      </dgm:prSet>
      <dgm:spPr/>
      <dgm:t>
        <a:bodyPr/>
        <a:lstStyle/>
        <a:p>
          <a:pPr rtl="1"/>
          <a:endParaRPr lang="ar-EG"/>
        </a:p>
      </dgm:t>
    </dgm:pt>
  </dgm:ptLst>
  <dgm:cxnLst>
    <dgm:cxn modelId="{EEA51872-A6F6-41E2-BE23-B81D6772467A}" type="presOf" srcId="{CFC3E524-9B0B-4C5C-84B9-FF0AFC4899CB}" destId="{11D13608-4FE1-47A6-9B97-1EC6562627F5}" srcOrd="0" destOrd="0" presId="urn:microsoft.com/office/officeart/2005/8/layout/cycle3"/>
    <dgm:cxn modelId="{067398D5-A918-4926-A32A-38404339353E}" type="presOf" srcId="{DF97E5C1-8F97-4524-A076-CD2A11F9441C}" destId="{8AF8BAB0-C7BA-4264-9C4E-5EC7A31E0116}" srcOrd="0" destOrd="0" presId="urn:microsoft.com/office/officeart/2005/8/layout/cycle3"/>
    <dgm:cxn modelId="{339B896E-CFE0-43FC-A394-F90C72D9E4D0}" type="presOf" srcId="{CB1207CD-C04F-4D5A-A15C-1B450C577824}" destId="{61A18ACB-3FAE-4EDD-8E41-949BBB28A79B}" srcOrd="0" destOrd="0" presId="urn:microsoft.com/office/officeart/2005/8/layout/cycle3"/>
    <dgm:cxn modelId="{C2F476F5-09D3-4EED-822D-76ECB5F79BD7}" srcId="{99D9B4D8-20D2-4F05-8A94-F20101D25C70}" destId="{DF97E5C1-8F97-4524-A076-CD2A11F9441C}" srcOrd="3" destOrd="0" parTransId="{C55CD48E-86E6-42C8-B06A-E7AB637C605F}" sibTransId="{D71AD6E0-5A34-44B4-9018-5C70C8F6B265}"/>
    <dgm:cxn modelId="{FD2CB7BE-F2C7-4A4D-AD59-9EC89E0A4B91}" type="presOf" srcId="{8643B5B7-C796-465D-8F97-9E9218853D8B}" destId="{7B12B91E-4115-4398-94F3-35ADBBCDEE51}" srcOrd="0" destOrd="0" presId="urn:microsoft.com/office/officeart/2005/8/layout/cycle3"/>
    <dgm:cxn modelId="{5BD0870F-F5BA-423D-A05F-E09075D004CF}" type="presOf" srcId="{FC38832B-C432-492A-885D-78A965C24926}" destId="{732F62CE-D1EC-4F22-AF39-10B84BF6B6A6}" srcOrd="0" destOrd="0" presId="urn:microsoft.com/office/officeart/2005/8/layout/cycle3"/>
    <dgm:cxn modelId="{D83837E4-3417-40ED-9E60-54F648E1A58E}" srcId="{99D9B4D8-20D2-4F05-8A94-F20101D25C70}" destId="{FC38832B-C432-492A-885D-78A965C24926}" srcOrd="2" destOrd="0" parTransId="{896F8A6B-2405-418A-8472-FD4C49A6D194}" sibTransId="{70D401A7-A14B-46CA-A07B-A0E57AC9C9D5}"/>
    <dgm:cxn modelId="{8D634BDD-EB36-4665-B9FB-A638FD341D09}" srcId="{99D9B4D8-20D2-4F05-8A94-F20101D25C70}" destId="{8643B5B7-C796-465D-8F97-9E9218853D8B}" srcOrd="1" destOrd="0" parTransId="{9F5EC83B-C0FE-4DCB-8057-970916E90DBA}" sibTransId="{0999BA92-956A-41FD-B2B5-F55709403D03}"/>
    <dgm:cxn modelId="{BF7ED046-0136-4436-AC2F-756A5B167859}" type="presOf" srcId="{697D1AF6-C378-4978-BF9A-229EB3562930}" destId="{94C02CB0-4E52-4916-A763-5141FEA947E2}" srcOrd="0" destOrd="0" presId="urn:microsoft.com/office/officeart/2005/8/layout/cycle3"/>
    <dgm:cxn modelId="{A66B9FA7-9098-4DBF-B147-802FAACC006C}" type="presOf" srcId="{99D9B4D8-20D2-4F05-8A94-F20101D25C70}" destId="{F61C9E15-E806-4620-A11F-98DA2DF17CD5}" srcOrd="0" destOrd="0" presId="urn:microsoft.com/office/officeart/2005/8/layout/cycle3"/>
    <dgm:cxn modelId="{00E8E76F-F24C-4295-AA9F-96DCD77FB54E}" srcId="{99D9B4D8-20D2-4F05-8A94-F20101D25C70}" destId="{CFC3E524-9B0B-4C5C-84B9-FF0AFC4899CB}" srcOrd="4" destOrd="0" parTransId="{66510A65-1B83-494E-BEBA-B1E28A2FDBF5}" sibTransId="{3518BCB6-38D2-4D7C-B77C-E191EE7AC467}"/>
    <dgm:cxn modelId="{6FED36E0-D91D-4C93-A65C-5CD9964C5E4D}" srcId="{99D9B4D8-20D2-4F05-8A94-F20101D25C70}" destId="{697D1AF6-C378-4978-BF9A-229EB3562930}" srcOrd="0" destOrd="0" parTransId="{3492F61E-CFD4-4790-B4E4-05A36727C030}" sibTransId="{CB1207CD-C04F-4D5A-A15C-1B450C577824}"/>
    <dgm:cxn modelId="{47E8E5D1-CD94-4805-A006-AFE271D08C9B}" type="presParOf" srcId="{F61C9E15-E806-4620-A11F-98DA2DF17CD5}" destId="{C4A9C444-5A03-48CF-BC1E-3556F131B83A}" srcOrd="0" destOrd="0" presId="urn:microsoft.com/office/officeart/2005/8/layout/cycle3"/>
    <dgm:cxn modelId="{D3DB7E33-E894-412A-92A6-24ABE5A91D75}" type="presParOf" srcId="{C4A9C444-5A03-48CF-BC1E-3556F131B83A}" destId="{94C02CB0-4E52-4916-A763-5141FEA947E2}" srcOrd="0" destOrd="0" presId="urn:microsoft.com/office/officeart/2005/8/layout/cycle3"/>
    <dgm:cxn modelId="{5B5D1729-11C9-42D3-B18A-565A92333902}" type="presParOf" srcId="{C4A9C444-5A03-48CF-BC1E-3556F131B83A}" destId="{61A18ACB-3FAE-4EDD-8E41-949BBB28A79B}" srcOrd="1" destOrd="0" presId="urn:microsoft.com/office/officeart/2005/8/layout/cycle3"/>
    <dgm:cxn modelId="{548315A1-241A-4D0B-A43C-0ED51897145F}" type="presParOf" srcId="{C4A9C444-5A03-48CF-BC1E-3556F131B83A}" destId="{7B12B91E-4115-4398-94F3-35ADBBCDEE51}" srcOrd="2" destOrd="0" presId="urn:microsoft.com/office/officeart/2005/8/layout/cycle3"/>
    <dgm:cxn modelId="{23B24578-F094-41F3-A680-254CED2D7790}" type="presParOf" srcId="{C4A9C444-5A03-48CF-BC1E-3556F131B83A}" destId="{732F62CE-D1EC-4F22-AF39-10B84BF6B6A6}" srcOrd="3" destOrd="0" presId="urn:microsoft.com/office/officeart/2005/8/layout/cycle3"/>
    <dgm:cxn modelId="{A132C296-AE21-44D5-95EF-F4F289A1A7CF}" type="presParOf" srcId="{C4A9C444-5A03-48CF-BC1E-3556F131B83A}" destId="{8AF8BAB0-C7BA-4264-9C4E-5EC7A31E0116}" srcOrd="4" destOrd="0" presId="urn:microsoft.com/office/officeart/2005/8/layout/cycle3"/>
    <dgm:cxn modelId="{98D8993D-BA35-401C-BF78-0A066872596D}" type="presParOf" srcId="{C4A9C444-5A03-48CF-BC1E-3556F131B83A}" destId="{11D13608-4FE1-47A6-9B97-1EC6562627F5}" srcOrd="5" destOrd="0" presId="urn:microsoft.com/office/officeart/2005/8/layout/cycle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4FB13-013F-4379-9FA0-CC60A56AC1CD}"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14C9877F-658D-4935-9BDE-2D1AF986E91F}">
      <dgm:prSet phldrT="[Text]"/>
      <dgm:spPr/>
      <dgm:t>
        <a:bodyPr/>
        <a:lstStyle/>
        <a:p>
          <a:pPr algn="ctr" rtl="1"/>
          <a:r>
            <a:rPr lang="ar-SA" b="1" dirty="0" smtClean="0">
              <a:solidFill>
                <a:srgbClr val="002060"/>
              </a:solidFill>
            </a:rPr>
            <a:t>فحرف الـ</a:t>
          </a:r>
          <a:r>
            <a:rPr lang="en-US" b="1" dirty="0" smtClean="0">
              <a:solidFill>
                <a:srgbClr val="002060"/>
              </a:solidFill>
            </a:rPr>
            <a:t> S </a:t>
          </a:r>
          <a:r>
            <a:rPr lang="ar-SA" b="1" dirty="0" smtClean="0">
              <a:solidFill>
                <a:srgbClr val="002060"/>
              </a:solidFill>
            </a:rPr>
            <a:t>يعني</a:t>
          </a:r>
          <a:r>
            <a:rPr lang="en-US" b="1" dirty="0" smtClean="0">
              <a:solidFill>
                <a:srgbClr val="002060"/>
              </a:solidFill>
            </a:rPr>
            <a:t> ( Substitute ) </a:t>
          </a:r>
          <a:r>
            <a:rPr lang="ar-SA" b="1" dirty="0" smtClean="0">
              <a:solidFill>
                <a:srgbClr val="002060"/>
              </a:solidFill>
            </a:rPr>
            <a:t>ومعناها بدل</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3045DDD4-3252-47C3-A395-A0219D4FDFCA}" type="parTrans" cxnId="{21D416E1-4DB8-4578-8A70-644E20BADD60}">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A7C7B6B8-4AAF-439E-8B99-EE5611E95F3C}" type="sibTrans" cxnId="{21D416E1-4DB8-4578-8A70-644E20BADD60}">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F4C8A26-DF15-48AC-BA32-EDE0B59B23B4}">
      <dgm:prSet phldrT="[Text]"/>
      <dgm:spPr/>
      <dgm:t>
        <a:bodyPr/>
        <a:lstStyle/>
        <a:p>
          <a:pPr algn="ctr" rtl="1"/>
          <a:r>
            <a:rPr lang="ar-SA" b="1" dirty="0" smtClean="0">
              <a:solidFill>
                <a:srgbClr val="002060"/>
              </a:solidFill>
            </a:rPr>
            <a:t>وحرف الـ</a:t>
          </a:r>
          <a:r>
            <a:rPr lang="en-US" b="1" dirty="0" smtClean="0">
              <a:solidFill>
                <a:srgbClr val="002060"/>
              </a:solidFill>
            </a:rPr>
            <a:t> C </a:t>
          </a:r>
          <a:r>
            <a:rPr lang="ar-SA" b="1" dirty="0" smtClean="0">
              <a:solidFill>
                <a:srgbClr val="002060"/>
              </a:solidFill>
            </a:rPr>
            <a:t>يعني </a:t>
          </a:r>
          <a:r>
            <a:rPr lang="en-US" b="1" dirty="0" smtClean="0">
              <a:solidFill>
                <a:srgbClr val="002060"/>
              </a:solidFill>
            </a:rPr>
            <a:t>( Combine ) </a:t>
          </a:r>
          <a:r>
            <a:rPr lang="ar-SA" b="1" dirty="0" smtClean="0">
              <a:solidFill>
                <a:srgbClr val="002060"/>
              </a:solidFill>
            </a:rPr>
            <a:t>ومعناها أضف</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6CC74783-0FE4-44C1-8B89-9AFA88BE77BF}" type="parTrans" cxnId="{291E8022-8724-4099-8BB0-66EEE7659118}">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EA9A69B-C7FC-47B6-98EC-162EA20BFC61}" type="sibTrans" cxnId="{291E8022-8724-4099-8BB0-66EEE7659118}">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E4FB8A8B-FB03-4746-B2D4-EADE31D23A20}">
      <dgm:prSet phldrT="[Text]"/>
      <dgm:spPr/>
      <dgm:t>
        <a:bodyPr/>
        <a:lstStyle/>
        <a:p>
          <a:pPr algn="ctr" rtl="1"/>
          <a:r>
            <a:rPr lang="ar-SA" b="1" dirty="0" smtClean="0">
              <a:solidFill>
                <a:srgbClr val="002060"/>
              </a:solidFill>
            </a:rPr>
            <a:t>وحرف</a:t>
          </a:r>
          <a:r>
            <a:rPr lang="en-US" b="1" dirty="0" smtClean="0">
              <a:solidFill>
                <a:srgbClr val="002060"/>
              </a:solidFill>
            </a:rPr>
            <a:t> A </a:t>
          </a:r>
          <a:r>
            <a:rPr lang="ar-SA" b="1" dirty="0" smtClean="0">
              <a:solidFill>
                <a:srgbClr val="002060"/>
              </a:solidFill>
            </a:rPr>
            <a:t>يعني</a:t>
          </a:r>
          <a:r>
            <a:rPr lang="en-US" b="1" dirty="0" smtClean="0">
              <a:solidFill>
                <a:srgbClr val="002060"/>
              </a:solidFill>
            </a:rPr>
            <a:t> ( Adapt ) </a:t>
          </a:r>
          <a:r>
            <a:rPr lang="ar-SA" b="1" dirty="0" smtClean="0">
              <a:solidFill>
                <a:srgbClr val="002060"/>
              </a:solidFill>
            </a:rPr>
            <a:t>ومعناها عدل</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812563C3-C02C-4AAF-926E-AF6848DCF97C}" type="parTrans" cxnId="{68047752-7A53-4717-A098-7F69E38B9BBA}">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01044D32-BC0B-4C18-8A6B-EC1673F0227C}" type="sibTrans" cxnId="{68047752-7A53-4717-A098-7F69E38B9BBA}">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2B224371-3D05-4D76-99BB-1ADD2DD41115}">
      <dgm:prSet phldrT="[Text]"/>
      <dgm:spPr/>
      <dgm:t>
        <a:bodyPr/>
        <a:lstStyle/>
        <a:p>
          <a:pPr algn="ctr" rtl="1"/>
          <a:r>
            <a:rPr lang="ar-SA" b="1" dirty="0" smtClean="0">
              <a:solidFill>
                <a:srgbClr val="002060"/>
              </a:solidFill>
            </a:rPr>
            <a:t>وحرف</a:t>
          </a:r>
          <a:r>
            <a:rPr lang="en-US" b="1" dirty="0" smtClean="0">
              <a:solidFill>
                <a:srgbClr val="002060"/>
              </a:solidFill>
            </a:rPr>
            <a:t> E </a:t>
          </a:r>
          <a:r>
            <a:rPr lang="ar-SA" b="1" dirty="0" smtClean="0">
              <a:solidFill>
                <a:srgbClr val="002060"/>
              </a:solidFill>
            </a:rPr>
            <a:t>يعني</a:t>
          </a:r>
          <a:r>
            <a:rPr lang="en-US" b="1" dirty="0" smtClean="0">
              <a:solidFill>
                <a:srgbClr val="002060"/>
              </a:solidFill>
            </a:rPr>
            <a:t> ( Eliminate ) </a:t>
          </a:r>
          <a:r>
            <a:rPr lang="ar-SA" b="1" dirty="0" smtClean="0">
              <a:solidFill>
                <a:srgbClr val="002060"/>
              </a:solidFill>
            </a:rPr>
            <a:t>ومعناها أحذف</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4DC620F3-5C94-4BCB-B811-C96E53C2FDF4}" type="parTrans" cxnId="{B904E5D5-2B40-426F-835F-3CAFD479D66D}">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4095D8DE-7B79-4056-995F-79F64140B25C}" type="sibTrans" cxnId="{B904E5D5-2B40-426F-835F-3CAFD479D66D}">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038404D1-C964-4333-A2A4-5DEEB8873077}">
      <dgm:prSet phldrT="[Text]"/>
      <dgm:spPr/>
      <dgm:t>
        <a:bodyPr/>
        <a:lstStyle/>
        <a:p>
          <a:pPr algn="ctr" rtl="1"/>
          <a:r>
            <a:rPr lang="ar-SA" b="1" dirty="0" smtClean="0">
              <a:solidFill>
                <a:srgbClr val="002060"/>
              </a:solidFill>
            </a:rPr>
            <a:t>وحرف</a:t>
          </a:r>
          <a:r>
            <a:rPr lang="en-US" b="1" dirty="0" smtClean="0">
              <a:solidFill>
                <a:srgbClr val="002060"/>
              </a:solidFill>
            </a:rPr>
            <a:t> M </a:t>
          </a:r>
          <a:r>
            <a:rPr lang="ar-SA" b="1" dirty="0" smtClean="0">
              <a:solidFill>
                <a:srgbClr val="002060"/>
              </a:solidFill>
            </a:rPr>
            <a:t>يعني</a:t>
          </a:r>
          <a:r>
            <a:rPr lang="en-US" b="1" dirty="0" smtClean="0">
              <a:solidFill>
                <a:srgbClr val="002060"/>
              </a:solidFill>
            </a:rPr>
            <a:t> ( Modify - Magnify - Minify) </a:t>
          </a:r>
          <a:r>
            <a:rPr lang="ar-SA" b="1" dirty="0" smtClean="0">
              <a:solidFill>
                <a:srgbClr val="002060"/>
              </a:solidFill>
            </a:rPr>
            <a:t>ومعناها غير - كبر - صغر</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D69897B5-0002-4733-9F68-576E1B0EE808}" type="parTrans" cxnId="{8A522D2D-050E-408F-9B3F-E8448E495723}">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BC172703-C2D9-4304-8A18-B5BBCA6892D3}" type="sibTrans" cxnId="{8A522D2D-050E-408F-9B3F-E8448E495723}">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84A173B-3D70-44E3-AB1A-415AA9F86E9C}">
      <dgm:prSet phldrT="[Text]"/>
      <dgm:spPr/>
      <dgm:t>
        <a:bodyPr/>
        <a:lstStyle/>
        <a:p>
          <a:pPr algn="ctr" rtl="1"/>
          <a:r>
            <a:rPr lang="ar-SA" b="1" dirty="0" smtClean="0">
              <a:solidFill>
                <a:srgbClr val="002060"/>
              </a:solidFill>
            </a:rPr>
            <a:t>وحرف</a:t>
          </a:r>
          <a:r>
            <a:rPr lang="en-US" b="1" dirty="0" smtClean="0">
              <a:solidFill>
                <a:srgbClr val="002060"/>
              </a:solidFill>
            </a:rPr>
            <a:t> P </a:t>
          </a:r>
          <a:r>
            <a:rPr lang="ar-SA" b="1" dirty="0" smtClean="0">
              <a:solidFill>
                <a:srgbClr val="002060"/>
              </a:solidFill>
            </a:rPr>
            <a:t>يعني</a:t>
          </a:r>
          <a:r>
            <a:rPr lang="en-US" b="1" dirty="0" smtClean="0">
              <a:solidFill>
                <a:srgbClr val="002060"/>
              </a:solidFill>
            </a:rPr>
            <a:t> ( Put to other Uses ) </a:t>
          </a:r>
          <a:r>
            <a:rPr lang="ar-SA" b="1" dirty="0" smtClean="0">
              <a:solidFill>
                <a:srgbClr val="002060"/>
              </a:solidFill>
            </a:rPr>
            <a:t>ومعناها إستخدامات أخرى</a:t>
          </a:r>
          <a:r>
            <a:rPr lang="en-US" b="1" dirty="0" smtClean="0">
              <a:solidFill>
                <a:srgbClr val="002060"/>
              </a:solidFill>
            </a:rPr>
            <a:t> </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C9A9F018-3FF4-4E4B-9B31-939841864A4E}" type="parTrans" cxnId="{41D73FD9-9B1A-408D-89EB-FB677A00F7A6}">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ED411BCF-202B-4EF0-94D1-0A2C67BB46D6}" type="sibTrans" cxnId="{41D73FD9-9B1A-408D-89EB-FB677A00F7A6}">
      <dgm:prSet/>
      <dgm:spPr/>
      <dgm:t>
        <a:bodyPr/>
        <a:lstStyle/>
        <a:p>
          <a:pPr algn="ctr" rtl="1"/>
          <a:endParaRPr lang="ar-EG" b="1">
            <a:solidFill>
              <a:srgbClr val="002060"/>
            </a:solidFill>
            <a:latin typeface="Simplified Arabic" panose="02020603050405020304" pitchFamily="18" charset="-78"/>
            <a:cs typeface="Simplified Arabic" panose="02020603050405020304" pitchFamily="18" charset="-78"/>
          </a:endParaRPr>
        </a:p>
      </dgm:t>
    </dgm:pt>
    <dgm:pt modelId="{78969664-05C9-4C74-9415-A33185889E3C}" type="pres">
      <dgm:prSet presAssocID="{6E64FB13-013F-4379-9FA0-CC60A56AC1CD}" presName="linear" presStyleCnt="0">
        <dgm:presLayoutVars>
          <dgm:dir/>
          <dgm:animLvl val="lvl"/>
          <dgm:resizeHandles val="exact"/>
        </dgm:presLayoutVars>
      </dgm:prSet>
      <dgm:spPr/>
      <dgm:t>
        <a:bodyPr/>
        <a:lstStyle/>
        <a:p>
          <a:pPr rtl="1"/>
          <a:endParaRPr lang="ar-EG"/>
        </a:p>
      </dgm:t>
    </dgm:pt>
    <dgm:pt modelId="{D00DE544-2869-49EA-9603-80C4B5843860}" type="pres">
      <dgm:prSet presAssocID="{14C9877F-658D-4935-9BDE-2D1AF986E91F}" presName="parentLin" presStyleCnt="0"/>
      <dgm:spPr/>
    </dgm:pt>
    <dgm:pt modelId="{3C015907-20C4-453A-8EF1-FDED280D6032}" type="pres">
      <dgm:prSet presAssocID="{14C9877F-658D-4935-9BDE-2D1AF986E91F}" presName="parentLeftMargin" presStyleLbl="node1" presStyleIdx="0" presStyleCnt="6"/>
      <dgm:spPr/>
      <dgm:t>
        <a:bodyPr/>
        <a:lstStyle/>
        <a:p>
          <a:pPr rtl="1"/>
          <a:endParaRPr lang="ar-EG"/>
        </a:p>
      </dgm:t>
    </dgm:pt>
    <dgm:pt modelId="{94397921-63B5-4F6C-9944-1823C13E17BB}" type="pres">
      <dgm:prSet presAssocID="{14C9877F-658D-4935-9BDE-2D1AF986E91F}" presName="parentText" presStyleLbl="node1" presStyleIdx="0" presStyleCnt="6" custLinFactX="21267" custLinFactNeighborX="100000">
        <dgm:presLayoutVars>
          <dgm:chMax val="0"/>
          <dgm:bulletEnabled val="1"/>
        </dgm:presLayoutVars>
      </dgm:prSet>
      <dgm:spPr/>
      <dgm:t>
        <a:bodyPr/>
        <a:lstStyle/>
        <a:p>
          <a:pPr rtl="1"/>
          <a:endParaRPr lang="ar-EG"/>
        </a:p>
      </dgm:t>
    </dgm:pt>
    <dgm:pt modelId="{1313EBB3-1F86-4F2A-B872-45CDDFE3F99F}" type="pres">
      <dgm:prSet presAssocID="{14C9877F-658D-4935-9BDE-2D1AF986E91F}" presName="negativeSpace" presStyleCnt="0"/>
      <dgm:spPr/>
    </dgm:pt>
    <dgm:pt modelId="{00FF2708-3FA5-4045-8486-9C0BD97F3366}" type="pres">
      <dgm:prSet presAssocID="{14C9877F-658D-4935-9BDE-2D1AF986E91F}" presName="childText" presStyleLbl="conFgAcc1" presStyleIdx="0" presStyleCnt="6">
        <dgm:presLayoutVars>
          <dgm:bulletEnabled val="1"/>
        </dgm:presLayoutVars>
      </dgm:prSet>
      <dgm:spPr/>
    </dgm:pt>
    <dgm:pt modelId="{484F3E99-F57E-49F7-8305-B8F1CD37B013}" type="pres">
      <dgm:prSet presAssocID="{A7C7B6B8-4AAF-439E-8B99-EE5611E95F3C}" presName="spaceBetweenRectangles" presStyleCnt="0"/>
      <dgm:spPr/>
    </dgm:pt>
    <dgm:pt modelId="{B26EAFA7-B172-4E1D-9885-DB0050AD18CA}" type="pres">
      <dgm:prSet presAssocID="{7F4C8A26-DF15-48AC-BA32-EDE0B59B23B4}" presName="parentLin" presStyleCnt="0"/>
      <dgm:spPr/>
    </dgm:pt>
    <dgm:pt modelId="{B672A364-E7F7-42B8-A4E8-6FBCE2D0F547}" type="pres">
      <dgm:prSet presAssocID="{7F4C8A26-DF15-48AC-BA32-EDE0B59B23B4}" presName="parentLeftMargin" presStyleLbl="node1" presStyleIdx="0" presStyleCnt="6"/>
      <dgm:spPr/>
      <dgm:t>
        <a:bodyPr/>
        <a:lstStyle/>
        <a:p>
          <a:pPr rtl="1"/>
          <a:endParaRPr lang="ar-EG"/>
        </a:p>
      </dgm:t>
    </dgm:pt>
    <dgm:pt modelId="{6208E7E2-DEFD-4397-AC78-EBFC0D34616B}" type="pres">
      <dgm:prSet presAssocID="{7F4C8A26-DF15-48AC-BA32-EDE0B59B23B4}" presName="parentText" presStyleLbl="node1" presStyleIdx="1" presStyleCnt="6" custLinFactX="21267" custLinFactNeighborX="100000">
        <dgm:presLayoutVars>
          <dgm:chMax val="0"/>
          <dgm:bulletEnabled val="1"/>
        </dgm:presLayoutVars>
      </dgm:prSet>
      <dgm:spPr/>
      <dgm:t>
        <a:bodyPr/>
        <a:lstStyle/>
        <a:p>
          <a:pPr rtl="1"/>
          <a:endParaRPr lang="ar-EG"/>
        </a:p>
      </dgm:t>
    </dgm:pt>
    <dgm:pt modelId="{BDC5527D-6EFA-49A8-8D9B-7B48DB00862D}" type="pres">
      <dgm:prSet presAssocID="{7F4C8A26-DF15-48AC-BA32-EDE0B59B23B4}" presName="negativeSpace" presStyleCnt="0"/>
      <dgm:spPr/>
    </dgm:pt>
    <dgm:pt modelId="{3148498C-45F3-4E15-AAC3-ED6DC8276C5F}" type="pres">
      <dgm:prSet presAssocID="{7F4C8A26-DF15-48AC-BA32-EDE0B59B23B4}" presName="childText" presStyleLbl="conFgAcc1" presStyleIdx="1" presStyleCnt="6">
        <dgm:presLayoutVars>
          <dgm:bulletEnabled val="1"/>
        </dgm:presLayoutVars>
      </dgm:prSet>
      <dgm:spPr/>
    </dgm:pt>
    <dgm:pt modelId="{0C3FD8E0-0BC6-42C8-A79F-149F21606845}" type="pres">
      <dgm:prSet presAssocID="{7EA9A69B-C7FC-47B6-98EC-162EA20BFC61}" presName="spaceBetweenRectangles" presStyleCnt="0"/>
      <dgm:spPr/>
    </dgm:pt>
    <dgm:pt modelId="{E5E8DBC8-BBED-4E62-8A80-49249D84E3D3}" type="pres">
      <dgm:prSet presAssocID="{E4FB8A8B-FB03-4746-B2D4-EADE31D23A20}" presName="parentLin" presStyleCnt="0"/>
      <dgm:spPr/>
    </dgm:pt>
    <dgm:pt modelId="{B0F36F85-D2EC-4CDA-96AF-62B49B97E48D}" type="pres">
      <dgm:prSet presAssocID="{E4FB8A8B-FB03-4746-B2D4-EADE31D23A20}" presName="parentLeftMargin" presStyleLbl="node1" presStyleIdx="1" presStyleCnt="6"/>
      <dgm:spPr/>
      <dgm:t>
        <a:bodyPr/>
        <a:lstStyle/>
        <a:p>
          <a:pPr rtl="1"/>
          <a:endParaRPr lang="ar-EG"/>
        </a:p>
      </dgm:t>
    </dgm:pt>
    <dgm:pt modelId="{93832E11-0971-492A-9E18-8D5E959BA327}" type="pres">
      <dgm:prSet presAssocID="{E4FB8A8B-FB03-4746-B2D4-EADE31D23A20}" presName="parentText" presStyleLbl="node1" presStyleIdx="2" presStyleCnt="6" custLinFactX="22055" custLinFactNeighborX="100000" custLinFactNeighborY="7302">
        <dgm:presLayoutVars>
          <dgm:chMax val="0"/>
          <dgm:bulletEnabled val="1"/>
        </dgm:presLayoutVars>
      </dgm:prSet>
      <dgm:spPr/>
      <dgm:t>
        <a:bodyPr/>
        <a:lstStyle/>
        <a:p>
          <a:pPr rtl="1"/>
          <a:endParaRPr lang="ar-EG"/>
        </a:p>
      </dgm:t>
    </dgm:pt>
    <dgm:pt modelId="{09B1767B-D326-471F-80B6-A919FAC71489}" type="pres">
      <dgm:prSet presAssocID="{E4FB8A8B-FB03-4746-B2D4-EADE31D23A20}" presName="negativeSpace" presStyleCnt="0"/>
      <dgm:spPr/>
    </dgm:pt>
    <dgm:pt modelId="{B9DCFBCE-8812-4803-9C96-F70C0987DA0B}" type="pres">
      <dgm:prSet presAssocID="{E4FB8A8B-FB03-4746-B2D4-EADE31D23A20}" presName="childText" presStyleLbl="conFgAcc1" presStyleIdx="2" presStyleCnt="6">
        <dgm:presLayoutVars>
          <dgm:bulletEnabled val="1"/>
        </dgm:presLayoutVars>
      </dgm:prSet>
      <dgm:spPr/>
    </dgm:pt>
    <dgm:pt modelId="{C142418F-2489-4A31-8905-BC3117A77454}" type="pres">
      <dgm:prSet presAssocID="{01044D32-BC0B-4C18-8A6B-EC1673F0227C}" presName="spaceBetweenRectangles" presStyleCnt="0"/>
      <dgm:spPr/>
    </dgm:pt>
    <dgm:pt modelId="{743A4813-ECA4-4D78-8DAA-C3D65125BA41}" type="pres">
      <dgm:prSet presAssocID="{038404D1-C964-4333-A2A4-5DEEB8873077}" presName="parentLin" presStyleCnt="0"/>
      <dgm:spPr/>
    </dgm:pt>
    <dgm:pt modelId="{90C5C2F9-4DB1-4CA8-8F0C-F64CD0872E85}" type="pres">
      <dgm:prSet presAssocID="{038404D1-C964-4333-A2A4-5DEEB8873077}" presName="parentLeftMargin" presStyleLbl="node1" presStyleIdx="2" presStyleCnt="6"/>
      <dgm:spPr/>
      <dgm:t>
        <a:bodyPr/>
        <a:lstStyle/>
        <a:p>
          <a:pPr rtl="1"/>
          <a:endParaRPr lang="ar-EG"/>
        </a:p>
      </dgm:t>
    </dgm:pt>
    <dgm:pt modelId="{AB4630ED-D343-40E3-94BC-F11FC9EBC401}" type="pres">
      <dgm:prSet presAssocID="{038404D1-C964-4333-A2A4-5DEEB8873077}" presName="parentText" presStyleLbl="node1" presStyleIdx="3" presStyleCnt="6" custLinFactX="21267" custLinFactNeighborX="100000">
        <dgm:presLayoutVars>
          <dgm:chMax val="0"/>
          <dgm:bulletEnabled val="1"/>
        </dgm:presLayoutVars>
      </dgm:prSet>
      <dgm:spPr/>
      <dgm:t>
        <a:bodyPr/>
        <a:lstStyle/>
        <a:p>
          <a:pPr rtl="1"/>
          <a:endParaRPr lang="ar-EG"/>
        </a:p>
      </dgm:t>
    </dgm:pt>
    <dgm:pt modelId="{68FE712A-2AD1-4938-91CF-3C208977459B}" type="pres">
      <dgm:prSet presAssocID="{038404D1-C964-4333-A2A4-5DEEB8873077}" presName="negativeSpace" presStyleCnt="0"/>
      <dgm:spPr/>
    </dgm:pt>
    <dgm:pt modelId="{14323DBA-52CD-44C6-86B5-8015A15CD6F4}" type="pres">
      <dgm:prSet presAssocID="{038404D1-C964-4333-A2A4-5DEEB8873077}" presName="childText" presStyleLbl="conFgAcc1" presStyleIdx="3" presStyleCnt="6">
        <dgm:presLayoutVars>
          <dgm:bulletEnabled val="1"/>
        </dgm:presLayoutVars>
      </dgm:prSet>
      <dgm:spPr/>
    </dgm:pt>
    <dgm:pt modelId="{9F30CF61-AF28-414A-84A3-8D4415D0E9AE}" type="pres">
      <dgm:prSet presAssocID="{BC172703-C2D9-4304-8A18-B5BBCA6892D3}" presName="spaceBetweenRectangles" presStyleCnt="0"/>
      <dgm:spPr/>
    </dgm:pt>
    <dgm:pt modelId="{06A37D88-26DE-4095-A210-8C909C9700AF}" type="pres">
      <dgm:prSet presAssocID="{784A173B-3D70-44E3-AB1A-415AA9F86E9C}" presName="parentLin" presStyleCnt="0"/>
      <dgm:spPr/>
    </dgm:pt>
    <dgm:pt modelId="{AC19120C-9A02-4768-9A68-746BA20F576B}" type="pres">
      <dgm:prSet presAssocID="{784A173B-3D70-44E3-AB1A-415AA9F86E9C}" presName="parentLeftMargin" presStyleLbl="node1" presStyleIdx="3" presStyleCnt="6"/>
      <dgm:spPr/>
      <dgm:t>
        <a:bodyPr/>
        <a:lstStyle/>
        <a:p>
          <a:pPr rtl="1"/>
          <a:endParaRPr lang="ar-EG"/>
        </a:p>
      </dgm:t>
    </dgm:pt>
    <dgm:pt modelId="{DEACEB2B-BBC7-42DB-A71A-1F7D8F501339}" type="pres">
      <dgm:prSet presAssocID="{784A173B-3D70-44E3-AB1A-415AA9F86E9C}" presName="parentText" presStyleLbl="node1" presStyleIdx="4" presStyleCnt="6" custLinFactX="21267" custLinFactNeighborX="100000">
        <dgm:presLayoutVars>
          <dgm:chMax val="0"/>
          <dgm:bulletEnabled val="1"/>
        </dgm:presLayoutVars>
      </dgm:prSet>
      <dgm:spPr/>
      <dgm:t>
        <a:bodyPr/>
        <a:lstStyle/>
        <a:p>
          <a:pPr rtl="1"/>
          <a:endParaRPr lang="ar-EG"/>
        </a:p>
      </dgm:t>
    </dgm:pt>
    <dgm:pt modelId="{0B804379-FA2E-4891-BFAE-E0C8A8A8BE86}" type="pres">
      <dgm:prSet presAssocID="{784A173B-3D70-44E3-AB1A-415AA9F86E9C}" presName="negativeSpace" presStyleCnt="0"/>
      <dgm:spPr/>
    </dgm:pt>
    <dgm:pt modelId="{CA507223-DC38-4ADA-B0EA-344C717934EF}" type="pres">
      <dgm:prSet presAssocID="{784A173B-3D70-44E3-AB1A-415AA9F86E9C}" presName="childText" presStyleLbl="conFgAcc1" presStyleIdx="4" presStyleCnt="6">
        <dgm:presLayoutVars>
          <dgm:bulletEnabled val="1"/>
        </dgm:presLayoutVars>
      </dgm:prSet>
      <dgm:spPr/>
    </dgm:pt>
    <dgm:pt modelId="{7D7ACB69-AB50-4535-AB00-1727C0EE4589}" type="pres">
      <dgm:prSet presAssocID="{ED411BCF-202B-4EF0-94D1-0A2C67BB46D6}" presName="spaceBetweenRectangles" presStyleCnt="0"/>
      <dgm:spPr/>
    </dgm:pt>
    <dgm:pt modelId="{1DABFA04-CF6F-492D-8553-6CEDD46DFD1D}" type="pres">
      <dgm:prSet presAssocID="{2B224371-3D05-4D76-99BB-1ADD2DD41115}" presName="parentLin" presStyleCnt="0"/>
      <dgm:spPr/>
    </dgm:pt>
    <dgm:pt modelId="{1DBDB6B5-2723-425A-B840-81F3BCC1464B}" type="pres">
      <dgm:prSet presAssocID="{2B224371-3D05-4D76-99BB-1ADD2DD41115}" presName="parentLeftMargin" presStyleLbl="node1" presStyleIdx="4" presStyleCnt="6"/>
      <dgm:spPr/>
      <dgm:t>
        <a:bodyPr/>
        <a:lstStyle/>
        <a:p>
          <a:pPr rtl="1"/>
          <a:endParaRPr lang="ar-EG"/>
        </a:p>
      </dgm:t>
    </dgm:pt>
    <dgm:pt modelId="{96BB763E-BCDA-4975-B08F-45640AE22F38}" type="pres">
      <dgm:prSet presAssocID="{2B224371-3D05-4D76-99BB-1ADD2DD41115}" presName="parentText" presStyleLbl="node1" presStyleIdx="5" presStyleCnt="6" custLinFactX="21267" custLinFactNeighborX="100000">
        <dgm:presLayoutVars>
          <dgm:chMax val="0"/>
          <dgm:bulletEnabled val="1"/>
        </dgm:presLayoutVars>
      </dgm:prSet>
      <dgm:spPr/>
      <dgm:t>
        <a:bodyPr/>
        <a:lstStyle/>
        <a:p>
          <a:pPr rtl="1"/>
          <a:endParaRPr lang="ar-EG"/>
        </a:p>
      </dgm:t>
    </dgm:pt>
    <dgm:pt modelId="{C19076B8-D509-4ECB-9EB4-449A93F34A12}" type="pres">
      <dgm:prSet presAssocID="{2B224371-3D05-4D76-99BB-1ADD2DD41115}" presName="negativeSpace" presStyleCnt="0"/>
      <dgm:spPr/>
    </dgm:pt>
    <dgm:pt modelId="{79FF1749-FB03-4EC2-8006-BE224EBC3249}" type="pres">
      <dgm:prSet presAssocID="{2B224371-3D05-4D76-99BB-1ADD2DD41115}" presName="childText" presStyleLbl="conFgAcc1" presStyleIdx="5" presStyleCnt="6" custLinFactNeighborY="-1138">
        <dgm:presLayoutVars>
          <dgm:bulletEnabled val="1"/>
        </dgm:presLayoutVars>
      </dgm:prSet>
      <dgm:spPr/>
      <dgm:t>
        <a:bodyPr/>
        <a:lstStyle/>
        <a:p>
          <a:pPr rtl="1"/>
          <a:endParaRPr lang="ar-JO"/>
        </a:p>
      </dgm:t>
    </dgm:pt>
  </dgm:ptLst>
  <dgm:cxnLst>
    <dgm:cxn modelId="{B904E5D5-2B40-426F-835F-3CAFD479D66D}" srcId="{6E64FB13-013F-4379-9FA0-CC60A56AC1CD}" destId="{2B224371-3D05-4D76-99BB-1ADD2DD41115}" srcOrd="5" destOrd="0" parTransId="{4DC620F3-5C94-4BCB-B811-C96E53C2FDF4}" sibTransId="{4095D8DE-7B79-4056-995F-79F64140B25C}"/>
    <dgm:cxn modelId="{21D416E1-4DB8-4578-8A70-644E20BADD60}" srcId="{6E64FB13-013F-4379-9FA0-CC60A56AC1CD}" destId="{14C9877F-658D-4935-9BDE-2D1AF986E91F}" srcOrd="0" destOrd="0" parTransId="{3045DDD4-3252-47C3-A395-A0219D4FDFCA}" sibTransId="{A7C7B6B8-4AAF-439E-8B99-EE5611E95F3C}"/>
    <dgm:cxn modelId="{13342232-1D9B-4B86-82CC-52238ADC2A87}" type="presOf" srcId="{14C9877F-658D-4935-9BDE-2D1AF986E91F}" destId="{3C015907-20C4-453A-8EF1-FDED280D6032}" srcOrd="0" destOrd="0" presId="urn:microsoft.com/office/officeart/2005/8/layout/list1"/>
    <dgm:cxn modelId="{41D73FD9-9B1A-408D-89EB-FB677A00F7A6}" srcId="{6E64FB13-013F-4379-9FA0-CC60A56AC1CD}" destId="{784A173B-3D70-44E3-AB1A-415AA9F86E9C}" srcOrd="4" destOrd="0" parTransId="{C9A9F018-3FF4-4E4B-9B31-939841864A4E}" sibTransId="{ED411BCF-202B-4EF0-94D1-0A2C67BB46D6}"/>
    <dgm:cxn modelId="{311BF0AA-CCAC-45D2-9159-2E93CF19C8FC}" type="presOf" srcId="{784A173B-3D70-44E3-AB1A-415AA9F86E9C}" destId="{AC19120C-9A02-4768-9A68-746BA20F576B}" srcOrd="0" destOrd="0" presId="urn:microsoft.com/office/officeart/2005/8/layout/list1"/>
    <dgm:cxn modelId="{E0D915C1-235C-4770-94EE-EBB580804EF9}" type="presOf" srcId="{E4FB8A8B-FB03-4746-B2D4-EADE31D23A20}" destId="{B0F36F85-D2EC-4CDA-96AF-62B49B97E48D}" srcOrd="0" destOrd="0" presId="urn:microsoft.com/office/officeart/2005/8/layout/list1"/>
    <dgm:cxn modelId="{9B4FB470-A408-464D-B294-DDEF350509D3}" type="presOf" srcId="{784A173B-3D70-44E3-AB1A-415AA9F86E9C}" destId="{DEACEB2B-BBC7-42DB-A71A-1F7D8F501339}" srcOrd="1" destOrd="0" presId="urn:microsoft.com/office/officeart/2005/8/layout/list1"/>
    <dgm:cxn modelId="{90D0BAE2-E2CB-4EB4-B1CA-83950053F70E}" type="presOf" srcId="{038404D1-C964-4333-A2A4-5DEEB8873077}" destId="{90C5C2F9-4DB1-4CA8-8F0C-F64CD0872E85}" srcOrd="0" destOrd="0" presId="urn:microsoft.com/office/officeart/2005/8/layout/list1"/>
    <dgm:cxn modelId="{CE00982F-964D-4A8A-AD0F-0D063FAEC1E4}" type="presOf" srcId="{038404D1-C964-4333-A2A4-5DEEB8873077}" destId="{AB4630ED-D343-40E3-94BC-F11FC9EBC401}" srcOrd="1" destOrd="0" presId="urn:microsoft.com/office/officeart/2005/8/layout/list1"/>
    <dgm:cxn modelId="{48AD9F78-2B76-4C82-9A4E-E01718F6633B}" type="presOf" srcId="{2B224371-3D05-4D76-99BB-1ADD2DD41115}" destId="{96BB763E-BCDA-4975-B08F-45640AE22F38}" srcOrd="1" destOrd="0" presId="urn:microsoft.com/office/officeart/2005/8/layout/list1"/>
    <dgm:cxn modelId="{68047752-7A53-4717-A098-7F69E38B9BBA}" srcId="{6E64FB13-013F-4379-9FA0-CC60A56AC1CD}" destId="{E4FB8A8B-FB03-4746-B2D4-EADE31D23A20}" srcOrd="2" destOrd="0" parTransId="{812563C3-C02C-4AAF-926E-AF6848DCF97C}" sibTransId="{01044D32-BC0B-4C18-8A6B-EC1673F0227C}"/>
    <dgm:cxn modelId="{3EDF56E1-095A-4AED-9994-A257775DF851}" type="presOf" srcId="{2B224371-3D05-4D76-99BB-1ADD2DD41115}" destId="{1DBDB6B5-2723-425A-B840-81F3BCC1464B}" srcOrd="0" destOrd="0" presId="urn:microsoft.com/office/officeart/2005/8/layout/list1"/>
    <dgm:cxn modelId="{291E8022-8724-4099-8BB0-66EEE7659118}" srcId="{6E64FB13-013F-4379-9FA0-CC60A56AC1CD}" destId="{7F4C8A26-DF15-48AC-BA32-EDE0B59B23B4}" srcOrd="1" destOrd="0" parTransId="{6CC74783-0FE4-44C1-8B89-9AFA88BE77BF}" sibTransId="{7EA9A69B-C7FC-47B6-98EC-162EA20BFC61}"/>
    <dgm:cxn modelId="{7C46C31C-955A-481B-97E1-5812EB15BD9F}" type="presOf" srcId="{E4FB8A8B-FB03-4746-B2D4-EADE31D23A20}" destId="{93832E11-0971-492A-9E18-8D5E959BA327}" srcOrd="1" destOrd="0" presId="urn:microsoft.com/office/officeart/2005/8/layout/list1"/>
    <dgm:cxn modelId="{6DB858E1-129D-4D0B-891E-42D5FE6E2A7A}" type="presOf" srcId="{7F4C8A26-DF15-48AC-BA32-EDE0B59B23B4}" destId="{B672A364-E7F7-42B8-A4E8-6FBCE2D0F547}" srcOrd="0" destOrd="0" presId="urn:microsoft.com/office/officeart/2005/8/layout/list1"/>
    <dgm:cxn modelId="{08428DA6-E5C0-48A8-947E-64DF76E34E01}" type="presOf" srcId="{7F4C8A26-DF15-48AC-BA32-EDE0B59B23B4}" destId="{6208E7E2-DEFD-4397-AC78-EBFC0D34616B}" srcOrd="1" destOrd="0" presId="urn:microsoft.com/office/officeart/2005/8/layout/list1"/>
    <dgm:cxn modelId="{8A522D2D-050E-408F-9B3F-E8448E495723}" srcId="{6E64FB13-013F-4379-9FA0-CC60A56AC1CD}" destId="{038404D1-C964-4333-A2A4-5DEEB8873077}" srcOrd="3" destOrd="0" parTransId="{D69897B5-0002-4733-9F68-576E1B0EE808}" sibTransId="{BC172703-C2D9-4304-8A18-B5BBCA6892D3}"/>
    <dgm:cxn modelId="{D7DD767E-B5CE-45FB-8EAC-7081F81C692E}" type="presOf" srcId="{6E64FB13-013F-4379-9FA0-CC60A56AC1CD}" destId="{78969664-05C9-4C74-9415-A33185889E3C}" srcOrd="0" destOrd="0" presId="urn:microsoft.com/office/officeart/2005/8/layout/list1"/>
    <dgm:cxn modelId="{B07BCEE3-72A7-4466-9BF1-7699EB431563}" type="presOf" srcId="{14C9877F-658D-4935-9BDE-2D1AF986E91F}" destId="{94397921-63B5-4F6C-9944-1823C13E17BB}" srcOrd="1" destOrd="0" presId="urn:microsoft.com/office/officeart/2005/8/layout/list1"/>
    <dgm:cxn modelId="{976B6354-B377-41A2-B4F9-1249298E5455}" type="presParOf" srcId="{78969664-05C9-4C74-9415-A33185889E3C}" destId="{D00DE544-2869-49EA-9603-80C4B5843860}" srcOrd="0" destOrd="0" presId="urn:microsoft.com/office/officeart/2005/8/layout/list1"/>
    <dgm:cxn modelId="{4D9E6F06-72F0-4FCE-BB55-2311BA8CB701}" type="presParOf" srcId="{D00DE544-2869-49EA-9603-80C4B5843860}" destId="{3C015907-20C4-453A-8EF1-FDED280D6032}" srcOrd="0" destOrd="0" presId="urn:microsoft.com/office/officeart/2005/8/layout/list1"/>
    <dgm:cxn modelId="{3EACECBD-AB54-4FF4-814A-3D469B0F2E61}" type="presParOf" srcId="{D00DE544-2869-49EA-9603-80C4B5843860}" destId="{94397921-63B5-4F6C-9944-1823C13E17BB}" srcOrd="1" destOrd="0" presId="urn:microsoft.com/office/officeart/2005/8/layout/list1"/>
    <dgm:cxn modelId="{676392C5-B915-4D54-98D2-8CCA298A39E3}" type="presParOf" srcId="{78969664-05C9-4C74-9415-A33185889E3C}" destId="{1313EBB3-1F86-4F2A-B872-45CDDFE3F99F}" srcOrd="1" destOrd="0" presId="urn:microsoft.com/office/officeart/2005/8/layout/list1"/>
    <dgm:cxn modelId="{E596BB4B-8848-447F-B2F1-E99D1181593C}" type="presParOf" srcId="{78969664-05C9-4C74-9415-A33185889E3C}" destId="{00FF2708-3FA5-4045-8486-9C0BD97F3366}" srcOrd="2" destOrd="0" presId="urn:microsoft.com/office/officeart/2005/8/layout/list1"/>
    <dgm:cxn modelId="{A5D433D2-1197-4671-9332-6AB9432240C7}" type="presParOf" srcId="{78969664-05C9-4C74-9415-A33185889E3C}" destId="{484F3E99-F57E-49F7-8305-B8F1CD37B013}" srcOrd="3" destOrd="0" presId="urn:microsoft.com/office/officeart/2005/8/layout/list1"/>
    <dgm:cxn modelId="{E2F2CCBD-89E2-4D0C-8956-360A43E0F979}" type="presParOf" srcId="{78969664-05C9-4C74-9415-A33185889E3C}" destId="{B26EAFA7-B172-4E1D-9885-DB0050AD18CA}" srcOrd="4" destOrd="0" presId="urn:microsoft.com/office/officeart/2005/8/layout/list1"/>
    <dgm:cxn modelId="{865A6B36-DAE5-484A-A05B-51F33A49CFCF}" type="presParOf" srcId="{B26EAFA7-B172-4E1D-9885-DB0050AD18CA}" destId="{B672A364-E7F7-42B8-A4E8-6FBCE2D0F547}" srcOrd="0" destOrd="0" presId="urn:microsoft.com/office/officeart/2005/8/layout/list1"/>
    <dgm:cxn modelId="{0DFE1709-74B8-4B05-815E-96787963740E}" type="presParOf" srcId="{B26EAFA7-B172-4E1D-9885-DB0050AD18CA}" destId="{6208E7E2-DEFD-4397-AC78-EBFC0D34616B}" srcOrd="1" destOrd="0" presId="urn:microsoft.com/office/officeart/2005/8/layout/list1"/>
    <dgm:cxn modelId="{66D0568D-29C6-436A-ABA3-80EA01C925B7}" type="presParOf" srcId="{78969664-05C9-4C74-9415-A33185889E3C}" destId="{BDC5527D-6EFA-49A8-8D9B-7B48DB00862D}" srcOrd="5" destOrd="0" presId="urn:microsoft.com/office/officeart/2005/8/layout/list1"/>
    <dgm:cxn modelId="{1A8DFA0D-04DB-4C89-BC83-110A0E80EB95}" type="presParOf" srcId="{78969664-05C9-4C74-9415-A33185889E3C}" destId="{3148498C-45F3-4E15-AAC3-ED6DC8276C5F}" srcOrd="6" destOrd="0" presId="urn:microsoft.com/office/officeart/2005/8/layout/list1"/>
    <dgm:cxn modelId="{EE13A0AE-EF5D-4205-83A9-838A4F5C29A3}" type="presParOf" srcId="{78969664-05C9-4C74-9415-A33185889E3C}" destId="{0C3FD8E0-0BC6-42C8-A79F-149F21606845}" srcOrd="7" destOrd="0" presId="urn:microsoft.com/office/officeart/2005/8/layout/list1"/>
    <dgm:cxn modelId="{51A5F4D4-3C40-443A-B5F3-DD21FEBD2D75}" type="presParOf" srcId="{78969664-05C9-4C74-9415-A33185889E3C}" destId="{E5E8DBC8-BBED-4E62-8A80-49249D84E3D3}" srcOrd="8" destOrd="0" presId="urn:microsoft.com/office/officeart/2005/8/layout/list1"/>
    <dgm:cxn modelId="{B3A413A0-44CA-44F4-9F7E-CDA63085DC72}" type="presParOf" srcId="{E5E8DBC8-BBED-4E62-8A80-49249D84E3D3}" destId="{B0F36F85-D2EC-4CDA-96AF-62B49B97E48D}" srcOrd="0" destOrd="0" presId="urn:microsoft.com/office/officeart/2005/8/layout/list1"/>
    <dgm:cxn modelId="{D6EFCEE5-4292-4533-BE23-5CBD2BA62A57}" type="presParOf" srcId="{E5E8DBC8-BBED-4E62-8A80-49249D84E3D3}" destId="{93832E11-0971-492A-9E18-8D5E959BA327}" srcOrd="1" destOrd="0" presId="urn:microsoft.com/office/officeart/2005/8/layout/list1"/>
    <dgm:cxn modelId="{C8ACC176-06DD-45F5-890F-624CB2B8FB09}" type="presParOf" srcId="{78969664-05C9-4C74-9415-A33185889E3C}" destId="{09B1767B-D326-471F-80B6-A919FAC71489}" srcOrd="9" destOrd="0" presId="urn:microsoft.com/office/officeart/2005/8/layout/list1"/>
    <dgm:cxn modelId="{DE2EDF7E-9E8B-400A-8807-03BFA77428E2}" type="presParOf" srcId="{78969664-05C9-4C74-9415-A33185889E3C}" destId="{B9DCFBCE-8812-4803-9C96-F70C0987DA0B}" srcOrd="10" destOrd="0" presId="urn:microsoft.com/office/officeart/2005/8/layout/list1"/>
    <dgm:cxn modelId="{897A2CA0-E8EF-4366-8F9B-54988A7DDAE1}" type="presParOf" srcId="{78969664-05C9-4C74-9415-A33185889E3C}" destId="{C142418F-2489-4A31-8905-BC3117A77454}" srcOrd="11" destOrd="0" presId="urn:microsoft.com/office/officeart/2005/8/layout/list1"/>
    <dgm:cxn modelId="{BEAE0847-0587-48CA-9A1B-6EBD43C6946A}" type="presParOf" srcId="{78969664-05C9-4C74-9415-A33185889E3C}" destId="{743A4813-ECA4-4D78-8DAA-C3D65125BA41}" srcOrd="12" destOrd="0" presId="urn:microsoft.com/office/officeart/2005/8/layout/list1"/>
    <dgm:cxn modelId="{310CD764-0BA8-4691-84E2-21E5B641CD9F}" type="presParOf" srcId="{743A4813-ECA4-4D78-8DAA-C3D65125BA41}" destId="{90C5C2F9-4DB1-4CA8-8F0C-F64CD0872E85}" srcOrd="0" destOrd="0" presId="urn:microsoft.com/office/officeart/2005/8/layout/list1"/>
    <dgm:cxn modelId="{EFABD91C-B099-4EAE-8E81-2696A4593E26}" type="presParOf" srcId="{743A4813-ECA4-4D78-8DAA-C3D65125BA41}" destId="{AB4630ED-D343-40E3-94BC-F11FC9EBC401}" srcOrd="1" destOrd="0" presId="urn:microsoft.com/office/officeart/2005/8/layout/list1"/>
    <dgm:cxn modelId="{4714C9DE-49DD-493D-86EE-5EE62C9AC6A8}" type="presParOf" srcId="{78969664-05C9-4C74-9415-A33185889E3C}" destId="{68FE712A-2AD1-4938-91CF-3C208977459B}" srcOrd="13" destOrd="0" presId="urn:microsoft.com/office/officeart/2005/8/layout/list1"/>
    <dgm:cxn modelId="{2D5A115C-8B6E-42CB-858E-DD05D9193248}" type="presParOf" srcId="{78969664-05C9-4C74-9415-A33185889E3C}" destId="{14323DBA-52CD-44C6-86B5-8015A15CD6F4}" srcOrd="14" destOrd="0" presId="urn:microsoft.com/office/officeart/2005/8/layout/list1"/>
    <dgm:cxn modelId="{C98BFD98-1C7C-447B-B17F-669031B3E9F2}" type="presParOf" srcId="{78969664-05C9-4C74-9415-A33185889E3C}" destId="{9F30CF61-AF28-414A-84A3-8D4415D0E9AE}" srcOrd="15" destOrd="0" presId="urn:microsoft.com/office/officeart/2005/8/layout/list1"/>
    <dgm:cxn modelId="{5D4DDA6E-BC29-40F5-923C-F8AC7B16DBD3}" type="presParOf" srcId="{78969664-05C9-4C74-9415-A33185889E3C}" destId="{06A37D88-26DE-4095-A210-8C909C9700AF}" srcOrd="16" destOrd="0" presId="urn:microsoft.com/office/officeart/2005/8/layout/list1"/>
    <dgm:cxn modelId="{F138DCBE-3A6E-422C-9668-79F0EE948518}" type="presParOf" srcId="{06A37D88-26DE-4095-A210-8C909C9700AF}" destId="{AC19120C-9A02-4768-9A68-746BA20F576B}" srcOrd="0" destOrd="0" presId="urn:microsoft.com/office/officeart/2005/8/layout/list1"/>
    <dgm:cxn modelId="{FB9EF99F-FA07-4D1E-9F89-9FA953CBEFF0}" type="presParOf" srcId="{06A37D88-26DE-4095-A210-8C909C9700AF}" destId="{DEACEB2B-BBC7-42DB-A71A-1F7D8F501339}" srcOrd="1" destOrd="0" presId="urn:microsoft.com/office/officeart/2005/8/layout/list1"/>
    <dgm:cxn modelId="{D8EDA3F4-C4DC-44BD-9202-E4BFB902D789}" type="presParOf" srcId="{78969664-05C9-4C74-9415-A33185889E3C}" destId="{0B804379-FA2E-4891-BFAE-E0C8A8A8BE86}" srcOrd="17" destOrd="0" presId="urn:microsoft.com/office/officeart/2005/8/layout/list1"/>
    <dgm:cxn modelId="{EEC6A3DC-1C4B-4D0C-A74F-C034469759FA}" type="presParOf" srcId="{78969664-05C9-4C74-9415-A33185889E3C}" destId="{CA507223-DC38-4ADA-B0EA-344C717934EF}" srcOrd="18" destOrd="0" presId="urn:microsoft.com/office/officeart/2005/8/layout/list1"/>
    <dgm:cxn modelId="{12E8A2A6-F586-4C99-B05C-99142E7AFD14}" type="presParOf" srcId="{78969664-05C9-4C74-9415-A33185889E3C}" destId="{7D7ACB69-AB50-4535-AB00-1727C0EE4589}" srcOrd="19" destOrd="0" presId="urn:microsoft.com/office/officeart/2005/8/layout/list1"/>
    <dgm:cxn modelId="{19BF18FD-2F96-4C7F-80E0-8C9CEFC0BCEA}" type="presParOf" srcId="{78969664-05C9-4C74-9415-A33185889E3C}" destId="{1DABFA04-CF6F-492D-8553-6CEDD46DFD1D}" srcOrd="20" destOrd="0" presId="urn:microsoft.com/office/officeart/2005/8/layout/list1"/>
    <dgm:cxn modelId="{A211AC53-DDA7-4E10-BA23-BA4D2EAC6041}" type="presParOf" srcId="{1DABFA04-CF6F-492D-8553-6CEDD46DFD1D}" destId="{1DBDB6B5-2723-425A-B840-81F3BCC1464B}" srcOrd="0" destOrd="0" presId="urn:microsoft.com/office/officeart/2005/8/layout/list1"/>
    <dgm:cxn modelId="{EA86DBBF-9676-44DA-A9D3-E383F3784E1C}" type="presParOf" srcId="{1DABFA04-CF6F-492D-8553-6CEDD46DFD1D}" destId="{96BB763E-BCDA-4975-B08F-45640AE22F38}" srcOrd="1" destOrd="0" presId="urn:microsoft.com/office/officeart/2005/8/layout/list1"/>
    <dgm:cxn modelId="{29E6772A-83BB-44D6-B43A-B430F9E4F6AF}" type="presParOf" srcId="{78969664-05C9-4C74-9415-A33185889E3C}" destId="{C19076B8-D509-4ECB-9EB4-449A93F34A12}" srcOrd="21" destOrd="0" presId="urn:microsoft.com/office/officeart/2005/8/layout/list1"/>
    <dgm:cxn modelId="{0644BA5F-5C00-4194-AC95-06EAEBA69AB9}" type="presParOf" srcId="{78969664-05C9-4C74-9415-A33185889E3C}" destId="{79FF1749-FB03-4EC2-8006-BE224EBC3249}"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A18ACB-3FAE-4EDD-8E41-949BBB28A79B}">
      <dsp:nvSpPr>
        <dsp:cNvPr id="0" name=""/>
        <dsp:cNvSpPr/>
      </dsp:nvSpPr>
      <dsp:spPr>
        <a:xfrm>
          <a:off x="749442" y="-17737"/>
          <a:ext cx="3530316" cy="3530316"/>
        </a:xfrm>
        <a:prstGeom prst="circularArrow">
          <a:avLst>
            <a:gd name="adj1" fmla="val 5544"/>
            <a:gd name="adj2" fmla="val 330680"/>
            <a:gd name="adj3" fmla="val 13855295"/>
            <a:gd name="adj4" fmla="val 1733784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2CB0-4E52-4916-A763-5141FEA947E2}">
      <dsp:nvSpPr>
        <dsp:cNvPr id="0" name=""/>
        <dsp:cNvSpPr/>
      </dsp:nvSpPr>
      <dsp:spPr>
        <a:xfrm>
          <a:off x="1716509" y="1372"/>
          <a:ext cx="1596182" cy="79809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solidFill>
                <a:srgbClr val="002060"/>
              </a:solidFill>
            </a:rPr>
            <a:t>مفهوم التفكير الابداعي</a:t>
          </a:r>
          <a:endParaRPr lang="ar-EG" sz="1800" b="1" kern="1200" dirty="0">
            <a:solidFill>
              <a:srgbClr val="002060"/>
            </a:solidFill>
          </a:endParaRPr>
        </a:p>
      </dsp:txBody>
      <dsp:txXfrm>
        <a:off x="1716509" y="1372"/>
        <a:ext cx="1596182" cy="798091"/>
      </dsp:txXfrm>
    </dsp:sp>
    <dsp:sp modelId="{7B12B91E-4115-4398-94F3-35ADBBCDEE51}">
      <dsp:nvSpPr>
        <dsp:cNvPr id="0" name=""/>
        <dsp:cNvSpPr/>
      </dsp:nvSpPr>
      <dsp:spPr>
        <a:xfrm>
          <a:off x="3148292" y="1041623"/>
          <a:ext cx="1596182" cy="798091"/>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solidFill>
                <a:srgbClr val="002060"/>
              </a:solidFill>
            </a:rPr>
            <a:t>اساليب تنمية التفكير البداعي</a:t>
          </a:r>
          <a:endParaRPr lang="ar-EG" sz="1800" b="1" kern="1200" dirty="0">
            <a:solidFill>
              <a:srgbClr val="002060"/>
            </a:solidFill>
          </a:endParaRPr>
        </a:p>
      </dsp:txBody>
      <dsp:txXfrm>
        <a:off x="3148292" y="1041623"/>
        <a:ext cx="1596182" cy="798091"/>
      </dsp:txXfrm>
    </dsp:sp>
    <dsp:sp modelId="{732F62CE-D1EC-4F22-AF39-10B84BF6B6A6}">
      <dsp:nvSpPr>
        <dsp:cNvPr id="0" name=""/>
        <dsp:cNvSpPr/>
      </dsp:nvSpPr>
      <dsp:spPr>
        <a:xfrm>
          <a:off x="2601400" y="2724784"/>
          <a:ext cx="1596182" cy="79809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solidFill>
                <a:srgbClr val="002060"/>
              </a:solidFill>
            </a:rPr>
            <a:t>مفهوم استراتيجية سكامبر</a:t>
          </a:r>
          <a:endParaRPr lang="ar-EG" sz="1800" b="1" kern="1200" dirty="0">
            <a:solidFill>
              <a:srgbClr val="002060"/>
            </a:solidFill>
          </a:endParaRPr>
        </a:p>
      </dsp:txBody>
      <dsp:txXfrm>
        <a:off x="2601400" y="2724784"/>
        <a:ext cx="1596182" cy="798091"/>
      </dsp:txXfrm>
    </dsp:sp>
    <dsp:sp modelId="{8AF8BAB0-C7BA-4264-9C4E-5EC7A31E0116}">
      <dsp:nvSpPr>
        <dsp:cNvPr id="0" name=""/>
        <dsp:cNvSpPr/>
      </dsp:nvSpPr>
      <dsp:spPr>
        <a:xfrm>
          <a:off x="831619" y="2724784"/>
          <a:ext cx="1596182" cy="798091"/>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solidFill>
                <a:srgbClr val="002060"/>
              </a:solidFill>
            </a:rPr>
            <a:t>استعمال سكامبر في تطوير الافكر</a:t>
          </a:r>
          <a:endParaRPr lang="ar-EG" sz="1800" b="1" kern="1200" dirty="0">
            <a:solidFill>
              <a:srgbClr val="002060"/>
            </a:solidFill>
          </a:endParaRPr>
        </a:p>
      </dsp:txBody>
      <dsp:txXfrm>
        <a:off x="831619" y="2724784"/>
        <a:ext cx="1596182" cy="798091"/>
      </dsp:txXfrm>
    </dsp:sp>
    <dsp:sp modelId="{11D13608-4FE1-47A6-9B97-1EC6562627F5}">
      <dsp:nvSpPr>
        <dsp:cNvPr id="0" name=""/>
        <dsp:cNvSpPr/>
      </dsp:nvSpPr>
      <dsp:spPr>
        <a:xfrm>
          <a:off x="284727" y="1041623"/>
          <a:ext cx="1596182" cy="79809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solidFill>
                <a:srgbClr val="002060"/>
              </a:solidFill>
            </a:rPr>
            <a:t>أنا مبدع بطريقة ستراتيجية سكامبر</a:t>
          </a:r>
          <a:endParaRPr lang="ar-EG" sz="1800" b="1" kern="1200" dirty="0">
            <a:solidFill>
              <a:srgbClr val="002060"/>
            </a:solidFill>
          </a:endParaRPr>
        </a:p>
      </dsp:txBody>
      <dsp:txXfrm>
        <a:off x="284727" y="1041623"/>
        <a:ext cx="1596182" cy="7980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FF2708-3FA5-4045-8486-9C0BD97F3366}">
      <dsp:nvSpPr>
        <dsp:cNvPr id="0" name=""/>
        <dsp:cNvSpPr/>
      </dsp:nvSpPr>
      <dsp:spPr>
        <a:xfrm>
          <a:off x="0" y="344936"/>
          <a:ext cx="8208912"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97921-63B5-4F6C-9944-1823C13E17BB}">
      <dsp:nvSpPr>
        <dsp:cNvPr id="0" name=""/>
        <dsp:cNvSpPr/>
      </dsp:nvSpPr>
      <dsp:spPr>
        <a:xfrm>
          <a:off x="2042943" y="123535"/>
          <a:ext cx="5746238"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فحرف الـ</a:t>
          </a:r>
          <a:r>
            <a:rPr lang="en-US" sz="1500" b="1" kern="1200" dirty="0" smtClean="0">
              <a:solidFill>
                <a:srgbClr val="002060"/>
              </a:solidFill>
            </a:rPr>
            <a:t> S </a:t>
          </a:r>
          <a:r>
            <a:rPr lang="ar-SA" sz="1500" b="1" kern="1200" dirty="0" smtClean="0">
              <a:solidFill>
                <a:srgbClr val="002060"/>
              </a:solidFill>
            </a:rPr>
            <a:t>يعني</a:t>
          </a:r>
          <a:r>
            <a:rPr lang="en-US" sz="1500" b="1" kern="1200" dirty="0" smtClean="0">
              <a:solidFill>
                <a:srgbClr val="002060"/>
              </a:solidFill>
            </a:rPr>
            <a:t> ( Substitute ) </a:t>
          </a:r>
          <a:r>
            <a:rPr lang="ar-SA" sz="1500" b="1" kern="1200" dirty="0" smtClean="0">
              <a:solidFill>
                <a:srgbClr val="002060"/>
              </a:solidFill>
            </a:rPr>
            <a:t>ومعناها بدل</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42943" y="123535"/>
        <a:ext cx="5746238" cy="442800"/>
      </dsp:txXfrm>
    </dsp:sp>
    <dsp:sp modelId="{3148498C-45F3-4E15-AAC3-ED6DC8276C5F}">
      <dsp:nvSpPr>
        <dsp:cNvPr id="0" name=""/>
        <dsp:cNvSpPr/>
      </dsp:nvSpPr>
      <dsp:spPr>
        <a:xfrm>
          <a:off x="0" y="1025336"/>
          <a:ext cx="8208912" cy="37800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6208E7E2-DEFD-4397-AC78-EBFC0D34616B}">
      <dsp:nvSpPr>
        <dsp:cNvPr id="0" name=""/>
        <dsp:cNvSpPr/>
      </dsp:nvSpPr>
      <dsp:spPr>
        <a:xfrm>
          <a:off x="2042943" y="803936"/>
          <a:ext cx="5746238" cy="44280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وحرف الـ</a:t>
          </a:r>
          <a:r>
            <a:rPr lang="en-US" sz="1500" b="1" kern="1200" dirty="0" smtClean="0">
              <a:solidFill>
                <a:srgbClr val="002060"/>
              </a:solidFill>
            </a:rPr>
            <a:t> C </a:t>
          </a:r>
          <a:r>
            <a:rPr lang="ar-SA" sz="1500" b="1" kern="1200" dirty="0" smtClean="0">
              <a:solidFill>
                <a:srgbClr val="002060"/>
              </a:solidFill>
            </a:rPr>
            <a:t>يعني </a:t>
          </a:r>
          <a:r>
            <a:rPr lang="en-US" sz="1500" b="1" kern="1200" dirty="0" smtClean="0">
              <a:solidFill>
                <a:srgbClr val="002060"/>
              </a:solidFill>
            </a:rPr>
            <a:t>( Combine ) </a:t>
          </a:r>
          <a:r>
            <a:rPr lang="ar-SA" sz="1500" b="1" kern="1200" dirty="0" smtClean="0">
              <a:solidFill>
                <a:srgbClr val="002060"/>
              </a:solidFill>
            </a:rPr>
            <a:t>ومعناها أضف</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42943" y="803936"/>
        <a:ext cx="5746238" cy="442800"/>
      </dsp:txXfrm>
    </dsp:sp>
    <dsp:sp modelId="{B9DCFBCE-8812-4803-9C96-F70C0987DA0B}">
      <dsp:nvSpPr>
        <dsp:cNvPr id="0" name=""/>
        <dsp:cNvSpPr/>
      </dsp:nvSpPr>
      <dsp:spPr>
        <a:xfrm>
          <a:off x="0" y="1705736"/>
          <a:ext cx="8208912" cy="37800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93832E11-0971-492A-9E18-8D5E959BA327}">
      <dsp:nvSpPr>
        <dsp:cNvPr id="0" name=""/>
        <dsp:cNvSpPr/>
      </dsp:nvSpPr>
      <dsp:spPr>
        <a:xfrm>
          <a:off x="2088224" y="1516669"/>
          <a:ext cx="5746238" cy="44280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وحرف</a:t>
          </a:r>
          <a:r>
            <a:rPr lang="en-US" sz="1500" b="1" kern="1200" dirty="0" smtClean="0">
              <a:solidFill>
                <a:srgbClr val="002060"/>
              </a:solidFill>
            </a:rPr>
            <a:t> A </a:t>
          </a:r>
          <a:r>
            <a:rPr lang="ar-SA" sz="1500" b="1" kern="1200" dirty="0" smtClean="0">
              <a:solidFill>
                <a:srgbClr val="002060"/>
              </a:solidFill>
            </a:rPr>
            <a:t>يعني</a:t>
          </a:r>
          <a:r>
            <a:rPr lang="en-US" sz="1500" b="1" kern="1200" dirty="0" smtClean="0">
              <a:solidFill>
                <a:srgbClr val="002060"/>
              </a:solidFill>
            </a:rPr>
            <a:t> ( Adapt ) </a:t>
          </a:r>
          <a:r>
            <a:rPr lang="ar-SA" sz="1500" b="1" kern="1200" dirty="0" smtClean="0">
              <a:solidFill>
                <a:srgbClr val="002060"/>
              </a:solidFill>
            </a:rPr>
            <a:t>ومعناها عدل</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88224" y="1516669"/>
        <a:ext cx="5746238" cy="442800"/>
      </dsp:txXfrm>
    </dsp:sp>
    <dsp:sp modelId="{14323DBA-52CD-44C6-86B5-8015A15CD6F4}">
      <dsp:nvSpPr>
        <dsp:cNvPr id="0" name=""/>
        <dsp:cNvSpPr/>
      </dsp:nvSpPr>
      <dsp:spPr>
        <a:xfrm>
          <a:off x="0" y="2386136"/>
          <a:ext cx="8208912" cy="378000"/>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AB4630ED-D343-40E3-94BC-F11FC9EBC401}">
      <dsp:nvSpPr>
        <dsp:cNvPr id="0" name=""/>
        <dsp:cNvSpPr/>
      </dsp:nvSpPr>
      <dsp:spPr>
        <a:xfrm>
          <a:off x="2042943" y="2164736"/>
          <a:ext cx="5746238" cy="44280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وحرف</a:t>
          </a:r>
          <a:r>
            <a:rPr lang="en-US" sz="1500" b="1" kern="1200" dirty="0" smtClean="0">
              <a:solidFill>
                <a:srgbClr val="002060"/>
              </a:solidFill>
            </a:rPr>
            <a:t> M </a:t>
          </a:r>
          <a:r>
            <a:rPr lang="ar-SA" sz="1500" b="1" kern="1200" dirty="0" smtClean="0">
              <a:solidFill>
                <a:srgbClr val="002060"/>
              </a:solidFill>
            </a:rPr>
            <a:t>يعني</a:t>
          </a:r>
          <a:r>
            <a:rPr lang="en-US" sz="1500" b="1" kern="1200" dirty="0" smtClean="0">
              <a:solidFill>
                <a:srgbClr val="002060"/>
              </a:solidFill>
            </a:rPr>
            <a:t> ( Modify - Magnify - Minify) </a:t>
          </a:r>
          <a:r>
            <a:rPr lang="ar-SA" sz="1500" b="1" kern="1200" dirty="0" smtClean="0">
              <a:solidFill>
                <a:srgbClr val="002060"/>
              </a:solidFill>
            </a:rPr>
            <a:t>ومعناها غير - كبر - صغر</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42943" y="2164736"/>
        <a:ext cx="5746238" cy="442800"/>
      </dsp:txXfrm>
    </dsp:sp>
    <dsp:sp modelId="{CA507223-DC38-4ADA-B0EA-344C717934EF}">
      <dsp:nvSpPr>
        <dsp:cNvPr id="0" name=""/>
        <dsp:cNvSpPr/>
      </dsp:nvSpPr>
      <dsp:spPr>
        <a:xfrm>
          <a:off x="0" y="3066536"/>
          <a:ext cx="8208912" cy="37800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DEACEB2B-BBC7-42DB-A71A-1F7D8F501339}">
      <dsp:nvSpPr>
        <dsp:cNvPr id="0" name=""/>
        <dsp:cNvSpPr/>
      </dsp:nvSpPr>
      <dsp:spPr>
        <a:xfrm>
          <a:off x="2042943" y="2845136"/>
          <a:ext cx="5746238" cy="44280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وحرف</a:t>
          </a:r>
          <a:r>
            <a:rPr lang="en-US" sz="1500" b="1" kern="1200" dirty="0" smtClean="0">
              <a:solidFill>
                <a:srgbClr val="002060"/>
              </a:solidFill>
            </a:rPr>
            <a:t> P </a:t>
          </a:r>
          <a:r>
            <a:rPr lang="ar-SA" sz="1500" b="1" kern="1200" dirty="0" smtClean="0">
              <a:solidFill>
                <a:srgbClr val="002060"/>
              </a:solidFill>
            </a:rPr>
            <a:t>يعني</a:t>
          </a:r>
          <a:r>
            <a:rPr lang="en-US" sz="1500" b="1" kern="1200" dirty="0" smtClean="0">
              <a:solidFill>
                <a:srgbClr val="002060"/>
              </a:solidFill>
            </a:rPr>
            <a:t> ( Put to other Uses ) </a:t>
          </a:r>
          <a:r>
            <a:rPr lang="ar-SA" sz="1500" b="1" kern="1200" dirty="0" smtClean="0">
              <a:solidFill>
                <a:srgbClr val="002060"/>
              </a:solidFill>
            </a:rPr>
            <a:t>ومعناها إستخدامات أخرى</a:t>
          </a:r>
          <a:r>
            <a:rPr lang="en-US" sz="1500" b="1" kern="1200" dirty="0" smtClean="0">
              <a:solidFill>
                <a:srgbClr val="002060"/>
              </a:solidFill>
            </a:rPr>
            <a:t> </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42943" y="2845136"/>
        <a:ext cx="5746238" cy="442800"/>
      </dsp:txXfrm>
    </dsp:sp>
    <dsp:sp modelId="{79FF1749-FB03-4EC2-8006-BE224EBC3249}">
      <dsp:nvSpPr>
        <dsp:cNvPr id="0" name=""/>
        <dsp:cNvSpPr/>
      </dsp:nvSpPr>
      <dsp:spPr>
        <a:xfrm>
          <a:off x="0" y="3744416"/>
          <a:ext cx="8208912" cy="378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6BB763E-BCDA-4975-B08F-45640AE22F38}">
      <dsp:nvSpPr>
        <dsp:cNvPr id="0" name=""/>
        <dsp:cNvSpPr/>
      </dsp:nvSpPr>
      <dsp:spPr>
        <a:xfrm>
          <a:off x="2042943" y="3525536"/>
          <a:ext cx="5746238" cy="4428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ctr" defTabSz="666750" rtl="1">
            <a:lnSpc>
              <a:spcPct val="90000"/>
            </a:lnSpc>
            <a:spcBef>
              <a:spcPct val="0"/>
            </a:spcBef>
            <a:spcAft>
              <a:spcPct val="35000"/>
            </a:spcAft>
          </a:pPr>
          <a:r>
            <a:rPr lang="ar-SA" sz="1500" b="1" kern="1200" dirty="0" smtClean="0">
              <a:solidFill>
                <a:srgbClr val="002060"/>
              </a:solidFill>
            </a:rPr>
            <a:t>وحرف</a:t>
          </a:r>
          <a:r>
            <a:rPr lang="en-US" sz="1500" b="1" kern="1200" dirty="0" smtClean="0">
              <a:solidFill>
                <a:srgbClr val="002060"/>
              </a:solidFill>
            </a:rPr>
            <a:t> E </a:t>
          </a:r>
          <a:r>
            <a:rPr lang="ar-SA" sz="1500" b="1" kern="1200" dirty="0" smtClean="0">
              <a:solidFill>
                <a:srgbClr val="002060"/>
              </a:solidFill>
            </a:rPr>
            <a:t>يعني</a:t>
          </a:r>
          <a:r>
            <a:rPr lang="en-US" sz="1500" b="1" kern="1200" dirty="0" smtClean="0">
              <a:solidFill>
                <a:srgbClr val="002060"/>
              </a:solidFill>
            </a:rPr>
            <a:t> ( Eliminate ) </a:t>
          </a:r>
          <a:r>
            <a:rPr lang="ar-SA" sz="1500" b="1" kern="1200" dirty="0" smtClean="0">
              <a:solidFill>
                <a:srgbClr val="002060"/>
              </a:solidFill>
            </a:rPr>
            <a:t>ومعناها أحذف</a:t>
          </a:r>
          <a:endParaRPr lang="ar-EG" sz="1500" b="1" kern="1200" dirty="0">
            <a:solidFill>
              <a:srgbClr val="002060"/>
            </a:solidFill>
            <a:latin typeface="Simplified Arabic" panose="02020603050405020304" pitchFamily="18" charset="-78"/>
            <a:cs typeface="Simplified Arabic" panose="02020603050405020304" pitchFamily="18" charset="-78"/>
          </a:endParaRPr>
        </a:p>
      </dsp:txBody>
      <dsp:txXfrm>
        <a:off x="2042943" y="3525536"/>
        <a:ext cx="5746238"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3886200" y="0"/>
            <a:ext cx="2971800" cy="458788"/>
          </a:xfrm>
          <a:prstGeom prst="rect">
            <a:avLst/>
          </a:prstGeom>
        </p:spPr>
        <p:txBody>
          <a:bodyPr lIns="91440" tIns="45720" rIns="91440" bIns="45720"/>
          <a:lstStyle>
            <a:lvl1pPr lvl="0" algn="r">
              <a:defRPr sz="1200"/>
            </a:lvl1pPr>
          </a:lstStyle>
          <a:p>
            <a:endParaRPr dirty="0"/>
          </a:p>
        </p:txBody>
      </p:sp>
      <p:sp>
        <p:nvSpPr>
          <p:cNvPr id="3" name="Date Placeholder 2"/>
          <p:cNvSpPr txBox="1">
            <a:spLocks noGrp="1"/>
          </p:cNvSpPr>
          <p:nvPr>
            <p:ph type="dt" idx="1"/>
          </p:nvPr>
        </p:nvSpPr>
        <p:spPr>
          <a:xfrm>
            <a:off x="1588" y="0"/>
            <a:ext cx="2971800" cy="458788"/>
          </a:xfrm>
          <a:prstGeom prst="rect">
            <a:avLst/>
          </a:prstGeom>
        </p:spPr>
        <p:txBody>
          <a:bodyPr lIns="91440" tIns="45720" rIns="91440" bIns="45720"/>
          <a:lstStyle>
            <a:lvl1pPr lvl="0" algn="l">
              <a:defRPr sz="1200"/>
            </a:lvl1pPr>
          </a:lstStyle>
          <a:p>
            <a:endParaRPr dirty="0"/>
          </a:p>
        </p:txBody>
      </p:sp>
      <p:sp>
        <p:nvSpPr>
          <p:cNvPr id="4" name="Slide Image Placeholder 3"/>
          <p:cNvSpPr txBox="1">
            <a:spLocks noGrp="1" noRot="1" noChangeAspect="1"/>
          </p:cNvSpPr>
          <p:nvPr>
            <p:ph type="sldImg" idx="2"/>
          </p:nvPr>
        </p:nvSpPr>
        <p:spPr>
          <a:xfrm>
            <a:off x="685800" y="1143000"/>
            <a:ext cx="5486400" cy="3086100"/>
          </a:xfrm>
          <a:prstGeom prst="rect">
            <a:avLst/>
          </a:prstGeom>
          <a:noFill/>
          <a:ln w="12700">
            <a:solidFill>
              <a:srgbClr val="000000"/>
            </a:solidFill>
          </a:ln>
        </p:spPr>
        <p:txBody>
          <a:bodyPr lIns="91440" tIns="45720" rIns="91440" bIns="45720" anchor="ctr"/>
          <a:lstStyle>
            <a:lvl1pPr lvl="0">
              <a:defRPr/>
            </a:lvl1pPr>
          </a:lstStyle>
          <a:p>
            <a:endParaRPr dirty="0"/>
          </a:p>
        </p:txBody>
      </p:sp>
      <p:sp>
        <p:nvSpPr>
          <p:cNvPr id="5" name="Notes Placeholder 4"/>
          <p:cNvSpPr txBox="1">
            <a:spLocks noGrp="1"/>
          </p:cNvSpPr>
          <p:nvPr>
            <p:ph type="body" sz="quarter" idx="3"/>
          </p:nvPr>
        </p:nvSpPr>
        <p:spPr>
          <a:xfrm>
            <a:off x="685800" y="4400550"/>
            <a:ext cx="5486400" cy="3600450"/>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txBox="1">
            <a:spLocks noGrp="1"/>
          </p:cNvSpPr>
          <p:nvPr>
            <p:ph type="ftr" sz="quarter" idx="4"/>
          </p:nvPr>
        </p:nvSpPr>
        <p:spPr>
          <a:xfrm>
            <a:off x="3886200" y="8685214"/>
            <a:ext cx="2971800" cy="458786"/>
          </a:xfrm>
          <a:prstGeom prst="rect">
            <a:avLst/>
          </a:prstGeom>
        </p:spPr>
        <p:txBody>
          <a:bodyPr lIns="91440" tIns="45720" rIns="91440" bIns="45720" anchor="b"/>
          <a:lstStyle>
            <a:lvl1pPr lvl="0" algn="r">
              <a:defRPr sz="1200"/>
            </a:lvl1pPr>
          </a:lstStyle>
          <a:p>
            <a:endParaRPr dirty="0"/>
          </a:p>
        </p:txBody>
      </p:sp>
      <p:sp>
        <p:nvSpPr>
          <p:cNvPr id="7" name="Slide Number Placeholder 6"/>
          <p:cNvSpPr txBox="1">
            <a:spLocks noGrp="1"/>
          </p:cNvSpPr>
          <p:nvPr>
            <p:ph type="sldNum" sz="quarter" idx="5"/>
          </p:nvPr>
        </p:nvSpPr>
        <p:spPr>
          <a:xfrm>
            <a:off x="1588" y="8685214"/>
            <a:ext cx="2971800" cy="458786"/>
          </a:xfrm>
          <a:prstGeom prst="rect">
            <a:avLst/>
          </a:prstGeom>
        </p:spPr>
        <p:txBody>
          <a:bodyPr lIns="91440" tIns="45720" rIns="91440" bIns="45720" anchor="b"/>
          <a:lstStyle>
            <a:lvl1pPr lvl="0" algn="l">
              <a:defRPr sz="1200"/>
            </a:lvl1pPr>
          </a:lstStyle>
          <a:p>
            <a:fld id="{8B38DBA3-52F9-4AF4-A6A4-FA4D7DB2F99C}" type="slidenum">
              <a:rPr/>
              <a:pPr/>
              <a:t>‹#›</a:t>
            </a:fld>
            <a:endParaRPr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8B38DBA3-52F9-4AF4-A6A4-FA4D7DB2F99C}" type="slidenum">
              <a:rPr lang="ar-JO" smtClean="0"/>
              <a:pPr/>
              <a:t>29</a:t>
            </a:fld>
            <a:endParaRPr lang="ar-J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49996"/>
            <a:ext cx="8229600" cy="857250"/>
          </a:xfrm>
          <a:prstGeom prst="rect">
            <a:avLst/>
          </a:prstGeom>
        </p:spPr>
        <p:txBody>
          <a:bodyPr/>
          <a:lstStyle>
            <a:lvl1pPr lvl="0">
              <a:defRPr>
                <a:solidFill>
                  <a:schemeClr val="tx1">
                    <a:lumMod val="75000"/>
                    <a:lumOff val="25000"/>
                  </a:schemeClr>
                </a:solidFill>
              </a:defRPr>
            </a:lvl1pPr>
          </a:lstStyle>
          <a:p>
            <a:pPr lvl="0"/>
            <a:r>
              <a:rPr/>
              <a:t>Title</a:t>
            </a:r>
          </a:p>
        </p:txBody>
      </p:sp>
      <p:sp>
        <p:nvSpPr>
          <p:cNvPr id="3" name="Text Placeholder 2"/>
          <p:cNvSpPr txBox="1">
            <a:spLocks noGrp="1"/>
          </p:cNvSpPr>
          <p:nvPr>
            <p:ph type="body" idx="1"/>
          </p:nvPr>
        </p:nvSpPr>
        <p:spPr>
          <a:xfrm>
            <a:off x="457200" y="1344167"/>
            <a:ext cx="8229600" cy="3603848"/>
          </a:xfrm>
          <a:prstGeom prst="rect">
            <a:avLst/>
          </a:prstGeom>
        </p:spPr>
        <p:txBody>
          <a:bodyPr/>
          <a:lstStyle>
            <a:lvl1pPr lvl="0">
              <a:defRPr>
                <a:solidFill>
                  <a:schemeClr val="tx1">
                    <a:lumMod val="75000"/>
                    <a:lumOff val="25000"/>
                  </a:schemeClr>
                </a:solidFill>
              </a:defRPr>
            </a:lvl1pPr>
          </a:lstStyle>
          <a:p>
            <a:pPr lvl="0"/>
            <a:r>
              <a:rPr/>
              <a:t>Lorem ipsum dolor sit amet, consectetuer adipiscing elit. Vivamus et magna. Fusce sed sem sed magna suscipit egestas.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712638"/>
            <a:ext cx="7772400" cy="757907"/>
          </a:xfrm>
          <a:prstGeom prst="rect">
            <a:avLst/>
          </a:prstGeom>
        </p:spPr>
        <p:txBody>
          <a:bodyPr/>
          <a:lstStyle>
            <a:lvl1pPr lvl="0">
              <a:defRPr>
                <a:solidFill>
                  <a:schemeClr val="bg1"/>
                </a:solidFill>
              </a:defRPr>
            </a:lvl1pPr>
          </a:lstStyle>
          <a:p>
            <a:pPr lvl="0"/>
            <a:r>
              <a:rPr lang="fr-CA"/>
              <a:t>PRESENTATION  NAME</a:t>
            </a:r>
          </a:p>
        </p:txBody>
      </p:sp>
      <p:sp>
        <p:nvSpPr>
          <p:cNvPr id="3" name="Subtitle 2"/>
          <p:cNvSpPr txBox="1">
            <a:spLocks noGrp="1"/>
          </p:cNvSpPr>
          <p:nvPr>
            <p:ph type="subTitle" idx="1"/>
          </p:nvPr>
        </p:nvSpPr>
        <p:spPr>
          <a:xfrm>
            <a:off x="1371600" y="1254521"/>
            <a:ext cx="6400800" cy="669157"/>
          </a:xfrm>
          <a:prstGeom prst="rect">
            <a:avLst/>
          </a:prstGeom>
        </p:spPr>
        <p:txBody>
          <a:bodyPr/>
          <a:lstStyle>
            <a:lvl1pPr marL="0" lvl="0" indent="0" algn="ctr">
              <a:buNone/>
              <a:defRPr>
                <a:solidFill>
                  <a:schemeClr val="bg1"/>
                </a:solidFill>
              </a:defRPr>
            </a:lvl1pPr>
          </a:lstStyle>
          <a:p>
            <a:pPr lvl="0"/>
            <a:r>
              <a:rPr/>
              <a:t>Company Name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bg>
      <p:bgPr>
        <a:blipFill>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49996"/>
            <a:ext cx="8229600" cy="857250"/>
          </a:xfrm>
          <a:prstGeom prst="rect">
            <a:avLst/>
          </a:prstGeom>
        </p:spPr>
        <p:txBody>
          <a:bodyPr/>
          <a:lstStyle>
            <a:lvl1pPr lvl="0">
              <a:defRPr>
                <a:solidFill>
                  <a:schemeClr val="tx1">
                    <a:lumMod val="75000"/>
                    <a:lumOff val="25000"/>
                  </a:schemeClr>
                </a:solidFill>
              </a:defRPr>
            </a:lvl1pPr>
          </a:lstStyle>
          <a:p>
            <a:pPr lvl="0"/>
            <a:r>
              <a:rPr/>
              <a:t>Title</a:t>
            </a:r>
          </a:p>
        </p:txBody>
      </p:sp>
      <p:sp>
        <p:nvSpPr>
          <p:cNvPr id="3" name="Text Placeholder 2"/>
          <p:cNvSpPr txBox="1">
            <a:spLocks noGrp="1"/>
          </p:cNvSpPr>
          <p:nvPr>
            <p:ph type="body" idx="1"/>
          </p:nvPr>
        </p:nvSpPr>
        <p:spPr>
          <a:xfrm>
            <a:off x="457200" y="1344167"/>
            <a:ext cx="8229600" cy="3603848"/>
          </a:xfrm>
          <a:prstGeom prst="rect">
            <a:avLst/>
          </a:prstGeom>
        </p:spPr>
        <p:txBody>
          <a:bodyPr/>
          <a:lstStyle>
            <a:lvl1pPr lvl="0">
              <a:defRPr>
                <a:solidFill>
                  <a:schemeClr val="tx1">
                    <a:lumMod val="75000"/>
                    <a:lumOff val="25000"/>
                  </a:schemeClr>
                </a:solidFill>
              </a:defRPr>
            </a:lvl1pPr>
          </a:lstStyle>
          <a:p>
            <a:pPr lvl="0"/>
            <a:r>
              <a:rPr/>
              <a:t>Lorem ipsum dolor sit amet, consectetuer adipiscing elit. Vivamus et magna. Fusce sed sem sed magna suscipit egestas.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05979"/>
            <a:ext cx="8229600" cy="857250"/>
          </a:xfrm>
          <a:prstGeom prst="rect">
            <a:avLst/>
          </a:prstGeom>
        </p:spPr>
        <p:txBody>
          <a:bodyPr lIns="91440" tIns="45720" rIns="91440" bIns="45720"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200151"/>
            <a:ext cx="8229600" cy="3394472"/>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2"/>
          </p:nvPr>
        </p:nvSpPr>
        <p:spPr>
          <a:xfrm>
            <a:off x="457200" y="4767263"/>
            <a:ext cx="2133600" cy="273844"/>
          </a:xfrm>
          <a:prstGeom prst="rect">
            <a:avLst/>
          </a:prstGeom>
        </p:spPr>
        <p:txBody>
          <a:bodyPr lIns="91440" tIns="45720" rIns="91440" bIns="45720" anchor="ctr"/>
          <a:lstStyle>
            <a:lvl1pPr lvl="0" algn="l">
              <a:defRPr sz="1200">
                <a:solidFill>
                  <a:schemeClr val="tx1">
                    <a:tint val="75000"/>
                  </a:schemeClr>
                </a:solidFill>
              </a:defRPr>
            </a:lvl1pPr>
          </a:lstStyle>
          <a:p>
            <a:endParaRPr dirty="0"/>
          </a:p>
        </p:txBody>
      </p:sp>
      <p:sp>
        <p:nvSpPr>
          <p:cNvPr id="5" name="Footer Placeholder 4"/>
          <p:cNvSpPr txBox="1">
            <a:spLocks noGrp="1"/>
          </p:cNvSpPr>
          <p:nvPr>
            <p:ph type="ftr" sz="quarter" idx="3"/>
          </p:nvPr>
        </p:nvSpPr>
        <p:spPr>
          <a:xfrm>
            <a:off x="3124200" y="4767263"/>
            <a:ext cx="2895600" cy="273844"/>
          </a:xfrm>
          <a:prstGeom prst="rect">
            <a:avLst/>
          </a:prstGeom>
        </p:spPr>
        <p:txBody>
          <a:bodyPr lIns="91440" tIns="45720" rIns="91440" bIns="45720" anchor="ctr"/>
          <a:lstStyle>
            <a:lvl1pPr lvl="0" algn="ctr">
              <a:defRPr sz="1200">
                <a:solidFill>
                  <a:schemeClr val="tx1">
                    <a:tint val="75000"/>
                  </a:schemeClr>
                </a:solidFill>
              </a:defRPr>
            </a:lvl1pPr>
          </a:lstStyle>
          <a:p>
            <a:endParaRPr dirty="0"/>
          </a:p>
        </p:txBody>
      </p:sp>
      <p:sp>
        <p:nvSpPr>
          <p:cNvPr id="6" name="Slide Number Placeholder 5"/>
          <p:cNvSpPr txBox="1">
            <a:spLocks noGrp="1"/>
          </p:cNvSpPr>
          <p:nvPr>
            <p:ph type="sldNum" sz="quarter" idx="4"/>
          </p:nvPr>
        </p:nvSpPr>
        <p:spPr>
          <a:xfrm>
            <a:off x="6553200" y="4767263"/>
            <a:ext cx="2133600" cy="273844"/>
          </a:xfrm>
          <a:prstGeom prst="rect">
            <a:avLst/>
          </a:prstGeom>
        </p:spPr>
        <p:txBody>
          <a:bodyPr lIns="91440" tIns="45720" rIns="91440" bIns="45720" anchor="ctr"/>
          <a:lstStyle>
            <a:lvl1pPr lvl="0" algn="r">
              <a:defRPr sz="1200">
                <a:solidFill>
                  <a:schemeClr val="tx1">
                    <a:tint val="75000"/>
                  </a:schemeClr>
                </a:solidFill>
              </a:defRPr>
            </a:lvl1pPr>
          </a:lstStyle>
          <a:p>
            <a:fld id="{8B38DBA3-52F9-4AF4-A6A4-FA4D7DB2F99C}"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lvl="0" algn="ctr">
        <a:buNone/>
        <a:defRPr sz="4400">
          <a:solidFill>
            <a:schemeClr val="tx1"/>
          </a:solidFill>
          <a:latin typeface="Calibri"/>
        </a:defRPr>
      </a:lvl1pPr>
    </p:titleStyle>
    <p:bodyStyle>
      <a:lvl1pPr marL="342900" lvl="0" indent="-342900" algn="r">
        <a:spcBef>
          <a:spcPct val="20000"/>
        </a:spcBef>
        <a:buFont typeface="Arial"/>
        <a:buChar char="•"/>
        <a:defRPr sz="3200">
          <a:solidFill>
            <a:schemeClr val="tx1">
              <a:lumMod val="75000"/>
              <a:lumOff val="25000"/>
            </a:schemeClr>
          </a:solidFill>
          <a:latin typeface="Calibri"/>
        </a:defRPr>
      </a:lvl1pPr>
      <a:lvl2pPr marL="742950" lvl="0" indent="-285750" algn="r">
        <a:spcBef>
          <a:spcPct val="20000"/>
        </a:spcBef>
        <a:buFont typeface="Arial"/>
        <a:buChar char="–"/>
        <a:defRPr sz="2800">
          <a:solidFill>
            <a:schemeClr val="tx1">
              <a:lumMod val="75000"/>
              <a:lumOff val="25000"/>
            </a:schemeClr>
          </a:solidFill>
          <a:latin typeface="Calibri"/>
        </a:defRPr>
      </a:lvl2pPr>
      <a:lvl3pPr marL="1143000" lvl="0" indent="-228600" algn="r">
        <a:spcBef>
          <a:spcPct val="20000"/>
        </a:spcBef>
        <a:buFont typeface="Arial"/>
        <a:buChar char="•"/>
        <a:defRPr sz="2400">
          <a:solidFill>
            <a:schemeClr val="tx1">
              <a:lumMod val="75000"/>
              <a:lumOff val="25000"/>
            </a:schemeClr>
          </a:solidFill>
          <a:latin typeface="Calibri"/>
        </a:defRPr>
      </a:lvl3pPr>
      <a:lvl4pPr marL="1600200" lvl="0" indent="-228600" algn="r">
        <a:spcBef>
          <a:spcPct val="20000"/>
        </a:spcBef>
        <a:buFont typeface="Arial"/>
        <a:buChar char="–"/>
        <a:defRPr sz="2000">
          <a:solidFill>
            <a:schemeClr val="tx1">
              <a:lumMod val="75000"/>
              <a:lumOff val="25000"/>
            </a:schemeClr>
          </a:solidFill>
          <a:latin typeface="Calibri"/>
        </a:defRPr>
      </a:lvl4pPr>
      <a:lvl5pPr marL="2057400" lvl="0" indent="-228600" algn="r">
        <a:spcBef>
          <a:spcPct val="20000"/>
        </a:spcBef>
        <a:buFont typeface="Arial"/>
        <a:buChar char="»"/>
        <a:defRPr sz="2000">
          <a:solidFill>
            <a:schemeClr val="tx1">
              <a:lumMod val="75000"/>
              <a:lumOff val="25000"/>
            </a:schemeClr>
          </a:solidFill>
          <a:latin typeface="Calibri"/>
        </a:defRPr>
      </a:lvl5pPr>
      <a:lvl6pPr marL="2514600" lvl="0" indent="-228600" algn="r">
        <a:spcBef>
          <a:spcPct val="20000"/>
        </a:spcBef>
        <a:buFont typeface="Arial"/>
        <a:buChar char="•"/>
        <a:defRPr sz="2000">
          <a:solidFill>
            <a:schemeClr val="tx1"/>
          </a:solidFill>
          <a:latin typeface="Calibri"/>
        </a:defRPr>
      </a:lvl6pPr>
      <a:lvl7pPr marL="2971800" lvl="0" indent="-228600" algn="r">
        <a:spcBef>
          <a:spcPct val="20000"/>
        </a:spcBef>
        <a:buFont typeface="Arial"/>
        <a:buChar char="•"/>
        <a:defRPr sz="2000">
          <a:solidFill>
            <a:schemeClr val="tx1"/>
          </a:solidFill>
          <a:latin typeface="Calibri"/>
        </a:defRPr>
      </a:lvl7pPr>
      <a:lvl8pPr marL="3429000" lvl="0" indent="-228600" algn="r">
        <a:spcBef>
          <a:spcPct val="20000"/>
        </a:spcBef>
        <a:buFont typeface="Arial"/>
        <a:buChar char="•"/>
        <a:defRPr sz="2000">
          <a:solidFill>
            <a:schemeClr val="tx1"/>
          </a:solidFill>
          <a:latin typeface="Calibri"/>
        </a:defRPr>
      </a:lvl8pPr>
      <a:lvl9pPr marL="3886200" lvl="0" indent="-228600" algn="r">
        <a:spcBef>
          <a:spcPct val="20000"/>
        </a:spcBef>
        <a:buFont typeface="Arial"/>
        <a:buChar char="•"/>
        <a:defRPr sz="2000">
          <a:solidFill>
            <a:schemeClr val="tx1"/>
          </a:solidFill>
          <a:latin typeface="Calibri"/>
        </a:defRPr>
      </a:lvl9pPr>
    </p:bodyStyle>
    <p:otherStyle>
      <a:lvl1pPr marL="0" lvl="0" algn="r">
        <a:defRPr sz="1800">
          <a:solidFill>
            <a:schemeClr val="tx1"/>
          </a:solidFill>
          <a:latin typeface="Calibri"/>
        </a:defRPr>
      </a:lvl1pPr>
      <a:lvl2pPr marL="457200" lvl="0" algn="r">
        <a:defRPr sz="1800">
          <a:solidFill>
            <a:schemeClr val="tx1"/>
          </a:solidFill>
          <a:latin typeface="Calibri"/>
        </a:defRPr>
      </a:lvl2pPr>
      <a:lvl3pPr marL="914400" lvl="0" algn="r">
        <a:defRPr sz="1800">
          <a:solidFill>
            <a:schemeClr val="tx1"/>
          </a:solidFill>
          <a:latin typeface="Calibri"/>
        </a:defRPr>
      </a:lvl3pPr>
      <a:lvl4pPr marL="1371600" lvl="0" algn="r">
        <a:defRPr sz="1800">
          <a:solidFill>
            <a:schemeClr val="tx1"/>
          </a:solidFill>
          <a:latin typeface="Calibri"/>
        </a:defRPr>
      </a:lvl4pPr>
      <a:lvl5pPr marL="1828800" lvl="0" algn="r">
        <a:defRPr sz="1800">
          <a:solidFill>
            <a:schemeClr val="tx1"/>
          </a:solidFill>
          <a:latin typeface="Calibri"/>
        </a:defRPr>
      </a:lvl5pPr>
      <a:lvl6pPr marL="2286000" lvl="0" algn="r">
        <a:defRPr sz="1800">
          <a:solidFill>
            <a:schemeClr val="tx1"/>
          </a:solidFill>
          <a:latin typeface="Calibri"/>
        </a:defRPr>
      </a:lvl6pPr>
      <a:lvl7pPr marL="2743200" lvl="0" algn="r">
        <a:defRPr sz="1800">
          <a:solidFill>
            <a:schemeClr val="tx1"/>
          </a:solidFill>
          <a:latin typeface="Calibri"/>
        </a:defRPr>
      </a:lvl7pPr>
      <a:lvl8pPr marL="3200400" lvl="0" algn="r">
        <a:defRPr sz="1800">
          <a:solidFill>
            <a:schemeClr val="tx1"/>
          </a:solidFill>
          <a:latin typeface="Calibri"/>
        </a:defRPr>
      </a:lvl8pPr>
      <a:lvl9pPr marL="3657600" lvl="0" algn="r">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diagramQuickstyle" Target="../diagrams/quickStyle11.xml"/><Relationship Id="rId4" Type="http://schemas.openxmlformats.org/officeDocument/2006/relationships/image" Target="../media/image5.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diagramQuickstyle" Target="../diagrams/quickStyle21.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3" cstate="print"/>
          <a:stretch>
            <a:fillRect/>
          </a:stretch>
        </p:blipFill>
        <p:spPr>
          <a:xfrm>
            <a:off x="0" y="0"/>
            <a:ext cx="9144000" cy="5143500"/>
          </a:xfrm>
          <a:prstGeom prst="rect">
            <a:avLst/>
          </a:prstGeom>
        </p:spPr>
      </p:pic>
      <p:sp>
        <p:nvSpPr>
          <p:cNvPr id="3" name="Title 2"/>
          <p:cNvSpPr txBox="1">
            <a:spLocks noGrp="1"/>
          </p:cNvSpPr>
          <p:nvPr>
            <p:ph type="ctrTitle"/>
          </p:nvPr>
        </p:nvSpPr>
        <p:spPr>
          <a:xfrm>
            <a:off x="1021127" y="159714"/>
            <a:ext cx="7302308" cy="2303604"/>
          </a:xfrm>
          <a:prstGeom prst="rect">
            <a:avLst/>
          </a:prstGeom>
          <a:solidFill>
            <a:schemeClr val="bg2">
              <a:lumMod val="90000"/>
            </a:schemeClr>
          </a:solidFill>
          <a:ln>
            <a:noFill/>
          </a:ln>
        </p:spPr>
        <p:txBody>
          <a:bodyPr/>
          <a:lstStyle>
            <a:lvl1pPr lvl="0">
              <a:defRPr/>
            </a:lvl1pPr>
          </a:lstStyle>
          <a:p>
            <a:pPr lvl="0"/>
            <a:r>
              <a:rPr lang="ar-JO" sz="7200" b="1" dirty="0" smtClean="0">
                <a:solidFill>
                  <a:schemeClr val="tx1"/>
                </a:solidFill>
                <a:effectLst>
                  <a:outerShdw blurRad="38100" dist="38100" dir="2700000" algn="tl">
                    <a:srgbClr val="000000">
                      <a:alpha val="43137"/>
                    </a:srgbClr>
                  </a:outerShdw>
                </a:effectLst>
              </a:rPr>
              <a:t>سكامبر التفكير الابداعي</a:t>
            </a:r>
            <a:endParaRPr lang="ar-EG" sz="7200" b="1" u="none"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dirty="0"/>
          </a:p>
          <a:p>
            <a:pPr marL="0" lvl="0" indent="0" algn="ctr">
              <a:buNone/>
            </a:pPr>
            <a:r>
              <a:rPr lang="ar-EG" sz="5000" b="1" dirty="0" smtClean="0">
                <a:solidFill>
                  <a:srgbClr val="FFFFFF"/>
                </a:solidFill>
              </a:rPr>
              <a:t>ا</a:t>
            </a:r>
            <a:r>
              <a:rPr lang="ar-JO" sz="5000" b="1" dirty="0" smtClean="0">
                <a:solidFill>
                  <a:srgbClr val="FFFFFF"/>
                </a:solidFill>
              </a:rPr>
              <a:t>نواع التفكير</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2o4e1tkaulHH7ObP5C58xdHdTHzIg8C12CXy5xWSUtaKxCYhbH49QP9YgaKt3c4w.jpg"/>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1979712" y="237877"/>
            <a:ext cx="7020272" cy="461665"/>
          </a:xfrm>
          <a:prstGeom prst="rect">
            <a:avLst/>
          </a:prstGeom>
          <a:solidFill>
            <a:schemeClr val="lt1"/>
          </a:solidFill>
          <a:ln w="25400" cap="flat">
            <a:solidFill>
              <a:schemeClr val="accent2"/>
            </a:solidFill>
          </a:ln>
        </p:spPr>
        <p:txBody>
          <a:bodyPr wrap="square"/>
          <a:lstStyle>
            <a:lvl1pPr lvl="0">
              <a:defRPr/>
            </a:lvl1pPr>
          </a:lstStyle>
          <a:p>
            <a:pPr lvl="0" algn="just"/>
            <a:r>
              <a:rPr lang="ar-JO" sz="2400" b="1" dirty="0" smtClean="0">
                <a:solidFill>
                  <a:srgbClr val="002060"/>
                </a:solidFill>
                <a:latin typeface="Simplified Arabic"/>
              </a:rPr>
              <a:t>ينقسم التفكير الى أنواع منها :</a:t>
            </a:r>
            <a:endParaRPr lang="ar-EG" sz="2400" b="1" dirty="0">
              <a:solidFill>
                <a:srgbClr val="002060"/>
              </a:solidFill>
              <a:latin typeface="Simplified Arabic"/>
            </a:endParaRPr>
          </a:p>
        </p:txBody>
      </p:sp>
      <p:grpSp>
        <p:nvGrpSpPr>
          <p:cNvPr id="3" name="Group 2"/>
          <p:cNvGrpSpPr/>
          <p:nvPr/>
        </p:nvGrpSpPr>
        <p:grpSpPr>
          <a:xfrm rot="10800000">
            <a:off x="1043503" y="1635346"/>
            <a:ext cx="7268150" cy="646113"/>
            <a:chOff x="0" y="-23"/>
            <a:chExt cx="3278" cy="407"/>
          </a:xfrm>
        </p:grpSpPr>
        <p:grpSp>
          <p:nvGrpSpPr>
            <p:cNvPr id="4" name="Group 3"/>
            <p:cNvGrpSpPr/>
            <p:nvPr/>
          </p:nvGrpSpPr>
          <p:grpSpPr>
            <a:xfrm>
              <a:off x="0" y="25"/>
              <a:ext cx="384" cy="359"/>
              <a:chOff x="0" y="25"/>
              <a:chExt cx="384" cy="359"/>
            </a:xfrm>
          </p:grpSpPr>
          <p:sp>
            <p:nvSpPr>
              <p:cNvPr id="5" name="Oval 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6" name="Oval 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7" name="Oval 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8" name="Oval 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9" name="Oval 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10" name="Oval 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11" name="Oval 1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12" name="Oval 1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13" name="Oval 1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14" name="Straight Connector 1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5" name="TextBox 14"/>
            <p:cNvSpPr txBox="1"/>
            <p:nvPr/>
          </p:nvSpPr>
          <p:spPr>
            <a:xfrm rot="10800000">
              <a:off x="330" y="47"/>
              <a:ext cx="2948" cy="291"/>
            </a:xfrm>
            <a:prstGeom prst="rect">
              <a:avLst/>
            </a:prstGeom>
            <a:noFill/>
            <a:ln>
              <a:noFill/>
            </a:ln>
          </p:spPr>
          <p:txBody>
            <a:bodyPr wrap="square"/>
            <a:lstStyle>
              <a:lvl1pPr lvl="0">
                <a:defRPr/>
              </a:lvl1pPr>
            </a:lstStyle>
            <a:p>
              <a:pPr lvl="0"/>
              <a:r>
                <a:rPr lang="ar-JO" sz="2400" b="1" dirty="0" smtClean="0">
                  <a:solidFill>
                    <a:srgbClr val="FF0000"/>
                  </a:solidFill>
                </a:rPr>
                <a:t>التفكير الابداعي</a:t>
              </a:r>
              <a:endParaRPr lang="ar-EG" sz="2400" b="1" dirty="0">
                <a:solidFill>
                  <a:srgbClr val="FF0000"/>
                </a:solidFill>
              </a:endParaRPr>
            </a:p>
          </p:txBody>
        </p:sp>
        <p:sp>
          <p:nvSpPr>
            <p:cNvPr id="16" name="TextBox 15"/>
            <p:cNvSpPr txBox="1"/>
            <p:nvPr/>
          </p:nvSpPr>
          <p:spPr>
            <a:xfrm rot="10800000">
              <a:off x="81" y="53"/>
              <a:ext cx="223" cy="288"/>
            </a:xfrm>
            <a:prstGeom prst="rect">
              <a:avLst/>
            </a:prstGeom>
            <a:noFill/>
            <a:ln>
              <a:noFill/>
            </a:ln>
          </p:spPr>
          <p:txBody>
            <a:bodyPr wrap="none"/>
            <a:lstStyle>
              <a:lvl1pPr lvl="0">
                <a:defRPr/>
              </a:lvl1pPr>
            </a:lstStyle>
            <a:p>
              <a:pPr lvl="0" algn="ctr"/>
              <a:r>
                <a:rPr sz="2400" b="1" dirty="0">
                  <a:solidFill>
                    <a:srgbClr val="FFFFFF"/>
                  </a:solidFill>
                </a:rPr>
                <a:t>2</a:t>
              </a:r>
            </a:p>
          </p:txBody>
        </p:sp>
      </p:grpSp>
      <p:grpSp>
        <p:nvGrpSpPr>
          <p:cNvPr id="17" name="Group 16"/>
          <p:cNvGrpSpPr/>
          <p:nvPr/>
        </p:nvGrpSpPr>
        <p:grpSpPr>
          <a:xfrm rot="10800000">
            <a:off x="1179081" y="757462"/>
            <a:ext cx="7137333" cy="628650"/>
            <a:chOff x="0" y="-26"/>
            <a:chExt cx="3219" cy="396"/>
          </a:xfrm>
        </p:grpSpPr>
        <p:sp>
          <p:nvSpPr>
            <p:cNvPr id="18" name="Straight Connector 1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9" name="TextBox 18"/>
            <p:cNvSpPr txBox="1"/>
            <p:nvPr/>
          </p:nvSpPr>
          <p:spPr>
            <a:xfrm rot="10800000">
              <a:off x="340" y="25"/>
              <a:ext cx="2876"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الناقد</a:t>
              </a:r>
              <a:endParaRPr lang="ar-EG" sz="2400" b="1" dirty="0">
                <a:solidFill>
                  <a:srgbClr val="C00000"/>
                </a:solidFill>
              </a:endParaRPr>
            </a:p>
          </p:txBody>
        </p:sp>
        <p:grpSp>
          <p:nvGrpSpPr>
            <p:cNvPr id="20" name="Group 19"/>
            <p:cNvGrpSpPr/>
            <p:nvPr/>
          </p:nvGrpSpPr>
          <p:grpSpPr>
            <a:xfrm>
              <a:off x="0" y="18"/>
              <a:ext cx="358" cy="352"/>
              <a:chOff x="0" y="6"/>
              <a:chExt cx="358" cy="352"/>
            </a:xfrm>
          </p:grpSpPr>
          <p:grpSp>
            <p:nvGrpSpPr>
              <p:cNvPr id="21" name="Group 20"/>
              <p:cNvGrpSpPr/>
              <p:nvPr/>
            </p:nvGrpSpPr>
            <p:grpSpPr>
              <a:xfrm>
                <a:off x="0" y="6"/>
                <a:ext cx="358" cy="352"/>
                <a:chOff x="0" y="6"/>
                <a:chExt cx="358" cy="352"/>
              </a:xfrm>
            </p:grpSpPr>
            <p:sp>
              <p:nvSpPr>
                <p:cNvPr id="22" name="TextBox 2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23" name="Oval 2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24" name="Oval 2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25" name="Oval 2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26" name="Oval 2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27" name="Oval 2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28" name="Oval 2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29" name="Oval 2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30" name="Oval 2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31" name="Oval 3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32" name="TextBox 31"/>
              <p:cNvSpPr txBox="1"/>
              <p:nvPr/>
            </p:nvSpPr>
            <p:spPr>
              <a:xfrm rot="10523901">
                <a:off x="78" y="48"/>
                <a:ext cx="223" cy="288"/>
              </a:xfrm>
              <a:prstGeom prst="rect">
                <a:avLst/>
              </a:prstGeom>
              <a:noFill/>
              <a:ln>
                <a:noFill/>
              </a:ln>
            </p:spPr>
            <p:txBody>
              <a:bodyPr wrap="none"/>
              <a:lstStyle>
                <a:lvl1pPr lvl="0">
                  <a:defRPr/>
                </a:lvl1pPr>
              </a:lstStyle>
              <a:p>
                <a:pPr lvl="0" algn="ctr"/>
                <a:r>
                  <a:rPr sz="2400" b="1" dirty="0" smtClean="0">
                    <a:solidFill>
                      <a:srgbClr val="FFFFFF"/>
                    </a:solidFill>
                  </a:rPr>
                  <a:t>1</a:t>
                </a:r>
                <a:endParaRPr sz="2400" b="1" dirty="0">
                  <a:solidFill>
                    <a:srgbClr val="FFFFFF"/>
                  </a:solidFill>
                </a:endParaRPr>
              </a:p>
            </p:txBody>
          </p:sp>
        </p:grpSp>
      </p:grpSp>
      <p:grpSp>
        <p:nvGrpSpPr>
          <p:cNvPr id="33" name="Group 32"/>
          <p:cNvGrpSpPr/>
          <p:nvPr/>
        </p:nvGrpSpPr>
        <p:grpSpPr>
          <a:xfrm rot="10800000">
            <a:off x="1187624" y="3311744"/>
            <a:ext cx="7124029" cy="646113"/>
            <a:chOff x="0" y="-23"/>
            <a:chExt cx="3213" cy="407"/>
          </a:xfrm>
        </p:grpSpPr>
        <p:grpSp>
          <p:nvGrpSpPr>
            <p:cNvPr id="34" name="Group 33"/>
            <p:cNvGrpSpPr/>
            <p:nvPr/>
          </p:nvGrpSpPr>
          <p:grpSpPr>
            <a:xfrm>
              <a:off x="0" y="25"/>
              <a:ext cx="384" cy="359"/>
              <a:chOff x="0" y="25"/>
              <a:chExt cx="384" cy="359"/>
            </a:xfrm>
          </p:grpSpPr>
          <p:sp>
            <p:nvSpPr>
              <p:cNvPr id="35" name="Oval 3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36" name="Oval 3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37" name="Oval 3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38" name="Oval 3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39" name="Oval 3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40" name="Oval 3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41" name="Oval 4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42" name="Oval 4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43" name="Oval 4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44" name="Straight Connector 4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5" name="TextBox 44"/>
            <p:cNvSpPr txBox="1"/>
            <p:nvPr/>
          </p:nvSpPr>
          <p:spPr>
            <a:xfrm rot="10800000">
              <a:off x="384" y="44"/>
              <a:ext cx="2817"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المعرفي</a:t>
              </a:r>
              <a:endParaRPr lang="ar-EG" sz="2400" b="1" dirty="0">
                <a:solidFill>
                  <a:srgbClr val="C00000"/>
                </a:solidFill>
              </a:endParaRPr>
            </a:p>
          </p:txBody>
        </p:sp>
        <p:sp>
          <p:nvSpPr>
            <p:cNvPr id="46" name="TextBox 45"/>
            <p:cNvSpPr txBox="1"/>
            <p:nvPr/>
          </p:nvSpPr>
          <p:spPr>
            <a:xfrm rot="10800000">
              <a:off x="80" y="50"/>
              <a:ext cx="225" cy="291"/>
            </a:xfrm>
            <a:prstGeom prst="rect">
              <a:avLst/>
            </a:prstGeom>
            <a:noFill/>
            <a:ln>
              <a:noFill/>
            </a:ln>
          </p:spPr>
          <p:txBody>
            <a:bodyPr wrap="none"/>
            <a:lstStyle>
              <a:lvl1pPr lvl="0">
                <a:defRPr/>
              </a:lvl1pPr>
            </a:lstStyle>
            <a:p>
              <a:pPr lvl="0" algn="ctr"/>
              <a:r>
                <a:rPr sz="2400" b="1" dirty="0">
                  <a:solidFill>
                    <a:srgbClr val="FFFFFF"/>
                  </a:solidFill>
                </a:rPr>
                <a:t>4</a:t>
              </a:r>
            </a:p>
          </p:txBody>
        </p:sp>
      </p:grpSp>
      <p:grpSp>
        <p:nvGrpSpPr>
          <p:cNvPr id="47" name="Group 46"/>
          <p:cNvGrpSpPr/>
          <p:nvPr/>
        </p:nvGrpSpPr>
        <p:grpSpPr>
          <a:xfrm rot="10800000">
            <a:off x="1179081" y="2433861"/>
            <a:ext cx="7137333" cy="628650"/>
            <a:chOff x="0" y="-26"/>
            <a:chExt cx="3219" cy="396"/>
          </a:xfrm>
        </p:grpSpPr>
        <p:sp>
          <p:nvSpPr>
            <p:cNvPr id="48" name="Straight Connector 4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9" name="TextBox 48"/>
            <p:cNvSpPr txBox="1"/>
            <p:nvPr/>
          </p:nvSpPr>
          <p:spPr>
            <a:xfrm rot="10800000">
              <a:off x="367" y="56"/>
              <a:ext cx="2849"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المنطقي</a:t>
              </a:r>
              <a:endParaRPr lang="ar-EG" sz="2400" b="1" dirty="0">
                <a:solidFill>
                  <a:srgbClr val="C00000"/>
                </a:solidFill>
              </a:endParaRPr>
            </a:p>
          </p:txBody>
        </p:sp>
        <p:grpSp>
          <p:nvGrpSpPr>
            <p:cNvPr id="50" name="Group 49"/>
            <p:cNvGrpSpPr/>
            <p:nvPr/>
          </p:nvGrpSpPr>
          <p:grpSpPr>
            <a:xfrm>
              <a:off x="0" y="18"/>
              <a:ext cx="358" cy="352"/>
              <a:chOff x="0" y="6"/>
              <a:chExt cx="358" cy="352"/>
            </a:xfrm>
          </p:grpSpPr>
          <p:grpSp>
            <p:nvGrpSpPr>
              <p:cNvPr id="51" name="Group 50"/>
              <p:cNvGrpSpPr/>
              <p:nvPr/>
            </p:nvGrpSpPr>
            <p:grpSpPr>
              <a:xfrm>
                <a:off x="0" y="6"/>
                <a:ext cx="358" cy="352"/>
                <a:chOff x="0" y="6"/>
                <a:chExt cx="358" cy="352"/>
              </a:xfrm>
            </p:grpSpPr>
            <p:sp>
              <p:nvSpPr>
                <p:cNvPr id="52" name="TextBox 5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53" name="Oval 5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54" name="Oval 5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55" name="Oval 5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56" name="Oval 5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57" name="Oval 5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58" name="Oval 5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59" name="Oval 5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60" name="Oval 5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61" name="Oval 6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62" name="TextBox 61"/>
              <p:cNvSpPr txBox="1"/>
              <p:nvPr/>
            </p:nvSpPr>
            <p:spPr>
              <a:xfrm rot="10523901">
                <a:off x="77" y="47"/>
                <a:ext cx="225" cy="291"/>
              </a:xfrm>
              <a:prstGeom prst="rect">
                <a:avLst/>
              </a:prstGeom>
              <a:noFill/>
              <a:ln>
                <a:noFill/>
              </a:ln>
            </p:spPr>
            <p:txBody>
              <a:bodyPr wrap="none"/>
              <a:lstStyle>
                <a:lvl1pPr lvl="0">
                  <a:defRPr/>
                </a:lvl1pPr>
              </a:lstStyle>
              <a:p>
                <a:pPr lvl="0" algn="ctr"/>
                <a:r>
                  <a:rPr sz="2400" b="1" dirty="0">
                    <a:solidFill>
                      <a:srgbClr val="FFFFFF"/>
                    </a:solidFill>
                  </a:rPr>
                  <a:t>3</a:t>
                </a:r>
              </a:p>
            </p:txBody>
          </p:sp>
        </p:grpSp>
      </p:grpSp>
      <p:grpSp>
        <p:nvGrpSpPr>
          <p:cNvPr id="63" name="Group 62"/>
          <p:cNvGrpSpPr/>
          <p:nvPr/>
        </p:nvGrpSpPr>
        <p:grpSpPr>
          <a:xfrm rot="10800000">
            <a:off x="1179082" y="4175347"/>
            <a:ext cx="7137334" cy="628650"/>
            <a:chOff x="0" y="-26"/>
            <a:chExt cx="3219" cy="396"/>
          </a:xfrm>
        </p:grpSpPr>
        <p:sp>
          <p:nvSpPr>
            <p:cNvPr id="64" name="Straight Connector 63"/>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65" name="TextBox 64"/>
            <p:cNvSpPr txBox="1"/>
            <p:nvPr/>
          </p:nvSpPr>
          <p:spPr>
            <a:xfrm rot="10800000">
              <a:off x="373" y="69"/>
              <a:ext cx="2843" cy="301"/>
            </a:xfrm>
            <a:prstGeom prst="rect">
              <a:avLst/>
            </a:prstGeom>
            <a:noFill/>
            <a:ln>
              <a:noFill/>
            </a:ln>
          </p:spPr>
          <p:txBody>
            <a:bodyPr wrap="square"/>
            <a:lstStyle>
              <a:lvl1pPr lvl="0">
                <a:defRPr/>
              </a:lvl1pPr>
            </a:lstStyle>
            <a:p>
              <a:pPr lvl="0"/>
              <a:r>
                <a:rPr lang="ar-JO" sz="2500" b="1" dirty="0" smtClean="0">
                  <a:solidFill>
                    <a:srgbClr val="C00000"/>
                  </a:solidFill>
                </a:rPr>
                <a:t>التفكير الفوق معرفي</a:t>
              </a:r>
              <a:endParaRPr lang="ar-EG" sz="2500" b="1" dirty="0">
                <a:solidFill>
                  <a:srgbClr val="C00000"/>
                </a:solidFill>
              </a:endParaRPr>
            </a:p>
          </p:txBody>
        </p:sp>
        <p:grpSp>
          <p:nvGrpSpPr>
            <p:cNvPr id="66" name="Group 65"/>
            <p:cNvGrpSpPr/>
            <p:nvPr/>
          </p:nvGrpSpPr>
          <p:grpSpPr>
            <a:xfrm>
              <a:off x="0" y="18"/>
              <a:ext cx="358" cy="352"/>
              <a:chOff x="0" y="6"/>
              <a:chExt cx="358" cy="352"/>
            </a:xfrm>
          </p:grpSpPr>
          <p:grpSp>
            <p:nvGrpSpPr>
              <p:cNvPr id="67" name="Group 66"/>
              <p:cNvGrpSpPr/>
              <p:nvPr/>
            </p:nvGrpSpPr>
            <p:grpSpPr>
              <a:xfrm>
                <a:off x="0" y="6"/>
                <a:ext cx="358" cy="352"/>
                <a:chOff x="0" y="6"/>
                <a:chExt cx="358" cy="352"/>
              </a:xfrm>
            </p:grpSpPr>
            <p:sp>
              <p:nvSpPr>
                <p:cNvPr id="68" name="TextBox 67"/>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69" name="Oval 68"/>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70" name="Oval 69"/>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71" name="Oval 70"/>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72" name="Oval 71"/>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73" name="Oval 72"/>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74" name="Oval 73"/>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75" name="Oval 74"/>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76" name="Oval 75"/>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77" name="Oval 76"/>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78" name="TextBox 77"/>
              <p:cNvSpPr txBox="1"/>
              <p:nvPr/>
            </p:nvSpPr>
            <p:spPr>
              <a:xfrm rot="10523901">
                <a:off x="78" y="48"/>
                <a:ext cx="223" cy="288"/>
              </a:xfrm>
              <a:prstGeom prst="rect">
                <a:avLst/>
              </a:prstGeom>
              <a:noFill/>
              <a:ln>
                <a:noFill/>
              </a:ln>
            </p:spPr>
            <p:txBody>
              <a:bodyPr wrap="none"/>
              <a:lstStyle>
                <a:lvl1pPr lvl="0">
                  <a:defRPr/>
                </a:lvl1pPr>
              </a:lstStyle>
              <a:p>
                <a:pPr lvl="0" algn="ctr"/>
                <a:r>
                  <a:rPr sz="2400" b="1" dirty="0">
                    <a:solidFill>
                      <a:srgbClr val="FFFFFF"/>
                    </a:solidFill>
                  </a:rPr>
                  <a:t>5</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2o4e1tkaulHH7ObP5C58xdHdTHzIg8C12CXy5xWSUtaKxCYhbH49QP9YgaKt3c4w.jpg"/>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1979712" y="237877"/>
            <a:ext cx="7020272" cy="461665"/>
          </a:xfrm>
          <a:prstGeom prst="rect">
            <a:avLst/>
          </a:prstGeom>
          <a:solidFill>
            <a:schemeClr val="lt1"/>
          </a:solidFill>
          <a:ln w="25400" cap="flat">
            <a:solidFill>
              <a:schemeClr val="accent2"/>
            </a:solidFill>
          </a:ln>
        </p:spPr>
        <p:txBody>
          <a:bodyPr wrap="square"/>
          <a:lstStyle>
            <a:lvl1pPr lvl="0">
              <a:defRPr/>
            </a:lvl1pPr>
          </a:lstStyle>
          <a:p>
            <a:pPr lvl="0" algn="just"/>
            <a:r>
              <a:rPr lang="ar-JO" sz="2400" b="1" dirty="0" smtClean="0">
                <a:solidFill>
                  <a:srgbClr val="002060"/>
                </a:solidFill>
                <a:latin typeface="Simplified Arabic"/>
              </a:rPr>
              <a:t>ينقسم التفكير الى أنواع منها :</a:t>
            </a:r>
            <a:endParaRPr lang="ar-EG" sz="2400" b="1" dirty="0">
              <a:solidFill>
                <a:srgbClr val="002060"/>
              </a:solidFill>
              <a:latin typeface="Simplified Arabic"/>
            </a:endParaRPr>
          </a:p>
        </p:txBody>
      </p:sp>
      <p:grpSp>
        <p:nvGrpSpPr>
          <p:cNvPr id="3" name="Group 2"/>
          <p:cNvGrpSpPr/>
          <p:nvPr/>
        </p:nvGrpSpPr>
        <p:grpSpPr>
          <a:xfrm rot="10800000">
            <a:off x="1043503" y="1635346"/>
            <a:ext cx="7268150" cy="646113"/>
            <a:chOff x="0" y="-23"/>
            <a:chExt cx="3278" cy="407"/>
          </a:xfrm>
        </p:grpSpPr>
        <p:grpSp>
          <p:nvGrpSpPr>
            <p:cNvPr id="4" name="Group 3"/>
            <p:cNvGrpSpPr/>
            <p:nvPr/>
          </p:nvGrpSpPr>
          <p:grpSpPr>
            <a:xfrm>
              <a:off x="0" y="25"/>
              <a:ext cx="384" cy="359"/>
              <a:chOff x="0" y="25"/>
              <a:chExt cx="384" cy="359"/>
            </a:xfrm>
          </p:grpSpPr>
          <p:sp>
            <p:nvSpPr>
              <p:cNvPr id="5" name="Oval 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6" name="Oval 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7" name="Oval 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8" name="Oval 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9" name="Oval 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10" name="Oval 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11" name="Oval 1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12" name="Oval 1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13" name="Oval 1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14" name="Straight Connector 1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5" name="TextBox 14"/>
            <p:cNvSpPr txBox="1"/>
            <p:nvPr/>
          </p:nvSpPr>
          <p:spPr>
            <a:xfrm rot="10800000">
              <a:off x="330" y="47"/>
              <a:ext cx="2948"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الخرافي</a:t>
              </a:r>
              <a:endParaRPr lang="ar-EG" sz="2400" b="1" dirty="0">
                <a:solidFill>
                  <a:srgbClr val="C00000"/>
                </a:solidFill>
              </a:endParaRPr>
            </a:p>
          </p:txBody>
        </p:sp>
        <p:sp>
          <p:nvSpPr>
            <p:cNvPr id="16" name="TextBox 15"/>
            <p:cNvSpPr txBox="1"/>
            <p:nvPr/>
          </p:nvSpPr>
          <p:spPr>
            <a:xfrm rot="10800000">
              <a:off x="81" y="53"/>
              <a:ext cx="223" cy="288"/>
            </a:xfrm>
            <a:prstGeom prst="rect">
              <a:avLst/>
            </a:prstGeom>
            <a:noFill/>
            <a:ln>
              <a:noFill/>
            </a:ln>
          </p:spPr>
          <p:txBody>
            <a:bodyPr wrap="none"/>
            <a:lstStyle>
              <a:lvl1pPr lvl="0">
                <a:defRPr/>
              </a:lvl1pPr>
            </a:lstStyle>
            <a:p>
              <a:pPr lvl="0" algn="ctr"/>
              <a:r>
                <a:rPr lang="en-US" sz="2400" b="1" dirty="0" smtClean="0">
                  <a:solidFill>
                    <a:srgbClr val="FFFFFF"/>
                  </a:solidFill>
                </a:rPr>
                <a:t>7</a:t>
              </a:r>
              <a:endParaRPr sz="2400" b="1" dirty="0">
                <a:solidFill>
                  <a:srgbClr val="FFFFFF"/>
                </a:solidFill>
              </a:endParaRPr>
            </a:p>
          </p:txBody>
        </p:sp>
      </p:grpSp>
      <p:grpSp>
        <p:nvGrpSpPr>
          <p:cNvPr id="17" name="Group 16"/>
          <p:cNvGrpSpPr/>
          <p:nvPr/>
        </p:nvGrpSpPr>
        <p:grpSpPr>
          <a:xfrm rot="10800000">
            <a:off x="1179081" y="757462"/>
            <a:ext cx="7137333" cy="628650"/>
            <a:chOff x="0" y="-26"/>
            <a:chExt cx="3219" cy="396"/>
          </a:xfrm>
        </p:grpSpPr>
        <p:sp>
          <p:nvSpPr>
            <p:cNvPr id="18" name="Straight Connector 1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9" name="TextBox 18"/>
            <p:cNvSpPr txBox="1"/>
            <p:nvPr/>
          </p:nvSpPr>
          <p:spPr>
            <a:xfrm rot="10800000">
              <a:off x="340" y="25"/>
              <a:ext cx="2876"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العلمي</a:t>
              </a:r>
              <a:endParaRPr lang="ar-EG" sz="2400" b="1" dirty="0">
                <a:solidFill>
                  <a:srgbClr val="C00000"/>
                </a:solidFill>
              </a:endParaRPr>
            </a:p>
          </p:txBody>
        </p:sp>
        <p:grpSp>
          <p:nvGrpSpPr>
            <p:cNvPr id="20" name="Group 19"/>
            <p:cNvGrpSpPr/>
            <p:nvPr/>
          </p:nvGrpSpPr>
          <p:grpSpPr>
            <a:xfrm>
              <a:off x="0" y="18"/>
              <a:ext cx="358" cy="352"/>
              <a:chOff x="0" y="6"/>
              <a:chExt cx="358" cy="352"/>
            </a:xfrm>
          </p:grpSpPr>
          <p:grpSp>
            <p:nvGrpSpPr>
              <p:cNvPr id="21" name="Group 20"/>
              <p:cNvGrpSpPr/>
              <p:nvPr/>
            </p:nvGrpSpPr>
            <p:grpSpPr>
              <a:xfrm>
                <a:off x="0" y="6"/>
                <a:ext cx="358" cy="352"/>
                <a:chOff x="0" y="6"/>
                <a:chExt cx="358" cy="352"/>
              </a:xfrm>
            </p:grpSpPr>
            <p:sp>
              <p:nvSpPr>
                <p:cNvPr id="22" name="TextBox 2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23" name="Oval 2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24" name="Oval 2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25" name="Oval 2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26" name="Oval 2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27" name="Oval 2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28" name="Oval 2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29" name="Oval 2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30" name="Oval 2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31" name="Oval 3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32" name="TextBox 31"/>
              <p:cNvSpPr txBox="1"/>
              <p:nvPr/>
            </p:nvSpPr>
            <p:spPr>
              <a:xfrm rot="10523901">
                <a:off x="78" y="48"/>
                <a:ext cx="223" cy="288"/>
              </a:xfrm>
              <a:prstGeom prst="rect">
                <a:avLst/>
              </a:prstGeom>
              <a:noFill/>
              <a:ln>
                <a:noFill/>
              </a:ln>
            </p:spPr>
            <p:txBody>
              <a:bodyPr wrap="none"/>
              <a:lstStyle>
                <a:lvl1pPr lvl="0">
                  <a:defRPr/>
                </a:lvl1pPr>
              </a:lstStyle>
              <a:p>
                <a:pPr lvl="0" algn="ctr"/>
                <a:r>
                  <a:rPr lang="en-US" sz="2400" b="1" dirty="0" smtClean="0">
                    <a:solidFill>
                      <a:srgbClr val="FFFFFF"/>
                    </a:solidFill>
                  </a:rPr>
                  <a:t>6</a:t>
                </a:r>
                <a:endParaRPr sz="2400" b="1" dirty="0">
                  <a:solidFill>
                    <a:srgbClr val="FFFFFF"/>
                  </a:solidFill>
                </a:endParaRPr>
              </a:p>
            </p:txBody>
          </p:sp>
        </p:grpSp>
      </p:grpSp>
      <p:grpSp>
        <p:nvGrpSpPr>
          <p:cNvPr id="33" name="Group 32"/>
          <p:cNvGrpSpPr/>
          <p:nvPr/>
        </p:nvGrpSpPr>
        <p:grpSpPr>
          <a:xfrm rot="10800000">
            <a:off x="1187624" y="3311744"/>
            <a:ext cx="7124029" cy="646113"/>
            <a:chOff x="0" y="-23"/>
            <a:chExt cx="3213" cy="407"/>
          </a:xfrm>
        </p:grpSpPr>
        <p:grpSp>
          <p:nvGrpSpPr>
            <p:cNvPr id="34" name="Group 33"/>
            <p:cNvGrpSpPr/>
            <p:nvPr/>
          </p:nvGrpSpPr>
          <p:grpSpPr>
            <a:xfrm>
              <a:off x="0" y="25"/>
              <a:ext cx="384" cy="359"/>
              <a:chOff x="0" y="25"/>
              <a:chExt cx="384" cy="359"/>
            </a:xfrm>
          </p:grpSpPr>
          <p:sp>
            <p:nvSpPr>
              <p:cNvPr id="35" name="Oval 3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36" name="Oval 3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37" name="Oval 3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38" name="Oval 3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39" name="Oval 3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40" name="Oval 3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41" name="Oval 4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42" name="Oval 4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43" name="Oval 4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44" name="Straight Connector 4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5" name="TextBox 44"/>
            <p:cNvSpPr txBox="1"/>
            <p:nvPr/>
          </p:nvSpPr>
          <p:spPr>
            <a:xfrm rot="10800000">
              <a:off x="384" y="44"/>
              <a:ext cx="2817"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التوقفي او المساير</a:t>
              </a:r>
              <a:endParaRPr lang="ar-EG" sz="2400" b="1" dirty="0">
                <a:solidFill>
                  <a:srgbClr val="C00000"/>
                </a:solidFill>
              </a:endParaRPr>
            </a:p>
          </p:txBody>
        </p:sp>
        <p:sp>
          <p:nvSpPr>
            <p:cNvPr id="46" name="TextBox 45"/>
            <p:cNvSpPr txBox="1"/>
            <p:nvPr/>
          </p:nvSpPr>
          <p:spPr>
            <a:xfrm rot="10800000">
              <a:off x="80" y="50"/>
              <a:ext cx="225" cy="291"/>
            </a:xfrm>
            <a:prstGeom prst="rect">
              <a:avLst/>
            </a:prstGeom>
            <a:noFill/>
            <a:ln>
              <a:noFill/>
            </a:ln>
          </p:spPr>
          <p:txBody>
            <a:bodyPr wrap="none"/>
            <a:lstStyle>
              <a:lvl1pPr lvl="0">
                <a:defRPr/>
              </a:lvl1pPr>
            </a:lstStyle>
            <a:p>
              <a:pPr lvl="0" algn="ctr"/>
              <a:r>
                <a:rPr lang="en-US" sz="2400" b="1" dirty="0" smtClean="0">
                  <a:solidFill>
                    <a:srgbClr val="FFFFFF"/>
                  </a:solidFill>
                </a:rPr>
                <a:t>9</a:t>
              </a:r>
              <a:endParaRPr sz="2400" b="1" dirty="0">
                <a:solidFill>
                  <a:srgbClr val="FFFFFF"/>
                </a:solidFill>
              </a:endParaRPr>
            </a:p>
          </p:txBody>
        </p:sp>
      </p:grpSp>
      <p:grpSp>
        <p:nvGrpSpPr>
          <p:cNvPr id="47" name="Group 46"/>
          <p:cNvGrpSpPr/>
          <p:nvPr/>
        </p:nvGrpSpPr>
        <p:grpSpPr>
          <a:xfrm rot="10800000">
            <a:off x="1179081" y="2433861"/>
            <a:ext cx="7137333" cy="628650"/>
            <a:chOff x="0" y="-26"/>
            <a:chExt cx="3219" cy="396"/>
          </a:xfrm>
        </p:grpSpPr>
        <p:sp>
          <p:nvSpPr>
            <p:cNvPr id="48" name="Straight Connector 4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9" name="TextBox 48"/>
            <p:cNvSpPr txBox="1"/>
            <p:nvPr/>
          </p:nvSpPr>
          <p:spPr>
            <a:xfrm rot="10800000">
              <a:off x="367" y="56"/>
              <a:ext cx="2849" cy="291"/>
            </a:xfrm>
            <a:prstGeom prst="rect">
              <a:avLst/>
            </a:prstGeom>
            <a:noFill/>
            <a:ln>
              <a:noFill/>
            </a:ln>
          </p:spPr>
          <p:txBody>
            <a:bodyPr wrap="square"/>
            <a:lstStyle>
              <a:lvl1pPr lvl="0">
                <a:defRPr/>
              </a:lvl1pPr>
            </a:lstStyle>
            <a:p>
              <a:pPr lvl="0"/>
              <a:r>
                <a:rPr lang="ar-JO" sz="2400" b="1" dirty="0" smtClean="0">
                  <a:solidFill>
                    <a:srgbClr val="C00000"/>
                  </a:solidFill>
                </a:rPr>
                <a:t>التفكير التسلطي</a:t>
              </a:r>
              <a:endParaRPr lang="ar-EG" sz="2400" b="1" dirty="0">
                <a:solidFill>
                  <a:srgbClr val="C00000"/>
                </a:solidFill>
              </a:endParaRPr>
            </a:p>
          </p:txBody>
        </p:sp>
        <p:grpSp>
          <p:nvGrpSpPr>
            <p:cNvPr id="50" name="Group 49"/>
            <p:cNvGrpSpPr/>
            <p:nvPr/>
          </p:nvGrpSpPr>
          <p:grpSpPr>
            <a:xfrm>
              <a:off x="0" y="18"/>
              <a:ext cx="358" cy="352"/>
              <a:chOff x="0" y="6"/>
              <a:chExt cx="358" cy="352"/>
            </a:xfrm>
          </p:grpSpPr>
          <p:grpSp>
            <p:nvGrpSpPr>
              <p:cNvPr id="51" name="Group 50"/>
              <p:cNvGrpSpPr/>
              <p:nvPr/>
            </p:nvGrpSpPr>
            <p:grpSpPr>
              <a:xfrm>
                <a:off x="0" y="6"/>
                <a:ext cx="358" cy="352"/>
                <a:chOff x="0" y="6"/>
                <a:chExt cx="358" cy="352"/>
              </a:xfrm>
            </p:grpSpPr>
            <p:sp>
              <p:nvSpPr>
                <p:cNvPr id="52" name="TextBox 5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53" name="Oval 5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54" name="Oval 5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55" name="Oval 5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56" name="Oval 5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57" name="Oval 5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58" name="Oval 5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59" name="Oval 5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60" name="Oval 5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61" name="Oval 6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62" name="TextBox 61"/>
              <p:cNvSpPr txBox="1"/>
              <p:nvPr/>
            </p:nvSpPr>
            <p:spPr>
              <a:xfrm rot="10523901">
                <a:off x="77" y="47"/>
                <a:ext cx="225" cy="291"/>
              </a:xfrm>
              <a:prstGeom prst="rect">
                <a:avLst/>
              </a:prstGeom>
              <a:noFill/>
              <a:ln>
                <a:noFill/>
              </a:ln>
            </p:spPr>
            <p:txBody>
              <a:bodyPr wrap="none"/>
              <a:lstStyle>
                <a:lvl1pPr lvl="0">
                  <a:defRPr/>
                </a:lvl1pPr>
              </a:lstStyle>
              <a:p>
                <a:pPr lvl="0" algn="ctr"/>
                <a:r>
                  <a:rPr lang="en-US" sz="2400" b="1" dirty="0" smtClean="0">
                    <a:solidFill>
                      <a:srgbClr val="FFFFFF"/>
                    </a:solidFill>
                  </a:rPr>
                  <a:t>8</a:t>
                </a:r>
                <a:endParaRPr sz="2400" b="1" dirty="0">
                  <a:solidFill>
                    <a:srgbClr val="FFFF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4.jpg"/>
          <p:cNvPicPr>
            <a:picLocks noChangeAspect="1"/>
          </p:cNvPicPr>
          <p:nvPr/>
        </p:nvPicPr>
        <p:blipFill>
          <a:blip r:embed="rId2" cstate="print"/>
          <a:stretch>
            <a:fillRect/>
          </a:stretch>
        </p:blipFill>
        <p:spPr>
          <a:xfrm>
            <a:off x="0" y="0"/>
            <a:ext cx="9144000" cy="2859782"/>
          </a:xfrm>
          <a:prstGeom prst="rect">
            <a:avLst/>
          </a:prstGeom>
        </p:spPr>
      </p:pic>
      <p:pic>
        <p:nvPicPr>
          <p:cNvPr id="3" name="Picture 2" descr="03.jpg"/>
          <p:cNvPicPr>
            <a:picLocks noChangeAspect="1"/>
          </p:cNvPicPr>
          <p:nvPr/>
        </p:nvPicPr>
        <p:blipFill>
          <a:blip r:embed="rId3" cstate="print"/>
          <a:stretch>
            <a:fillRect/>
          </a:stretch>
        </p:blipFill>
        <p:spPr>
          <a:xfrm>
            <a:off x="0" y="2427734"/>
            <a:ext cx="9144000" cy="2715766"/>
          </a:xfrm>
          <a:prstGeom prst="rect">
            <a:avLst/>
          </a:prstGeom>
        </p:spPr>
      </p:pic>
      <p:sp>
        <p:nvSpPr>
          <p:cNvPr id="2" name="Folded Corner 1"/>
          <p:cNvSpPr/>
          <p:nvPr/>
        </p:nvSpPr>
        <p:spPr>
          <a:xfrm>
            <a:off x="2555776" y="2067694"/>
            <a:ext cx="6480721" cy="1512168"/>
          </a:xfrm>
          <a:prstGeom prst="foldedCorner">
            <a:avLst/>
          </a:prstGeom>
          <a:solidFill>
            <a:schemeClr val="lt1"/>
          </a:solidFill>
          <a:ln w="25400" cap="flat">
            <a:solidFill>
              <a:schemeClr val="accent5"/>
            </a:solidFill>
          </a:ln>
        </p:spPr>
        <p:txBody>
          <a:bodyPr anchor="ctr"/>
          <a:lstStyle>
            <a:lvl1pPr lvl="0">
              <a:defRPr/>
            </a:lvl1pPr>
          </a:lstStyle>
          <a:p>
            <a:pPr lvl="0" algn="ctr"/>
            <a:r>
              <a:rPr lang="ar-EG" sz="2800" b="1" dirty="0">
                <a:solidFill>
                  <a:srgbClr val="C00000"/>
                </a:solidFill>
              </a:rPr>
              <a:t>تمرين</a:t>
            </a:r>
          </a:p>
          <a:p>
            <a:pPr lvl="0" algn="ctr"/>
            <a:r>
              <a:rPr lang="ar-EG" sz="2000" b="1" dirty="0">
                <a:solidFill>
                  <a:srgbClr val="002060"/>
                </a:solidFill>
              </a:rPr>
              <a:t>ما هى العواقب التى يمكن ان تنشأ من عدم تقدير اهمية خدمة العملاء؟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dirty="0"/>
          </a:p>
          <a:p>
            <a:pPr marL="0" lvl="0" indent="0" algn="ctr">
              <a:buNone/>
            </a:pPr>
            <a:r>
              <a:rPr lang="ar-JO" sz="5000" b="1" dirty="0" smtClean="0">
                <a:solidFill>
                  <a:srgbClr val="FFFFFF"/>
                </a:solidFill>
              </a:rPr>
              <a:t>التفكير الابداعي</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reativity_lightbulbs-2.jpg"/>
          <p:cNvPicPr>
            <a:picLocks noChangeAspect="1"/>
          </p:cNvPicPr>
          <p:nvPr/>
        </p:nvPicPr>
        <p:blipFill>
          <a:blip r:embed="rId2" cstate="print"/>
          <a:stretch>
            <a:fillRect/>
          </a:stretch>
        </p:blipFill>
        <p:spPr>
          <a:xfrm>
            <a:off x="0" y="0"/>
            <a:ext cx="9144000" cy="5143500"/>
          </a:xfrm>
          <a:prstGeom prst="rect">
            <a:avLst/>
          </a:prstGeom>
        </p:spPr>
      </p:pic>
      <p:sp>
        <p:nvSpPr>
          <p:cNvPr id="2" name="Folded Corner 1"/>
          <p:cNvSpPr/>
          <p:nvPr/>
        </p:nvSpPr>
        <p:spPr>
          <a:xfrm>
            <a:off x="2123728" y="339502"/>
            <a:ext cx="3672408" cy="648072"/>
          </a:xfrm>
          <a:prstGeom prst="foldedCorner">
            <a:avLst/>
          </a:prstGeom>
          <a:solidFill>
            <a:schemeClr val="accent4"/>
          </a:solidFill>
          <a:ln w="38100" cap="flat">
            <a:solidFill>
              <a:schemeClr val="lt1"/>
            </a:solidFill>
          </a:ln>
          <a:effectLst>
            <a:outerShdw blurRad="40000" dist="19999" dir="5400000">
              <a:srgbClr val="000000">
                <a:alpha val="38000"/>
              </a:srgbClr>
            </a:outerShdw>
          </a:effectLst>
        </p:spPr>
        <p:txBody>
          <a:bodyPr anchor="ctr"/>
          <a:lstStyle>
            <a:lvl1pPr lvl="0">
              <a:defRPr/>
            </a:lvl1pPr>
          </a:lstStyle>
          <a:p>
            <a:pPr lvl="0" algn="ctr"/>
            <a:r>
              <a:rPr lang="ar-EG" dirty="0"/>
              <a:t> </a:t>
            </a:r>
          </a:p>
          <a:p>
            <a:pPr lvl="0" algn="ctr"/>
            <a:r>
              <a:rPr lang="ar-EG" sz="3200" b="1" dirty="0">
                <a:latin typeface="Simplified Arabic"/>
              </a:rPr>
              <a:t>تعريف </a:t>
            </a:r>
            <a:r>
              <a:rPr lang="ar-EG" sz="3200" b="1" dirty="0" smtClean="0">
                <a:latin typeface="Simplified Arabic"/>
              </a:rPr>
              <a:t>ال</a:t>
            </a:r>
            <a:r>
              <a:rPr lang="ar-JO" sz="3200" b="1" dirty="0" smtClean="0">
                <a:latin typeface="Simplified Arabic"/>
              </a:rPr>
              <a:t>تفكير الابداعي</a:t>
            </a:r>
            <a:endParaRPr lang="ar-EG" sz="3200" b="1" dirty="0">
              <a:latin typeface="Simplified Arabic"/>
            </a:endParaRPr>
          </a:p>
        </p:txBody>
      </p:sp>
      <p:sp>
        <p:nvSpPr>
          <p:cNvPr id="3" name="Rectangle 2"/>
          <p:cNvSpPr/>
          <p:nvPr/>
        </p:nvSpPr>
        <p:spPr>
          <a:xfrm>
            <a:off x="395536" y="1131590"/>
            <a:ext cx="8604450" cy="830997"/>
          </a:xfrm>
          <a:prstGeom prst="rect">
            <a:avLst/>
          </a:prstGeom>
          <a:solidFill>
            <a:schemeClr val="lt1"/>
          </a:solidFill>
          <a:ln w="25400" cap="flat">
            <a:solidFill>
              <a:schemeClr val="accent2"/>
            </a:solidFill>
          </a:ln>
        </p:spPr>
        <p:txBody>
          <a:bodyPr wrap="square"/>
          <a:lstStyle>
            <a:lvl1pPr lvl="0">
              <a:defRPr/>
            </a:lvl1pPr>
          </a:lstStyle>
          <a:p>
            <a:pPr lvl="0" algn="just"/>
            <a:r>
              <a:rPr lang="ar-SA" sz="2400" b="1" dirty="0" smtClean="0">
                <a:solidFill>
                  <a:srgbClr val="002060"/>
                </a:solidFill>
              </a:rPr>
              <a:t>قدرة الفرد على الإنتاج إنتاجا يتميز بأكبر قدر من الطلاقة الفكرية ، والمرونة التلقائية ، والأصالة </a:t>
            </a:r>
            <a:r>
              <a:rPr lang="ar-JO" sz="2400" b="1" dirty="0" smtClean="0">
                <a:solidFill>
                  <a:srgbClr val="002060"/>
                </a:solidFill>
              </a:rPr>
              <a:t>.</a:t>
            </a:r>
            <a:endParaRPr lang="ar-EG" sz="2400" b="1" dirty="0">
              <a:solidFill>
                <a:srgbClr val="002060"/>
              </a:solidFill>
              <a:latin typeface="Simplified Arabic"/>
            </a:endParaRPr>
          </a:p>
        </p:txBody>
      </p:sp>
      <p:sp>
        <p:nvSpPr>
          <p:cNvPr id="4" name="Rectangle 3"/>
          <p:cNvSpPr/>
          <p:nvPr/>
        </p:nvSpPr>
        <p:spPr>
          <a:xfrm>
            <a:off x="4867841" y="2197216"/>
            <a:ext cx="3195073" cy="334963"/>
          </a:xfrm>
          <a:prstGeom prst="rect">
            <a:avLst/>
          </a:prstGeom>
          <a:noFill/>
          <a:ln>
            <a:noFill/>
          </a:ln>
        </p:spPr>
        <p:txBody>
          <a:bodyPr wrap="square"/>
          <a:lstStyle>
            <a:lvl1pPr lvl="0">
              <a:defRPr/>
            </a:lvl1pPr>
          </a:lstStyle>
          <a:p>
            <a:endParaRPr dirty="0"/>
          </a:p>
        </p:txBody>
      </p:sp>
      <p:sp>
        <p:nvSpPr>
          <p:cNvPr id="9" name="Rectangle 8"/>
          <p:cNvSpPr/>
          <p:nvPr/>
        </p:nvSpPr>
        <p:spPr>
          <a:xfrm>
            <a:off x="107504" y="2197216"/>
            <a:ext cx="3195072" cy="334963"/>
          </a:xfrm>
          <a:prstGeom prst="rect">
            <a:avLst/>
          </a:prstGeom>
          <a:noFill/>
          <a:ln>
            <a:noFill/>
          </a:ln>
        </p:spPr>
        <p:txBody>
          <a:bodyPr wrap="square"/>
          <a:lstStyle>
            <a:lvl1pPr lvl="0">
              <a:defRPr/>
            </a:lvl1pPr>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thinking1-660x33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1714500" y="1544478"/>
            <a:ext cx="5643564" cy="2113122"/>
          </a:xfrm>
          <a:prstGeom prst="rect">
            <a:avLst/>
          </a:prstGeom>
          <a:solidFill>
            <a:srgbClr val="0070C0">
              <a:alpha val="78000"/>
            </a:srgbClr>
          </a:solidFill>
          <a:ln w="12700">
            <a:solidFill>
              <a:schemeClr val="bg1"/>
            </a:solidFill>
            <a:miter/>
          </a:ln>
        </p:spPr>
        <p:txBody>
          <a:bodyPr lIns="68573" tIns="34286" rIns="68573" bIns="34286" anchor="ctr"/>
          <a:lstStyle>
            <a:lvl1pPr lvl="0">
              <a:defRPr/>
            </a:lvl1pPr>
          </a:lstStyle>
          <a:p>
            <a:endParaRPr dirty="0"/>
          </a:p>
        </p:txBody>
      </p:sp>
      <p:sp>
        <p:nvSpPr>
          <p:cNvPr id="3" name="Rectangle 2"/>
          <p:cNvSpPr/>
          <p:nvPr/>
        </p:nvSpPr>
        <p:spPr>
          <a:xfrm>
            <a:off x="1793081" y="1415892"/>
            <a:ext cx="5486400" cy="2140268"/>
          </a:xfrm>
          <a:prstGeom prst="rect">
            <a:avLst/>
          </a:prstGeom>
          <a:solidFill>
            <a:srgbClr val="00B0F0">
              <a:alpha val="71000"/>
            </a:srgbClr>
          </a:solidFill>
          <a:ln w="12700">
            <a:solidFill>
              <a:schemeClr val="bg1"/>
            </a:solidFill>
            <a:miter/>
          </a:ln>
        </p:spPr>
        <p:txBody>
          <a:bodyPr wrap="none" lIns="68573" tIns="34286" rIns="68573" bIns="34286" anchor="ctr"/>
          <a:lstStyle>
            <a:lvl1pPr lvl="0">
              <a:defRPr/>
            </a:lvl1pPr>
          </a:lstStyle>
          <a:p>
            <a:pPr lvl="0" algn="ctr"/>
            <a:r>
              <a:rPr lang="ar-EG" sz="3700" b="1" dirty="0">
                <a:solidFill>
                  <a:srgbClr val="002060"/>
                </a:solidFill>
              </a:rPr>
              <a:t>الوحدة التدريبية الثانية</a:t>
            </a:r>
          </a:p>
          <a:p>
            <a:pPr lvl="0" algn="ctr"/>
            <a:r>
              <a:rPr lang="ar-JO" sz="3700" b="1" dirty="0" smtClean="0">
                <a:solidFill>
                  <a:srgbClr val="002060"/>
                </a:solidFill>
              </a:rPr>
              <a:t>اساليب تنمية التفكير الابداعي</a:t>
            </a:r>
            <a:endParaRPr lang="ar-EG" sz="3700" b="1" dirty="0">
              <a:solidFill>
                <a:srgbClr val="002060"/>
              </a:solidFill>
            </a:endParaRPr>
          </a:p>
        </p:txBody>
      </p:sp>
      <p:sp>
        <p:nvSpPr>
          <p:cNvPr id="4" name="Rectangle 3"/>
          <p:cNvSpPr/>
          <p:nvPr/>
        </p:nvSpPr>
        <p:spPr>
          <a:xfrm>
            <a:off x="1918099" y="1738788"/>
            <a:ext cx="5236369" cy="276991"/>
          </a:xfrm>
          <a:prstGeom prst="rect">
            <a:avLst/>
          </a:prstGeom>
          <a:noFill/>
          <a:ln>
            <a:noFill/>
          </a:ln>
        </p:spPr>
        <p:txBody>
          <a:bodyPr lIns="68573" tIns="34286" rIns="68573" bIns="34286"/>
          <a:lstStyle>
            <a:lvl1pPr lvl="0">
              <a:defRPr/>
            </a:lvl1pPr>
          </a:lstStyle>
          <a:p>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rman_creative_mind-wallpaper-1280x720.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txBox="1">
            <a:spLocks noGrp="1"/>
          </p:cNvSpPr>
          <p:nvPr>
            <p:ph type="title"/>
          </p:nvPr>
        </p:nvSpPr>
        <p:spPr>
          <a:xfrm>
            <a:off x="2411760" y="343346"/>
            <a:ext cx="6275040" cy="857250"/>
          </a:xfrm>
          <a:prstGeom prst="rect">
            <a:avLst/>
          </a:prstGeom>
        </p:spPr>
        <p:txBody>
          <a:bodyPr/>
          <a:lstStyle>
            <a:lvl1pPr lvl="0">
              <a:defRPr/>
            </a:lvl1pPr>
          </a:lstStyle>
          <a:p>
            <a:pPr lvl="0" algn="r"/>
            <a:r>
              <a:rPr lang="ar-EG" sz="4000" b="1" dirty="0">
                <a:solidFill>
                  <a:srgbClr val="C00000"/>
                </a:solidFill>
              </a:rPr>
              <a:t>محتويات الوحدة التدر</a:t>
            </a:r>
            <a:r>
              <a:rPr lang="ar-EG" sz="4000" b="1" dirty="0">
                <a:solidFill>
                  <a:schemeClr val="bg1"/>
                </a:solidFill>
              </a:rPr>
              <a:t>يبية</a:t>
            </a:r>
            <a:r>
              <a:rPr lang="ar-EG" sz="4000" b="1" dirty="0">
                <a:solidFill>
                  <a:srgbClr val="C00000"/>
                </a:solidFill>
              </a:rPr>
              <a:t> </a:t>
            </a:r>
            <a:r>
              <a:rPr lang="ar-EG" sz="4000" b="1" dirty="0">
                <a:solidFill>
                  <a:schemeClr val="bg1"/>
                </a:solidFill>
              </a:rPr>
              <a:t>الثانية</a:t>
            </a: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4572000" y="1707654"/>
          <a:ext cx="3577413" cy="2286000"/>
        </p:xfrm>
        <a:graphic>
          <a:graphicData uri="http://schemas.openxmlformats.org/drawingml/2006/table">
            <a:tbl>
              <a:tblPr firstRow="1" bandRow="1">
                <a:tableStyleId>{D113A9D2-9D6B-4929-AA2D-F23B5EE8CBE7}</a:tableStyleId>
              </a:tblPr>
              <a:tblGrid>
                <a:gridCol w="267018"/>
                <a:gridCol w="3310395"/>
              </a:tblGrid>
              <a:tr h="453264">
                <a:tc>
                  <a:txBody>
                    <a:bodyPr/>
                    <a:lstStyle>
                      <a:lvl1pPr lvl="0">
                        <a:defRPr/>
                      </a:lvl1pPr>
                    </a:lstStyle>
                    <a:p>
                      <a:pPr lvl="0" algn="ctr"/>
                      <a:endParaRPr lang="ar-EG" sz="2400" b="1" dirty="0">
                        <a:solidFill>
                          <a:schemeClr val="bg1"/>
                        </a:solidFill>
                        <a:latin typeface="Simplified Arabic"/>
                      </a:endParaRPr>
                    </a:p>
                  </a:txBody>
                  <a:tcPr/>
                </a:tc>
                <a:tc>
                  <a:txBody>
                    <a:bodyPr/>
                    <a:lstStyle>
                      <a:lvl1pPr lvl="0">
                        <a:defRPr/>
                      </a:lvl1pPr>
                    </a:lstStyle>
                    <a:p>
                      <a:pPr lvl="0" algn="ctr"/>
                      <a:r>
                        <a:rPr lang="ar-JO" sz="2400" b="1" dirty="0" smtClean="0">
                          <a:solidFill>
                            <a:schemeClr val="bg1"/>
                          </a:solidFill>
                          <a:latin typeface="Simplified Arabic"/>
                        </a:rPr>
                        <a:t>اساليب التفكير</a:t>
                      </a:r>
                      <a:endParaRPr lang="ar-EG" sz="2400" b="1" dirty="0">
                        <a:solidFill>
                          <a:schemeClr val="bg1"/>
                        </a:solidFill>
                        <a:latin typeface="Simplified Arabic"/>
                      </a:endParaRPr>
                    </a:p>
                  </a:txBody>
                  <a:tcPr/>
                </a:tc>
              </a:tr>
              <a:tr h="453264">
                <a:tc>
                  <a:txBody>
                    <a:bodyPr/>
                    <a:lstStyle>
                      <a:lvl1pPr lvl="0">
                        <a:defRPr/>
                      </a:lvl1pPr>
                    </a:lstStyle>
                    <a:p>
                      <a:pPr lvl="0" algn="ctr"/>
                      <a:endParaRPr lang="ar-EG" sz="2400" b="1" dirty="0">
                        <a:solidFill>
                          <a:schemeClr val="bg1"/>
                        </a:solidFill>
                        <a:latin typeface="Simplified Arabic"/>
                      </a:endParaRPr>
                    </a:p>
                  </a:txBody>
                  <a:tcPr/>
                </a:tc>
                <a:tc>
                  <a:txBody>
                    <a:bodyPr/>
                    <a:lstStyle>
                      <a:lvl1pPr lvl="0">
                        <a:defRPr/>
                      </a:lvl1pPr>
                    </a:lstStyle>
                    <a:p>
                      <a:pPr lvl="0" algn="ctr"/>
                      <a:r>
                        <a:rPr lang="ar-JO" sz="2400" b="1" dirty="0" smtClean="0">
                          <a:solidFill>
                            <a:schemeClr val="bg1"/>
                          </a:solidFill>
                          <a:latin typeface="Simplified Arabic"/>
                        </a:rPr>
                        <a:t>تنمية التفكير</a:t>
                      </a:r>
                      <a:endParaRPr lang="ar-EG" sz="2400" b="1" dirty="0">
                        <a:solidFill>
                          <a:schemeClr val="bg1"/>
                        </a:solidFill>
                        <a:latin typeface="Simplified Arabic"/>
                      </a:endParaRPr>
                    </a:p>
                  </a:txBody>
                  <a:tcPr/>
                </a:tc>
              </a:tr>
              <a:tr h="453264">
                <a:tc>
                  <a:txBody>
                    <a:bodyPr/>
                    <a:lstStyle>
                      <a:lvl1pPr lvl="0">
                        <a:defRPr/>
                      </a:lvl1pPr>
                    </a:lstStyle>
                    <a:p>
                      <a:pPr marL="0" lvl="0" indent="0" algn="ctr">
                        <a:lnSpc>
                          <a:spcPct val="100000"/>
                        </a:lnSpc>
                        <a:buNone/>
                      </a:pPr>
                      <a:endParaRPr lang="ar-EG" sz="2400" b="1" dirty="0">
                        <a:solidFill>
                          <a:schemeClr val="bg1"/>
                        </a:solidFill>
                        <a:latin typeface="Simplified Arabic"/>
                      </a:endParaRPr>
                    </a:p>
                  </a:txBody>
                  <a:tcPr/>
                </a:tc>
                <a:tc>
                  <a:txBody>
                    <a:bodyPr/>
                    <a:lstStyle>
                      <a:lvl1pPr lvl="0">
                        <a:defRPr/>
                      </a:lvl1pPr>
                    </a:lstStyle>
                    <a:p>
                      <a:pPr lvl="0" algn="ctr"/>
                      <a:r>
                        <a:rPr lang="ar-JO" sz="2400" b="1" dirty="0" smtClean="0">
                          <a:solidFill>
                            <a:schemeClr val="bg1"/>
                          </a:solidFill>
                          <a:latin typeface="Simplified Arabic"/>
                        </a:rPr>
                        <a:t>اساليب تنمية الافكار الابداعية</a:t>
                      </a:r>
                      <a:endParaRPr lang="ar-EG" sz="2400" b="1" dirty="0">
                        <a:solidFill>
                          <a:schemeClr val="bg1"/>
                        </a:solidFill>
                        <a:latin typeface="Simplified Arabic"/>
                      </a:endParaRPr>
                    </a:p>
                  </a:txBody>
                  <a:tcPr/>
                </a:tc>
              </a:tr>
              <a:tr h="453264">
                <a:tc>
                  <a:txBody>
                    <a:bodyPr/>
                    <a:lstStyle>
                      <a:lvl1pPr lvl="0">
                        <a:defRPr/>
                      </a:lvl1pPr>
                    </a:lstStyle>
                    <a:p>
                      <a:pPr marL="0" lvl="0" indent="0" algn="ctr">
                        <a:lnSpc>
                          <a:spcPct val="100000"/>
                        </a:lnSpc>
                        <a:buNone/>
                      </a:pPr>
                      <a:endParaRPr lang="ar-EG" sz="2400" b="1" dirty="0">
                        <a:solidFill>
                          <a:schemeClr val="bg1"/>
                        </a:solidFill>
                        <a:latin typeface="Simplified Arabic"/>
                      </a:endParaRPr>
                    </a:p>
                  </a:txBody>
                  <a:tcPr/>
                </a:tc>
                <a:tc>
                  <a:txBody>
                    <a:bodyPr/>
                    <a:lstStyle>
                      <a:lvl1pPr lvl="0">
                        <a:defRPr/>
                      </a:lvl1pPr>
                    </a:lstStyle>
                    <a:p>
                      <a:pPr lvl="0" algn="ctr"/>
                      <a:endParaRPr lang="ar-EG" sz="2400" b="1" dirty="0">
                        <a:solidFill>
                          <a:schemeClr val="bg1"/>
                        </a:solidFill>
                        <a:latin typeface="Simplified Arabic"/>
                      </a:endParaRPr>
                    </a:p>
                  </a:txBody>
                  <a:tcPr/>
                </a:tc>
              </a:tr>
              <a:tr h="453264">
                <a:tc gridSpan="2">
                  <a:txBody>
                    <a:bodyPr/>
                    <a:lstStyle>
                      <a:lvl1pPr lvl="0">
                        <a:defRPr/>
                      </a:lvl1pPr>
                    </a:lstStyle>
                    <a:p>
                      <a:pPr marL="0" lvl="0" indent="0" algn="ctr">
                        <a:lnSpc>
                          <a:spcPct val="100000"/>
                        </a:lnSpc>
                        <a:buNone/>
                      </a:pPr>
                      <a:endParaRPr lang="ar-EG" sz="2400" b="1" dirty="0">
                        <a:solidFill>
                          <a:schemeClr val="bg1"/>
                        </a:solidFill>
                        <a:latin typeface="Simplified Arabic"/>
                      </a:endParaRPr>
                    </a:p>
                  </a:txBody>
                  <a:tcPr/>
                </a:tc>
                <a:tc hMerge="1">
                  <a:txBody>
                    <a:bodyPr/>
                    <a:lstStyle>
                      <a:lvl1pPr lvl="0">
                        <a:defRPr/>
                      </a:lvl1pPr>
                    </a:lstStyle>
                    <a:p>
                      <a:endParaRPr/>
                    </a:p>
                  </a:txBody>
                  <a:tcPr>
                    <a:solidFill>
                      <a:schemeClr val="accent5">
                        <a:lumMod val="75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dirty="0"/>
          </a:p>
          <a:p>
            <a:pPr marL="0" lvl="0" indent="0" algn="ctr">
              <a:buNone/>
            </a:pPr>
            <a:r>
              <a:rPr lang="ar-JO" sz="5000" b="1" dirty="0" smtClean="0">
                <a:solidFill>
                  <a:srgbClr val="FFFFFF"/>
                </a:solidFill>
              </a:rPr>
              <a:t>اساليب التفكير</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5148064" y="987574"/>
            <a:ext cx="3096345" cy="2808312"/>
          </a:xfrm>
          <a:prstGeom prst="round2DiagRect">
            <a:avLst/>
          </a:prstGeom>
          <a:solidFill>
            <a:schemeClr val="lt1"/>
          </a:solidFill>
          <a:ln w="25400" cap="flat">
            <a:solidFill>
              <a:schemeClr val="accent1"/>
            </a:solidFill>
          </a:ln>
        </p:spPr>
        <p:txBody>
          <a:bodyPr anchor="ctr"/>
          <a:lstStyle>
            <a:lvl1pPr lvl="0">
              <a:defRPr/>
            </a:lvl1pPr>
          </a:lstStyle>
          <a:p>
            <a:pPr lvl="0" algn="just"/>
            <a:r>
              <a:rPr lang="ar-JO" b="1" dirty="0" smtClean="0">
                <a:solidFill>
                  <a:srgbClr val="C00000"/>
                </a:solidFill>
              </a:rPr>
              <a:t>للتفكير أساليب عدة أهمها :</a:t>
            </a:r>
          </a:p>
          <a:p>
            <a:pPr lvl="0" algn="just"/>
            <a:endParaRPr lang="ar-EG" b="1" dirty="0">
              <a:solidFill>
                <a:srgbClr val="C00000"/>
              </a:solidFill>
            </a:endParaRPr>
          </a:p>
          <a:p>
            <a:pPr marL="285750" lvl="0" indent="-285750" algn="just">
              <a:buFont typeface="Wingdings"/>
              <a:buChar char="Ø"/>
            </a:pPr>
            <a:r>
              <a:rPr lang="ar-EG" b="1" dirty="0" smtClean="0">
                <a:solidFill>
                  <a:srgbClr val="002060"/>
                </a:solidFill>
              </a:rPr>
              <a:t>ا</a:t>
            </a:r>
            <a:r>
              <a:rPr lang="ar-JO" b="1" dirty="0" smtClean="0">
                <a:solidFill>
                  <a:srgbClr val="002060"/>
                </a:solidFill>
              </a:rPr>
              <a:t>لتفكير الطبيعي</a:t>
            </a:r>
            <a:r>
              <a:rPr lang="ar-EG" b="1" dirty="0" smtClean="0">
                <a:solidFill>
                  <a:srgbClr val="002060"/>
                </a:solidFill>
              </a:rPr>
              <a:t>.</a:t>
            </a:r>
            <a:endParaRPr lang="ar-EG" b="1" dirty="0">
              <a:solidFill>
                <a:srgbClr val="002060"/>
              </a:solidFill>
            </a:endParaRPr>
          </a:p>
          <a:p>
            <a:pPr marL="285750" lvl="0" indent="-285750" algn="just">
              <a:buFont typeface="Wingdings"/>
              <a:buChar char="Ø"/>
            </a:pPr>
            <a:r>
              <a:rPr lang="ar-EG" b="1" dirty="0" smtClean="0">
                <a:solidFill>
                  <a:srgbClr val="002060"/>
                </a:solidFill>
              </a:rPr>
              <a:t>ا</a:t>
            </a:r>
            <a:r>
              <a:rPr lang="ar-JO" b="1" dirty="0" smtClean="0">
                <a:solidFill>
                  <a:srgbClr val="002060"/>
                </a:solidFill>
              </a:rPr>
              <a:t>لتفكيرالمنطقي</a:t>
            </a:r>
            <a:r>
              <a:rPr lang="ar-EG" b="1" dirty="0" smtClean="0">
                <a:solidFill>
                  <a:srgbClr val="002060"/>
                </a:solidFill>
              </a:rPr>
              <a:t>.</a:t>
            </a:r>
            <a:endParaRPr lang="ar-EG" b="1" dirty="0">
              <a:solidFill>
                <a:srgbClr val="002060"/>
              </a:solidFill>
            </a:endParaRPr>
          </a:p>
          <a:p>
            <a:pPr marL="285750" lvl="0" indent="-285750" algn="just">
              <a:buFont typeface="Wingdings"/>
              <a:buChar char="Ø"/>
            </a:pPr>
            <a:r>
              <a:rPr lang="ar-EG" b="1" dirty="0" smtClean="0">
                <a:solidFill>
                  <a:srgbClr val="002060"/>
                </a:solidFill>
              </a:rPr>
              <a:t>ا</a:t>
            </a:r>
            <a:r>
              <a:rPr lang="ar-JO" b="1" dirty="0" smtClean="0">
                <a:solidFill>
                  <a:srgbClr val="002060"/>
                </a:solidFill>
              </a:rPr>
              <a:t>لتفكير الرياضي</a:t>
            </a:r>
            <a:r>
              <a:rPr lang="ar-EG" b="1" dirty="0" smtClean="0">
                <a:solidFill>
                  <a:srgbClr val="002060"/>
                </a:solidFill>
              </a:rPr>
              <a:t>.</a:t>
            </a:r>
            <a:endParaRPr lang="ar-EG" b="1" dirty="0">
              <a:solidFill>
                <a:srgbClr val="002060"/>
              </a:solidFill>
            </a:endParaRPr>
          </a:p>
          <a:p>
            <a:pPr marL="285750" lvl="0" indent="-285750" algn="just">
              <a:buFont typeface="Wingdings"/>
              <a:buChar char="Ø"/>
            </a:pPr>
            <a:r>
              <a:rPr lang="ar-EG" b="1" dirty="0" smtClean="0">
                <a:solidFill>
                  <a:srgbClr val="002060"/>
                </a:solidFill>
              </a:rPr>
              <a:t>ا</a:t>
            </a:r>
            <a:r>
              <a:rPr lang="ar-JO" b="1" dirty="0" smtClean="0">
                <a:solidFill>
                  <a:srgbClr val="002060"/>
                </a:solidFill>
              </a:rPr>
              <a:t>لتفكير الابداعي</a:t>
            </a:r>
            <a:r>
              <a:rPr lang="ar-EG" b="1" dirty="0" smtClean="0">
                <a:solidFill>
                  <a:srgbClr val="002060"/>
                </a:solidFill>
              </a:rPr>
              <a:t>.</a:t>
            </a:r>
            <a:endParaRPr lang="ar-EG" b="1" dirty="0">
              <a:solidFill>
                <a:srgbClr val="002060"/>
              </a:solidFill>
            </a:endParaRPr>
          </a:p>
        </p:txBody>
      </p:sp>
      <p:pic>
        <p:nvPicPr>
          <p:cNvPr id="4" name="Picture 3" descr="419789219.jpg"/>
          <p:cNvPicPr>
            <a:picLocks noChangeAspect="1"/>
          </p:cNvPicPr>
          <p:nvPr/>
        </p:nvPicPr>
        <p:blipFill>
          <a:blip r:embed="rId4" cstate="print"/>
          <a:stretch>
            <a:fillRect/>
          </a:stretch>
        </p:blipFill>
        <p:spPr>
          <a:xfrm>
            <a:off x="539552" y="627534"/>
            <a:ext cx="4211960" cy="324036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6" descr="988816_628182413959221_5926943776376990866_n2-770x578.jpg"/>
          <p:cNvPicPr>
            <a:picLocks noChangeAspect="1"/>
          </p:cNvPicPr>
          <p:nvPr/>
        </p:nvPicPr>
        <p:blipFill>
          <a:blip r:embed="rId4" cstate="print"/>
          <a:stretch>
            <a:fillRect/>
          </a:stretch>
        </p:blipFill>
        <p:spPr>
          <a:xfrm>
            <a:off x="0" y="0"/>
            <a:ext cx="9144000" cy="5143500"/>
          </a:xfrm>
          <a:prstGeom prst="rect">
            <a:avLst/>
          </a:prstGeom>
        </p:spPr>
      </p:pic>
      <p:graphicFrame>
        <p:nvGraphicFramePr>
          <p:cNvPr id="2" name="Diagram 1"/>
          <p:cNvGraphicFramePr/>
          <p:nvPr>
            <p:extLst>
              <p:ext uri="{D42A27DB-BD31-4B8C-83A1-F6EECF244321}">
                <p14:modId xmlns="" xmlns:p14="http://schemas.microsoft.com/office/powerpoint/2010/main" val="1863717539"/>
              </p:ext>
            </p:extLst>
          </p:nvPr>
        </p:nvGraphicFramePr>
        <p:xfrm>
          <a:off x="2286000" y="1104903"/>
          <a:ext cx="5029202" cy="352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6745120" y="195486"/>
            <a:ext cx="1859328" cy="536972"/>
          </a:xfrm>
          <a:prstGeom prst="rect">
            <a:avLst/>
          </a:prstGeom>
          <a:solidFill>
            <a:schemeClr val="accent6"/>
          </a:solidFill>
          <a:ln w="38100" cap="flat">
            <a:solidFill>
              <a:schemeClr val="lt1"/>
            </a:solidFill>
          </a:ln>
          <a:effectLst>
            <a:outerShdw blurRad="40000" dist="19999" dir="5400000">
              <a:srgbClr val="000000">
                <a:alpha val="38000"/>
              </a:srgbClr>
            </a:outerShdw>
          </a:effectLst>
        </p:spPr>
        <p:txBody>
          <a:bodyPr lIns="68573" tIns="34286" rIns="68573" bIns="34286" anchor="ctr">
            <a:normAutofit fontScale="85000" lnSpcReduction="10000"/>
          </a:bodyPr>
          <a:lstStyle>
            <a:lvl1pPr lvl="0" algn="ctr">
              <a:buNone/>
              <a:defRPr sz="4900">
                <a:solidFill>
                  <a:schemeClr val="tx1"/>
                </a:solidFill>
                <a:latin typeface="Calibri"/>
              </a:defRPr>
            </a:lvl1pPr>
          </a:lstStyle>
          <a:p>
            <a:pPr lvl="0"/>
            <a:r>
              <a:rPr lang="ar-EG" sz="3600" b="1">
                <a:solidFill>
                  <a:schemeClr val="accent2">
                    <a:lumMod val="50000"/>
                  </a:schemeClr>
                </a:solidFill>
              </a:rPr>
              <a:t>محاور الدورة</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644008" y="1203598"/>
            <a:ext cx="3528393" cy="2808312"/>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تماما كالتفكير الفطري و يطلق عليه احيانا التفكير المبدئي او الاولي او الخام حيث لاتوجد مسارات صناعيه للتدخل في نشاط التفكير الطبيعي </a:t>
            </a:r>
            <a:r>
              <a:rPr lang="ar-JO" sz="2000" b="1" dirty="0" smtClean="0">
                <a:solidFill>
                  <a:srgbClr val="002060"/>
                </a:solidFill>
              </a:rPr>
              <a:t>.</a:t>
            </a:r>
            <a:endParaRPr lang="ar-EG" sz="2000" b="1" dirty="0">
              <a:solidFill>
                <a:srgbClr val="002060"/>
              </a:solidFill>
            </a:endParaRPr>
          </a:p>
        </p:txBody>
      </p:sp>
      <p:sp>
        <p:nvSpPr>
          <p:cNvPr id="3" name="Rectangle 2"/>
          <p:cNvSpPr/>
          <p:nvPr/>
        </p:nvSpPr>
        <p:spPr>
          <a:xfrm>
            <a:off x="3384376" y="237877"/>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EG" sz="2400" b="1" dirty="0" smtClean="0">
                <a:solidFill>
                  <a:srgbClr val="002060"/>
                </a:solidFill>
                <a:latin typeface="Simplified Arabic"/>
              </a:rPr>
              <a:t>ال</a:t>
            </a:r>
            <a:r>
              <a:rPr lang="ar-JO" sz="2400" b="1" dirty="0" smtClean="0">
                <a:solidFill>
                  <a:srgbClr val="002060"/>
                </a:solidFill>
                <a:latin typeface="Simplified Arabic"/>
              </a:rPr>
              <a:t>تفكير الطبيعي</a:t>
            </a:r>
            <a:endParaRPr lang="ar-EG" sz="2400" b="1" dirty="0">
              <a:solidFill>
                <a:srgbClr val="002060"/>
              </a:solidFill>
              <a:latin typeface="Simplified Arabic"/>
            </a:endParaRPr>
          </a:p>
        </p:txBody>
      </p:sp>
      <p:pic>
        <p:nvPicPr>
          <p:cNvPr id="4" name="Picture 3" descr="988816_628182413959221_5926943776376990866_n2-770x578.jpg"/>
          <p:cNvPicPr>
            <a:picLocks noChangeAspect="1"/>
          </p:cNvPicPr>
          <p:nvPr/>
        </p:nvPicPr>
        <p:blipFill>
          <a:blip r:embed="rId3" cstate="print"/>
          <a:stretch>
            <a:fillRect/>
          </a:stretch>
        </p:blipFill>
        <p:spPr>
          <a:xfrm>
            <a:off x="0" y="915566"/>
            <a:ext cx="4535487" cy="3519014"/>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716016" y="987574"/>
            <a:ext cx="3528393" cy="3096344"/>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يمثل التحسن الذي يطرأ على التفكير الطبيعي من خلال محاولات جاده للسيطره على تجاوزات التفكير الطبيعي او الفطري وذلك من خلال وضع عقبات امام ممرات التفكير الطبيعي الاولي </a:t>
            </a:r>
            <a:r>
              <a:rPr lang="ar-JO" sz="2000" b="1" dirty="0" smtClean="0">
                <a:solidFill>
                  <a:srgbClr val="002060"/>
                </a:solidFill>
              </a:rPr>
              <a:t>.</a:t>
            </a:r>
            <a:endParaRPr lang="ar-EG" sz="2000" b="1" dirty="0">
              <a:solidFill>
                <a:srgbClr val="002060"/>
              </a:solidFill>
            </a:endParaRPr>
          </a:p>
        </p:txBody>
      </p:sp>
      <p:sp>
        <p:nvSpPr>
          <p:cNvPr id="3" name="Rectangle 2"/>
          <p:cNvSpPr/>
          <p:nvPr/>
        </p:nvSpPr>
        <p:spPr>
          <a:xfrm>
            <a:off x="3384376" y="237877"/>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EG" sz="2400" b="1" dirty="0" smtClean="0">
                <a:solidFill>
                  <a:srgbClr val="002060"/>
                </a:solidFill>
                <a:latin typeface="Simplified Arabic"/>
              </a:rPr>
              <a:t>ال</a:t>
            </a:r>
            <a:r>
              <a:rPr lang="ar-JO" sz="2400" b="1" dirty="0" smtClean="0">
                <a:solidFill>
                  <a:srgbClr val="002060"/>
                </a:solidFill>
                <a:latin typeface="Simplified Arabic"/>
              </a:rPr>
              <a:t>تفكير المنطقي</a:t>
            </a:r>
            <a:endParaRPr lang="ar-EG" sz="2400" b="1" dirty="0">
              <a:solidFill>
                <a:srgbClr val="002060"/>
              </a:solidFill>
              <a:latin typeface="Simplified Arabic"/>
            </a:endParaRPr>
          </a:p>
        </p:txBody>
      </p:sp>
      <p:pic>
        <p:nvPicPr>
          <p:cNvPr id="6" name="Picture 5" descr="hqdefault.jpg"/>
          <p:cNvPicPr>
            <a:picLocks noChangeAspect="1"/>
          </p:cNvPicPr>
          <p:nvPr/>
        </p:nvPicPr>
        <p:blipFill>
          <a:blip r:embed="rId3" cstate="print"/>
          <a:stretch>
            <a:fillRect/>
          </a:stretch>
        </p:blipFill>
        <p:spPr>
          <a:xfrm>
            <a:off x="0" y="1059582"/>
            <a:ext cx="4679504" cy="3429000"/>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355976" y="987574"/>
            <a:ext cx="3528393" cy="3528392"/>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يشمل استخدام المعادلات السابقة الاعداد والاعتماد على القواعد والرموز والنظريات والبراهين حيث يمثل اطارا فكريا يحكم العلاقات بين الاشياء وعلى العكس من التفكير الطبيعي والمنطقي فان نقطة البدايه تكمن في المعادله او الرمز حتى قبل توفر البيانات</a:t>
            </a:r>
            <a:r>
              <a:rPr lang="ar-JO" sz="2000" b="1" dirty="0" smtClean="0">
                <a:solidFill>
                  <a:srgbClr val="002060"/>
                </a:solidFill>
              </a:rPr>
              <a:t> .</a:t>
            </a:r>
            <a:endParaRPr lang="ar-EG" sz="2000" b="1" dirty="0">
              <a:solidFill>
                <a:srgbClr val="002060"/>
              </a:solidFill>
            </a:endParaRPr>
          </a:p>
        </p:txBody>
      </p:sp>
      <p:sp>
        <p:nvSpPr>
          <p:cNvPr id="3" name="Rectangle 2"/>
          <p:cNvSpPr/>
          <p:nvPr/>
        </p:nvSpPr>
        <p:spPr>
          <a:xfrm>
            <a:off x="3384376" y="237877"/>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EG" sz="2400" b="1" dirty="0" smtClean="0">
                <a:solidFill>
                  <a:srgbClr val="002060"/>
                </a:solidFill>
                <a:latin typeface="Simplified Arabic"/>
              </a:rPr>
              <a:t>ال</a:t>
            </a:r>
            <a:r>
              <a:rPr lang="ar-JO" sz="2400" b="1" dirty="0" smtClean="0">
                <a:solidFill>
                  <a:srgbClr val="002060"/>
                </a:solidFill>
                <a:latin typeface="Simplified Arabic"/>
              </a:rPr>
              <a:t>تفكير الرياضي</a:t>
            </a:r>
            <a:endParaRPr lang="ar-EG" sz="2400" b="1" dirty="0">
              <a:solidFill>
                <a:srgbClr val="002060"/>
              </a:solidFill>
              <a:latin typeface="Simplified Arabic"/>
            </a:endParaRPr>
          </a:p>
        </p:txBody>
      </p:sp>
      <p:pic>
        <p:nvPicPr>
          <p:cNvPr id="5" name="Picture 4" descr="man_th11.jpg"/>
          <p:cNvPicPr>
            <a:picLocks noChangeAspect="1"/>
          </p:cNvPicPr>
          <p:nvPr/>
        </p:nvPicPr>
        <p:blipFill>
          <a:blip r:embed="rId3" cstate="print"/>
          <a:stretch>
            <a:fillRect/>
          </a:stretch>
        </p:blipFill>
        <p:spPr>
          <a:xfrm>
            <a:off x="0" y="771550"/>
            <a:ext cx="4355976" cy="3948162"/>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788024" y="987574"/>
            <a:ext cx="3456385" cy="3024336"/>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الغرض منه هو مواجهة الاخطاء وقيود الذاكره والتذكر , وهذه الاخطاء التي تقود الى استخدام غير سليم للمعلومات</a:t>
            </a:r>
            <a:r>
              <a:rPr lang="en-US" sz="2000" b="1" dirty="0" smtClean="0">
                <a:solidFill>
                  <a:srgbClr val="002060"/>
                </a:solidFill>
              </a:rPr>
              <a:t> .</a:t>
            </a:r>
            <a:br>
              <a:rPr lang="en-US" sz="2000" b="1" dirty="0" smtClean="0">
                <a:solidFill>
                  <a:srgbClr val="002060"/>
                </a:solidFill>
              </a:rPr>
            </a:br>
            <a:endParaRPr lang="ar-EG" sz="2000" b="1" dirty="0">
              <a:solidFill>
                <a:srgbClr val="002060"/>
              </a:solidFill>
            </a:endParaRPr>
          </a:p>
        </p:txBody>
      </p:sp>
      <p:sp>
        <p:nvSpPr>
          <p:cNvPr id="3" name="Rectangle 2"/>
          <p:cNvSpPr/>
          <p:nvPr/>
        </p:nvSpPr>
        <p:spPr>
          <a:xfrm>
            <a:off x="3384376" y="237877"/>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EG" sz="2400" b="1" dirty="0" smtClean="0">
                <a:solidFill>
                  <a:srgbClr val="002060"/>
                </a:solidFill>
                <a:latin typeface="Simplified Arabic"/>
              </a:rPr>
              <a:t>ال</a:t>
            </a:r>
            <a:r>
              <a:rPr lang="ar-JO" sz="2400" b="1" dirty="0" smtClean="0">
                <a:solidFill>
                  <a:srgbClr val="002060"/>
                </a:solidFill>
                <a:latin typeface="Simplified Arabic"/>
              </a:rPr>
              <a:t>تفكير الابداعي</a:t>
            </a:r>
            <a:endParaRPr lang="ar-EG" sz="2400" b="1" dirty="0">
              <a:solidFill>
                <a:srgbClr val="002060"/>
              </a:solidFill>
              <a:latin typeface="Simplified Arabic"/>
            </a:endParaRPr>
          </a:p>
        </p:txBody>
      </p:sp>
      <p:pic>
        <p:nvPicPr>
          <p:cNvPr id="5" name="Picture 4" descr="critical-thinking.jpg"/>
          <p:cNvPicPr>
            <a:picLocks noChangeAspect="1"/>
          </p:cNvPicPr>
          <p:nvPr/>
        </p:nvPicPr>
        <p:blipFill>
          <a:blip r:embed="rId3" cstate="print"/>
          <a:stretch>
            <a:fillRect/>
          </a:stretch>
        </p:blipFill>
        <p:spPr>
          <a:xfrm>
            <a:off x="0" y="843558"/>
            <a:ext cx="4590510" cy="3672408"/>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endParaRPr dirty="0"/>
          </a:p>
          <a:p>
            <a:pPr marL="0" lvl="0" indent="0" algn="ctr">
              <a:buNone/>
            </a:pPr>
            <a:r>
              <a:rPr lang="ar-JO" sz="5000" b="1" dirty="0" smtClean="0">
                <a:solidFill>
                  <a:srgbClr val="FFFFFF"/>
                </a:solidFill>
              </a:rPr>
              <a:t>تنمية التفكير</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18" name="Picture 17" descr="creativity-1024x680.jpg"/>
          <p:cNvPicPr>
            <a:picLocks noChangeAspect="1"/>
          </p:cNvPicPr>
          <p:nvPr/>
        </p:nvPicPr>
        <p:blipFill>
          <a:blip r:embed="rId4" cstate="print"/>
          <a:stretch>
            <a:fillRect/>
          </a:stretch>
        </p:blipFill>
        <p:spPr>
          <a:xfrm>
            <a:off x="0" y="0"/>
            <a:ext cx="9144000" cy="5143500"/>
          </a:xfrm>
          <a:prstGeom prst="rect">
            <a:avLst/>
          </a:prstGeom>
        </p:spPr>
      </p:pic>
      <p:sp>
        <p:nvSpPr>
          <p:cNvPr id="2" name="Round Diagonal Corner Rectangle 1"/>
          <p:cNvSpPr/>
          <p:nvPr/>
        </p:nvSpPr>
        <p:spPr>
          <a:xfrm>
            <a:off x="467544" y="1615108"/>
            <a:ext cx="3528393" cy="2252786"/>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لو أر</a:t>
            </a:r>
            <a:r>
              <a:rPr lang="ar-JO" sz="2000" b="1" dirty="0" smtClean="0">
                <a:solidFill>
                  <a:srgbClr val="002060"/>
                </a:solidFill>
              </a:rPr>
              <a:t>دت</a:t>
            </a:r>
            <a:r>
              <a:rPr lang="ar-SA" sz="2000" b="1" dirty="0" smtClean="0">
                <a:solidFill>
                  <a:srgbClr val="002060"/>
                </a:solidFill>
              </a:rPr>
              <a:t> أن تحدث أفكار</a:t>
            </a:r>
            <a:r>
              <a:rPr lang="ar-JO" sz="2000" b="1" dirty="0" smtClean="0">
                <a:solidFill>
                  <a:srgbClr val="002060"/>
                </a:solidFill>
              </a:rPr>
              <a:t>ك</a:t>
            </a:r>
            <a:r>
              <a:rPr lang="ar-SA" sz="2000" b="1" dirty="0" smtClean="0">
                <a:solidFill>
                  <a:srgbClr val="002060"/>
                </a:solidFill>
              </a:rPr>
              <a:t> أثراً عميقاً، فلابد أن ترسخها مع الآخرين حتى يمكن أن تدخل يوماً ما إلى حيز التنفيذ</a:t>
            </a:r>
            <a:r>
              <a:rPr lang="ar-JO" sz="2000" b="1" dirty="0" smtClean="0">
                <a:solidFill>
                  <a:srgbClr val="002060"/>
                </a:solidFill>
              </a:rPr>
              <a:t>.</a:t>
            </a:r>
            <a:endParaRPr lang="ar-EG" sz="2000" b="1" dirty="0">
              <a:solidFill>
                <a:srgbClr val="002060"/>
              </a:solidFill>
            </a:endParaRPr>
          </a:p>
        </p:txBody>
      </p:sp>
      <p:sp>
        <p:nvSpPr>
          <p:cNvPr id="3" name="Rectangle 2"/>
          <p:cNvSpPr/>
          <p:nvPr/>
        </p:nvSpPr>
        <p:spPr>
          <a:xfrm>
            <a:off x="3347864" y="195486"/>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JO" sz="2400" b="1" dirty="0" smtClean="0">
                <a:solidFill>
                  <a:srgbClr val="002060"/>
                </a:solidFill>
                <a:latin typeface="Simplified Arabic"/>
              </a:rPr>
              <a:t>تنمية الافكار</a:t>
            </a:r>
            <a:endParaRPr lang="ar-EG" sz="2400" b="1" dirty="0">
              <a:solidFill>
                <a:srgbClr val="002060"/>
              </a:solidFill>
              <a:latin typeface="Simplified Arabic"/>
            </a:endParaRPr>
          </a:p>
        </p:txBody>
      </p:sp>
      <p:grpSp>
        <p:nvGrpSpPr>
          <p:cNvPr id="5" name="Group 4"/>
          <p:cNvGrpSpPr/>
          <p:nvPr/>
        </p:nvGrpSpPr>
        <p:grpSpPr>
          <a:xfrm>
            <a:off x="251520" y="771550"/>
            <a:ext cx="3888432" cy="546777"/>
            <a:chOff x="0" y="0"/>
            <a:chExt cx="6561756" cy="546060"/>
          </a:xfrm>
        </p:grpSpPr>
        <p:sp>
          <p:nvSpPr>
            <p:cNvPr id="6" name="Rectangle 5"/>
            <p:cNvSpPr/>
            <p:nvPr/>
          </p:nvSpPr>
          <p:spPr>
            <a:xfrm>
              <a:off x="0" y="192074"/>
              <a:ext cx="6561756" cy="353986"/>
            </a:xfrm>
            <a:prstGeom prst="rect">
              <a:avLst/>
            </a:prstGeom>
            <a:gradFill rotWithShape="1">
              <a:gsLst>
                <a:gs pos="0">
                  <a:srgbClr val="FFBCC9">
                    <a:tint val="50000"/>
                    <a:satMod val="300000"/>
                  </a:srgbClr>
                </a:gs>
                <a:gs pos="35000">
                  <a:srgbClr val="FFD0D9">
                    <a:tint val="37000"/>
                    <a:satMod val="300000"/>
                  </a:srgbClr>
                </a:gs>
                <a:gs pos="100000">
                  <a:srgbClr val="FFEDF1">
                    <a:tint val="15000"/>
                    <a:satMod val="350000"/>
                  </a:srgbClr>
                </a:gs>
              </a:gsLst>
              <a:lin ang="16200000" scaled="1"/>
            </a:gradFill>
            <a:ln w="9525" cap="flat">
              <a:solidFill>
                <a:srgbClr val="FA0071">
                  <a:shade val="95000"/>
                  <a:satMod val="105000"/>
                </a:srgbClr>
              </a:solidFill>
            </a:ln>
            <a:effectLst>
              <a:outerShdw blurRad="40000" dist="19999" dir="5400000">
                <a:srgbClr val="000000">
                  <a:alpha val="38000"/>
                </a:srgbClr>
              </a:outerShdw>
            </a:effectLst>
          </p:spPr>
          <p:txBody>
            <a:bodyPr anchor="ctr"/>
            <a:lstStyle>
              <a:lvl1pPr lvl="0">
                <a:defRPr/>
              </a:lvl1pPr>
            </a:lstStyle>
            <a:p>
              <a:endParaRPr dirty="0"/>
            </a:p>
          </p:txBody>
        </p:sp>
        <p:sp>
          <p:nvSpPr>
            <p:cNvPr id="7" name="Rectangle 6"/>
            <p:cNvSpPr/>
            <p:nvPr/>
          </p:nvSpPr>
          <p:spPr>
            <a:xfrm>
              <a:off x="64331" y="0"/>
              <a:ext cx="6433094" cy="482482"/>
            </a:xfrm>
            <a:prstGeom prst="rect">
              <a:avLst/>
            </a:prstGeom>
            <a:solidFill>
              <a:srgbClr val="FF0174">
                <a:alpha val="70000"/>
              </a:srgbClr>
            </a:solidFill>
            <a:ln w="38100" cap="flat">
              <a:solidFill>
                <a:srgbClr val="FFFFFF"/>
              </a:solidFill>
            </a:ln>
            <a:effectLst>
              <a:outerShdw blurRad="40000" dist="19999" dir="5400000">
                <a:srgbClr val="000000">
                  <a:alpha val="38000"/>
                </a:srgbClr>
              </a:outerShdw>
            </a:effectLst>
          </p:spPr>
          <p:txBody>
            <a:bodyPr wrap="none" anchor="ctr"/>
            <a:lstStyle>
              <a:lvl1pPr lvl="0">
                <a:defRPr/>
              </a:lvl1pPr>
            </a:lstStyle>
            <a:p>
              <a:endParaRPr dirty="0"/>
            </a:p>
          </p:txBody>
        </p:sp>
        <p:sp>
          <p:nvSpPr>
            <p:cNvPr id="8" name="Rectangle 7"/>
            <p:cNvSpPr/>
            <p:nvPr/>
          </p:nvSpPr>
          <p:spPr>
            <a:xfrm>
              <a:off x="64331" y="42335"/>
              <a:ext cx="6433094" cy="461060"/>
            </a:xfrm>
            <a:prstGeom prst="rect">
              <a:avLst/>
            </a:prstGeom>
            <a:noFill/>
            <a:ln>
              <a:noFill/>
            </a:ln>
          </p:spPr>
          <p:txBody>
            <a:bodyPr wrap="square"/>
            <a:lstStyle>
              <a:lvl1pPr lvl="0">
                <a:defRPr/>
              </a:lvl1pPr>
            </a:lstStyle>
            <a:p>
              <a:pPr lvl="0" algn="ctr"/>
              <a:r>
                <a:rPr lang="ar-JO" sz="2400" b="1" dirty="0" smtClean="0">
                  <a:solidFill>
                    <a:srgbClr val="FFFFFF"/>
                  </a:solidFill>
                </a:rPr>
                <a:t>ثانيا : ترسيخ الافكار</a:t>
              </a:r>
              <a:endParaRPr lang="ar-EG" sz="2400" b="1" dirty="0">
                <a:solidFill>
                  <a:srgbClr val="FFFFFF"/>
                </a:solidFill>
                <a:latin typeface="Arial"/>
              </a:endParaRPr>
            </a:p>
          </p:txBody>
        </p:sp>
      </p:grpSp>
      <p:sp>
        <p:nvSpPr>
          <p:cNvPr id="13" name="Round Diagonal Corner Rectangle 12"/>
          <p:cNvSpPr/>
          <p:nvPr/>
        </p:nvSpPr>
        <p:spPr>
          <a:xfrm>
            <a:off x="5004048" y="1615108"/>
            <a:ext cx="3456385" cy="2396802"/>
          </a:xfrm>
          <a:prstGeom prst="round2DiagRect">
            <a:avLst/>
          </a:prstGeom>
          <a:solidFill>
            <a:schemeClr val="lt1"/>
          </a:solidFill>
          <a:ln w="25400" cap="flat">
            <a:solidFill>
              <a:schemeClr val="accent1"/>
            </a:solidFill>
          </a:ln>
        </p:spPr>
        <p:txBody>
          <a:bodyPr anchor="ctr"/>
          <a:lstStyle>
            <a:lvl1pPr lvl="0">
              <a:defRPr/>
            </a:lvl1pPr>
          </a:lstStyle>
          <a:p>
            <a:pPr lvl="0" algn="just"/>
            <a:r>
              <a:rPr lang="ar-SA" sz="2000" b="1" dirty="0" smtClean="0">
                <a:solidFill>
                  <a:srgbClr val="002060"/>
                </a:solidFill>
              </a:rPr>
              <a:t>الأفكار الصحيحة + الأشخاص المناسبين في البيئة الملائمة والوقت الصحيح من أجل الدافع الحقيقي = النتيجة المرجوة </a:t>
            </a:r>
            <a:endParaRPr lang="ar-EG" sz="2000" b="1" dirty="0">
              <a:solidFill>
                <a:srgbClr val="002060"/>
              </a:solidFill>
            </a:endParaRPr>
          </a:p>
        </p:txBody>
      </p:sp>
      <p:grpSp>
        <p:nvGrpSpPr>
          <p:cNvPr id="14" name="Group 13"/>
          <p:cNvGrpSpPr/>
          <p:nvPr/>
        </p:nvGrpSpPr>
        <p:grpSpPr>
          <a:xfrm>
            <a:off x="4716016" y="771550"/>
            <a:ext cx="3888432" cy="546777"/>
            <a:chOff x="0" y="0"/>
            <a:chExt cx="6561756" cy="546060"/>
          </a:xfrm>
        </p:grpSpPr>
        <p:sp>
          <p:nvSpPr>
            <p:cNvPr id="15" name="Rectangle 14"/>
            <p:cNvSpPr/>
            <p:nvPr/>
          </p:nvSpPr>
          <p:spPr>
            <a:xfrm>
              <a:off x="0" y="192074"/>
              <a:ext cx="6561756" cy="353986"/>
            </a:xfrm>
            <a:prstGeom prst="rect">
              <a:avLst/>
            </a:prstGeom>
            <a:gradFill rotWithShape="1">
              <a:gsLst>
                <a:gs pos="0">
                  <a:srgbClr val="FFBCC9">
                    <a:tint val="50000"/>
                    <a:satMod val="300000"/>
                  </a:srgbClr>
                </a:gs>
                <a:gs pos="35000">
                  <a:srgbClr val="FFD0D9">
                    <a:tint val="37000"/>
                    <a:satMod val="300000"/>
                  </a:srgbClr>
                </a:gs>
                <a:gs pos="100000">
                  <a:srgbClr val="FFEDF1">
                    <a:tint val="15000"/>
                    <a:satMod val="350000"/>
                  </a:srgbClr>
                </a:gs>
              </a:gsLst>
              <a:lin ang="16200000" scaled="1"/>
            </a:gradFill>
            <a:ln w="9525" cap="flat">
              <a:solidFill>
                <a:srgbClr val="FA0071">
                  <a:shade val="95000"/>
                  <a:satMod val="105000"/>
                </a:srgbClr>
              </a:solidFill>
            </a:ln>
            <a:effectLst>
              <a:outerShdw blurRad="40000" dist="19999" dir="5400000">
                <a:srgbClr val="000000">
                  <a:alpha val="38000"/>
                </a:srgbClr>
              </a:outerShdw>
            </a:effectLst>
          </p:spPr>
          <p:txBody>
            <a:bodyPr anchor="ctr"/>
            <a:lstStyle>
              <a:lvl1pPr lvl="0">
                <a:defRPr/>
              </a:lvl1pPr>
            </a:lstStyle>
            <a:p>
              <a:endParaRPr dirty="0"/>
            </a:p>
          </p:txBody>
        </p:sp>
        <p:sp>
          <p:nvSpPr>
            <p:cNvPr id="16" name="Rectangle 15"/>
            <p:cNvSpPr/>
            <p:nvPr/>
          </p:nvSpPr>
          <p:spPr>
            <a:xfrm>
              <a:off x="64331" y="0"/>
              <a:ext cx="6433094" cy="482482"/>
            </a:xfrm>
            <a:prstGeom prst="rect">
              <a:avLst/>
            </a:prstGeom>
            <a:solidFill>
              <a:srgbClr val="FF0174">
                <a:alpha val="70000"/>
              </a:srgbClr>
            </a:solidFill>
            <a:ln w="38100" cap="flat">
              <a:solidFill>
                <a:srgbClr val="FFFFFF"/>
              </a:solidFill>
            </a:ln>
            <a:effectLst>
              <a:outerShdw blurRad="40000" dist="19999" dir="5400000">
                <a:srgbClr val="000000">
                  <a:alpha val="38000"/>
                </a:srgbClr>
              </a:outerShdw>
            </a:effectLst>
          </p:spPr>
          <p:txBody>
            <a:bodyPr wrap="none" anchor="ctr"/>
            <a:lstStyle>
              <a:lvl1pPr lvl="0">
                <a:defRPr/>
              </a:lvl1pPr>
            </a:lstStyle>
            <a:p>
              <a:endParaRPr dirty="0"/>
            </a:p>
          </p:txBody>
        </p:sp>
        <p:sp>
          <p:nvSpPr>
            <p:cNvPr id="17" name="Rectangle 16"/>
            <p:cNvSpPr/>
            <p:nvPr/>
          </p:nvSpPr>
          <p:spPr>
            <a:xfrm>
              <a:off x="64331" y="42335"/>
              <a:ext cx="6433094" cy="461060"/>
            </a:xfrm>
            <a:prstGeom prst="rect">
              <a:avLst/>
            </a:prstGeom>
            <a:noFill/>
            <a:ln>
              <a:noFill/>
            </a:ln>
          </p:spPr>
          <p:txBody>
            <a:bodyPr wrap="square"/>
            <a:lstStyle>
              <a:lvl1pPr lvl="0">
                <a:defRPr/>
              </a:lvl1pPr>
            </a:lstStyle>
            <a:p>
              <a:pPr lvl="0" algn="ctr"/>
              <a:r>
                <a:rPr lang="ar-EG" sz="2400" b="1" dirty="0" smtClean="0">
                  <a:solidFill>
                    <a:srgbClr val="FFFFFF"/>
                  </a:solidFill>
                </a:rPr>
                <a:t>ا</a:t>
              </a:r>
              <a:r>
                <a:rPr lang="ar-JO" sz="2400" b="1" dirty="0" smtClean="0">
                  <a:solidFill>
                    <a:srgbClr val="FFFFFF"/>
                  </a:solidFill>
                </a:rPr>
                <a:t>ولا : نم افكارك</a:t>
              </a:r>
              <a:r>
                <a:rPr lang="ar-EG" sz="2400" b="1" dirty="0" smtClean="0">
                  <a:solidFill>
                    <a:srgbClr val="FFFFFF"/>
                  </a:solidFill>
                  <a:latin typeface="Arial"/>
                </a:rPr>
                <a:t> </a:t>
              </a:r>
              <a:endParaRPr lang="ar-EG" sz="2400" b="1" dirty="0">
                <a:solidFill>
                  <a:srgbClr val="FFFFFF"/>
                </a:solidFill>
                <a:latin typeface="Aria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6" descr="creativity-1024x680.jpg"/>
          <p:cNvPicPr>
            <a:picLocks noChangeAspect="1"/>
          </p:cNvPicPr>
          <p:nvPr/>
        </p:nvPicPr>
        <p:blipFill>
          <a:blip r:embed="rId4" cstate="print"/>
          <a:stretch>
            <a:fillRect/>
          </a:stretch>
        </p:blipFill>
        <p:spPr>
          <a:xfrm>
            <a:off x="0" y="0"/>
            <a:ext cx="9144000" cy="5143500"/>
          </a:xfrm>
          <a:prstGeom prst="rect">
            <a:avLst/>
          </a:prstGeom>
        </p:spPr>
      </p:pic>
      <p:sp>
        <p:nvSpPr>
          <p:cNvPr id="2" name="Round Diagonal Corner Rectangle 1"/>
          <p:cNvSpPr/>
          <p:nvPr/>
        </p:nvSpPr>
        <p:spPr>
          <a:xfrm>
            <a:off x="6732240" y="915566"/>
            <a:ext cx="1800201" cy="1440160"/>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en-US" sz="2400" b="1" dirty="0" smtClean="0">
                <a:solidFill>
                  <a:srgbClr val="002060"/>
                </a:solidFill>
              </a:rPr>
              <a:t>(1) </a:t>
            </a:r>
            <a:r>
              <a:rPr lang="ar-SA" sz="2400" b="1" dirty="0" smtClean="0">
                <a:solidFill>
                  <a:srgbClr val="002060"/>
                </a:solidFill>
              </a:rPr>
              <a:t>نفسك</a:t>
            </a:r>
            <a:r>
              <a:rPr lang="en-US" sz="2400" b="1" dirty="0" smtClean="0">
                <a:solidFill>
                  <a:srgbClr val="002060"/>
                </a:solidFill>
              </a:rPr>
              <a:t>.</a:t>
            </a:r>
            <a:endParaRPr lang="ar-EG" sz="2400" b="1" dirty="0">
              <a:solidFill>
                <a:srgbClr val="002060"/>
              </a:solidFill>
            </a:endParaRPr>
          </a:p>
        </p:txBody>
      </p:sp>
      <p:sp>
        <p:nvSpPr>
          <p:cNvPr id="3" name="Rectangle 2"/>
          <p:cNvSpPr/>
          <p:nvPr/>
        </p:nvSpPr>
        <p:spPr>
          <a:xfrm>
            <a:off x="3384376" y="237877"/>
            <a:ext cx="2411760" cy="461665"/>
          </a:xfrm>
          <a:prstGeom prst="rect">
            <a:avLst/>
          </a:prstGeom>
          <a:solidFill>
            <a:schemeClr val="lt1"/>
          </a:solidFill>
          <a:ln w="25400" cap="flat">
            <a:solidFill>
              <a:schemeClr val="accent2"/>
            </a:solidFill>
          </a:ln>
        </p:spPr>
        <p:txBody>
          <a:bodyPr wrap="square"/>
          <a:lstStyle>
            <a:lvl1pPr lvl="0">
              <a:defRPr/>
            </a:lvl1pPr>
          </a:lstStyle>
          <a:p>
            <a:pPr lvl="0" algn="ctr"/>
            <a:r>
              <a:rPr lang="ar-JO" sz="2400" b="1" dirty="0" smtClean="0">
                <a:solidFill>
                  <a:srgbClr val="002060"/>
                </a:solidFill>
                <a:latin typeface="Simplified Arabic"/>
              </a:rPr>
              <a:t>ترسيخ الافكار </a:t>
            </a:r>
            <a:r>
              <a:rPr lang="ar-JO" sz="2400" b="1" dirty="0">
                <a:solidFill>
                  <a:srgbClr val="002060"/>
                </a:solidFill>
                <a:latin typeface="Simplified Arabic"/>
              </a:rPr>
              <a:t>:</a:t>
            </a:r>
            <a:endParaRPr lang="ar-JO" sz="2400" b="1" dirty="0" smtClean="0">
              <a:solidFill>
                <a:srgbClr val="002060"/>
              </a:solidFill>
              <a:latin typeface="Simplified Arabic"/>
            </a:endParaRPr>
          </a:p>
        </p:txBody>
      </p:sp>
      <p:sp>
        <p:nvSpPr>
          <p:cNvPr id="5" name="Round Diagonal Corner Rectangle 4"/>
          <p:cNvSpPr/>
          <p:nvPr/>
        </p:nvSpPr>
        <p:spPr>
          <a:xfrm>
            <a:off x="3851920" y="2211710"/>
            <a:ext cx="2664296" cy="1440160"/>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en-US" sz="2400" b="1" dirty="0" smtClean="0">
                <a:solidFill>
                  <a:srgbClr val="002060"/>
                </a:solidFill>
              </a:rPr>
              <a:t>(2)</a:t>
            </a:r>
            <a:r>
              <a:rPr lang="ar-SA" sz="2400" b="1" dirty="0" smtClean="0">
                <a:solidFill>
                  <a:srgbClr val="002060"/>
                </a:solidFill>
              </a:rPr>
              <a:t>الأفراد</a:t>
            </a:r>
            <a:r>
              <a:rPr lang="en-US" sz="2400" b="1" dirty="0" smtClean="0">
                <a:solidFill>
                  <a:srgbClr val="002060"/>
                </a:solidFill>
              </a:rPr>
              <a:t> </a:t>
            </a:r>
            <a:r>
              <a:rPr lang="ar-SA" sz="2400" b="1" dirty="0" smtClean="0">
                <a:solidFill>
                  <a:srgbClr val="002060"/>
                </a:solidFill>
              </a:rPr>
              <a:t>المؤثرون</a:t>
            </a:r>
            <a:r>
              <a:rPr lang="en-US" sz="2400" b="1" dirty="0" smtClean="0">
                <a:solidFill>
                  <a:srgbClr val="002060"/>
                </a:solidFill>
              </a:rPr>
              <a:t>.</a:t>
            </a:r>
            <a:endParaRPr lang="ar-EG" sz="2400" b="1" dirty="0">
              <a:solidFill>
                <a:srgbClr val="002060"/>
              </a:solidFill>
            </a:endParaRPr>
          </a:p>
        </p:txBody>
      </p:sp>
      <p:sp>
        <p:nvSpPr>
          <p:cNvPr id="6" name="Round Diagonal Corner Rectangle 5"/>
          <p:cNvSpPr/>
          <p:nvPr/>
        </p:nvSpPr>
        <p:spPr>
          <a:xfrm>
            <a:off x="323528" y="3435846"/>
            <a:ext cx="3240360" cy="1440160"/>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en-US" sz="2400" b="1" dirty="0" smtClean="0">
                <a:solidFill>
                  <a:srgbClr val="002060"/>
                </a:solidFill>
              </a:rPr>
              <a:t>(3) </a:t>
            </a:r>
            <a:r>
              <a:rPr lang="ar-SA" sz="2400" b="1" dirty="0" smtClean="0">
                <a:solidFill>
                  <a:srgbClr val="002060"/>
                </a:solidFill>
              </a:rPr>
              <a:t>أكثر المتأثرين بها</a:t>
            </a:r>
            <a:r>
              <a:rPr lang="en-US" sz="2400" b="1" dirty="0" smtClean="0">
                <a:solidFill>
                  <a:srgbClr val="002060"/>
                </a:solidFill>
              </a:rPr>
              <a:t>.</a:t>
            </a:r>
            <a:endParaRPr lang="ar-EG" sz="2400" b="1" dirty="0">
              <a:solidFill>
                <a:srgbClr val="002060"/>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1" cy="1512168"/>
          </a:xfrm>
          <a:prstGeom prst="foldedCorner">
            <a:avLst/>
          </a:prstGeom>
          <a:solidFill>
            <a:schemeClr val="lt1"/>
          </a:solidFill>
          <a:ln w="25400" cap="flat">
            <a:solidFill>
              <a:schemeClr val="accent5"/>
            </a:solidFill>
          </a:ln>
        </p:spPr>
        <p:txBody>
          <a:bodyPr anchor="ctr"/>
          <a:lstStyle>
            <a:lvl1pPr lvl="0">
              <a:defRPr/>
            </a:lvl1pPr>
          </a:lstStyle>
          <a:p>
            <a:pPr lvl="0" algn="ctr"/>
            <a:r>
              <a:rPr lang="ar-EG" sz="2800" b="1">
                <a:solidFill>
                  <a:srgbClr val="C00000"/>
                </a:solidFill>
              </a:rPr>
              <a:t>تمرين</a:t>
            </a:r>
          </a:p>
          <a:p>
            <a:pPr lvl="0" algn="ctr"/>
            <a:r>
              <a:rPr lang="ar-EG" sz="2000" b="1">
                <a:solidFill>
                  <a:srgbClr val="002060"/>
                </a:solidFill>
              </a:rPr>
              <a:t>ما هى الرسائل الخاطئة التى يفهمها العميل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sz="5000" b="1" dirty="0">
              <a:solidFill>
                <a:schemeClr val="bg1"/>
              </a:solidFill>
            </a:endParaRPr>
          </a:p>
          <a:p>
            <a:pPr marL="0" lvl="0" indent="0" algn="ctr">
              <a:buNone/>
            </a:pPr>
            <a:r>
              <a:rPr lang="ar-JO" sz="5000" b="1" dirty="0" smtClean="0">
                <a:solidFill>
                  <a:schemeClr val="bg1"/>
                </a:solidFill>
              </a:rPr>
              <a:t>تنمية الافكار الابداعية</a:t>
            </a:r>
            <a:endParaRPr lang="en-US" sz="5000" b="1" dirty="0" smtClean="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03.jpg"/>
          <p:cNvPicPr>
            <a:picLocks noChangeAspect="1"/>
          </p:cNvPicPr>
          <p:nvPr/>
        </p:nvPicPr>
        <p:blipFill>
          <a:blip r:embed="rId3" cstate="print"/>
          <a:stretch>
            <a:fillRect/>
          </a:stretch>
        </p:blipFill>
        <p:spPr>
          <a:xfrm>
            <a:off x="0" y="1"/>
            <a:ext cx="9144000" cy="5143500"/>
          </a:xfrm>
          <a:prstGeom prst="rect">
            <a:avLst/>
          </a:prstGeom>
        </p:spPr>
      </p:pic>
      <p:sp>
        <p:nvSpPr>
          <p:cNvPr id="2" name="Rectangle 1"/>
          <p:cNvSpPr/>
          <p:nvPr/>
        </p:nvSpPr>
        <p:spPr>
          <a:xfrm>
            <a:off x="3131840" y="267494"/>
            <a:ext cx="5472608" cy="584775"/>
          </a:xfrm>
          <a:prstGeom prst="rect">
            <a:avLst/>
          </a:prstGeom>
          <a:solidFill>
            <a:schemeClr val="lt1"/>
          </a:solidFill>
          <a:ln w="25400" cap="flat">
            <a:solidFill>
              <a:schemeClr val="accent2"/>
            </a:solidFill>
          </a:ln>
        </p:spPr>
        <p:txBody>
          <a:bodyPr wrap="square"/>
          <a:lstStyle>
            <a:lvl1pPr lvl="0">
              <a:defRPr/>
            </a:lvl1pPr>
          </a:lstStyle>
          <a:p>
            <a:pPr lvl="0" algn="ctr"/>
            <a:r>
              <a:rPr lang="ar-JO" sz="3200" b="1" dirty="0" smtClean="0">
                <a:solidFill>
                  <a:srgbClr val="002060"/>
                </a:solidFill>
                <a:latin typeface="Simplified Arabic"/>
              </a:rPr>
              <a:t>ما هي الطرق التي تجعلك اكثر ابداعا ؟</a:t>
            </a:r>
            <a:endParaRPr lang="ar-EG" sz="3200" b="1" dirty="0">
              <a:solidFill>
                <a:srgbClr val="002060"/>
              </a:solidFill>
              <a:latin typeface="Simplified Arabic"/>
            </a:endParaRPr>
          </a:p>
        </p:txBody>
      </p:sp>
      <p:sp>
        <p:nvSpPr>
          <p:cNvPr id="3" name="Round Diagonal Corner Rectangle 2"/>
          <p:cNvSpPr/>
          <p:nvPr/>
        </p:nvSpPr>
        <p:spPr>
          <a:xfrm>
            <a:off x="7308304" y="987574"/>
            <a:ext cx="136815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المناقشة</a:t>
            </a:r>
            <a:endParaRPr lang="ar-EG" b="1" dirty="0">
              <a:solidFill>
                <a:srgbClr val="002060"/>
              </a:solidFill>
            </a:endParaRPr>
          </a:p>
        </p:txBody>
      </p:sp>
      <p:sp>
        <p:nvSpPr>
          <p:cNvPr id="5" name="Round Diagonal Corner Rectangle 4"/>
          <p:cNvSpPr/>
          <p:nvPr/>
        </p:nvSpPr>
        <p:spPr>
          <a:xfrm>
            <a:off x="251520" y="987574"/>
            <a:ext cx="244827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اعداد الخيارات المتاحة</a:t>
            </a:r>
            <a:endParaRPr lang="ar-EG" b="1" dirty="0">
              <a:solidFill>
                <a:srgbClr val="002060"/>
              </a:solidFill>
            </a:endParaRPr>
          </a:p>
        </p:txBody>
      </p:sp>
      <p:sp>
        <p:nvSpPr>
          <p:cNvPr id="6" name="Round Diagonal Corner Rectangle 5"/>
          <p:cNvSpPr/>
          <p:nvPr/>
        </p:nvSpPr>
        <p:spPr>
          <a:xfrm>
            <a:off x="2987824" y="987574"/>
            <a:ext cx="244827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استخدام الرسم للتوضيح</a:t>
            </a:r>
            <a:endParaRPr lang="ar-EG" b="1" dirty="0">
              <a:solidFill>
                <a:srgbClr val="002060"/>
              </a:solidFill>
            </a:endParaRPr>
          </a:p>
        </p:txBody>
      </p:sp>
      <p:sp>
        <p:nvSpPr>
          <p:cNvPr id="7" name="Round Diagonal Corner Rectangle 6"/>
          <p:cNvSpPr/>
          <p:nvPr/>
        </p:nvSpPr>
        <p:spPr>
          <a:xfrm>
            <a:off x="5724128" y="987574"/>
            <a:ext cx="136815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التخيل</a:t>
            </a:r>
            <a:endParaRPr lang="ar-EG" b="1" dirty="0">
              <a:solidFill>
                <a:srgbClr val="002060"/>
              </a:solidFill>
            </a:endParaRPr>
          </a:p>
        </p:txBody>
      </p:sp>
      <p:sp>
        <p:nvSpPr>
          <p:cNvPr id="8" name="Round Diagonal Corner Rectangle 7"/>
          <p:cNvSpPr/>
          <p:nvPr/>
        </p:nvSpPr>
        <p:spPr>
          <a:xfrm>
            <a:off x="2267744" y="2067694"/>
            <a:ext cx="244827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خطوات صغيرة و دقيقة</a:t>
            </a:r>
            <a:endParaRPr lang="ar-EG" b="1" dirty="0">
              <a:solidFill>
                <a:srgbClr val="002060"/>
              </a:solidFill>
            </a:endParaRPr>
          </a:p>
        </p:txBody>
      </p:sp>
      <p:sp>
        <p:nvSpPr>
          <p:cNvPr id="9" name="Round Diagonal Corner Rectangle 8"/>
          <p:cNvSpPr/>
          <p:nvPr/>
        </p:nvSpPr>
        <p:spPr>
          <a:xfrm>
            <a:off x="5004048" y="2067694"/>
            <a:ext cx="1368153"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الترتيب</a:t>
            </a:r>
            <a:endParaRPr lang="ar-EG" b="1" dirty="0">
              <a:solidFill>
                <a:srgbClr val="002060"/>
              </a:solidFill>
            </a:endParaRPr>
          </a:p>
        </p:txBody>
      </p:sp>
      <p:sp>
        <p:nvSpPr>
          <p:cNvPr id="10" name="Round Diagonal Corner Rectangle 9"/>
          <p:cNvSpPr/>
          <p:nvPr/>
        </p:nvSpPr>
        <p:spPr>
          <a:xfrm>
            <a:off x="6588224" y="2067694"/>
            <a:ext cx="2160241"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التجربة و الاختبار</a:t>
            </a:r>
            <a:endParaRPr lang="ar-EG" b="1" dirty="0">
              <a:solidFill>
                <a:srgbClr val="002060"/>
              </a:solidFill>
            </a:endParaRPr>
          </a:p>
        </p:txBody>
      </p:sp>
      <p:sp>
        <p:nvSpPr>
          <p:cNvPr id="11" name="Round Diagonal Corner Rectangle 10"/>
          <p:cNvSpPr/>
          <p:nvPr/>
        </p:nvSpPr>
        <p:spPr>
          <a:xfrm>
            <a:off x="323528" y="2139702"/>
            <a:ext cx="1584177"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كثرة السؤال</a:t>
            </a:r>
            <a:endParaRPr lang="ar-EG" b="1" dirty="0">
              <a:solidFill>
                <a:srgbClr val="002060"/>
              </a:solidFill>
            </a:endParaRPr>
          </a:p>
        </p:txBody>
      </p:sp>
      <p:sp>
        <p:nvSpPr>
          <p:cNvPr id="12" name="Round Diagonal Corner Rectangle 11"/>
          <p:cNvSpPr/>
          <p:nvPr/>
        </p:nvSpPr>
        <p:spPr>
          <a:xfrm>
            <a:off x="7164288" y="3147814"/>
            <a:ext cx="1512169"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قل لا أعرف</a:t>
            </a:r>
            <a:endParaRPr lang="ar-EG" b="1" dirty="0">
              <a:solidFill>
                <a:srgbClr val="002060"/>
              </a:solidFill>
            </a:endParaRPr>
          </a:p>
        </p:txBody>
      </p:sp>
      <p:sp>
        <p:nvSpPr>
          <p:cNvPr id="13" name="Round Diagonal Corner Rectangle 12"/>
          <p:cNvSpPr/>
          <p:nvPr/>
        </p:nvSpPr>
        <p:spPr>
          <a:xfrm>
            <a:off x="5004048" y="3147814"/>
            <a:ext cx="1872209"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املئ وقت فراغك</a:t>
            </a:r>
            <a:endParaRPr lang="ar-EG" b="1" dirty="0">
              <a:solidFill>
                <a:srgbClr val="002060"/>
              </a:solidFill>
            </a:endParaRPr>
          </a:p>
        </p:txBody>
      </p:sp>
      <p:sp>
        <p:nvSpPr>
          <p:cNvPr id="14" name="Round Diagonal Corner Rectangle 13"/>
          <p:cNvSpPr/>
          <p:nvPr/>
        </p:nvSpPr>
        <p:spPr>
          <a:xfrm>
            <a:off x="2843808" y="3147814"/>
            <a:ext cx="1872209"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العب ماذا لو ...؟</a:t>
            </a:r>
            <a:endParaRPr lang="ar-EG" b="1" dirty="0">
              <a:solidFill>
                <a:srgbClr val="002060"/>
              </a:solidFill>
            </a:endParaRPr>
          </a:p>
        </p:txBody>
      </p:sp>
      <p:sp>
        <p:nvSpPr>
          <p:cNvPr id="15" name="Round Diagonal Corner Rectangle 14"/>
          <p:cNvSpPr/>
          <p:nvPr/>
        </p:nvSpPr>
        <p:spPr>
          <a:xfrm>
            <a:off x="395536" y="3219822"/>
            <a:ext cx="2160241"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انتبه للافكار الصغيرة</a:t>
            </a:r>
            <a:endParaRPr lang="ar-EG" b="1" dirty="0">
              <a:solidFill>
                <a:srgbClr val="002060"/>
              </a:solidFill>
            </a:endParaRPr>
          </a:p>
        </p:txBody>
      </p:sp>
      <p:sp>
        <p:nvSpPr>
          <p:cNvPr id="16" name="Round Diagonal Corner Rectangle 15"/>
          <p:cNvSpPr/>
          <p:nvPr/>
        </p:nvSpPr>
        <p:spPr>
          <a:xfrm>
            <a:off x="4644008" y="4155926"/>
            <a:ext cx="2520281"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العب العاب الذاء و التركيز</a:t>
            </a:r>
            <a:endParaRPr lang="ar-EG" b="1" dirty="0">
              <a:solidFill>
                <a:srgbClr val="002060"/>
              </a:solidFill>
            </a:endParaRPr>
          </a:p>
        </p:txBody>
      </p:sp>
      <p:sp>
        <p:nvSpPr>
          <p:cNvPr id="17" name="Round Diagonal Corner Rectangle 16"/>
          <p:cNvSpPr/>
          <p:nvPr/>
        </p:nvSpPr>
        <p:spPr>
          <a:xfrm>
            <a:off x="2051720" y="4155926"/>
            <a:ext cx="2376265" cy="86409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JO" b="1" dirty="0" smtClean="0">
                <a:solidFill>
                  <a:srgbClr val="002060"/>
                </a:solidFill>
              </a:rPr>
              <a:t>دون افكارك و ملاحظاتك</a:t>
            </a:r>
            <a:endParaRPr lang="ar-EG"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9" name="Picture 8" descr="left-brain-right-brain-Mercedes-Benz.jpg"/>
          <p:cNvPicPr>
            <a:picLocks noChangeAspect="1"/>
          </p:cNvPicPr>
          <p:nvPr/>
        </p:nvPicPr>
        <p:blipFill>
          <a:blip r:embed="rId4" cstate="print"/>
          <a:stretch>
            <a:fillRect/>
          </a:stretch>
        </p:blipFill>
        <p:spPr>
          <a:xfrm>
            <a:off x="1547664" y="2006600"/>
            <a:ext cx="5400600" cy="3136900"/>
          </a:xfrm>
          <a:prstGeom prst="rect">
            <a:avLst/>
          </a:prstGeom>
        </p:spPr>
      </p:pic>
      <p:sp>
        <p:nvSpPr>
          <p:cNvPr id="2" name="Folded Corner 1"/>
          <p:cNvSpPr/>
          <p:nvPr/>
        </p:nvSpPr>
        <p:spPr>
          <a:xfrm>
            <a:off x="2915816" y="1131590"/>
            <a:ext cx="4725144" cy="918663"/>
          </a:xfrm>
          <a:prstGeom prst="foldedCorner">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a:solidFill>
              <a:schemeClr val="accent1">
                <a:shade val="95000"/>
                <a:satMod val="105000"/>
              </a:schemeClr>
            </a:solidFill>
            <a:headEnd type="none" w="med" len="med"/>
            <a:tailEnd type="none" w="med" len="med"/>
          </a:ln>
          <a:effectLst>
            <a:outerShdw blurRad="40000" dist="19999" dir="5400000">
              <a:srgbClr val="000000">
                <a:alpha val="38000"/>
              </a:srgbClr>
            </a:outerShdw>
          </a:effectLst>
        </p:spPr>
        <p:txBody>
          <a:bodyPr wrap="none" lIns="68573" tIns="34286" rIns="68573" bIns="34286" anchor="ctr"/>
          <a:lstStyle>
            <a:lvl1pPr lvl="0">
              <a:defRPr/>
            </a:lvl1pPr>
          </a:lstStyle>
          <a:p>
            <a:r>
              <a:rPr lang="ar-SA" sz="2000" b="1" dirty="0" smtClean="0">
                <a:solidFill>
                  <a:schemeClr val="tx2"/>
                </a:solidFill>
              </a:rPr>
              <a:t> </a:t>
            </a:r>
            <a:endParaRPr lang="ar-JO" sz="2000" b="1" dirty="0" smtClean="0">
              <a:solidFill>
                <a:schemeClr val="tx2"/>
              </a:solidFill>
            </a:endParaRPr>
          </a:p>
          <a:p>
            <a:r>
              <a:rPr lang="ar-JO" sz="2000" b="1" dirty="0" smtClean="0">
                <a:solidFill>
                  <a:schemeClr val="tx2"/>
                </a:solidFill>
              </a:rPr>
              <a:t>  </a:t>
            </a:r>
            <a:r>
              <a:rPr lang="ar-SA" sz="2000" b="1" dirty="0" smtClean="0">
                <a:solidFill>
                  <a:schemeClr val="tx2"/>
                </a:solidFill>
              </a:rPr>
              <a:t>اكتساب مهارات التفكير الابداعي على طريقة سكامبر.</a:t>
            </a:r>
            <a:endParaRPr lang="en-US" sz="2000" b="1" dirty="0" smtClean="0">
              <a:solidFill>
                <a:schemeClr val="tx2"/>
              </a:solidFill>
            </a:endParaRPr>
          </a:p>
          <a:p>
            <a:endParaRPr sz="2000" b="1" dirty="0">
              <a:solidFill>
                <a:schemeClr val="tx2"/>
              </a:solidFill>
            </a:endParaRPr>
          </a:p>
        </p:txBody>
      </p:sp>
      <p:sp>
        <p:nvSpPr>
          <p:cNvPr id="3" name="Rectangle 2"/>
          <p:cNvSpPr/>
          <p:nvPr/>
        </p:nvSpPr>
        <p:spPr>
          <a:xfrm>
            <a:off x="2915816" y="1347614"/>
            <a:ext cx="4617132" cy="646323"/>
          </a:xfrm>
          <a:prstGeom prst="rect">
            <a:avLst/>
          </a:prstGeom>
        </p:spPr>
        <p:txBody>
          <a:bodyPr wrap="square" lIns="68573" tIns="34286" rIns="68573" bIns="34286"/>
          <a:lstStyle>
            <a:lvl1pPr lvl="0">
              <a:defRPr/>
            </a:lvl1pPr>
          </a:lstStyle>
          <a:p>
            <a:pPr lvl="0" algn="ctr"/>
            <a:endParaRPr lang="ar-SA" sz="1800" b="1" dirty="0">
              <a:solidFill>
                <a:schemeClr val="accent2">
                  <a:lumMod val="50000"/>
                </a:schemeClr>
              </a:solidFill>
            </a:endParaRPr>
          </a:p>
        </p:txBody>
      </p:sp>
      <p:sp>
        <p:nvSpPr>
          <p:cNvPr id="4" name="TextBox 3"/>
          <p:cNvSpPr txBox="1"/>
          <p:nvPr/>
        </p:nvSpPr>
        <p:spPr>
          <a:xfrm>
            <a:off x="4644008" y="339502"/>
            <a:ext cx="4392488" cy="536972"/>
          </a:xfrm>
          <a:prstGeom prst="rect">
            <a:avLst/>
          </a:prstGeom>
          <a:solidFill>
            <a:schemeClr val="accent6"/>
          </a:solidFill>
          <a:ln w="38100" cap="flat">
            <a:solidFill>
              <a:schemeClr val="lt1"/>
            </a:solidFill>
          </a:ln>
          <a:effectLst>
            <a:outerShdw blurRad="40000" dist="19999" dir="5400000">
              <a:srgbClr val="000000">
                <a:alpha val="38000"/>
              </a:srgbClr>
            </a:outerShdw>
          </a:effectLst>
        </p:spPr>
        <p:txBody>
          <a:bodyPr lIns="68573" tIns="34286" rIns="68573" bIns="34286" anchor="ctr"/>
          <a:lstStyle>
            <a:lvl1pPr lvl="0" algn="ctr">
              <a:buNone/>
              <a:defRPr sz="4900">
                <a:solidFill>
                  <a:schemeClr val="tx1"/>
                </a:solidFill>
                <a:latin typeface="Calibri"/>
              </a:defRPr>
            </a:lvl1pPr>
          </a:lstStyle>
          <a:p>
            <a:pPr lvl="0"/>
            <a:r>
              <a:rPr lang="ar-EG" sz="3100" b="1">
                <a:solidFill>
                  <a:schemeClr val="accent2">
                    <a:lumMod val="50000"/>
                  </a:schemeClr>
                </a:solidFill>
              </a:rPr>
              <a:t>الهدف العام للبرنامج التدريبي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331640" y="1923678"/>
            <a:ext cx="6480721" cy="1512168"/>
          </a:xfrm>
          <a:prstGeom prst="foldedCorner">
            <a:avLst/>
          </a:prstGeom>
          <a:solidFill>
            <a:schemeClr val="lt1"/>
          </a:solidFill>
          <a:ln w="25400" cap="flat">
            <a:solidFill>
              <a:schemeClr val="accent5"/>
            </a:solidFill>
          </a:ln>
        </p:spPr>
        <p:txBody>
          <a:bodyPr anchor="ctr"/>
          <a:lstStyle>
            <a:lvl1pPr lvl="0">
              <a:defRPr/>
            </a:lvl1pPr>
          </a:lstStyle>
          <a:p>
            <a:pPr lvl="0" algn="ctr"/>
            <a:r>
              <a:rPr lang="ar-EG" sz="2800" b="1">
                <a:solidFill>
                  <a:srgbClr val="C00000"/>
                </a:solidFill>
              </a:rPr>
              <a:t>تمرين</a:t>
            </a:r>
          </a:p>
          <a:p>
            <a:pPr lvl="0" algn="ctr"/>
            <a:r>
              <a:rPr lang="ar-EG" sz="2000" b="1">
                <a:solidFill>
                  <a:srgbClr val="002060"/>
                </a:solidFill>
              </a:rPr>
              <a:t>أسأل زميلك عن اسمه مستخدما الطريقتين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thinking1-660x33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1714500" y="1544478"/>
            <a:ext cx="5643564" cy="2113122"/>
          </a:xfrm>
          <a:prstGeom prst="rect">
            <a:avLst/>
          </a:prstGeom>
          <a:solidFill>
            <a:srgbClr val="0070C0">
              <a:alpha val="78000"/>
            </a:srgbClr>
          </a:solidFill>
          <a:ln w="12700">
            <a:solidFill>
              <a:schemeClr val="bg1"/>
            </a:solidFill>
            <a:miter/>
          </a:ln>
        </p:spPr>
        <p:txBody>
          <a:bodyPr lIns="68573" tIns="34286" rIns="68573" bIns="34286" anchor="ctr"/>
          <a:lstStyle>
            <a:lvl1pPr lvl="0">
              <a:defRPr/>
            </a:lvl1pPr>
          </a:lstStyle>
          <a:p>
            <a:endParaRPr dirty="0"/>
          </a:p>
        </p:txBody>
      </p:sp>
      <p:sp>
        <p:nvSpPr>
          <p:cNvPr id="3" name="Rectangle 2"/>
          <p:cNvSpPr/>
          <p:nvPr/>
        </p:nvSpPr>
        <p:spPr>
          <a:xfrm>
            <a:off x="1793081" y="1415892"/>
            <a:ext cx="5486400" cy="2140268"/>
          </a:xfrm>
          <a:prstGeom prst="rect">
            <a:avLst/>
          </a:prstGeom>
          <a:solidFill>
            <a:srgbClr val="00B0F0">
              <a:alpha val="71000"/>
            </a:srgbClr>
          </a:solidFill>
          <a:ln w="12700">
            <a:solidFill>
              <a:schemeClr val="bg1"/>
            </a:solidFill>
            <a:miter/>
          </a:ln>
        </p:spPr>
        <p:txBody>
          <a:bodyPr wrap="none" lIns="68573" tIns="34286" rIns="68573" bIns="34286" anchor="ctr"/>
          <a:lstStyle>
            <a:lvl1pPr lvl="0">
              <a:defRPr/>
            </a:lvl1pPr>
          </a:lstStyle>
          <a:p>
            <a:pPr lvl="0" algn="ctr"/>
            <a:r>
              <a:rPr lang="ar-EG" sz="3700" b="1" dirty="0">
                <a:solidFill>
                  <a:srgbClr val="002060"/>
                </a:solidFill>
              </a:rPr>
              <a:t>الوحدة التدريبية الثالثة</a:t>
            </a:r>
          </a:p>
          <a:p>
            <a:pPr lvl="0" algn="ctr"/>
            <a:r>
              <a:rPr lang="ar-JO" sz="3700" b="1" dirty="0" smtClean="0">
                <a:solidFill>
                  <a:srgbClr val="002060"/>
                </a:solidFill>
              </a:rPr>
              <a:t>تعريف سكامبر</a:t>
            </a:r>
            <a:endParaRPr lang="ar-EG" sz="3700" b="1" dirty="0">
              <a:solidFill>
                <a:srgbClr val="002060"/>
              </a:solidFill>
            </a:endParaRPr>
          </a:p>
        </p:txBody>
      </p:sp>
      <p:sp>
        <p:nvSpPr>
          <p:cNvPr id="4" name="Rectangle 3"/>
          <p:cNvSpPr/>
          <p:nvPr/>
        </p:nvSpPr>
        <p:spPr>
          <a:xfrm>
            <a:off x="1918099" y="1738788"/>
            <a:ext cx="5236369" cy="276991"/>
          </a:xfrm>
          <a:prstGeom prst="rect">
            <a:avLst/>
          </a:prstGeom>
          <a:noFill/>
          <a:ln>
            <a:noFill/>
          </a:ln>
        </p:spPr>
        <p:txBody>
          <a:bodyPr lIns="68573" tIns="34286" rIns="68573" bIns="34286"/>
          <a:lstStyle>
            <a:lvl1pPr lvl="0">
              <a:defRPr/>
            </a:lvl1pPr>
          </a:lstStyle>
          <a:p>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rman_creative_mind-wallpaper-1280x720.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txBox="1">
            <a:spLocks noGrp="1"/>
          </p:cNvSpPr>
          <p:nvPr>
            <p:ph type="title"/>
          </p:nvPr>
        </p:nvSpPr>
        <p:spPr>
          <a:xfrm>
            <a:off x="2411760" y="343346"/>
            <a:ext cx="6275040" cy="857250"/>
          </a:xfrm>
          <a:prstGeom prst="rect">
            <a:avLst/>
          </a:prstGeom>
        </p:spPr>
        <p:txBody>
          <a:bodyPr/>
          <a:lstStyle>
            <a:lvl1pPr lvl="0">
              <a:defRPr/>
            </a:lvl1pPr>
          </a:lstStyle>
          <a:p>
            <a:pPr lvl="0" algn="r"/>
            <a:r>
              <a:rPr lang="ar-EG" sz="4000" b="1" dirty="0">
                <a:solidFill>
                  <a:srgbClr val="C00000"/>
                </a:solidFill>
              </a:rPr>
              <a:t>محتويات الوحدة التدر</a:t>
            </a:r>
            <a:r>
              <a:rPr lang="ar-EG" sz="4000" b="1" dirty="0">
                <a:solidFill>
                  <a:schemeClr val="bg1"/>
                </a:solidFill>
              </a:rPr>
              <a:t>يبية</a:t>
            </a:r>
            <a:r>
              <a:rPr lang="ar-EG" sz="4000" b="1" dirty="0">
                <a:solidFill>
                  <a:srgbClr val="C00000"/>
                </a:solidFill>
              </a:rPr>
              <a:t> </a:t>
            </a:r>
            <a:r>
              <a:rPr lang="ar-EG" sz="4000" b="1" dirty="0">
                <a:solidFill>
                  <a:schemeClr val="bg1"/>
                </a:solidFill>
              </a:rPr>
              <a:t>الثالثة</a:t>
            </a: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5220072" y="1491630"/>
          <a:ext cx="3294380" cy="1148576"/>
        </p:xfrm>
        <a:graphic>
          <a:graphicData uri="http://schemas.openxmlformats.org/drawingml/2006/table">
            <a:tbl>
              <a:tblPr firstRow="1" bandRow="1">
                <a:tableStyleId>{5C22544A-7EE6-4342-B048-85BDC9FD1C3A}</a:tableStyleId>
              </a:tblPr>
              <a:tblGrid>
                <a:gridCol w="246380"/>
                <a:gridCol w="3048000"/>
              </a:tblGrid>
              <a:tr h="370840">
                <a:tc>
                  <a:txBody>
                    <a:bodyPr/>
                    <a:lstStyle/>
                    <a:p>
                      <a:endParaRPr lang="ar-JO" b="1" dirty="0">
                        <a:solidFill>
                          <a:schemeClr val="bg1"/>
                        </a:solidFill>
                      </a:endParaRPr>
                    </a:p>
                  </a:txBody>
                  <a:tcPr>
                    <a:solidFill>
                      <a:srgbClr val="00B0F0"/>
                    </a:solidFill>
                  </a:tcPr>
                </a:tc>
                <a:tc>
                  <a:txBody>
                    <a:bodyPr/>
                    <a:lstStyle/>
                    <a:p>
                      <a:r>
                        <a:rPr lang="ar-JO" b="1" dirty="0" smtClean="0">
                          <a:solidFill>
                            <a:schemeClr val="bg1"/>
                          </a:solidFill>
                        </a:rPr>
                        <a:t>تعريف سكامبر</a:t>
                      </a:r>
                      <a:endParaRPr lang="ar-JO" b="1" dirty="0">
                        <a:solidFill>
                          <a:schemeClr val="bg1"/>
                        </a:solidFill>
                      </a:endParaRPr>
                    </a:p>
                  </a:txBody>
                  <a:tcPr>
                    <a:solidFill>
                      <a:schemeClr val="accent5">
                        <a:lumMod val="75000"/>
                      </a:schemeClr>
                    </a:solidFill>
                  </a:tcPr>
                </a:tc>
              </a:tr>
              <a:tr h="406896">
                <a:tc>
                  <a:txBody>
                    <a:bodyPr/>
                    <a:lstStyle/>
                    <a:p>
                      <a:endParaRPr lang="ar-JO" b="1">
                        <a:solidFill>
                          <a:schemeClr val="bg1"/>
                        </a:solidFill>
                      </a:endParaRPr>
                    </a:p>
                  </a:txBody>
                  <a:tcPr>
                    <a:solidFill>
                      <a:schemeClr val="accent5">
                        <a:lumMod val="75000"/>
                      </a:schemeClr>
                    </a:solidFill>
                  </a:tcPr>
                </a:tc>
                <a:tc>
                  <a:txBody>
                    <a:bodyPr/>
                    <a:lstStyle/>
                    <a:p>
                      <a:r>
                        <a:rPr lang="ar-JO" b="1" dirty="0" smtClean="0">
                          <a:solidFill>
                            <a:schemeClr val="bg1"/>
                          </a:solidFill>
                        </a:rPr>
                        <a:t>أهداف سكامبر</a:t>
                      </a:r>
                      <a:endParaRPr lang="ar-JO" b="1" dirty="0">
                        <a:solidFill>
                          <a:schemeClr val="bg1"/>
                        </a:solidFill>
                      </a:endParaRPr>
                    </a:p>
                  </a:txBody>
                  <a:tcPr>
                    <a:solidFill>
                      <a:srgbClr val="00B0F0"/>
                    </a:solidFill>
                  </a:tcPr>
                </a:tc>
              </a:tr>
              <a:tr h="370840">
                <a:tc>
                  <a:txBody>
                    <a:bodyPr/>
                    <a:lstStyle/>
                    <a:p>
                      <a:endParaRPr lang="ar-JO" b="1">
                        <a:solidFill>
                          <a:schemeClr val="bg1"/>
                        </a:solidFill>
                      </a:endParaRPr>
                    </a:p>
                  </a:txBody>
                  <a:tcPr>
                    <a:solidFill>
                      <a:srgbClr val="00B0F0"/>
                    </a:solidFill>
                  </a:tcPr>
                </a:tc>
                <a:tc>
                  <a:txBody>
                    <a:bodyPr/>
                    <a:lstStyle/>
                    <a:p>
                      <a:endParaRPr lang="ar-JO" b="1" dirty="0">
                        <a:solidFill>
                          <a:schemeClr val="bg1"/>
                        </a:solidFill>
                      </a:endParaRPr>
                    </a:p>
                  </a:txBody>
                  <a:tcPr>
                    <a:solidFill>
                      <a:schemeClr val="accent5">
                        <a:lumMod val="75000"/>
                      </a:schemeClr>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dirty="0"/>
          </a:p>
          <a:p>
            <a:pPr marL="0" lvl="0" indent="0" algn="ctr">
              <a:buNone/>
            </a:pPr>
            <a:r>
              <a:rPr lang="ar-JO" sz="5000" b="1" dirty="0" smtClean="0">
                <a:solidFill>
                  <a:srgbClr val="FFFFFF"/>
                </a:solidFill>
              </a:rPr>
              <a:t>تعريف سكامبر</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reative-mind.gif"/>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467544" y="1563638"/>
            <a:ext cx="8532442" cy="2232248"/>
          </a:xfrm>
          <a:prstGeom prst="rect">
            <a:avLst/>
          </a:prstGeom>
          <a:solidFill>
            <a:schemeClr val="lt1"/>
          </a:solidFill>
          <a:ln w="25400" cap="flat">
            <a:solidFill>
              <a:schemeClr val="accent2"/>
            </a:solidFill>
          </a:ln>
        </p:spPr>
        <p:txBody>
          <a:bodyPr wrap="square"/>
          <a:lstStyle>
            <a:lvl1pPr lvl="0">
              <a:defRPr/>
            </a:lvl1pPr>
          </a:lstStyle>
          <a:p>
            <a:pPr lvl="0"/>
            <a:r>
              <a:rPr lang="ar-SA" sz="2200" b="1" dirty="0" smtClean="0">
                <a:solidFill>
                  <a:srgbClr val="002060"/>
                </a:solidFill>
              </a:rPr>
              <a:t>تعني كلمة سكامبر</a:t>
            </a:r>
            <a:r>
              <a:rPr lang="en-US" sz="2200" b="1" dirty="0" smtClean="0">
                <a:solidFill>
                  <a:srgbClr val="002060"/>
                </a:solidFill>
              </a:rPr>
              <a:t> SCAMPER </a:t>
            </a:r>
            <a:r>
              <a:rPr lang="ar-SA" sz="2200" b="1" dirty="0" smtClean="0">
                <a:solidFill>
                  <a:srgbClr val="002060"/>
                </a:solidFill>
              </a:rPr>
              <a:t>اصطلاحا "الانطلاق، أو الجري، والعدو، بمرح...”</a:t>
            </a:r>
            <a:r>
              <a:rPr lang="ar-JO" sz="2200" b="1" dirty="0" smtClean="0">
                <a:solidFill>
                  <a:srgbClr val="002060"/>
                </a:solidFill>
              </a:rPr>
              <a:t>.</a:t>
            </a:r>
          </a:p>
          <a:p>
            <a:pPr lvl="0"/>
            <a:endParaRPr lang="ar-JO" sz="2200" b="1" dirty="0" smtClean="0">
              <a:solidFill>
                <a:srgbClr val="002060"/>
              </a:solidFill>
            </a:endParaRPr>
          </a:p>
          <a:p>
            <a:pPr lvl="0"/>
            <a:r>
              <a:rPr lang="ar-SA" sz="2200" b="1" dirty="0" smtClean="0">
                <a:solidFill>
                  <a:srgbClr val="002060"/>
                </a:solidFill>
              </a:rPr>
              <a:t> وهي عبارة عن طريقة تساعدك على التفكير في تغييرات يمكن أن تحدثها على منتج للخروج بمنتج جديد</a:t>
            </a:r>
            <a:r>
              <a:rPr lang="ar-JO" sz="2200" b="1" dirty="0" smtClean="0">
                <a:solidFill>
                  <a:srgbClr val="002060"/>
                </a:solidFill>
              </a:rPr>
              <a:t>, و </a:t>
            </a:r>
            <a:r>
              <a:rPr lang="ar-SA" sz="2200" b="1" dirty="0" smtClean="0">
                <a:solidFill>
                  <a:srgbClr val="002060"/>
                </a:solidFill>
              </a:rPr>
              <a:t>تستطيع أن تستخدم هذه التغييرات كإقتراحات مباشرة أو كنقاط بداية للتطوير</a:t>
            </a:r>
            <a:r>
              <a:rPr lang="ar-JO" sz="2200" b="1" dirty="0" smtClean="0">
                <a:solidFill>
                  <a:srgbClr val="002060"/>
                </a:solidFill>
              </a:rPr>
              <a:t>.</a:t>
            </a:r>
          </a:p>
          <a:p>
            <a:pPr lvl="0"/>
            <a:endParaRPr lang="ar-JO" sz="2200" b="1" dirty="0" smtClean="0">
              <a:solidFill>
                <a:srgbClr val="002060"/>
              </a:solidFill>
            </a:endParaRPr>
          </a:p>
          <a:p>
            <a:pPr lvl="0"/>
            <a:r>
              <a:rPr lang="ar-JO" sz="2200" b="1" dirty="0" smtClean="0">
                <a:solidFill>
                  <a:srgbClr val="002060"/>
                </a:solidFill>
              </a:rPr>
              <a:t>و لكل حرف مدلولة معينة سنتعرف عليها لاحقا...</a:t>
            </a:r>
          </a:p>
          <a:p>
            <a:pPr lvl="0"/>
            <a:endParaRPr lang="ar-EG" sz="2200" b="1" dirty="0">
              <a:solidFill>
                <a:srgbClr val="002060"/>
              </a:solidFill>
              <a:latin typeface="Simplified Arabic"/>
            </a:endParaRPr>
          </a:p>
        </p:txBody>
      </p:sp>
      <p:sp>
        <p:nvSpPr>
          <p:cNvPr id="8" name="Rectangle 7"/>
          <p:cNvSpPr/>
          <p:nvPr/>
        </p:nvSpPr>
        <p:spPr>
          <a:xfrm>
            <a:off x="2843808" y="411510"/>
            <a:ext cx="2627784" cy="584775"/>
          </a:xfrm>
          <a:prstGeom prst="rect">
            <a:avLst/>
          </a:prstGeom>
          <a:solidFill>
            <a:schemeClr val="lt1"/>
          </a:solidFill>
          <a:ln w="25400" cap="flat">
            <a:solidFill>
              <a:schemeClr val="accent2"/>
            </a:solidFill>
          </a:ln>
        </p:spPr>
        <p:txBody>
          <a:bodyPr wrap="square"/>
          <a:lstStyle>
            <a:lvl1pPr lvl="0">
              <a:defRPr/>
            </a:lvl1pPr>
          </a:lstStyle>
          <a:p>
            <a:pPr lvl="0" algn="ctr"/>
            <a:r>
              <a:rPr lang="ar-JO" sz="3200" b="1" dirty="0" smtClean="0">
                <a:solidFill>
                  <a:srgbClr val="002060"/>
                </a:solidFill>
                <a:latin typeface="Simplified Arabic"/>
              </a:rPr>
              <a:t>تعريف سكامبر :</a:t>
            </a:r>
            <a:endParaRPr lang="ar-EG" sz="3200" b="1" dirty="0">
              <a:solidFill>
                <a:srgbClr val="002060"/>
              </a:solidFill>
              <a:latin typeface="Simplified Arabic"/>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dirty="0"/>
          </a:p>
          <a:p>
            <a:pPr marL="0" lvl="0" indent="0" algn="ctr">
              <a:buNone/>
            </a:pPr>
            <a:r>
              <a:rPr lang="ar-JO" sz="5000" b="1" dirty="0" smtClean="0">
                <a:solidFill>
                  <a:srgbClr val="FFFFFF"/>
                </a:solidFill>
              </a:rPr>
              <a:t>اهداف سكامبر</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how-to-appease-the-distracted-creative-mind-1200x901.jpg"/>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1979712" y="237877"/>
            <a:ext cx="7020272" cy="461665"/>
          </a:xfrm>
          <a:prstGeom prst="rect">
            <a:avLst/>
          </a:prstGeom>
          <a:solidFill>
            <a:schemeClr val="lt1"/>
          </a:solidFill>
          <a:ln w="25400" cap="flat">
            <a:solidFill>
              <a:schemeClr val="accent2"/>
            </a:solidFill>
          </a:ln>
        </p:spPr>
        <p:txBody>
          <a:bodyPr wrap="square"/>
          <a:lstStyle>
            <a:lvl1pPr lvl="0">
              <a:defRPr/>
            </a:lvl1pPr>
          </a:lstStyle>
          <a:p>
            <a:pPr lvl="0" algn="just"/>
            <a:r>
              <a:rPr lang="ar-JO" sz="2400" b="1" dirty="0" smtClean="0">
                <a:solidFill>
                  <a:srgbClr val="002060"/>
                </a:solidFill>
                <a:latin typeface="Simplified Arabic"/>
              </a:rPr>
              <a:t>ينقسم التفكير الى أنواع منها :</a:t>
            </a:r>
            <a:endParaRPr lang="ar-EG" sz="2400" b="1" dirty="0">
              <a:solidFill>
                <a:srgbClr val="002060"/>
              </a:solidFill>
              <a:latin typeface="Simplified Arabic"/>
            </a:endParaRPr>
          </a:p>
        </p:txBody>
      </p:sp>
      <p:grpSp>
        <p:nvGrpSpPr>
          <p:cNvPr id="3" name="Group 2"/>
          <p:cNvGrpSpPr/>
          <p:nvPr/>
        </p:nvGrpSpPr>
        <p:grpSpPr>
          <a:xfrm rot="10800000">
            <a:off x="1043503" y="1635346"/>
            <a:ext cx="7268150" cy="646113"/>
            <a:chOff x="0" y="-23"/>
            <a:chExt cx="3278" cy="407"/>
          </a:xfrm>
        </p:grpSpPr>
        <p:grpSp>
          <p:nvGrpSpPr>
            <p:cNvPr id="4" name="Group 3"/>
            <p:cNvGrpSpPr/>
            <p:nvPr/>
          </p:nvGrpSpPr>
          <p:grpSpPr>
            <a:xfrm>
              <a:off x="0" y="25"/>
              <a:ext cx="384" cy="359"/>
              <a:chOff x="0" y="25"/>
              <a:chExt cx="384" cy="359"/>
            </a:xfrm>
          </p:grpSpPr>
          <p:sp>
            <p:nvSpPr>
              <p:cNvPr id="5" name="Oval 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6" name="Oval 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7" name="Oval 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8" name="Oval 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9" name="Oval 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10" name="Oval 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11" name="Oval 1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12" name="Oval 1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13" name="Oval 1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14" name="Straight Connector 1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5" name="TextBox 14"/>
            <p:cNvSpPr txBox="1"/>
            <p:nvPr/>
          </p:nvSpPr>
          <p:spPr>
            <a:xfrm rot="10800000">
              <a:off x="330" y="47"/>
              <a:ext cx="2948" cy="291"/>
            </a:xfrm>
            <a:prstGeom prst="rect">
              <a:avLst/>
            </a:prstGeom>
            <a:noFill/>
            <a:ln>
              <a:noFill/>
            </a:ln>
          </p:spPr>
          <p:txBody>
            <a:bodyPr wrap="square"/>
            <a:lstStyle>
              <a:lvl1pPr lvl="0">
                <a:defRPr/>
              </a:lvl1pPr>
            </a:lstStyle>
            <a:p>
              <a:pPr lvl="0"/>
              <a:r>
                <a:rPr lang="ar-SA" sz="2200" b="1" dirty="0" smtClean="0"/>
                <a:t>تنمية الخيال  لدى المتدربين</a:t>
              </a:r>
              <a:r>
                <a:rPr lang="en-US" sz="2200" b="1" dirty="0" smtClean="0"/>
                <a:t>.</a:t>
              </a:r>
              <a:endParaRPr lang="ar-EG" sz="2200" b="1" dirty="0"/>
            </a:p>
          </p:txBody>
        </p:sp>
        <p:sp>
          <p:nvSpPr>
            <p:cNvPr id="16" name="TextBox 15"/>
            <p:cNvSpPr txBox="1"/>
            <p:nvPr/>
          </p:nvSpPr>
          <p:spPr>
            <a:xfrm rot="10800000">
              <a:off x="81" y="53"/>
              <a:ext cx="223" cy="288"/>
            </a:xfrm>
            <a:prstGeom prst="rect">
              <a:avLst/>
            </a:prstGeom>
            <a:noFill/>
            <a:ln>
              <a:noFill/>
            </a:ln>
          </p:spPr>
          <p:txBody>
            <a:bodyPr wrap="none"/>
            <a:lstStyle>
              <a:lvl1pPr lvl="0">
                <a:defRPr/>
              </a:lvl1pPr>
            </a:lstStyle>
            <a:p>
              <a:pPr lvl="0" algn="ctr"/>
              <a:r>
                <a:rPr sz="2400" b="1" dirty="0">
                  <a:solidFill>
                    <a:srgbClr val="FFFFFF"/>
                  </a:solidFill>
                </a:rPr>
                <a:t>2</a:t>
              </a:r>
            </a:p>
          </p:txBody>
        </p:sp>
      </p:grpSp>
      <p:grpSp>
        <p:nvGrpSpPr>
          <p:cNvPr id="17" name="Group 16"/>
          <p:cNvGrpSpPr/>
          <p:nvPr/>
        </p:nvGrpSpPr>
        <p:grpSpPr>
          <a:xfrm rot="10800000">
            <a:off x="1179081" y="757462"/>
            <a:ext cx="7137333" cy="628650"/>
            <a:chOff x="0" y="-26"/>
            <a:chExt cx="3219" cy="396"/>
          </a:xfrm>
        </p:grpSpPr>
        <p:sp>
          <p:nvSpPr>
            <p:cNvPr id="18" name="Straight Connector 1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9" name="TextBox 18"/>
            <p:cNvSpPr txBox="1"/>
            <p:nvPr/>
          </p:nvSpPr>
          <p:spPr>
            <a:xfrm rot="10800000">
              <a:off x="340" y="25"/>
              <a:ext cx="2876" cy="291"/>
            </a:xfrm>
            <a:prstGeom prst="rect">
              <a:avLst/>
            </a:prstGeom>
            <a:noFill/>
            <a:ln>
              <a:noFill/>
            </a:ln>
          </p:spPr>
          <p:txBody>
            <a:bodyPr wrap="square"/>
            <a:lstStyle>
              <a:lvl1pPr lvl="0">
                <a:defRPr/>
              </a:lvl1pPr>
            </a:lstStyle>
            <a:p>
              <a:r>
                <a:rPr lang="ar-SA" sz="2200" b="1" dirty="0" smtClean="0"/>
                <a:t>بناء اتجاهات إيجابية لدى المتدربين نحو التفكير والخيال والإبداع</a:t>
              </a:r>
              <a:endParaRPr lang="en-US" sz="2200" b="1" dirty="0" smtClean="0"/>
            </a:p>
            <a:p>
              <a:pPr lvl="0"/>
              <a:endParaRPr lang="ar-EG" sz="2200" b="1" dirty="0"/>
            </a:p>
          </p:txBody>
        </p:sp>
        <p:grpSp>
          <p:nvGrpSpPr>
            <p:cNvPr id="20" name="Group 19"/>
            <p:cNvGrpSpPr/>
            <p:nvPr/>
          </p:nvGrpSpPr>
          <p:grpSpPr>
            <a:xfrm>
              <a:off x="0" y="18"/>
              <a:ext cx="358" cy="352"/>
              <a:chOff x="0" y="6"/>
              <a:chExt cx="358" cy="352"/>
            </a:xfrm>
          </p:grpSpPr>
          <p:grpSp>
            <p:nvGrpSpPr>
              <p:cNvPr id="21" name="Group 20"/>
              <p:cNvGrpSpPr/>
              <p:nvPr/>
            </p:nvGrpSpPr>
            <p:grpSpPr>
              <a:xfrm>
                <a:off x="0" y="6"/>
                <a:ext cx="358" cy="352"/>
                <a:chOff x="0" y="6"/>
                <a:chExt cx="358" cy="352"/>
              </a:xfrm>
            </p:grpSpPr>
            <p:sp>
              <p:nvSpPr>
                <p:cNvPr id="22" name="TextBox 2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23" name="Oval 2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24" name="Oval 2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25" name="Oval 2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26" name="Oval 2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27" name="Oval 2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28" name="Oval 2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29" name="Oval 2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30" name="Oval 2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31" name="Oval 3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32" name="TextBox 31"/>
              <p:cNvSpPr txBox="1"/>
              <p:nvPr/>
            </p:nvSpPr>
            <p:spPr>
              <a:xfrm rot="10523901">
                <a:off x="78" y="48"/>
                <a:ext cx="223" cy="288"/>
              </a:xfrm>
              <a:prstGeom prst="rect">
                <a:avLst/>
              </a:prstGeom>
              <a:noFill/>
              <a:ln>
                <a:noFill/>
              </a:ln>
            </p:spPr>
            <p:txBody>
              <a:bodyPr wrap="none"/>
              <a:lstStyle>
                <a:lvl1pPr lvl="0">
                  <a:defRPr/>
                </a:lvl1pPr>
              </a:lstStyle>
              <a:p>
                <a:pPr lvl="0" algn="ctr"/>
                <a:r>
                  <a:rPr sz="2400" b="1" dirty="0" smtClean="0">
                    <a:solidFill>
                      <a:srgbClr val="FFFFFF"/>
                    </a:solidFill>
                  </a:rPr>
                  <a:t>1</a:t>
                </a:r>
                <a:endParaRPr sz="2400" b="1" dirty="0">
                  <a:solidFill>
                    <a:srgbClr val="FFFFFF"/>
                  </a:solidFill>
                </a:endParaRPr>
              </a:p>
            </p:txBody>
          </p:sp>
        </p:grpSp>
      </p:grpSp>
      <p:grpSp>
        <p:nvGrpSpPr>
          <p:cNvPr id="33" name="Group 32"/>
          <p:cNvGrpSpPr/>
          <p:nvPr/>
        </p:nvGrpSpPr>
        <p:grpSpPr>
          <a:xfrm rot="10800000">
            <a:off x="1187624" y="3311744"/>
            <a:ext cx="7124029" cy="646113"/>
            <a:chOff x="0" y="-23"/>
            <a:chExt cx="3213" cy="407"/>
          </a:xfrm>
        </p:grpSpPr>
        <p:grpSp>
          <p:nvGrpSpPr>
            <p:cNvPr id="34" name="Group 33"/>
            <p:cNvGrpSpPr/>
            <p:nvPr/>
          </p:nvGrpSpPr>
          <p:grpSpPr>
            <a:xfrm>
              <a:off x="0" y="25"/>
              <a:ext cx="384" cy="359"/>
              <a:chOff x="0" y="25"/>
              <a:chExt cx="384" cy="359"/>
            </a:xfrm>
          </p:grpSpPr>
          <p:sp>
            <p:nvSpPr>
              <p:cNvPr id="35" name="Oval 3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36" name="Oval 3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37" name="Oval 3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38" name="Oval 3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39" name="Oval 3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40" name="Oval 3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41" name="Oval 4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42" name="Oval 4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43" name="Oval 4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44" name="Straight Connector 4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5" name="TextBox 44"/>
            <p:cNvSpPr txBox="1"/>
            <p:nvPr/>
          </p:nvSpPr>
          <p:spPr>
            <a:xfrm rot="10800000">
              <a:off x="384" y="44"/>
              <a:ext cx="2817" cy="291"/>
            </a:xfrm>
            <a:prstGeom prst="rect">
              <a:avLst/>
            </a:prstGeom>
            <a:noFill/>
            <a:ln>
              <a:noFill/>
            </a:ln>
          </p:spPr>
          <p:txBody>
            <a:bodyPr wrap="square"/>
            <a:lstStyle>
              <a:lvl1pPr lvl="0">
                <a:defRPr/>
              </a:lvl1pPr>
            </a:lstStyle>
            <a:p>
              <a:pPr lvl="0"/>
              <a:r>
                <a:rPr lang="ar-SA" sz="2200" b="1" dirty="0" smtClean="0"/>
                <a:t>تهيئة المتدربين لمهام الإنتاج والتفكير الإبداعي</a:t>
              </a:r>
              <a:r>
                <a:rPr lang="en-US" sz="2200" b="1" dirty="0" smtClean="0"/>
                <a:t>.</a:t>
              </a:r>
              <a:endParaRPr lang="ar-EG" sz="2200" b="1" dirty="0">
                <a:solidFill>
                  <a:srgbClr val="C00000"/>
                </a:solidFill>
              </a:endParaRPr>
            </a:p>
          </p:txBody>
        </p:sp>
        <p:sp>
          <p:nvSpPr>
            <p:cNvPr id="46" name="TextBox 45"/>
            <p:cNvSpPr txBox="1"/>
            <p:nvPr/>
          </p:nvSpPr>
          <p:spPr>
            <a:xfrm rot="10800000">
              <a:off x="80" y="50"/>
              <a:ext cx="225" cy="291"/>
            </a:xfrm>
            <a:prstGeom prst="rect">
              <a:avLst/>
            </a:prstGeom>
            <a:noFill/>
            <a:ln>
              <a:noFill/>
            </a:ln>
          </p:spPr>
          <p:txBody>
            <a:bodyPr wrap="none"/>
            <a:lstStyle>
              <a:lvl1pPr lvl="0">
                <a:defRPr/>
              </a:lvl1pPr>
            </a:lstStyle>
            <a:p>
              <a:pPr lvl="0" algn="ctr"/>
              <a:r>
                <a:rPr sz="2400" b="1" dirty="0">
                  <a:solidFill>
                    <a:srgbClr val="FFFFFF"/>
                  </a:solidFill>
                </a:rPr>
                <a:t>4</a:t>
              </a:r>
            </a:p>
          </p:txBody>
        </p:sp>
      </p:grpSp>
      <p:grpSp>
        <p:nvGrpSpPr>
          <p:cNvPr id="47" name="Group 46"/>
          <p:cNvGrpSpPr/>
          <p:nvPr/>
        </p:nvGrpSpPr>
        <p:grpSpPr>
          <a:xfrm rot="10800000">
            <a:off x="0" y="2433861"/>
            <a:ext cx="8316414" cy="628650"/>
            <a:chOff x="0" y="-26"/>
            <a:chExt cx="3507" cy="396"/>
          </a:xfrm>
        </p:grpSpPr>
        <p:sp>
          <p:nvSpPr>
            <p:cNvPr id="48" name="Straight Connector 4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9" name="TextBox 48"/>
            <p:cNvSpPr txBox="1"/>
            <p:nvPr/>
          </p:nvSpPr>
          <p:spPr>
            <a:xfrm rot="10800000">
              <a:off x="367" y="37"/>
              <a:ext cx="3140" cy="291"/>
            </a:xfrm>
            <a:prstGeom prst="rect">
              <a:avLst/>
            </a:prstGeom>
            <a:noFill/>
            <a:ln>
              <a:noFill/>
            </a:ln>
          </p:spPr>
          <p:txBody>
            <a:bodyPr wrap="square"/>
            <a:lstStyle>
              <a:lvl1pPr lvl="0">
                <a:defRPr/>
              </a:lvl1pPr>
            </a:lstStyle>
            <a:p>
              <a:pPr lvl="0"/>
              <a:r>
                <a:rPr lang="ar-SA" sz="2200" b="1" dirty="0" smtClean="0"/>
                <a:t>تنمية مهارات التفكير بشكل عام، والتفكير الإنتاجي بشكل خاص لدى المتدربين</a:t>
              </a:r>
              <a:r>
                <a:rPr lang="en-US" sz="2200" b="1" dirty="0" smtClean="0"/>
                <a:t>.</a:t>
              </a:r>
              <a:endParaRPr lang="ar-EG" sz="2200" b="1" dirty="0">
                <a:solidFill>
                  <a:srgbClr val="C00000"/>
                </a:solidFill>
              </a:endParaRPr>
            </a:p>
          </p:txBody>
        </p:sp>
        <p:grpSp>
          <p:nvGrpSpPr>
            <p:cNvPr id="50" name="Group 49"/>
            <p:cNvGrpSpPr/>
            <p:nvPr/>
          </p:nvGrpSpPr>
          <p:grpSpPr>
            <a:xfrm>
              <a:off x="0" y="18"/>
              <a:ext cx="358" cy="352"/>
              <a:chOff x="0" y="6"/>
              <a:chExt cx="358" cy="352"/>
            </a:xfrm>
          </p:grpSpPr>
          <p:grpSp>
            <p:nvGrpSpPr>
              <p:cNvPr id="51" name="Group 50"/>
              <p:cNvGrpSpPr/>
              <p:nvPr/>
            </p:nvGrpSpPr>
            <p:grpSpPr>
              <a:xfrm>
                <a:off x="0" y="6"/>
                <a:ext cx="358" cy="352"/>
                <a:chOff x="0" y="6"/>
                <a:chExt cx="358" cy="352"/>
              </a:xfrm>
            </p:grpSpPr>
            <p:sp>
              <p:nvSpPr>
                <p:cNvPr id="52" name="TextBox 5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53" name="Oval 5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54" name="Oval 5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55" name="Oval 5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56" name="Oval 5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57" name="Oval 5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58" name="Oval 5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59" name="Oval 5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60" name="Oval 5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61" name="Oval 6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62" name="TextBox 61"/>
              <p:cNvSpPr txBox="1"/>
              <p:nvPr/>
            </p:nvSpPr>
            <p:spPr>
              <a:xfrm rot="10523901">
                <a:off x="77" y="47"/>
                <a:ext cx="225" cy="291"/>
              </a:xfrm>
              <a:prstGeom prst="rect">
                <a:avLst/>
              </a:prstGeom>
              <a:noFill/>
              <a:ln>
                <a:noFill/>
              </a:ln>
            </p:spPr>
            <p:txBody>
              <a:bodyPr wrap="none"/>
              <a:lstStyle>
                <a:lvl1pPr lvl="0">
                  <a:defRPr/>
                </a:lvl1pPr>
              </a:lstStyle>
              <a:p>
                <a:pPr lvl="0" algn="ctr"/>
                <a:r>
                  <a:rPr sz="2400" b="1" dirty="0">
                    <a:solidFill>
                      <a:srgbClr val="FFFFFF"/>
                    </a:solidFill>
                  </a:rPr>
                  <a:t>3</a:t>
                </a:r>
              </a:p>
            </p:txBody>
          </p:sp>
        </p:grpSp>
      </p:grpSp>
      <p:grpSp>
        <p:nvGrpSpPr>
          <p:cNvPr id="63" name="Group 62"/>
          <p:cNvGrpSpPr/>
          <p:nvPr/>
        </p:nvGrpSpPr>
        <p:grpSpPr>
          <a:xfrm rot="10800000">
            <a:off x="-496" y="4175347"/>
            <a:ext cx="8316912" cy="628650"/>
            <a:chOff x="0" y="-26"/>
            <a:chExt cx="3751" cy="396"/>
          </a:xfrm>
        </p:grpSpPr>
        <p:sp>
          <p:nvSpPr>
            <p:cNvPr id="64" name="Straight Connector 63"/>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65" name="TextBox 64"/>
            <p:cNvSpPr txBox="1"/>
            <p:nvPr/>
          </p:nvSpPr>
          <p:spPr>
            <a:xfrm rot="10800000">
              <a:off x="373" y="69"/>
              <a:ext cx="3378" cy="301"/>
            </a:xfrm>
            <a:prstGeom prst="rect">
              <a:avLst/>
            </a:prstGeom>
            <a:noFill/>
            <a:ln>
              <a:noFill/>
            </a:ln>
          </p:spPr>
          <p:txBody>
            <a:bodyPr wrap="square"/>
            <a:lstStyle>
              <a:lvl1pPr lvl="0">
                <a:defRPr/>
              </a:lvl1pPr>
            </a:lstStyle>
            <a:p>
              <a:pPr lvl="0"/>
              <a:r>
                <a:rPr lang="ar-SA" sz="2200" b="1" dirty="0" smtClean="0"/>
                <a:t>إكساب المتدربين وتعليمهم ممارسة أساليب توليد الأفكار المتضمنة داخل ألعاب وأنشطة سكامبر </a:t>
              </a:r>
              <a:endParaRPr lang="ar-EG" sz="2200" b="1" dirty="0">
                <a:solidFill>
                  <a:srgbClr val="C00000"/>
                </a:solidFill>
              </a:endParaRPr>
            </a:p>
          </p:txBody>
        </p:sp>
        <p:grpSp>
          <p:nvGrpSpPr>
            <p:cNvPr id="66" name="Group 65"/>
            <p:cNvGrpSpPr/>
            <p:nvPr/>
          </p:nvGrpSpPr>
          <p:grpSpPr>
            <a:xfrm>
              <a:off x="0" y="18"/>
              <a:ext cx="358" cy="352"/>
              <a:chOff x="0" y="6"/>
              <a:chExt cx="358" cy="352"/>
            </a:xfrm>
          </p:grpSpPr>
          <p:grpSp>
            <p:nvGrpSpPr>
              <p:cNvPr id="67" name="Group 66"/>
              <p:cNvGrpSpPr/>
              <p:nvPr/>
            </p:nvGrpSpPr>
            <p:grpSpPr>
              <a:xfrm>
                <a:off x="0" y="6"/>
                <a:ext cx="358" cy="352"/>
                <a:chOff x="0" y="6"/>
                <a:chExt cx="358" cy="352"/>
              </a:xfrm>
            </p:grpSpPr>
            <p:sp>
              <p:nvSpPr>
                <p:cNvPr id="68" name="TextBox 67"/>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69" name="Oval 68"/>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70" name="Oval 69"/>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71" name="Oval 70"/>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72" name="Oval 71"/>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73" name="Oval 72"/>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74" name="Oval 73"/>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75" name="Oval 74"/>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76" name="Oval 75"/>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77" name="Oval 76"/>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78" name="TextBox 77"/>
              <p:cNvSpPr txBox="1"/>
              <p:nvPr/>
            </p:nvSpPr>
            <p:spPr>
              <a:xfrm rot="10523901">
                <a:off x="78" y="48"/>
                <a:ext cx="223" cy="288"/>
              </a:xfrm>
              <a:prstGeom prst="rect">
                <a:avLst/>
              </a:prstGeom>
              <a:noFill/>
              <a:ln>
                <a:noFill/>
              </a:ln>
            </p:spPr>
            <p:txBody>
              <a:bodyPr wrap="none"/>
              <a:lstStyle>
                <a:lvl1pPr lvl="0">
                  <a:defRPr/>
                </a:lvl1pPr>
              </a:lstStyle>
              <a:p>
                <a:pPr lvl="0" algn="ctr"/>
                <a:r>
                  <a:rPr sz="2400" b="1" dirty="0">
                    <a:solidFill>
                      <a:srgbClr val="FFFFFF"/>
                    </a:solidFill>
                  </a:rPr>
                  <a:t>5</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how-to-appease-the-distracted-creative-mind-1200x901.jpg"/>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1979712" y="237877"/>
            <a:ext cx="7020272" cy="461665"/>
          </a:xfrm>
          <a:prstGeom prst="rect">
            <a:avLst/>
          </a:prstGeom>
          <a:solidFill>
            <a:schemeClr val="lt1"/>
          </a:solidFill>
          <a:ln w="25400" cap="flat">
            <a:solidFill>
              <a:schemeClr val="accent2"/>
            </a:solidFill>
          </a:ln>
        </p:spPr>
        <p:txBody>
          <a:bodyPr wrap="square"/>
          <a:lstStyle>
            <a:lvl1pPr lvl="0">
              <a:defRPr/>
            </a:lvl1pPr>
          </a:lstStyle>
          <a:p>
            <a:pPr lvl="0" algn="just"/>
            <a:r>
              <a:rPr lang="ar-JO" sz="2400" b="1" dirty="0" smtClean="0">
                <a:solidFill>
                  <a:srgbClr val="002060"/>
                </a:solidFill>
                <a:latin typeface="Simplified Arabic"/>
              </a:rPr>
              <a:t>ينقسم التفكير الى أنواع منها :</a:t>
            </a:r>
            <a:endParaRPr lang="ar-EG" sz="2400" b="1" dirty="0">
              <a:solidFill>
                <a:srgbClr val="002060"/>
              </a:solidFill>
              <a:latin typeface="Simplified Arabic"/>
            </a:endParaRPr>
          </a:p>
        </p:txBody>
      </p:sp>
      <p:grpSp>
        <p:nvGrpSpPr>
          <p:cNvPr id="3" name="Group 2"/>
          <p:cNvGrpSpPr/>
          <p:nvPr/>
        </p:nvGrpSpPr>
        <p:grpSpPr>
          <a:xfrm rot="10800000">
            <a:off x="-822" y="1635346"/>
            <a:ext cx="8312475" cy="646113"/>
            <a:chOff x="0" y="-23"/>
            <a:chExt cx="3749" cy="407"/>
          </a:xfrm>
        </p:grpSpPr>
        <p:grpSp>
          <p:nvGrpSpPr>
            <p:cNvPr id="4" name="Group 3"/>
            <p:cNvGrpSpPr/>
            <p:nvPr/>
          </p:nvGrpSpPr>
          <p:grpSpPr>
            <a:xfrm>
              <a:off x="0" y="25"/>
              <a:ext cx="384" cy="359"/>
              <a:chOff x="0" y="25"/>
              <a:chExt cx="384" cy="359"/>
            </a:xfrm>
          </p:grpSpPr>
          <p:sp>
            <p:nvSpPr>
              <p:cNvPr id="5" name="Oval 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6" name="Oval 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7" name="Oval 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8" name="Oval 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9" name="Oval 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10" name="Oval 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11" name="Oval 1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12" name="Oval 1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13" name="Oval 1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14" name="Straight Connector 1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5" name="TextBox 14"/>
            <p:cNvSpPr txBox="1"/>
            <p:nvPr/>
          </p:nvSpPr>
          <p:spPr>
            <a:xfrm rot="10800000">
              <a:off x="330" y="47"/>
              <a:ext cx="3419" cy="291"/>
            </a:xfrm>
            <a:prstGeom prst="rect">
              <a:avLst/>
            </a:prstGeom>
            <a:noFill/>
            <a:ln>
              <a:noFill/>
            </a:ln>
          </p:spPr>
          <p:txBody>
            <a:bodyPr wrap="square"/>
            <a:lstStyle>
              <a:lvl1pPr lvl="0">
                <a:defRPr/>
              </a:lvl1pPr>
            </a:lstStyle>
            <a:p>
              <a:pPr lvl="0"/>
              <a:r>
                <a:rPr lang="ar-SA" sz="2200" b="1" dirty="0" smtClean="0"/>
                <a:t>إثارة حب الاستطلاع، وتحمل المخاطر، وتفضيل التعقيد، والحدس، لدى المتدربين</a:t>
              </a:r>
              <a:r>
                <a:rPr lang="en-US" sz="2200" b="1" dirty="0" smtClean="0"/>
                <a:t>.</a:t>
              </a:r>
              <a:br>
                <a:rPr lang="en-US" sz="2200" b="1" dirty="0" smtClean="0"/>
              </a:br>
              <a:endParaRPr lang="ar-EG" sz="2200" b="1" dirty="0">
                <a:solidFill>
                  <a:srgbClr val="C00000"/>
                </a:solidFill>
              </a:endParaRPr>
            </a:p>
          </p:txBody>
        </p:sp>
        <p:sp>
          <p:nvSpPr>
            <p:cNvPr id="16" name="TextBox 15"/>
            <p:cNvSpPr txBox="1"/>
            <p:nvPr/>
          </p:nvSpPr>
          <p:spPr>
            <a:xfrm rot="10800000">
              <a:off x="81" y="53"/>
              <a:ext cx="223" cy="288"/>
            </a:xfrm>
            <a:prstGeom prst="rect">
              <a:avLst/>
            </a:prstGeom>
            <a:noFill/>
            <a:ln>
              <a:noFill/>
            </a:ln>
          </p:spPr>
          <p:txBody>
            <a:bodyPr wrap="none"/>
            <a:lstStyle>
              <a:lvl1pPr lvl="0">
                <a:defRPr/>
              </a:lvl1pPr>
            </a:lstStyle>
            <a:p>
              <a:pPr lvl="0" algn="ctr"/>
              <a:r>
                <a:rPr lang="en-US" sz="2400" b="1" dirty="0" smtClean="0">
                  <a:solidFill>
                    <a:srgbClr val="FFFFFF"/>
                  </a:solidFill>
                </a:rPr>
                <a:t>7</a:t>
              </a:r>
              <a:endParaRPr sz="2400" b="1" dirty="0">
                <a:solidFill>
                  <a:srgbClr val="FFFFFF"/>
                </a:solidFill>
              </a:endParaRPr>
            </a:p>
          </p:txBody>
        </p:sp>
      </p:grpSp>
      <p:grpSp>
        <p:nvGrpSpPr>
          <p:cNvPr id="17" name="Group 16"/>
          <p:cNvGrpSpPr/>
          <p:nvPr/>
        </p:nvGrpSpPr>
        <p:grpSpPr>
          <a:xfrm rot="10800000">
            <a:off x="1179081" y="757462"/>
            <a:ext cx="7137333" cy="628650"/>
            <a:chOff x="0" y="-26"/>
            <a:chExt cx="3219" cy="396"/>
          </a:xfrm>
        </p:grpSpPr>
        <p:sp>
          <p:nvSpPr>
            <p:cNvPr id="18" name="Straight Connector 1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19" name="TextBox 18"/>
            <p:cNvSpPr txBox="1"/>
            <p:nvPr/>
          </p:nvSpPr>
          <p:spPr>
            <a:xfrm rot="10800000">
              <a:off x="340" y="25"/>
              <a:ext cx="2876" cy="291"/>
            </a:xfrm>
            <a:prstGeom prst="rect">
              <a:avLst/>
            </a:prstGeom>
            <a:noFill/>
            <a:ln>
              <a:noFill/>
            </a:ln>
          </p:spPr>
          <p:txBody>
            <a:bodyPr wrap="square"/>
            <a:lstStyle>
              <a:lvl1pPr lvl="0">
                <a:defRPr/>
              </a:lvl1pPr>
            </a:lstStyle>
            <a:p>
              <a:pPr lvl="0"/>
              <a:r>
                <a:rPr lang="ar-SA" sz="2200" b="1" dirty="0" smtClean="0"/>
                <a:t>زيادة فترات الانتباه، وبناء روح الجماعة لدى المتدربين</a:t>
              </a:r>
              <a:r>
                <a:rPr lang="en-US" sz="2200" b="1" dirty="0" smtClean="0"/>
                <a:t>.</a:t>
              </a:r>
              <a:br>
                <a:rPr lang="en-US" sz="2200" b="1" dirty="0" smtClean="0"/>
              </a:br>
              <a:endParaRPr lang="ar-EG" sz="2200" b="1" dirty="0"/>
            </a:p>
          </p:txBody>
        </p:sp>
        <p:grpSp>
          <p:nvGrpSpPr>
            <p:cNvPr id="20" name="Group 19"/>
            <p:cNvGrpSpPr/>
            <p:nvPr/>
          </p:nvGrpSpPr>
          <p:grpSpPr>
            <a:xfrm>
              <a:off x="0" y="18"/>
              <a:ext cx="358" cy="352"/>
              <a:chOff x="0" y="6"/>
              <a:chExt cx="358" cy="352"/>
            </a:xfrm>
          </p:grpSpPr>
          <p:grpSp>
            <p:nvGrpSpPr>
              <p:cNvPr id="21" name="Group 20"/>
              <p:cNvGrpSpPr/>
              <p:nvPr/>
            </p:nvGrpSpPr>
            <p:grpSpPr>
              <a:xfrm>
                <a:off x="0" y="6"/>
                <a:ext cx="358" cy="352"/>
                <a:chOff x="0" y="6"/>
                <a:chExt cx="358" cy="352"/>
              </a:xfrm>
            </p:grpSpPr>
            <p:sp>
              <p:nvSpPr>
                <p:cNvPr id="22" name="TextBox 2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23" name="Oval 2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24" name="Oval 2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25" name="Oval 2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26" name="Oval 2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27" name="Oval 2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28" name="Oval 2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29" name="Oval 2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30" name="Oval 2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31" name="Oval 3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32" name="TextBox 31"/>
              <p:cNvSpPr txBox="1"/>
              <p:nvPr/>
            </p:nvSpPr>
            <p:spPr>
              <a:xfrm rot="10523901">
                <a:off x="78" y="48"/>
                <a:ext cx="223" cy="288"/>
              </a:xfrm>
              <a:prstGeom prst="rect">
                <a:avLst/>
              </a:prstGeom>
              <a:noFill/>
              <a:ln>
                <a:noFill/>
              </a:ln>
            </p:spPr>
            <p:txBody>
              <a:bodyPr wrap="none"/>
              <a:lstStyle>
                <a:lvl1pPr lvl="0">
                  <a:defRPr/>
                </a:lvl1pPr>
              </a:lstStyle>
              <a:p>
                <a:pPr lvl="0" algn="ctr"/>
                <a:r>
                  <a:rPr lang="en-US" sz="2400" b="1" dirty="0" smtClean="0">
                    <a:solidFill>
                      <a:srgbClr val="FFFFFF"/>
                    </a:solidFill>
                  </a:rPr>
                  <a:t>6</a:t>
                </a:r>
                <a:endParaRPr sz="2400" b="1" dirty="0">
                  <a:solidFill>
                    <a:srgbClr val="FFFFFF"/>
                  </a:solidFill>
                </a:endParaRPr>
              </a:p>
            </p:txBody>
          </p:sp>
        </p:grpSp>
      </p:grpSp>
      <p:grpSp>
        <p:nvGrpSpPr>
          <p:cNvPr id="33" name="Group 32"/>
          <p:cNvGrpSpPr/>
          <p:nvPr/>
        </p:nvGrpSpPr>
        <p:grpSpPr>
          <a:xfrm rot="10800000">
            <a:off x="323527" y="3311743"/>
            <a:ext cx="7988125" cy="646113"/>
            <a:chOff x="0" y="-23"/>
            <a:chExt cx="3213" cy="407"/>
          </a:xfrm>
        </p:grpSpPr>
        <p:grpSp>
          <p:nvGrpSpPr>
            <p:cNvPr id="34" name="Group 33"/>
            <p:cNvGrpSpPr/>
            <p:nvPr/>
          </p:nvGrpSpPr>
          <p:grpSpPr>
            <a:xfrm>
              <a:off x="0" y="25"/>
              <a:ext cx="384" cy="359"/>
              <a:chOff x="0" y="25"/>
              <a:chExt cx="384" cy="359"/>
            </a:xfrm>
          </p:grpSpPr>
          <p:sp>
            <p:nvSpPr>
              <p:cNvPr id="35" name="Oval 34"/>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36" name="Oval 35"/>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37" name="Oval 36"/>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38" name="Oval 37"/>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39" name="Oval 38"/>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40" name="Oval 39"/>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41" name="Oval 40"/>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42" name="Oval 41"/>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43" name="Oval 42"/>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44" name="Straight Connector 43"/>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5" name="TextBox 44"/>
            <p:cNvSpPr txBox="1"/>
            <p:nvPr/>
          </p:nvSpPr>
          <p:spPr>
            <a:xfrm rot="10800000">
              <a:off x="384" y="44"/>
              <a:ext cx="2817" cy="291"/>
            </a:xfrm>
            <a:prstGeom prst="rect">
              <a:avLst/>
            </a:prstGeom>
            <a:noFill/>
            <a:ln>
              <a:noFill/>
            </a:ln>
          </p:spPr>
          <p:txBody>
            <a:bodyPr wrap="square"/>
            <a:lstStyle>
              <a:lvl1pPr lvl="0">
                <a:defRPr/>
              </a:lvl1pPr>
            </a:lstStyle>
            <a:p>
              <a:pPr lvl="0"/>
              <a:r>
                <a:rPr lang="ar-SA" sz="2200" b="1" dirty="0" smtClean="0"/>
                <a:t>مساعدة المتدربين على تعميم الخبرات المكتسبة في مواقف حياتية مختلفة</a:t>
              </a:r>
              <a:r>
                <a:rPr lang="en-US" sz="2200" b="1" dirty="0" smtClean="0"/>
                <a:t>.</a:t>
              </a:r>
              <a:endParaRPr lang="ar-EG" sz="2200" b="1" dirty="0">
                <a:solidFill>
                  <a:srgbClr val="C00000"/>
                </a:solidFill>
              </a:endParaRPr>
            </a:p>
          </p:txBody>
        </p:sp>
        <p:sp>
          <p:nvSpPr>
            <p:cNvPr id="46" name="TextBox 45"/>
            <p:cNvSpPr txBox="1"/>
            <p:nvPr/>
          </p:nvSpPr>
          <p:spPr>
            <a:xfrm rot="10800000">
              <a:off x="80" y="50"/>
              <a:ext cx="225" cy="291"/>
            </a:xfrm>
            <a:prstGeom prst="rect">
              <a:avLst/>
            </a:prstGeom>
            <a:noFill/>
            <a:ln>
              <a:noFill/>
            </a:ln>
          </p:spPr>
          <p:txBody>
            <a:bodyPr wrap="none"/>
            <a:lstStyle>
              <a:lvl1pPr lvl="0">
                <a:defRPr/>
              </a:lvl1pPr>
            </a:lstStyle>
            <a:p>
              <a:pPr lvl="0" algn="ctr"/>
              <a:r>
                <a:rPr lang="en-US" sz="2400" b="1" dirty="0" smtClean="0">
                  <a:solidFill>
                    <a:srgbClr val="FFFFFF"/>
                  </a:solidFill>
                </a:rPr>
                <a:t>9</a:t>
              </a:r>
              <a:endParaRPr sz="2400" b="1" dirty="0">
                <a:solidFill>
                  <a:srgbClr val="FFFFFF"/>
                </a:solidFill>
              </a:endParaRPr>
            </a:p>
          </p:txBody>
        </p:sp>
      </p:grpSp>
      <p:grpSp>
        <p:nvGrpSpPr>
          <p:cNvPr id="47" name="Group 46"/>
          <p:cNvGrpSpPr/>
          <p:nvPr/>
        </p:nvGrpSpPr>
        <p:grpSpPr>
          <a:xfrm rot="10800000">
            <a:off x="-497" y="2433861"/>
            <a:ext cx="8316911" cy="628650"/>
            <a:chOff x="0" y="-26"/>
            <a:chExt cx="3751" cy="396"/>
          </a:xfrm>
        </p:grpSpPr>
        <p:sp>
          <p:nvSpPr>
            <p:cNvPr id="48" name="Straight Connector 47"/>
            <p:cNvSpPr/>
            <p:nvPr/>
          </p:nvSpPr>
          <p:spPr>
            <a:xfrm>
              <a:off x="195" y="-26"/>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49" name="TextBox 48"/>
            <p:cNvSpPr txBox="1"/>
            <p:nvPr/>
          </p:nvSpPr>
          <p:spPr>
            <a:xfrm rot="10800000">
              <a:off x="367" y="56"/>
              <a:ext cx="3384" cy="291"/>
            </a:xfrm>
            <a:prstGeom prst="rect">
              <a:avLst/>
            </a:prstGeom>
            <a:noFill/>
            <a:ln>
              <a:noFill/>
            </a:ln>
          </p:spPr>
          <p:txBody>
            <a:bodyPr wrap="square"/>
            <a:lstStyle>
              <a:lvl1pPr lvl="0">
                <a:defRPr/>
              </a:lvl1pPr>
            </a:lstStyle>
            <a:p>
              <a:pPr lvl="0"/>
              <a:r>
                <a:rPr lang="ar-SA" sz="2200" b="1" dirty="0" smtClean="0"/>
                <a:t>فتح آفاق التفكير التباعدي لدى المتدربين من خلال ما يتم تقديمه أثناء اللقاءات التدريبية</a:t>
              </a:r>
              <a:r>
                <a:rPr lang="en-US" sz="2200" b="1" dirty="0" smtClean="0"/>
                <a:t>.</a:t>
              </a:r>
              <a:endParaRPr lang="ar-EG" sz="2200" b="1" dirty="0">
                <a:solidFill>
                  <a:srgbClr val="C00000"/>
                </a:solidFill>
              </a:endParaRPr>
            </a:p>
          </p:txBody>
        </p:sp>
        <p:grpSp>
          <p:nvGrpSpPr>
            <p:cNvPr id="50" name="Group 49"/>
            <p:cNvGrpSpPr/>
            <p:nvPr/>
          </p:nvGrpSpPr>
          <p:grpSpPr>
            <a:xfrm>
              <a:off x="0" y="18"/>
              <a:ext cx="358" cy="352"/>
              <a:chOff x="0" y="6"/>
              <a:chExt cx="358" cy="352"/>
            </a:xfrm>
          </p:grpSpPr>
          <p:grpSp>
            <p:nvGrpSpPr>
              <p:cNvPr id="51" name="Group 50"/>
              <p:cNvGrpSpPr/>
              <p:nvPr/>
            </p:nvGrpSpPr>
            <p:grpSpPr>
              <a:xfrm>
                <a:off x="0" y="6"/>
                <a:ext cx="358" cy="352"/>
                <a:chOff x="0" y="6"/>
                <a:chExt cx="358" cy="352"/>
              </a:xfrm>
            </p:grpSpPr>
            <p:sp>
              <p:nvSpPr>
                <p:cNvPr id="52" name="TextBox 51"/>
                <p:cNvSpPr txBox="1"/>
                <p:nvPr/>
              </p:nvSpPr>
              <p:spPr>
                <a:xfrm>
                  <a:off x="78" y="48"/>
                  <a:ext cx="223" cy="288"/>
                </a:xfrm>
                <a:prstGeom prst="rect">
                  <a:avLst/>
                </a:prstGeom>
                <a:noFill/>
                <a:ln>
                  <a:noFill/>
                </a:ln>
              </p:spPr>
              <p:txBody>
                <a:bodyPr wrap="none"/>
                <a:lstStyle>
                  <a:lvl1pPr lvl="0">
                    <a:defRPr/>
                  </a:lvl1pPr>
                </a:lstStyle>
                <a:p>
                  <a:pPr lvl="0" algn="ctr"/>
                  <a:r>
                    <a:rPr sz="2400" b="1" dirty="0">
                      <a:solidFill>
                        <a:srgbClr val="FFFFFF"/>
                      </a:solidFill>
                    </a:rPr>
                    <a:t>3</a:t>
                  </a:r>
                </a:p>
              </p:txBody>
            </p:sp>
            <p:sp>
              <p:nvSpPr>
                <p:cNvPr id="53" name="Oval 52"/>
                <p:cNvSpPr/>
                <p:nvPr/>
              </p:nvSpPr>
              <p:spPr>
                <a:xfrm>
                  <a:off x="0" y="28"/>
                  <a:ext cx="164" cy="327"/>
                </a:xfrm>
                <a:prstGeom prst="ellipse">
                  <a:avLst/>
                </a:prstGeom>
                <a:gradFill rotWithShape="1">
                  <a:gsLst>
                    <a:gs pos="0">
                      <a:schemeClr val="hlink"/>
                    </a:gs>
                    <a:gs pos="100000">
                      <a:schemeClr val="hlink">
                        <a:shade val="46275"/>
                      </a:schemeClr>
                    </a:gs>
                  </a:gsLst>
                  <a:lin ang="5400000" scaled="1"/>
                </a:gradFill>
                <a:ln>
                  <a:noFill/>
                </a:ln>
              </p:spPr>
              <p:txBody>
                <a:bodyPr wrap="none" anchor="ctr"/>
                <a:lstStyle>
                  <a:lvl1pPr lvl="0">
                    <a:defRPr/>
                  </a:lvl1pPr>
                </a:lstStyle>
                <a:p>
                  <a:endParaRPr dirty="0"/>
                </a:p>
              </p:txBody>
            </p:sp>
            <p:sp>
              <p:nvSpPr>
                <p:cNvPr id="54" name="Oval 53"/>
                <p:cNvSpPr/>
                <p:nvPr/>
              </p:nvSpPr>
              <p:spPr>
                <a:xfrm>
                  <a:off x="0" y="28"/>
                  <a:ext cx="164" cy="327"/>
                </a:xfrm>
                <a:prstGeom prst="ellipse">
                  <a:avLst/>
                </a:prstGeom>
                <a:gradFill rotWithShape="1">
                  <a:gsLst>
                    <a:gs pos="0">
                      <a:schemeClr val="hlink">
                        <a:alpha val="31999"/>
                      </a:schemeClr>
                    </a:gs>
                    <a:gs pos="100000">
                      <a:schemeClr val="hlink">
                        <a:shade val="0"/>
                        <a:alpha val="89999"/>
                      </a:schemeClr>
                    </a:gs>
                  </a:gsLst>
                  <a:lin ang="2700000" scaled="1"/>
                </a:gradFill>
                <a:ln>
                  <a:noFill/>
                </a:ln>
              </p:spPr>
              <p:txBody>
                <a:bodyPr wrap="none" anchor="ctr"/>
                <a:lstStyle>
                  <a:lvl1pPr lvl="0">
                    <a:defRPr/>
                  </a:lvl1pPr>
                </a:lstStyle>
                <a:p>
                  <a:endParaRPr dirty="0"/>
                </a:p>
              </p:txBody>
            </p:sp>
            <p:sp>
              <p:nvSpPr>
                <p:cNvPr id="55" name="Oval 54"/>
                <p:cNvSpPr/>
                <p:nvPr/>
              </p:nvSpPr>
              <p:spPr>
                <a:xfrm>
                  <a:off x="18" y="6"/>
                  <a:ext cx="334" cy="334"/>
                </a:xfrm>
                <a:prstGeom prst="ellipse">
                  <a:avLst/>
                </a:prstGeom>
                <a:gradFill rotWithShape="1">
                  <a:gsLst>
                    <a:gs pos="0">
                      <a:schemeClr val="hlink">
                        <a:shade val="54118"/>
                      </a:schemeClr>
                    </a:gs>
                    <a:gs pos="50000">
                      <a:schemeClr val="hlink"/>
                    </a:gs>
                    <a:gs pos="100000">
                      <a:schemeClr val="hlink">
                        <a:shade val="54118"/>
                      </a:schemeClr>
                    </a:gs>
                  </a:gsLst>
                  <a:lin ang="18900000" scaled="1"/>
                </a:gradFill>
                <a:ln>
                  <a:noFill/>
                </a:ln>
              </p:spPr>
              <p:txBody>
                <a:bodyPr anchor="ctr"/>
                <a:lstStyle>
                  <a:lvl1pPr lvl="0">
                    <a:defRPr/>
                  </a:lvl1pPr>
                </a:lstStyle>
                <a:p>
                  <a:endParaRPr dirty="0"/>
                </a:p>
              </p:txBody>
            </p:sp>
            <p:sp>
              <p:nvSpPr>
                <p:cNvPr id="56" name="Oval 55"/>
                <p:cNvSpPr/>
                <p:nvPr/>
              </p:nvSpPr>
              <p:spPr>
                <a:xfrm>
                  <a:off x="24" y="24"/>
                  <a:ext cx="334" cy="334"/>
                </a:xfrm>
                <a:prstGeom prst="ellipse">
                  <a:avLst/>
                </a:prstGeom>
                <a:gradFill rotWithShape="1">
                  <a:gsLst>
                    <a:gs pos="0">
                      <a:schemeClr val="hlink">
                        <a:shade val="63529"/>
                      </a:schemeClr>
                    </a:gs>
                    <a:gs pos="100000">
                      <a:schemeClr val="hlink">
                        <a:alpha val="0"/>
                      </a:schemeClr>
                    </a:gs>
                  </a:gsLst>
                  <a:lin ang="2700000" scaled="1"/>
                </a:gradFill>
                <a:ln>
                  <a:noFill/>
                </a:ln>
              </p:spPr>
              <p:txBody>
                <a:bodyPr anchor="ctr"/>
                <a:lstStyle>
                  <a:lvl1pPr lvl="0">
                    <a:defRPr/>
                  </a:lvl1pPr>
                </a:lstStyle>
                <a:p>
                  <a:endParaRPr dirty="0"/>
                </a:p>
              </p:txBody>
            </p:sp>
            <p:sp>
              <p:nvSpPr>
                <p:cNvPr id="57" name="Oval 56"/>
                <p:cNvSpPr/>
                <p:nvPr/>
              </p:nvSpPr>
              <p:spPr>
                <a:xfrm>
                  <a:off x="36" y="22"/>
                  <a:ext cx="300" cy="327"/>
                </a:xfrm>
                <a:prstGeom prst="ellipse">
                  <a:avLst/>
                </a:prstGeom>
                <a:solidFill>
                  <a:srgbClr val="333333"/>
                </a:solidFill>
                <a:ln>
                  <a:noFill/>
                </a:ln>
              </p:spPr>
              <p:txBody>
                <a:bodyPr anchor="ctr"/>
                <a:lstStyle>
                  <a:lvl1pPr lvl="0">
                    <a:defRPr/>
                  </a:lvl1pPr>
                </a:lstStyle>
                <a:p>
                  <a:endParaRPr dirty="0"/>
                </a:p>
              </p:txBody>
            </p:sp>
            <p:sp>
              <p:nvSpPr>
                <p:cNvPr id="58" name="Oval 57"/>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59" name="Oval 58"/>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60" name="Oval 59"/>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61" name="Oval 60"/>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62" name="TextBox 61"/>
              <p:cNvSpPr txBox="1"/>
              <p:nvPr/>
            </p:nvSpPr>
            <p:spPr>
              <a:xfrm rot="10523901">
                <a:off x="77" y="47"/>
                <a:ext cx="225" cy="291"/>
              </a:xfrm>
              <a:prstGeom prst="rect">
                <a:avLst/>
              </a:prstGeom>
              <a:noFill/>
              <a:ln>
                <a:noFill/>
              </a:ln>
            </p:spPr>
            <p:txBody>
              <a:bodyPr wrap="none"/>
              <a:lstStyle>
                <a:lvl1pPr lvl="0">
                  <a:defRPr/>
                </a:lvl1pPr>
              </a:lstStyle>
              <a:p>
                <a:pPr lvl="0" algn="ctr"/>
                <a:r>
                  <a:rPr lang="en-US" sz="2400" b="1" dirty="0" smtClean="0">
                    <a:solidFill>
                      <a:srgbClr val="FFFFFF"/>
                    </a:solidFill>
                  </a:rPr>
                  <a:t>8</a:t>
                </a:r>
                <a:endParaRPr sz="2400" b="1" dirty="0">
                  <a:solidFill>
                    <a:srgbClr val="FFFFFF"/>
                  </a:solidFill>
                </a:endParaRPr>
              </a:p>
            </p:txBody>
          </p:sp>
        </p:grpSp>
      </p:grpSp>
      <p:grpSp>
        <p:nvGrpSpPr>
          <p:cNvPr id="65" name="Group 64"/>
          <p:cNvGrpSpPr/>
          <p:nvPr/>
        </p:nvGrpSpPr>
        <p:grpSpPr>
          <a:xfrm rot="10800000">
            <a:off x="395536" y="4083918"/>
            <a:ext cx="7988125" cy="646113"/>
            <a:chOff x="0" y="-23"/>
            <a:chExt cx="3213" cy="407"/>
          </a:xfrm>
        </p:grpSpPr>
        <p:grpSp>
          <p:nvGrpSpPr>
            <p:cNvPr id="66" name="Group 33"/>
            <p:cNvGrpSpPr/>
            <p:nvPr/>
          </p:nvGrpSpPr>
          <p:grpSpPr>
            <a:xfrm>
              <a:off x="0" y="25"/>
              <a:ext cx="384" cy="359"/>
              <a:chOff x="0" y="25"/>
              <a:chExt cx="384" cy="359"/>
            </a:xfrm>
          </p:grpSpPr>
          <p:sp>
            <p:nvSpPr>
              <p:cNvPr id="70" name="Oval 69"/>
              <p:cNvSpPr/>
              <p:nvPr/>
            </p:nvSpPr>
            <p:spPr>
              <a:xfrm>
                <a:off x="0" y="28"/>
                <a:ext cx="164" cy="327"/>
              </a:xfrm>
              <a:prstGeom prst="ellipse">
                <a:avLst/>
              </a:prstGeom>
              <a:gradFill rotWithShape="1">
                <a:gsLst>
                  <a:gs pos="0">
                    <a:schemeClr val="accent2">
                      <a:tint val="0"/>
                    </a:schemeClr>
                  </a:gs>
                  <a:gs pos="50000">
                    <a:schemeClr val="accent2"/>
                  </a:gs>
                  <a:gs pos="100000">
                    <a:schemeClr val="accent2">
                      <a:tint val="0"/>
                    </a:schemeClr>
                  </a:gs>
                </a:gsLst>
                <a:lin ang="2700000" scaled="1"/>
              </a:gradFill>
              <a:ln>
                <a:noFill/>
              </a:ln>
            </p:spPr>
            <p:txBody>
              <a:bodyPr wrap="none" anchor="ctr"/>
              <a:lstStyle>
                <a:lvl1pPr lvl="0">
                  <a:defRPr/>
                </a:lvl1pPr>
              </a:lstStyle>
              <a:p>
                <a:endParaRPr dirty="0"/>
              </a:p>
            </p:txBody>
          </p:sp>
          <p:sp>
            <p:nvSpPr>
              <p:cNvPr id="71" name="Oval 70"/>
              <p:cNvSpPr/>
              <p:nvPr/>
            </p:nvSpPr>
            <p:spPr>
              <a:xfrm>
                <a:off x="0" y="28"/>
                <a:ext cx="164" cy="327"/>
              </a:xfrm>
              <a:prstGeom prst="ellipse">
                <a:avLst/>
              </a:prstGeom>
              <a:gradFill rotWithShape="1">
                <a:gsLst>
                  <a:gs pos="0">
                    <a:schemeClr val="accent2">
                      <a:alpha val="31999"/>
                    </a:schemeClr>
                  </a:gs>
                  <a:gs pos="100000">
                    <a:schemeClr val="accent2">
                      <a:shade val="0"/>
                      <a:alpha val="89999"/>
                    </a:schemeClr>
                  </a:gs>
                </a:gsLst>
                <a:lin ang="2700000" scaled="1"/>
              </a:gradFill>
              <a:ln>
                <a:noFill/>
              </a:ln>
            </p:spPr>
            <p:txBody>
              <a:bodyPr wrap="none" anchor="ctr"/>
              <a:lstStyle>
                <a:lvl1pPr lvl="0">
                  <a:defRPr/>
                </a:lvl1pPr>
              </a:lstStyle>
              <a:p>
                <a:endParaRPr dirty="0"/>
              </a:p>
            </p:txBody>
          </p:sp>
          <p:sp>
            <p:nvSpPr>
              <p:cNvPr id="72" name="Oval 71"/>
              <p:cNvSpPr/>
              <p:nvPr/>
            </p:nvSpPr>
            <p:spPr>
              <a:xfrm>
                <a:off x="25" y="25"/>
                <a:ext cx="334" cy="334"/>
              </a:xfrm>
              <a:prstGeom prst="ellipse">
                <a:avLst/>
              </a:prstGeom>
              <a:gradFill rotWithShape="1">
                <a:gsLst>
                  <a:gs pos="0">
                    <a:schemeClr val="accent2">
                      <a:shade val="54118"/>
                    </a:schemeClr>
                  </a:gs>
                  <a:gs pos="50000">
                    <a:schemeClr val="accent2"/>
                  </a:gs>
                  <a:gs pos="100000">
                    <a:schemeClr val="accent2">
                      <a:shade val="54118"/>
                    </a:schemeClr>
                  </a:gs>
                </a:gsLst>
                <a:lin ang="18900000" scaled="1"/>
              </a:gradFill>
              <a:ln>
                <a:noFill/>
              </a:ln>
            </p:spPr>
            <p:txBody>
              <a:bodyPr anchor="ctr"/>
              <a:lstStyle>
                <a:lvl1pPr lvl="0">
                  <a:defRPr/>
                </a:lvl1pPr>
              </a:lstStyle>
              <a:p>
                <a:endParaRPr dirty="0"/>
              </a:p>
            </p:txBody>
          </p:sp>
          <p:sp>
            <p:nvSpPr>
              <p:cNvPr id="73" name="Oval 72"/>
              <p:cNvSpPr/>
              <p:nvPr/>
            </p:nvSpPr>
            <p:spPr>
              <a:xfrm>
                <a:off x="50" y="50"/>
                <a:ext cx="334" cy="334"/>
              </a:xfrm>
              <a:prstGeom prst="ellipse">
                <a:avLst/>
              </a:prstGeom>
              <a:gradFill rotWithShape="1">
                <a:gsLst>
                  <a:gs pos="0">
                    <a:schemeClr val="accent2">
                      <a:shade val="63529"/>
                    </a:schemeClr>
                  </a:gs>
                  <a:gs pos="100000">
                    <a:schemeClr val="accent2">
                      <a:alpha val="0"/>
                    </a:schemeClr>
                  </a:gs>
                </a:gsLst>
                <a:lin ang="2700000" scaled="1"/>
              </a:gradFill>
              <a:ln>
                <a:noFill/>
              </a:ln>
            </p:spPr>
            <p:txBody>
              <a:bodyPr anchor="ctr"/>
              <a:lstStyle>
                <a:lvl1pPr lvl="0">
                  <a:defRPr/>
                </a:lvl1pPr>
              </a:lstStyle>
              <a:p>
                <a:endParaRPr dirty="0"/>
              </a:p>
            </p:txBody>
          </p:sp>
          <p:sp>
            <p:nvSpPr>
              <p:cNvPr id="74" name="Oval 73"/>
              <p:cNvSpPr/>
              <p:nvPr/>
            </p:nvSpPr>
            <p:spPr>
              <a:xfrm>
                <a:off x="43" y="28"/>
                <a:ext cx="300" cy="327"/>
              </a:xfrm>
              <a:prstGeom prst="ellipse">
                <a:avLst/>
              </a:prstGeom>
              <a:solidFill>
                <a:srgbClr val="333333"/>
              </a:solidFill>
              <a:ln>
                <a:noFill/>
              </a:ln>
            </p:spPr>
            <p:txBody>
              <a:bodyPr anchor="ctr"/>
              <a:lstStyle>
                <a:lvl1pPr lvl="0">
                  <a:defRPr/>
                </a:lvl1pPr>
              </a:lstStyle>
              <a:p>
                <a:endParaRPr dirty="0"/>
              </a:p>
            </p:txBody>
          </p:sp>
          <p:sp>
            <p:nvSpPr>
              <p:cNvPr id="75" name="Oval 74"/>
              <p:cNvSpPr/>
              <p:nvPr/>
            </p:nvSpPr>
            <p:spPr>
              <a:xfrm>
                <a:off x="48" y="47"/>
                <a:ext cx="291" cy="291"/>
              </a:xfrm>
              <a:prstGeom prst="ellipse">
                <a:avLst/>
              </a:prstGeom>
              <a:gradFill rotWithShape="1">
                <a:gsLst>
                  <a:gs pos="0">
                    <a:srgbClr val="878787">
                      <a:shade val="46275"/>
                    </a:srgbClr>
                  </a:gs>
                  <a:gs pos="100000">
                    <a:srgbClr val="C0C0C0"/>
                  </a:gs>
                </a:gsLst>
                <a:lin ang="5400000" scaled="1"/>
              </a:gradFill>
              <a:ln>
                <a:noFill/>
              </a:ln>
            </p:spPr>
            <p:txBody>
              <a:bodyPr wrap="none" anchor="ctr"/>
              <a:lstStyle>
                <a:lvl1pPr lvl="0">
                  <a:defRPr/>
                </a:lvl1pPr>
              </a:lstStyle>
              <a:p>
                <a:endParaRPr dirty="0"/>
              </a:p>
            </p:txBody>
          </p:sp>
          <p:sp>
            <p:nvSpPr>
              <p:cNvPr id="76" name="Oval 75"/>
              <p:cNvSpPr/>
              <p:nvPr/>
            </p:nvSpPr>
            <p:spPr>
              <a:xfrm>
                <a:off x="52" y="49"/>
                <a:ext cx="283" cy="283"/>
              </a:xfrm>
              <a:prstGeom prst="ellipse">
                <a:avLst/>
              </a:prstGeom>
              <a:gradFill rotWithShape="1">
                <a:gsLst>
                  <a:gs pos="0">
                    <a:srgbClr val="C0C0C0">
                      <a:alpha val="0"/>
                    </a:srgbClr>
                  </a:gs>
                  <a:gs pos="100000">
                    <a:srgbClr val="ECECEC">
                      <a:tint val="34902"/>
                    </a:srgbClr>
                  </a:gs>
                </a:gsLst>
                <a:lin ang="5400000" scaled="1"/>
              </a:gradFill>
              <a:ln>
                <a:noFill/>
              </a:ln>
            </p:spPr>
            <p:txBody>
              <a:bodyPr wrap="none" anchor="ctr"/>
              <a:lstStyle>
                <a:lvl1pPr lvl="0">
                  <a:defRPr/>
                </a:lvl1pPr>
              </a:lstStyle>
              <a:p>
                <a:endParaRPr dirty="0"/>
              </a:p>
            </p:txBody>
          </p:sp>
          <p:sp>
            <p:nvSpPr>
              <p:cNvPr id="77" name="Oval 76"/>
              <p:cNvSpPr/>
              <p:nvPr/>
            </p:nvSpPr>
            <p:spPr>
              <a:xfrm>
                <a:off x="55" y="51"/>
                <a:ext cx="270" cy="265"/>
              </a:xfrm>
              <a:prstGeom prst="ellipse">
                <a:avLst/>
              </a:prstGeom>
              <a:gradFill rotWithShape="1">
                <a:gsLst>
                  <a:gs pos="0">
                    <a:srgbClr val="ADADAD">
                      <a:shade val="79216"/>
                    </a:srgbClr>
                  </a:gs>
                  <a:gs pos="100000">
                    <a:srgbClr val="C0C0C0">
                      <a:alpha val="48000"/>
                    </a:srgbClr>
                  </a:gs>
                </a:gsLst>
                <a:lin ang="5400000" scaled="1"/>
              </a:gradFill>
              <a:ln>
                <a:noFill/>
              </a:ln>
            </p:spPr>
            <p:txBody>
              <a:bodyPr wrap="none" anchor="ctr"/>
              <a:lstStyle>
                <a:lvl1pPr lvl="0">
                  <a:defRPr/>
                </a:lvl1pPr>
              </a:lstStyle>
              <a:p>
                <a:endParaRPr dirty="0"/>
              </a:p>
            </p:txBody>
          </p:sp>
          <p:sp>
            <p:nvSpPr>
              <p:cNvPr id="78" name="Oval 77"/>
              <p:cNvSpPr/>
              <p:nvPr/>
            </p:nvSpPr>
            <p:spPr>
              <a:xfrm>
                <a:off x="70" y="59"/>
                <a:ext cx="240" cy="215"/>
              </a:xfrm>
              <a:prstGeom prst="ellipse">
                <a:avLst/>
              </a:prstGeom>
              <a:gradFill rotWithShape="1">
                <a:gsLst>
                  <a:gs pos="0">
                    <a:srgbClr val="FFFFFF">
                      <a:tint val="0"/>
                    </a:srgbClr>
                  </a:gs>
                  <a:gs pos="100000">
                    <a:srgbClr val="C0C0C0">
                      <a:alpha val="37999"/>
                    </a:srgbClr>
                  </a:gs>
                </a:gsLst>
                <a:lin ang="5400000" scaled="1"/>
              </a:gradFill>
              <a:ln>
                <a:noFill/>
              </a:ln>
            </p:spPr>
            <p:txBody>
              <a:bodyPr wrap="none" anchor="ctr"/>
              <a:lstStyle>
                <a:lvl1pPr lvl="0">
                  <a:defRPr/>
                </a:lvl1pPr>
              </a:lstStyle>
              <a:p>
                <a:endParaRPr dirty="0"/>
              </a:p>
            </p:txBody>
          </p:sp>
        </p:grpSp>
        <p:sp>
          <p:nvSpPr>
            <p:cNvPr id="67" name="Straight Connector 66"/>
            <p:cNvSpPr/>
            <p:nvPr/>
          </p:nvSpPr>
          <p:spPr>
            <a:xfrm>
              <a:off x="189" y="-23"/>
              <a:ext cx="3024" cy="1"/>
            </a:xfrm>
            <a:prstGeom prst="line">
              <a:avLst/>
            </a:prstGeom>
            <a:noFill/>
            <a:ln w="25400">
              <a:solidFill>
                <a:schemeClr val="tx2"/>
              </a:solidFill>
              <a:prstDash val="sysDot"/>
              <a:round/>
              <a:tailEnd type="oval" w="med" len="med"/>
            </a:ln>
          </p:spPr>
          <p:txBody>
            <a:bodyPr wrap="none" anchor="ctr"/>
            <a:lstStyle>
              <a:lvl1pPr lvl="0">
                <a:defRPr/>
              </a:lvl1pPr>
            </a:lstStyle>
            <a:p>
              <a:endParaRPr dirty="0"/>
            </a:p>
          </p:txBody>
        </p:sp>
        <p:sp>
          <p:nvSpPr>
            <p:cNvPr id="68" name="TextBox 67"/>
            <p:cNvSpPr txBox="1"/>
            <p:nvPr/>
          </p:nvSpPr>
          <p:spPr>
            <a:xfrm rot="10800000">
              <a:off x="384" y="44"/>
              <a:ext cx="2817" cy="291"/>
            </a:xfrm>
            <a:prstGeom prst="rect">
              <a:avLst/>
            </a:prstGeom>
            <a:noFill/>
            <a:ln>
              <a:noFill/>
            </a:ln>
          </p:spPr>
          <p:txBody>
            <a:bodyPr wrap="square"/>
            <a:lstStyle>
              <a:lvl1pPr lvl="0">
                <a:defRPr/>
              </a:lvl1pPr>
            </a:lstStyle>
            <a:p>
              <a:pPr lvl="0"/>
              <a:r>
                <a:rPr lang="ar-SA" sz="2200" b="1" dirty="0" smtClean="0"/>
                <a:t>إيجاد مستويات عالية من الطموح والآمال، وتعزيز مفهوم الذات لدى المتدربين</a:t>
              </a:r>
              <a:r>
                <a:rPr lang="en-US" sz="2200" b="1" dirty="0" smtClean="0"/>
                <a:t>. </a:t>
              </a:r>
              <a:br>
                <a:rPr lang="en-US" sz="2200" b="1" dirty="0" smtClean="0"/>
              </a:br>
              <a:endParaRPr lang="ar-EG" sz="2200" b="1" dirty="0">
                <a:solidFill>
                  <a:srgbClr val="C00000"/>
                </a:solidFill>
              </a:endParaRPr>
            </a:p>
          </p:txBody>
        </p:sp>
        <p:sp>
          <p:nvSpPr>
            <p:cNvPr id="69" name="TextBox 68"/>
            <p:cNvSpPr txBox="1"/>
            <p:nvPr/>
          </p:nvSpPr>
          <p:spPr>
            <a:xfrm rot="10800000">
              <a:off x="80" y="50"/>
              <a:ext cx="225" cy="291"/>
            </a:xfrm>
            <a:prstGeom prst="rect">
              <a:avLst/>
            </a:prstGeom>
            <a:noFill/>
            <a:ln>
              <a:noFill/>
            </a:ln>
          </p:spPr>
          <p:txBody>
            <a:bodyPr wrap="none"/>
            <a:lstStyle>
              <a:lvl1pPr lvl="0">
                <a:defRPr/>
              </a:lvl1pPr>
            </a:lstStyle>
            <a:p>
              <a:pPr lvl="0" algn="ctr"/>
              <a:r>
                <a:rPr lang="en-US" sz="2400" b="1" dirty="0" smtClean="0">
                  <a:solidFill>
                    <a:srgbClr val="FFFFFF"/>
                  </a:solidFill>
                </a:rPr>
                <a:t>10</a:t>
              </a:r>
              <a:endParaRPr sz="2400" b="1"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inVertical)">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bulb_in_head.jpeg"/>
          <p:cNvPicPr>
            <a:picLocks noChangeAspect="1"/>
          </p:cNvPicPr>
          <p:nvPr/>
        </p:nvPicPr>
        <p:blipFill>
          <a:blip r:embed="rId3" cstate="print"/>
          <a:stretch>
            <a:fillRect/>
          </a:stretch>
        </p:blipFill>
        <p:spPr>
          <a:xfrm>
            <a:off x="0" y="0"/>
            <a:ext cx="9143999" cy="5143500"/>
          </a:xfrm>
          <a:prstGeom prst="rect">
            <a:avLst/>
          </a:prstGeom>
        </p:spPr>
      </p:pic>
      <p:sp>
        <p:nvSpPr>
          <p:cNvPr id="2" name="Round Diagonal Corner Rectangle 1"/>
          <p:cNvSpPr/>
          <p:nvPr/>
        </p:nvSpPr>
        <p:spPr>
          <a:xfrm>
            <a:off x="827584" y="987574"/>
            <a:ext cx="7416825" cy="1584176"/>
          </a:xfrm>
          <a:prstGeom prst="round2DiagRect">
            <a:avLst/>
          </a:prstGeom>
          <a:solidFill>
            <a:schemeClr val="lt1"/>
          </a:solidFill>
          <a:ln w="25400" cap="flat">
            <a:solidFill>
              <a:schemeClr val="accent1"/>
            </a:solidFill>
          </a:ln>
        </p:spPr>
        <p:txBody>
          <a:bodyPr anchor="ctr"/>
          <a:lstStyle>
            <a:lvl1pPr lvl="0">
              <a:defRPr/>
            </a:lvl1pPr>
          </a:lstStyle>
          <a:p>
            <a:pPr marL="285750" lvl="0" indent="-285750" algn="just">
              <a:buFont typeface="Wingdings"/>
              <a:buChar char="ü"/>
            </a:pPr>
            <a:r>
              <a:rPr lang="ar-SA" sz="2400" b="1" dirty="0" smtClean="0">
                <a:solidFill>
                  <a:srgbClr val="002060"/>
                </a:solidFill>
              </a:rPr>
              <a:t>شريحة كبيرة من المجتمع، فهو صالح للاستخدام مع الأطفال بدءا من عمر ثلاث سنوات ووصولا إلى الكبار وطلبة الجامعة</a:t>
            </a:r>
            <a:endParaRPr lang="ar-EG" sz="2400" b="1" dirty="0">
              <a:solidFill>
                <a:srgbClr val="002060"/>
              </a:solidFill>
            </a:endParaRPr>
          </a:p>
        </p:txBody>
      </p:sp>
      <p:sp>
        <p:nvSpPr>
          <p:cNvPr id="3" name="Rectangle 2"/>
          <p:cNvSpPr/>
          <p:nvPr/>
        </p:nvSpPr>
        <p:spPr>
          <a:xfrm>
            <a:off x="2736304" y="237877"/>
            <a:ext cx="3707904" cy="461665"/>
          </a:xfrm>
          <a:prstGeom prst="rect">
            <a:avLst/>
          </a:prstGeom>
          <a:solidFill>
            <a:schemeClr val="lt1"/>
          </a:solidFill>
          <a:ln w="25400" cap="flat">
            <a:solidFill>
              <a:schemeClr val="accent2"/>
            </a:solidFill>
          </a:ln>
        </p:spPr>
        <p:txBody>
          <a:bodyPr wrap="square"/>
          <a:lstStyle>
            <a:lvl1pPr lvl="0">
              <a:defRPr/>
            </a:lvl1pPr>
          </a:lstStyle>
          <a:p>
            <a:pPr lvl="0" algn="ctr"/>
            <a:r>
              <a:rPr lang="ar-JO" sz="2400" b="1" dirty="0" smtClean="0">
                <a:solidFill>
                  <a:srgbClr val="002060"/>
                </a:solidFill>
                <a:latin typeface="Simplified Arabic"/>
              </a:rPr>
              <a:t>الفئات المستهدفة :</a:t>
            </a:r>
            <a:endParaRPr lang="ar-EG" sz="2400" b="1" dirty="0">
              <a:solidFill>
                <a:srgbClr val="002060"/>
              </a:solidFill>
              <a:latin typeface="Simplified Arabic"/>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thinking1-660x33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1714500" y="1544478"/>
            <a:ext cx="5643564" cy="2113122"/>
          </a:xfrm>
          <a:prstGeom prst="rect">
            <a:avLst/>
          </a:prstGeom>
          <a:solidFill>
            <a:srgbClr val="0070C0">
              <a:alpha val="78000"/>
            </a:srgbClr>
          </a:solidFill>
          <a:ln w="12700">
            <a:solidFill>
              <a:schemeClr val="bg1"/>
            </a:solidFill>
            <a:miter/>
          </a:ln>
        </p:spPr>
        <p:txBody>
          <a:bodyPr lIns="68573" tIns="34286" rIns="68573" bIns="34286" anchor="ctr"/>
          <a:lstStyle>
            <a:lvl1pPr lvl="0">
              <a:defRPr/>
            </a:lvl1pPr>
          </a:lstStyle>
          <a:p>
            <a:endParaRPr dirty="0"/>
          </a:p>
        </p:txBody>
      </p:sp>
      <p:sp>
        <p:nvSpPr>
          <p:cNvPr id="3" name="Rectangle 2"/>
          <p:cNvSpPr/>
          <p:nvPr/>
        </p:nvSpPr>
        <p:spPr>
          <a:xfrm>
            <a:off x="1793081" y="1415892"/>
            <a:ext cx="5486400" cy="2140268"/>
          </a:xfrm>
          <a:prstGeom prst="rect">
            <a:avLst/>
          </a:prstGeom>
          <a:solidFill>
            <a:srgbClr val="00B0F0">
              <a:alpha val="71000"/>
            </a:srgbClr>
          </a:solidFill>
          <a:ln w="12700">
            <a:solidFill>
              <a:schemeClr val="bg1"/>
            </a:solidFill>
            <a:miter/>
          </a:ln>
        </p:spPr>
        <p:txBody>
          <a:bodyPr wrap="none" lIns="68573" tIns="34286" rIns="68573" bIns="34286" anchor="ctr"/>
          <a:lstStyle>
            <a:lvl1pPr lvl="0">
              <a:defRPr/>
            </a:lvl1pPr>
          </a:lstStyle>
          <a:p>
            <a:pPr lvl="0" algn="ctr"/>
            <a:r>
              <a:rPr lang="ar-EG" sz="3700" b="1" dirty="0">
                <a:solidFill>
                  <a:srgbClr val="002060"/>
                </a:solidFill>
              </a:rPr>
              <a:t>الوحدة التدريبية الرابعة</a:t>
            </a:r>
          </a:p>
          <a:p>
            <a:pPr lvl="0" algn="ctr"/>
            <a:r>
              <a:rPr lang="ar-JO" sz="3700" b="1" dirty="0" smtClean="0">
                <a:solidFill>
                  <a:srgbClr val="002060"/>
                </a:solidFill>
              </a:rPr>
              <a:t>كيفية استعمال سكامبر في</a:t>
            </a:r>
          </a:p>
          <a:p>
            <a:pPr lvl="0" algn="ctr"/>
            <a:r>
              <a:rPr lang="ar-JO" sz="3700" b="1" dirty="0" smtClean="0">
                <a:solidFill>
                  <a:srgbClr val="002060"/>
                </a:solidFill>
              </a:rPr>
              <a:t>تطوير الافكار</a:t>
            </a:r>
            <a:endParaRPr lang="ar-EG" sz="3700" b="1" dirty="0">
              <a:solidFill>
                <a:srgbClr val="002060"/>
              </a:solidFill>
            </a:endParaRPr>
          </a:p>
        </p:txBody>
      </p:sp>
      <p:sp>
        <p:nvSpPr>
          <p:cNvPr id="4" name="Rectangle 3"/>
          <p:cNvSpPr/>
          <p:nvPr/>
        </p:nvSpPr>
        <p:spPr>
          <a:xfrm>
            <a:off x="1918099" y="1738788"/>
            <a:ext cx="5236369" cy="276991"/>
          </a:xfrm>
          <a:prstGeom prst="rect">
            <a:avLst/>
          </a:prstGeom>
          <a:noFill/>
          <a:ln>
            <a:noFill/>
          </a:ln>
        </p:spPr>
        <p:txBody>
          <a:bodyPr lIns="68573" tIns="34286" rIns="68573" bIns="34286"/>
          <a:lstStyle>
            <a:lvl1pPr lvl="0">
              <a:defRPr/>
            </a:lvl1pPr>
          </a:lstStyle>
          <a:p>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5" descr="shutte10.jpg"/>
          <p:cNvPicPr>
            <a:picLocks noChangeAspect="1"/>
          </p:cNvPicPr>
          <p:nvPr/>
        </p:nvPicPr>
        <p:blipFill>
          <a:blip r:embed="rId4" cstate="print"/>
          <a:stretch>
            <a:fillRect/>
          </a:stretch>
        </p:blipFill>
        <p:spPr>
          <a:xfrm>
            <a:off x="0" y="339502"/>
            <a:ext cx="3635896" cy="4587974"/>
          </a:xfrm>
          <a:prstGeom prst="rect">
            <a:avLst/>
          </a:prstGeom>
        </p:spPr>
      </p:pic>
      <p:sp>
        <p:nvSpPr>
          <p:cNvPr id="2" name="Folded Corner 1"/>
          <p:cNvSpPr/>
          <p:nvPr/>
        </p:nvSpPr>
        <p:spPr>
          <a:xfrm>
            <a:off x="2457450" y="1945819"/>
            <a:ext cx="5165510" cy="2000250"/>
          </a:xfrm>
          <a:prstGeom prst="foldedCorner">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a:solidFill>
              <a:schemeClr val="accent1">
                <a:shade val="95000"/>
                <a:satMod val="105000"/>
              </a:schemeClr>
            </a:solidFill>
            <a:headEnd type="none" w="med" len="med"/>
            <a:tailEnd type="none" w="med" len="med"/>
          </a:ln>
          <a:effectLst>
            <a:outerShdw blurRad="40000" dist="19999" dir="5400000">
              <a:srgbClr val="000000">
                <a:alpha val="38000"/>
              </a:srgbClr>
            </a:outerShdw>
          </a:effectLst>
        </p:spPr>
        <p:txBody>
          <a:bodyPr wrap="none" lIns="68573" tIns="34286" rIns="68573" bIns="34286" anchor="ctr"/>
          <a:lstStyle>
            <a:lvl1pPr lvl="0">
              <a:defRPr/>
            </a:lvl1pPr>
          </a:lstStyle>
          <a:p>
            <a:endParaRPr dirty="0"/>
          </a:p>
        </p:txBody>
      </p:sp>
      <p:sp>
        <p:nvSpPr>
          <p:cNvPr id="3" name="Rectangle 2"/>
          <p:cNvSpPr/>
          <p:nvPr/>
        </p:nvSpPr>
        <p:spPr>
          <a:xfrm>
            <a:off x="2457450" y="1962144"/>
            <a:ext cx="5165510" cy="1731235"/>
          </a:xfrm>
          <a:prstGeom prst="rect">
            <a:avLst/>
          </a:prstGeom>
        </p:spPr>
        <p:txBody>
          <a:bodyPr wrap="square" lIns="68573" tIns="34286" rIns="68573" bIns="34286"/>
          <a:lstStyle>
            <a:lvl1pPr lvl="0">
              <a:defRPr/>
            </a:lvl1pPr>
          </a:lstStyle>
          <a:p>
            <a:pPr marL="257175" lvl="0" indent="-257175" algn="r">
              <a:buFont typeface="Wingdings"/>
              <a:buChar char="ü"/>
            </a:pPr>
            <a:endParaRPr dirty="0"/>
          </a:p>
          <a:p>
            <a:pPr marL="257175" lvl="0" indent="-257175">
              <a:buFont typeface="Wingdings"/>
              <a:buChar char="ü"/>
            </a:pPr>
            <a:r>
              <a:rPr lang="ar-SA" dirty="0" smtClean="0"/>
              <a:t>ان يعرف المتدرب المفهوم العام للتفكير الابداعي .</a:t>
            </a:r>
            <a:endParaRPr lang="ar-JO" dirty="0" smtClean="0"/>
          </a:p>
          <a:p>
            <a:pPr marL="257175" lvl="0" indent="-257175">
              <a:buFont typeface="Wingdings"/>
              <a:buChar char="ü"/>
            </a:pPr>
            <a:r>
              <a:rPr lang="ar-SA" dirty="0" smtClean="0"/>
              <a:t>ان يتعرف المتدرب على اساليب تنمية الفكر الابداعي</a:t>
            </a:r>
            <a:r>
              <a:rPr lang="ar-JO" dirty="0" smtClean="0"/>
              <a:t>.</a:t>
            </a:r>
          </a:p>
          <a:p>
            <a:pPr marL="257175" lvl="0" indent="-257175">
              <a:buFont typeface="Wingdings"/>
              <a:buChar char="ü"/>
            </a:pPr>
            <a:r>
              <a:rPr lang="ar-SA" dirty="0" smtClean="0"/>
              <a:t>ان يتعرف المتدرب على مفهوم عملية سكامبر</a:t>
            </a:r>
            <a:r>
              <a:rPr lang="ar-JO" dirty="0" smtClean="0"/>
              <a:t>.</a:t>
            </a:r>
          </a:p>
          <a:p>
            <a:pPr marL="257175" lvl="0" indent="-257175">
              <a:buFont typeface="Wingdings"/>
              <a:buChar char="ü"/>
            </a:pPr>
            <a:r>
              <a:rPr lang="ar-SA" dirty="0" smtClean="0"/>
              <a:t>ان يتعرف على كيفية استعمال عملية سكامبر في تطوير الافكار </a:t>
            </a:r>
            <a:r>
              <a:rPr lang="en-US" dirty="0" smtClean="0"/>
              <a:t>.</a:t>
            </a:r>
            <a:endParaRPr lang="ar-JO" dirty="0" smtClean="0"/>
          </a:p>
          <a:p>
            <a:pPr marL="257175" indent="-257175">
              <a:buFont typeface="Wingdings"/>
              <a:buChar char="ü"/>
            </a:pPr>
            <a:r>
              <a:rPr lang="ar-SA" dirty="0" smtClean="0"/>
              <a:t>ان يكتسب اساليب اللتفكير الابداعي باستراتيجية سكامبر .</a:t>
            </a:r>
            <a:endParaRPr lang="en-US" dirty="0" smtClean="0"/>
          </a:p>
          <a:p>
            <a:pPr marL="257175" lvl="0" indent="-257175">
              <a:buFont typeface="Wingdings"/>
              <a:buChar char="ü"/>
            </a:pPr>
            <a:endParaRPr lang="ar-JO" b="1" dirty="0" smtClean="0">
              <a:solidFill>
                <a:schemeClr val="accent2">
                  <a:lumMod val="50000"/>
                </a:schemeClr>
              </a:solidFill>
            </a:endParaRPr>
          </a:p>
        </p:txBody>
      </p:sp>
      <p:sp>
        <p:nvSpPr>
          <p:cNvPr id="4" name="Rectangle 3"/>
          <p:cNvSpPr/>
          <p:nvPr/>
        </p:nvSpPr>
        <p:spPr>
          <a:xfrm>
            <a:off x="987187" y="1302772"/>
            <a:ext cx="7466949" cy="751178"/>
          </a:xfrm>
          <a:prstGeom prst="rect">
            <a:avLst/>
          </a:prstGeom>
        </p:spPr>
        <p:txBody>
          <a:bodyPr wrap="square" lIns="68573" tIns="34286" rIns="68573" bIns="34286"/>
          <a:lstStyle>
            <a:lvl1pPr lvl="0">
              <a:defRPr/>
            </a:lvl1pPr>
          </a:lstStyle>
          <a:p>
            <a:pPr lvl="0" algn="just"/>
            <a:r>
              <a:rPr lang="ar-EG" sz="1600" b="1">
                <a:solidFill>
                  <a:srgbClr val="C00000"/>
                </a:solidFill>
              </a:rPr>
              <a:t>بنهاية هذا البرنامج التدريبي نتوقع أن المشاركون قد حققوا النتائج الآتية (بمشيئة الله ) </a:t>
            </a:r>
          </a:p>
        </p:txBody>
      </p:sp>
      <p:sp>
        <p:nvSpPr>
          <p:cNvPr id="5" name="TextBox 4"/>
          <p:cNvSpPr txBox="1"/>
          <p:nvPr/>
        </p:nvSpPr>
        <p:spPr>
          <a:xfrm>
            <a:off x="3035602" y="339502"/>
            <a:ext cx="6000896" cy="663147"/>
          </a:xfrm>
          <a:prstGeom prst="rect">
            <a:avLst/>
          </a:prstGeom>
          <a:solidFill>
            <a:schemeClr val="accent6"/>
          </a:solidFill>
          <a:ln w="38100" cap="flat">
            <a:solidFill>
              <a:schemeClr val="lt1"/>
            </a:solidFill>
          </a:ln>
          <a:effectLst>
            <a:outerShdw blurRad="40000" dist="19999" dir="5400000">
              <a:srgbClr val="000000">
                <a:alpha val="38000"/>
              </a:srgbClr>
            </a:outerShdw>
          </a:effectLst>
        </p:spPr>
        <p:txBody>
          <a:bodyPr lIns="68573" tIns="34286" rIns="68573" bIns="34286" anchor="ctr"/>
          <a:lstStyle>
            <a:lvl1pPr lvl="0" algn="ctr">
              <a:buNone/>
              <a:defRPr sz="4900">
                <a:solidFill>
                  <a:schemeClr val="tx1"/>
                </a:solidFill>
                <a:latin typeface="Calibri"/>
              </a:defRPr>
            </a:lvl1pPr>
          </a:lstStyle>
          <a:p>
            <a:pPr lvl="0"/>
            <a:r>
              <a:rPr lang="ar-EG" sz="3000" b="1">
                <a:solidFill>
                  <a:schemeClr val="accent2">
                    <a:lumMod val="50000"/>
                  </a:schemeClr>
                </a:solidFill>
              </a:rPr>
              <a:t>الأهداف التفصيلية للبرنامج التدريبي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charRg st="2" end="2"/>
                                            </p:txEl>
                                          </p:spTgt>
                                        </p:tgtEl>
                                        <p:attrNameLst>
                                          <p:attrName>style.visibility</p:attrName>
                                        </p:attrNameLst>
                                      </p:cBhvr>
                                      <p:to>
                                        <p:strVal val="visible"/>
                                      </p:to>
                                    </p:set>
                                    <p:animEffect transition="in" filter="barn(inVertical)">
                                      <p:cBhvr>
                                        <p:cTn id="16" dur="500"/>
                                        <p:tgtEl>
                                          <p:spTgt spid="3">
                                            <p:txEl>
                                              <p:char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charRg st="2" end="2"/>
                                            </p:txEl>
                                          </p:spTgt>
                                        </p:tgtEl>
                                        <p:attrNameLst>
                                          <p:attrName>style.visibility</p:attrName>
                                        </p:attrNameLst>
                                      </p:cBhvr>
                                      <p:to>
                                        <p:strVal val="visible"/>
                                      </p:to>
                                    </p:set>
                                    <p:animEffect transition="in" filter="barn(inVertical)">
                                      <p:cBhvr>
                                        <p:cTn id="21" dur="500"/>
                                        <p:tgtEl>
                                          <p:spTgt spid="3">
                                            <p:txEl>
                                              <p:char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charRg st="2" end="2"/>
                                            </p:txEl>
                                          </p:spTgt>
                                        </p:tgtEl>
                                        <p:attrNameLst>
                                          <p:attrName>style.visibility</p:attrName>
                                        </p:attrNameLst>
                                      </p:cBhvr>
                                      <p:to>
                                        <p:strVal val="visible"/>
                                      </p:to>
                                    </p:set>
                                    <p:animEffect transition="in" filter="barn(inVertical)">
                                      <p:cBhvr>
                                        <p:cTn id="26" dur="500"/>
                                        <p:tgtEl>
                                          <p:spTgt spid="3">
                                            <p:txEl>
                                              <p:char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charRg st="2" end="2"/>
                                            </p:txEl>
                                          </p:spTgt>
                                        </p:tgtEl>
                                        <p:attrNameLst>
                                          <p:attrName>style.visibility</p:attrName>
                                        </p:attrNameLst>
                                      </p:cBhvr>
                                      <p:to>
                                        <p:strVal val="visible"/>
                                      </p:to>
                                    </p:set>
                                    <p:animEffect transition="in" filter="barn(inVertical)">
                                      <p:cBhvr>
                                        <p:cTn id="31" dur="500"/>
                                        <p:tgtEl>
                                          <p:spTgt spid="3">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rman_creative_mind-wallpaper-1280x720.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txBox="1">
            <a:spLocks noGrp="1"/>
          </p:cNvSpPr>
          <p:nvPr>
            <p:ph type="title"/>
          </p:nvPr>
        </p:nvSpPr>
        <p:spPr>
          <a:xfrm>
            <a:off x="2411760" y="343346"/>
            <a:ext cx="6275040" cy="857250"/>
          </a:xfrm>
          <a:prstGeom prst="rect">
            <a:avLst/>
          </a:prstGeom>
        </p:spPr>
        <p:txBody>
          <a:bodyPr/>
          <a:lstStyle>
            <a:lvl1pPr lvl="0">
              <a:defRPr/>
            </a:lvl1pPr>
          </a:lstStyle>
          <a:p>
            <a:pPr lvl="0" algn="r"/>
            <a:r>
              <a:rPr lang="ar-EG" sz="4000" b="1" dirty="0">
                <a:solidFill>
                  <a:srgbClr val="C00000"/>
                </a:solidFill>
              </a:rPr>
              <a:t>محتويات الوحدة التدر</a:t>
            </a:r>
            <a:r>
              <a:rPr lang="ar-EG" sz="4000" b="1" dirty="0">
                <a:solidFill>
                  <a:schemeClr val="bg1"/>
                </a:solidFill>
              </a:rPr>
              <a:t>يبية</a:t>
            </a:r>
            <a:r>
              <a:rPr lang="ar-EG" sz="4000" b="1" dirty="0">
                <a:solidFill>
                  <a:srgbClr val="C00000"/>
                </a:solidFill>
              </a:rPr>
              <a:t> </a:t>
            </a:r>
            <a:r>
              <a:rPr lang="ar-EG" sz="4000" b="1" dirty="0">
                <a:solidFill>
                  <a:schemeClr val="bg1"/>
                </a:solidFill>
              </a:rPr>
              <a:t>الرابعة</a:t>
            </a: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3563888" y="1635646"/>
          <a:ext cx="4511675" cy="1371600"/>
        </p:xfrm>
        <a:graphic>
          <a:graphicData uri="http://schemas.openxmlformats.org/drawingml/2006/table">
            <a:tbl>
              <a:tblPr firstRow="1" bandRow="1">
                <a:tableStyleId>{5C22544A-7EE6-4342-B048-85BDC9FD1C3A}</a:tableStyleId>
              </a:tblPr>
              <a:tblGrid>
                <a:gridCol w="4511675"/>
              </a:tblGrid>
              <a:tr h="370840">
                <a:tc>
                  <a:txBody>
                    <a:bodyPr/>
                    <a:lstStyle/>
                    <a:p>
                      <a:r>
                        <a:rPr lang="ar-JO" sz="2400" b="1" dirty="0" smtClean="0">
                          <a:solidFill>
                            <a:schemeClr val="bg1"/>
                          </a:solidFill>
                        </a:rPr>
                        <a:t>استعمال سكامبر</a:t>
                      </a:r>
                      <a:endParaRPr lang="ar-JO" sz="2400" b="1" dirty="0">
                        <a:solidFill>
                          <a:schemeClr val="bg1"/>
                        </a:solidFill>
                      </a:endParaRPr>
                    </a:p>
                  </a:txBody>
                  <a:tcPr>
                    <a:solidFill>
                      <a:srgbClr val="00B0F0"/>
                    </a:solidFill>
                  </a:tcPr>
                </a:tc>
              </a:tr>
              <a:tr h="406896">
                <a:tc>
                  <a:txBody>
                    <a:bodyPr/>
                    <a:lstStyle/>
                    <a:p>
                      <a:endParaRPr lang="ar-JO" sz="2400" b="1">
                        <a:solidFill>
                          <a:schemeClr val="bg1"/>
                        </a:solidFill>
                      </a:endParaRPr>
                    </a:p>
                  </a:txBody>
                  <a:tcPr>
                    <a:solidFill>
                      <a:schemeClr val="accent5">
                        <a:lumMod val="75000"/>
                      </a:schemeClr>
                    </a:solidFill>
                  </a:tcPr>
                </a:tc>
              </a:tr>
              <a:tr h="370840">
                <a:tc>
                  <a:txBody>
                    <a:bodyPr/>
                    <a:lstStyle/>
                    <a:p>
                      <a:endParaRPr lang="ar-JO" sz="2400" b="1" dirty="0">
                        <a:solidFill>
                          <a:schemeClr val="bg1"/>
                        </a:solidFill>
                      </a:endParaRPr>
                    </a:p>
                  </a:txBody>
                  <a:tcPr>
                    <a:solidFill>
                      <a:srgbClr val="00B0F0"/>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endParaRPr dirty="0"/>
          </a:p>
          <a:p>
            <a:pPr marL="0" lvl="0" indent="0" algn="ctr">
              <a:buNone/>
            </a:pPr>
            <a:r>
              <a:rPr lang="ar-JO" sz="5000" b="1" smtClean="0">
                <a:solidFill>
                  <a:srgbClr val="FFFFFF"/>
                </a:solidFill>
              </a:rPr>
              <a:t>استخدام سكامبر</a:t>
            </a:r>
            <a:endParaRPr lang="ar-EG" sz="5000" b="1">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863717539"/>
              </p:ext>
            </p:extLst>
          </p:nvPr>
        </p:nvGraphicFramePr>
        <p:xfrm>
          <a:off x="467544" y="123478"/>
          <a:ext cx="82089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67544" y="4587974"/>
            <a:ext cx="8208912" cy="4032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 name="Group 3"/>
          <p:cNvGrpSpPr/>
          <p:nvPr/>
        </p:nvGrpSpPr>
        <p:grpSpPr>
          <a:xfrm>
            <a:off x="2483768" y="4443958"/>
            <a:ext cx="5746238" cy="472320"/>
            <a:chOff x="2042943" y="3654960"/>
            <a:chExt cx="5746238" cy="472320"/>
          </a:xfrm>
        </p:grpSpPr>
        <p:sp>
          <p:nvSpPr>
            <p:cNvPr id="5" name="Rounded Rectangle 4"/>
            <p:cNvSpPr/>
            <p:nvPr/>
          </p:nvSpPr>
          <p:spPr>
            <a:xfrm>
              <a:off x="2042943" y="3654960"/>
              <a:ext cx="5746238" cy="472320"/>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 name="Rounded Rectangle 4"/>
            <p:cNvSpPr/>
            <p:nvPr/>
          </p:nvSpPr>
          <p:spPr>
            <a:xfrm>
              <a:off x="2066000" y="3678017"/>
              <a:ext cx="5700124"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94" tIns="0" rIns="217194" bIns="0" numCol="1" spcCol="1270" anchor="ctr" anchorCtr="0">
              <a:noAutofit/>
            </a:bodyPr>
            <a:lstStyle/>
            <a:p>
              <a:r>
                <a:rPr lang="ar-SA" sz="1600" b="1" dirty="0" smtClean="0">
                  <a:solidFill>
                    <a:srgbClr val="002060"/>
                  </a:solidFill>
                </a:rPr>
                <a:t>وحرف</a:t>
              </a:r>
              <a:r>
                <a:rPr lang="en-US" sz="1600" b="1" dirty="0" smtClean="0">
                  <a:solidFill>
                    <a:srgbClr val="002060"/>
                  </a:solidFill>
                </a:rPr>
                <a:t> R </a:t>
              </a:r>
              <a:r>
                <a:rPr lang="ar-SA" sz="1600" b="1" dirty="0" smtClean="0">
                  <a:solidFill>
                    <a:srgbClr val="002060"/>
                  </a:solidFill>
                </a:rPr>
                <a:t>تعني</a:t>
              </a:r>
              <a:r>
                <a:rPr lang="en-US" sz="1600" b="1" dirty="0" smtClean="0">
                  <a:solidFill>
                    <a:srgbClr val="002060"/>
                  </a:solidFill>
                </a:rPr>
                <a:t> ( Reverse - Rearrange ) </a:t>
              </a:r>
              <a:r>
                <a:rPr lang="ar-SA" sz="1600" b="1" dirty="0" smtClean="0">
                  <a:solidFill>
                    <a:srgbClr val="002060"/>
                  </a:solidFill>
                </a:rPr>
                <a:t>اقلب - أعد الترتيب</a:t>
              </a:r>
              <a:endParaRPr lang="en-US" sz="1600" dirty="0">
                <a:solidFill>
                  <a:srgbClr val="002060"/>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thinking1-660x33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1714500" y="1544478"/>
            <a:ext cx="5643564" cy="2113122"/>
          </a:xfrm>
          <a:prstGeom prst="rect">
            <a:avLst/>
          </a:prstGeom>
          <a:solidFill>
            <a:srgbClr val="0070C0">
              <a:alpha val="78000"/>
            </a:srgbClr>
          </a:solidFill>
          <a:ln w="12700">
            <a:solidFill>
              <a:schemeClr val="bg1"/>
            </a:solidFill>
            <a:miter/>
          </a:ln>
        </p:spPr>
        <p:txBody>
          <a:bodyPr lIns="68573" tIns="34286" rIns="68573" bIns="34286" anchor="ctr"/>
          <a:lstStyle>
            <a:lvl1pPr lvl="0">
              <a:defRPr/>
            </a:lvl1pPr>
          </a:lstStyle>
          <a:p>
            <a:endParaRPr dirty="0"/>
          </a:p>
        </p:txBody>
      </p:sp>
      <p:sp>
        <p:nvSpPr>
          <p:cNvPr id="3" name="Rectangle 2"/>
          <p:cNvSpPr/>
          <p:nvPr/>
        </p:nvSpPr>
        <p:spPr>
          <a:xfrm>
            <a:off x="1793081" y="1415892"/>
            <a:ext cx="5486400" cy="2140268"/>
          </a:xfrm>
          <a:prstGeom prst="rect">
            <a:avLst/>
          </a:prstGeom>
          <a:solidFill>
            <a:srgbClr val="00B0F0">
              <a:alpha val="71000"/>
            </a:srgbClr>
          </a:solidFill>
          <a:ln w="12700">
            <a:solidFill>
              <a:schemeClr val="bg1"/>
            </a:solidFill>
            <a:miter/>
          </a:ln>
        </p:spPr>
        <p:txBody>
          <a:bodyPr wrap="none" lIns="68573" tIns="34286" rIns="68573" bIns="34286" anchor="ctr"/>
          <a:lstStyle>
            <a:lvl1pPr lvl="0">
              <a:defRPr/>
            </a:lvl1pPr>
          </a:lstStyle>
          <a:p>
            <a:pPr lvl="0" algn="ctr"/>
            <a:r>
              <a:rPr lang="ar-EG" sz="3700" b="1">
                <a:solidFill>
                  <a:srgbClr val="002060"/>
                </a:solidFill>
              </a:rPr>
              <a:t>الوحدة التدريبية الخامسة</a:t>
            </a:r>
          </a:p>
          <a:p>
            <a:pPr lvl="0" algn="ctr"/>
            <a:r>
              <a:rPr lang="ar-EG" sz="3700" b="1">
                <a:solidFill>
                  <a:srgbClr val="002060"/>
                </a:solidFill>
              </a:rPr>
              <a:t>تهدئة العملاء المنزعجين</a:t>
            </a:r>
          </a:p>
        </p:txBody>
      </p:sp>
      <p:sp>
        <p:nvSpPr>
          <p:cNvPr id="4" name="Rectangle 3"/>
          <p:cNvSpPr/>
          <p:nvPr/>
        </p:nvSpPr>
        <p:spPr>
          <a:xfrm>
            <a:off x="1918099" y="1738788"/>
            <a:ext cx="5236369" cy="276991"/>
          </a:xfrm>
          <a:prstGeom prst="rect">
            <a:avLst/>
          </a:prstGeom>
          <a:noFill/>
          <a:ln>
            <a:noFill/>
          </a:ln>
        </p:spPr>
        <p:txBody>
          <a:bodyPr lIns="68573" tIns="34286" rIns="68573" bIns="34286"/>
          <a:lstStyle>
            <a:lvl1pPr lvl="0">
              <a:defRPr/>
            </a:lvl1pPr>
          </a:lstStyle>
          <a:p>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rman_creative_mind-wallpaper-1280x720.jpg"/>
          <p:cNvPicPr>
            <a:picLocks noChangeAspect="1"/>
          </p:cNvPicPr>
          <p:nvPr/>
        </p:nvPicPr>
        <p:blipFill>
          <a:blip r:embed="rId3" cstate="print"/>
          <a:stretch>
            <a:fillRect/>
          </a:stretch>
        </p:blipFill>
        <p:spPr>
          <a:xfrm>
            <a:off x="0" y="-20538"/>
            <a:ext cx="9144000" cy="5143500"/>
          </a:xfrm>
          <a:prstGeom prst="rect">
            <a:avLst/>
          </a:prstGeom>
        </p:spPr>
      </p:pic>
      <p:sp>
        <p:nvSpPr>
          <p:cNvPr id="2" name="Title 1"/>
          <p:cNvSpPr txBox="1">
            <a:spLocks noGrp="1"/>
          </p:cNvSpPr>
          <p:nvPr>
            <p:ph type="title"/>
          </p:nvPr>
        </p:nvSpPr>
        <p:spPr>
          <a:xfrm>
            <a:off x="2411760" y="343346"/>
            <a:ext cx="6275040" cy="857250"/>
          </a:xfrm>
          <a:prstGeom prst="rect">
            <a:avLst/>
          </a:prstGeom>
        </p:spPr>
        <p:txBody>
          <a:bodyPr/>
          <a:lstStyle>
            <a:lvl1pPr lvl="0">
              <a:defRPr/>
            </a:lvl1pPr>
          </a:lstStyle>
          <a:p>
            <a:pPr lvl="0" algn="r"/>
            <a:r>
              <a:rPr lang="ar-EG" sz="4000" b="1" dirty="0">
                <a:solidFill>
                  <a:srgbClr val="C00000"/>
                </a:solidFill>
              </a:rPr>
              <a:t>محتويات الوحدة التدر</a:t>
            </a:r>
            <a:r>
              <a:rPr lang="ar-EG" sz="4000" b="1" dirty="0">
                <a:solidFill>
                  <a:schemeClr val="bg1"/>
                </a:solidFill>
              </a:rPr>
              <a:t>يبية</a:t>
            </a:r>
            <a:r>
              <a:rPr lang="ar-EG" sz="4000" b="1" dirty="0">
                <a:solidFill>
                  <a:srgbClr val="C00000"/>
                </a:solidFill>
              </a:rPr>
              <a:t> </a:t>
            </a:r>
            <a:r>
              <a:rPr lang="ar-EG" sz="4000" b="1" dirty="0">
                <a:solidFill>
                  <a:schemeClr val="bg1"/>
                </a:solidFill>
              </a:rPr>
              <a:t>الخامسة</a:t>
            </a: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5220072" y="1563638"/>
          <a:ext cx="3507105" cy="457200"/>
        </p:xfrm>
        <a:graphic>
          <a:graphicData uri="http://schemas.openxmlformats.org/drawingml/2006/table">
            <a:tbl>
              <a:tblPr firstRow="1" bandRow="1">
                <a:tableStyleId>{5C22544A-7EE6-4342-B048-85BDC9FD1C3A}</a:tableStyleId>
              </a:tblPr>
              <a:tblGrid>
                <a:gridCol w="267018"/>
                <a:gridCol w="3240087"/>
              </a:tblGrid>
              <a:tr h="370840">
                <a:tc>
                  <a:txBody>
                    <a:bodyPr/>
                    <a:lstStyle>
                      <a:lvl1pPr lvl="0">
                        <a:defRPr/>
                      </a:lvl1pPr>
                    </a:lstStyle>
                    <a:p>
                      <a:pPr marL="0" lvl="0" indent="0" algn="ctr">
                        <a:lnSpc>
                          <a:spcPct val="100000"/>
                        </a:lnSpc>
                        <a:buNone/>
                      </a:pPr>
                      <a:endParaRPr lang="ar-EG" sz="2400" b="1" dirty="0">
                        <a:solidFill>
                          <a:schemeClr val="bg1"/>
                        </a:solidFill>
                        <a:latin typeface="Simplified Arabic"/>
                      </a:endParaRPr>
                    </a:p>
                  </a:txBody>
                  <a:tcPr>
                    <a:solidFill>
                      <a:srgbClr val="00B0F0"/>
                    </a:solidFill>
                  </a:tcPr>
                </a:tc>
                <a:tc>
                  <a:txBody>
                    <a:bodyPr/>
                    <a:lstStyle>
                      <a:lvl1pPr lvl="0">
                        <a:defRPr/>
                      </a:lvl1pPr>
                    </a:lstStyle>
                    <a:p>
                      <a:pPr lvl="0" algn="ctr"/>
                      <a:r>
                        <a:rPr lang="ar-JO" sz="2300" b="1" dirty="0" smtClean="0">
                          <a:solidFill>
                            <a:schemeClr val="bg1"/>
                          </a:solidFill>
                          <a:latin typeface="Simplified Arabic"/>
                        </a:rPr>
                        <a:t>عملي</a:t>
                      </a:r>
                      <a:endParaRPr lang="ar-EG" sz="2300" b="1" dirty="0">
                        <a:solidFill>
                          <a:schemeClr val="bg1"/>
                        </a:solidFill>
                        <a:latin typeface="Simplified Arabic"/>
                      </a:endParaRPr>
                    </a:p>
                  </a:txBody>
                  <a:tcPr>
                    <a:solidFill>
                      <a:schemeClr val="accent5">
                        <a:lumMod val="75000"/>
                      </a:schemeClr>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buNone/>
            </a:pPr>
            <a:endParaRPr lang="ar-JO" sz="2400" b="1" dirty="0" smtClean="0">
              <a:solidFill>
                <a:schemeClr val="bg1"/>
              </a:solidFill>
            </a:endParaRPr>
          </a:p>
          <a:p>
            <a:pPr marL="0" lvl="0" indent="0" algn="ctr">
              <a:buNone/>
            </a:pPr>
            <a:r>
              <a:rPr lang="ar-EG" sz="5000" b="1" dirty="0" smtClean="0">
                <a:solidFill>
                  <a:schemeClr val="bg1"/>
                </a:solidFill>
              </a:rPr>
              <a:t>هل أنا مبدع بطريقة سكامبر!!</a:t>
            </a:r>
            <a:endParaRPr lang="ar-EG" sz="5000" b="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9(300x225).jpg"/>
          <p:cNvPicPr>
            <a:picLocks noChangeAspect="1"/>
          </p:cNvPicPr>
          <p:nvPr/>
        </p:nvPicPr>
        <p:blipFill>
          <a:blip r:embed="rId4" cstate="print"/>
          <a:stretch>
            <a:fillRect/>
          </a:stretch>
        </p:blipFill>
        <p:spPr>
          <a:xfrm rot="16200000">
            <a:off x="2583793" y="1679637"/>
            <a:ext cx="3723878" cy="3203848"/>
          </a:xfrm>
          <a:prstGeom prst="rect">
            <a:avLst/>
          </a:prstGeom>
        </p:spPr>
      </p:pic>
      <p:sp>
        <p:nvSpPr>
          <p:cNvPr id="2" name="Rectangle 1"/>
          <p:cNvSpPr/>
          <p:nvPr/>
        </p:nvSpPr>
        <p:spPr>
          <a:xfrm>
            <a:off x="2483768" y="237877"/>
            <a:ext cx="4176464" cy="533673"/>
          </a:xfrm>
          <a:prstGeom prst="rect">
            <a:avLst/>
          </a:prstGeom>
          <a:solidFill>
            <a:schemeClr val="lt1"/>
          </a:solidFill>
          <a:ln w="25400" cap="flat">
            <a:solidFill>
              <a:schemeClr val="accent2"/>
            </a:solidFill>
          </a:ln>
        </p:spPr>
        <p:txBody>
          <a:bodyPr wrap="square"/>
          <a:lstStyle>
            <a:lvl1pPr lvl="0">
              <a:defRPr/>
            </a:lvl1pPr>
          </a:lstStyle>
          <a:p>
            <a:pPr lvl="0" algn="ctr"/>
            <a:r>
              <a:rPr lang="ar-JO" sz="2400" b="1" dirty="0" smtClean="0">
                <a:solidFill>
                  <a:srgbClr val="002060"/>
                </a:solidFill>
                <a:latin typeface="Simplified Arabic"/>
              </a:rPr>
              <a:t>تطبيق استراتيجية سكامبر</a:t>
            </a:r>
            <a:endParaRPr lang="ar-EG" sz="2400" b="1" dirty="0">
              <a:solidFill>
                <a:srgbClr val="002060"/>
              </a:solidFill>
              <a:latin typeface="Simplified Arabic"/>
            </a:endParaRPr>
          </a:p>
        </p:txBody>
      </p:sp>
      <p:sp>
        <p:nvSpPr>
          <p:cNvPr id="3" name="Round Diagonal Corner Rectangle 2"/>
          <p:cNvSpPr/>
          <p:nvPr/>
        </p:nvSpPr>
        <p:spPr>
          <a:xfrm>
            <a:off x="1835696" y="2067694"/>
            <a:ext cx="5328593" cy="504056"/>
          </a:xfrm>
          <a:prstGeom prst="round2DiagRect">
            <a:avLst/>
          </a:prstGeom>
          <a:solidFill>
            <a:schemeClr val="accent1"/>
          </a:solidFill>
          <a:ln w="38100" cap="flat">
            <a:solidFill>
              <a:schemeClr val="lt1"/>
            </a:solidFill>
          </a:ln>
          <a:effectLst>
            <a:outerShdw blurRad="40000" dist="19999" dir="5400000">
              <a:srgbClr val="000000">
                <a:alpha val="38000"/>
              </a:srgbClr>
            </a:outerShdw>
          </a:effectLst>
        </p:spPr>
        <p:txBody>
          <a:bodyPr anchor="ctr"/>
          <a:lstStyle>
            <a:lvl1pPr lvl="0">
              <a:defRPr/>
            </a:lvl1pPr>
          </a:lstStyle>
          <a:p>
            <a:pPr lvl="0" algn="ctr"/>
            <a:r>
              <a:rPr lang="en-US" sz="2400" dirty="0" smtClean="0">
                <a:solidFill>
                  <a:srgbClr val="FFFFFF"/>
                </a:solidFill>
              </a:rPr>
              <a:t>J</a:t>
            </a:r>
            <a:r>
              <a:rPr lang="ar-JO" sz="2400" dirty="0" smtClean="0">
                <a:solidFill>
                  <a:srgbClr val="FFFFFF"/>
                </a:solidFill>
              </a:rPr>
              <a:t>تطوير قلم حبر باستخدام استراتيجية سكامبر</a:t>
            </a:r>
            <a:endParaRPr lang="ar-EG" sz="2400" dirty="0">
              <a:solidFill>
                <a:srgbClr val="FFFFFF"/>
              </a:solidFill>
            </a:endParaRPr>
          </a:p>
        </p:txBody>
      </p:sp>
      <p:sp>
        <p:nvSpPr>
          <p:cNvPr id="4" name="Folded Corner 3"/>
          <p:cNvSpPr/>
          <p:nvPr/>
        </p:nvSpPr>
        <p:spPr>
          <a:xfrm>
            <a:off x="3635896" y="1059582"/>
            <a:ext cx="1584175" cy="576064"/>
          </a:xfrm>
          <a:prstGeom prst="foldedCorner">
            <a:avLst/>
          </a:prstGeom>
          <a:solidFill>
            <a:schemeClr val="accent2"/>
          </a:solidFill>
          <a:ln w="38100" cap="flat">
            <a:solidFill>
              <a:schemeClr val="lt1"/>
            </a:solidFill>
          </a:ln>
          <a:effectLst>
            <a:outerShdw blurRad="40000" dist="19999" dir="5400000">
              <a:srgbClr val="000000">
                <a:alpha val="38000"/>
              </a:srgbClr>
            </a:outerShdw>
          </a:effectLst>
        </p:spPr>
        <p:txBody>
          <a:bodyPr anchor="ctr"/>
          <a:lstStyle>
            <a:lvl1pPr lvl="0">
              <a:defRPr/>
            </a:lvl1pPr>
          </a:lstStyle>
          <a:p>
            <a:pPr lvl="0" algn="ctr"/>
            <a:r>
              <a:rPr lang="ar-EG" sz="2400">
                <a:solidFill>
                  <a:srgbClr val="FFFFFF"/>
                </a:solidFill>
              </a:rPr>
              <a:t>تمرين</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arman_creative_mind-wallpaper-1280x72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2858616" y="228600"/>
            <a:ext cx="3657600" cy="1035398"/>
          </a:xfrm>
          <a:prstGeom prst="rect">
            <a:avLst/>
          </a:prstGeom>
          <a:noFill/>
        </p:spPr>
        <p:txBody>
          <a:bodyPr wrap="none" lIns="68573" tIns="34286" rIns="68573" bIns="34286"/>
          <a:lstStyle>
            <a:lvl1pPr lvl="0">
              <a:defRPr/>
            </a:lvl1pPr>
          </a:lstStyle>
          <a:p>
            <a:pPr lvl="0" algn="ctr"/>
            <a:r>
              <a:rPr lang="ar-EG" sz="3600" b="1" dirty="0">
                <a:solidFill>
                  <a:schemeClr val="bg1"/>
                </a:solidFill>
                <a:latin typeface="Times New Roman"/>
              </a:rPr>
              <a:t>لنبدأ البرنامج</a:t>
            </a:r>
          </a:p>
        </p:txBody>
      </p:sp>
      <p:pic>
        <p:nvPicPr>
          <p:cNvPr id="3" name="Picture 2"/>
          <p:cNvPicPr/>
          <p:nvPr/>
        </p:nvPicPr>
        <p:blipFill>
          <a:blip r:embed="rId5" cstate="print"/>
          <a:srcRect/>
          <a:stretch>
            <a:fillRect/>
          </a:stretch>
        </p:blipFill>
        <p:spPr>
          <a:xfrm>
            <a:off x="2857500" y="1416732"/>
            <a:ext cx="3888433" cy="2899209"/>
          </a:xfrm>
          <a:prstGeom prst="rect">
            <a:avLst/>
          </a:prstGeom>
          <a:ln>
            <a:noFill/>
          </a:ln>
          <a:effectLst>
            <a:outerShdw blurRad="76200" dist="38099" dir="7800002" algn="tl">
              <a:srgbClr val="000000">
                <a:alpha val="4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cBhvr override="normal">
                                        <p:cTn id="6" dur="5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5" descr="thinking1-660x330.jpg"/>
          <p:cNvPicPr>
            <a:picLocks noChangeAspect="1"/>
          </p:cNvPicPr>
          <p:nvPr/>
        </p:nvPicPr>
        <p:blipFill>
          <a:blip r:embed="rId4" cstate="print"/>
          <a:stretch>
            <a:fillRect/>
          </a:stretch>
        </p:blipFill>
        <p:spPr>
          <a:xfrm>
            <a:off x="0" y="0"/>
            <a:ext cx="9144000" cy="5143500"/>
          </a:xfrm>
          <a:prstGeom prst="rect">
            <a:avLst/>
          </a:prstGeom>
        </p:spPr>
      </p:pic>
      <p:sp>
        <p:nvSpPr>
          <p:cNvPr id="2" name="Rectangle 1"/>
          <p:cNvSpPr/>
          <p:nvPr/>
        </p:nvSpPr>
        <p:spPr>
          <a:xfrm>
            <a:off x="1714500" y="1544478"/>
            <a:ext cx="5643564" cy="2113122"/>
          </a:xfrm>
          <a:prstGeom prst="rect">
            <a:avLst/>
          </a:prstGeom>
          <a:solidFill>
            <a:srgbClr val="0070C0">
              <a:alpha val="78000"/>
            </a:srgbClr>
          </a:solidFill>
          <a:ln w="12700">
            <a:solidFill>
              <a:schemeClr val="bg1"/>
            </a:solidFill>
            <a:miter/>
          </a:ln>
        </p:spPr>
        <p:txBody>
          <a:bodyPr lIns="68573" tIns="34286" rIns="68573" bIns="34286" anchor="ctr"/>
          <a:lstStyle>
            <a:lvl1pPr lvl="0">
              <a:defRPr/>
            </a:lvl1pPr>
          </a:lstStyle>
          <a:p>
            <a:endParaRPr dirty="0"/>
          </a:p>
        </p:txBody>
      </p:sp>
      <p:sp>
        <p:nvSpPr>
          <p:cNvPr id="3" name="Rectangle 2"/>
          <p:cNvSpPr/>
          <p:nvPr/>
        </p:nvSpPr>
        <p:spPr>
          <a:xfrm>
            <a:off x="1793081" y="1415892"/>
            <a:ext cx="5486400" cy="2140268"/>
          </a:xfrm>
          <a:prstGeom prst="rect">
            <a:avLst/>
          </a:prstGeom>
          <a:solidFill>
            <a:srgbClr val="00B0F0">
              <a:alpha val="71000"/>
            </a:srgbClr>
          </a:solidFill>
          <a:ln w="12700">
            <a:solidFill>
              <a:schemeClr val="bg1"/>
            </a:solidFill>
            <a:miter/>
          </a:ln>
        </p:spPr>
        <p:txBody>
          <a:bodyPr wrap="none" lIns="68573" tIns="34286" rIns="68573" bIns="34286" anchor="ctr"/>
          <a:lstStyle>
            <a:lvl1pPr lvl="0">
              <a:defRPr/>
            </a:lvl1pPr>
          </a:lstStyle>
          <a:p>
            <a:pPr lvl="0" algn="ctr"/>
            <a:r>
              <a:rPr lang="ar-EG" sz="3700" b="1" dirty="0">
                <a:solidFill>
                  <a:srgbClr val="002060"/>
                </a:solidFill>
              </a:rPr>
              <a:t>الوحدة التدريبية الاولى</a:t>
            </a:r>
          </a:p>
          <a:p>
            <a:pPr lvl="0" algn="ctr"/>
            <a:r>
              <a:rPr lang="ar-JO" sz="3700" b="1" dirty="0" smtClean="0">
                <a:solidFill>
                  <a:srgbClr val="002060"/>
                </a:solidFill>
              </a:rPr>
              <a:t>مفهوم التفكير الابداعي</a:t>
            </a:r>
            <a:endParaRPr lang="ar-EG" sz="3700" b="1" dirty="0">
              <a:solidFill>
                <a:srgbClr val="002060"/>
              </a:solidFill>
            </a:endParaRPr>
          </a:p>
        </p:txBody>
      </p:sp>
      <p:sp>
        <p:nvSpPr>
          <p:cNvPr id="4" name="Rectangle 3"/>
          <p:cNvSpPr/>
          <p:nvPr/>
        </p:nvSpPr>
        <p:spPr>
          <a:xfrm>
            <a:off x="1918099" y="1738788"/>
            <a:ext cx="5236369" cy="276991"/>
          </a:xfrm>
          <a:prstGeom prst="rect">
            <a:avLst/>
          </a:prstGeom>
          <a:noFill/>
          <a:ln>
            <a:noFill/>
          </a:ln>
        </p:spPr>
        <p:txBody>
          <a:bodyPr lIns="68573" tIns="34286" rIns="68573" bIns="34286"/>
          <a:lstStyle>
            <a:lvl1pPr lvl="0">
              <a:defRPr/>
            </a:lvl1pPr>
          </a:lstStyle>
          <a:p>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4" descr="arman_creative_mind-wallpaper-1280x720.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txBox="1">
            <a:spLocks noGrp="1"/>
          </p:cNvSpPr>
          <p:nvPr>
            <p:ph type="title"/>
          </p:nvPr>
        </p:nvSpPr>
        <p:spPr>
          <a:xfrm>
            <a:off x="2411760" y="343346"/>
            <a:ext cx="6275040" cy="857250"/>
          </a:xfrm>
          <a:prstGeom prst="rect">
            <a:avLst/>
          </a:prstGeom>
          <a:noFill/>
        </p:spPr>
        <p:txBody>
          <a:bodyPr/>
          <a:lstStyle>
            <a:lvl1pPr lvl="0">
              <a:defRPr/>
            </a:lvl1pPr>
          </a:lstStyle>
          <a:p>
            <a:pPr lvl="0" algn="r"/>
            <a:r>
              <a:rPr lang="ar-EG" sz="4000" b="1" dirty="0">
                <a:solidFill>
                  <a:schemeClr val="tx1"/>
                </a:solidFill>
              </a:rPr>
              <a:t>محتويات الوحدة التدر</a:t>
            </a:r>
            <a:r>
              <a:rPr lang="ar-EG" sz="4000" b="1" dirty="0">
                <a:solidFill>
                  <a:schemeClr val="bg1"/>
                </a:solidFill>
              </a:rPr>
              <a:t>يبية</a:t>
            </a:r>
            <a:r>
              <a:rPr lang="ar-EG" sz="4000" b="1" dirty="0">
                <a:solidFill>
                  <a:schemeClr val="tx1"/>
                </a:solidFill>
              </a:rPr>
              <a:t> </a:t>
            </a:r>
            <a:r>
              <a:rPr lang="ar-EG" sz="4000" b="1" dirty="0">
                <a:solidFill>
                  <a:schemeClr val="bg1"/>
                </a:solidFill>
              </a:rPr>
              <a:t>الأولى </a:t>
            </a:r>
          </a:p>
        </p:txBody>
      </p:sp>
      <p:graphicFrame>
        <p:nvGraphicFramePr>
          <p:cNvPr id="3" name="Table 2"/>
          <p:cNvGraphicFramePr/>
          <p:nvPr>
            <p:extLst>
              <p:ext uri="{D42A27DB-BD31-4B8C-83A1-F6EECF244321}">
                <p14:modId xmlns="" xmlns:p14="http://schemas.microsoft.com/office/powerpoint/2010/main" val="3282558840"/>
              </p:ext>
            </p:extLst>
          </p:nvPr>
        </p:nvGraphicFramePr>
        <p:xfrm>
          <a:off x="3033192" y="1916832"/>
          <a:ext cx="5210175" cy="1828800"/>
        </p:xfrm>
        <a:graphic>
          <a:graphicData uri="http://schemas.openxmlformats.org/drawingml/2006/table">
            <a:tbl>
              <a:tblPr firstRow="1" bandRow="1">
                <a:tableStyleId>{5C22544A-7EE6-4342-B048-85BDC9FD1C3A}</a:tableStyleId>
              </a:tblPr>
              <a:tblGrid>
                <a:gridCol w="5210175"/>
              </a:tblGrid>
              <a:tr h="370840">
                <a:tc>
                  <a:txBody>
                    <a:bodyPr/>
                    <a:lstStyle>
                      <a:lvl1pPr lvl="0">
                        <a:defRPr/>
                      </a:lvl1pPr>
                    </a:lstStyle>
                    <a:p>
                      <a:pPr lvl="0" algn="ctr"/>
                      <a:r>
                        <a:rPr lang="ar-JO" sz="2400" b="1" dirty="0" smtClean="0">
                          <a:solidFill>
                            <a:schemeClr val="bg1"/>
                          </a:solidFill>
                          <a:latin typeface="Simplified Arabic"/>
                        </a:rPr>
                        <a:t>تعريف</a:t>
                      </a:r>
                      <a:r>
                        <a:rPr lang="ar-JO" sz="2400" b="1" baseline="0" dirty="0" smtClean="0">
                          <a:solidFill>
                            <a:schemeClr val="bg1"/>
                          </a:solidFill>
                          <a:latin typeface="Simplified Arabic"/>
                        </a:rPr>
                        <a:t> التفكير</a:t>
                      </a:r>
                      <a:endParaRPr lang="ar-EG" sz="2400" b="1" dirty="0">
                        <a:solidFill>
                          <a:schemeClr val="bg1"/>
                        </a:solidFill>
                        <a:latin typeface="Simplified Arabic"/>
                      </a:endParaRPr>
                    </a:p>
                  </a:txBody>
                  <a:tcPr>
                    <a:solidFill>
                      <a:srgbClr val="00B0F0"/>
                    </a:solidFill>
                  </a:tcPr>
                </a:tc>
              </a:tr>
              <a:tr h="370840">
                <a:tc>
                  <a:txBody>
                    <a:bodyPr/>
                    <a:lstStyle>
                      <a:lvl1pPr lvl="0">
                        <a:defRPr/>
                      </a:lvl1pPr>
                    </a:lstStyle>
                    <a:p>
                      <a:pPr lvl="0" algn="ctr"/>
                      <a:r>
                        <a:rPr lang="ar-EG" sz="2400" b="1" dirty="0" smtClean="0">
                          <a:solidFill>
                            <a:schemeClr val="bg1"/>
                          </a:solidFill>
                          <a:latin typeface="Simplified Arabic"/>
                        </a:rPr>
                        <a:t>ا</a:t>
                      </a:r>
                      <a:r>
                        <a:rPr lang="ar-JO" sz="2400" b="1" dirty="0" smtClean="0">
                          <a:solidFill>
                            <a:schemeClr val="bg1"/>
                          </a:solidFill>
                          <a:latin typeface="Simplified Arabic"/>
                        </a:rPr>
                        <a:t>نواع</a:t>
                      </a:r>
                      <a:r>
                        <a:rPr lang="ar-JO" sz="2400" b="1" baseline="0" dirty="0" smtClean="0">
                          <a:solidFill>
                            <a:schemeClr val="bg1"/>
                          </a:solidFill>
                          <a:latin typeface="Simplified Arabic"/>
                        </a:rPr>
                        <a:t> التفكير</a:t>
                      </a:r>
                      <a:endParaRPr lang="ar-EG" sz="2400" b="1" dirty="0">
                        <a:solidFill>
                          <a:schemeClr val="bg1"/>
                        </a:solidFill>
                        <a:latin typeface="Simplified Arabic"/>
                      </a:endParaRPr>
                    </a:p>
                  </a:txBody>
                  <a:tcPr>
                    <a:solidFill>
                      <a:schemeClr val="accent5">
                        <a:lumMod val="75000"/>
                      </a:schemeClr>
                    </a:solidFill>
                  </a:tcPr>
                </a:tc>
              </a:tr>
              <a:tr h="370840">
                <a:tc>
                  <a:txBody>
                    <a:bodyPr/>
                    <a:lstStyle>
                      <a:lvl1pPr lvl="0">
                        <a:defRPr/>
                      </a:lvl1pPr>
                    </a:lstStyle>
                    <a:p>
                      <a:pPr lvl="0" algn="ctr"/>
                      <a:r>
                        <a:rPr lang="ar-JO" sz="2400" b="1" dirty="0" smtClean="0">
                          <a:solidFill>
                            <a:schemeClr val="bg1"/>
                          </a:solidFill>
                          <a:latin typeface="Simplified Arabic"/>
                        </a:rPr>
                        <a:t>التفكير</a:t>
                      </a:r>
                      <a:r>
                        <a:rPr lang="ar-JO" sz="2400" b="1" baseline="0" dirty="0" smtClean="0">
                          <a:solidFill>
                            <a:schemeClr val="bg1"/>
                          </a:solidFill>
                          <a:latin typeface="Simplified Arabic"/>
                        </a:rPr>
                        <a:t> الابداعي</a:t>
                      </a:r>
                      <a:endParaRPr lang="ar-EG" sz="2400" b="1" dirty="0">
                        <a:solidFill>
                          <a:schemeClr val="bg1"/>
                        </a:solidFill>
                        <a:latin typeface="Simplified Arabic"/>
                      </a:endParaRPr>
                    </a:p>
                  </a:txBody>
                  <a:tcPr>
                    <a:solidFill>
                      <a:srgbClr val="00B0F0"/>
                    </a:solidFill>
                  </a:tcPr>
                </a:tc>
              </a:tr>
              <a:tr h="370840">
                <a:tc>
                  <a:txBody>
                    <a:bodyPr/>
                    <a:lstStyle>
                      <a:lvl1pPr lvl="0">
                        <a:defRPr/>
                      </a:lvl1pPr>
                    </a:lstStyle>
                    <a:p>
                      <a:pPr marL="0" lvl="0" indent="0" algn="ctr">
                        <a:lnSpc>
                          <a:spcPct val="100000"/>
                        </a:lnSpc>
                        <a:buNone/>
                      </a:pPr>
                      <a:endParaRPr lang="ar-EG" sz="2400" b="1" dirty="0">
                        <a:solidFill>
                          <a:schemeClr val="bg1"/>
                        </a:solidFill>
                        <a:latin typeface="Simplified Arabic"/>
                      </a:endParaRPr>
                    </a:p>
                  </a:txBody>
                  <a:tcPr>
                    <a:solidFill>
                      <a:schemeClr val="accent5">
                        <a:lumMod val="75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1409156187-this-one-word-will-always-stifle-creativity.jpg"/>
          <p:cNvPicPr>
            <a:picLocks noChangeAspect="1"/>
          </p:cNvPicPr>
          <p:nvPr/>
        </p:nvPicPr>
        <p:blipFill>
          <a:blip r:embed="rId4" cstate="print"/>
          <a:stretch>
            <a:fillRect/>
          </a:stretch>
        </p:blipFill>
        <p:spPr>
          <a:xfrm>
            <a:off x="0" y="0"/>
            <a:ext cx="9144000" cy="5143499"/>
          </a:xfrm>
          <a:prstGeom prst="rect">
            <a:avLst/>
          </a:prstGeom>
        </p:spPr>
      </p:pic>
      <p:sp>
        <p:nvSpPr>
          <p:cNvPr id="2" name="Freeform 1"/>
          <p:cNvSpPr/>
          <p:nvPr/>
        </p:nvSpPr>
        <p:spPr>
          <a:xfrm rot="21346827">
            <a:off x="1679088" y="1144970"/>
            <a:ext cx="6184366" cy="3118352"/>
          </a:xfrm>
          <a:custGeom>
            <a:avLst/>
            <a:gdLst/>
            <a:ahLst/>
            <a:cxnLst/>
            <a:rect l="0" t="0" r="0" b="0"/>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2999" dir="5400000" algn="ctr">
              <a:srgbClr val="000000">
                <a:alpha val="32999"/>
              </a:srgbClr>
            </a:outerShdw>
          </a:effectLst>
        </p:spPr>
        <p:txBody>
          <a:bodyPr anchor="ctr"/>
          <a:lstStyle>
            <a:lvl1pPr lvl="0">
              <a:defRPr/>
            </a:lvl1pPr>
          </a:lstStyle>
          <a:p>
            <a:endParaRPr dirty="0"/>
          </a:p>
        </p:txBody>
      </p:sp>
      <p:pic>
        <p:nvPicPr>
          <p:cNvPr id="3" name="Picture 2"/>
          <p:cNvPicPr/>
          <p:nvPr/>
        </p:nvPicPr>
        <p:blipFill>
          <a:blip r:embed="rId5" cstate="print"/>
          <a:srcRect/>
          <a:stretch>
            <a:fillRect/>
          </a:stretch>
        </p:blipFill>
        <p:spPr>
          <a:xfrm>
            <a:off x="1234398" y="1034350"/>
            <a:ext cx="889330" cy="889328"/>
          </a:xfrm>
          <a:prstGeom prst="rect">
            <a:avLst/>
          </a:prstGeom>
          <a:noFill/>
          <a:ln>
            <a:noFill/>
          </a:ln>
        </p:spPr>
      </p:pic>
      <p:sp>
        <p:nvSpPr>
          <p:cNvPr id="4" name="TextBox 3"/>
          <p:cNvSpPr txBox="1"/>
          <p:nvPr/>
        </p:nvSpPr>
        <p:spPr>
          <a:xfrm rot="21361315">
            <a:off x="1867290" y="1375200"/>
            <a:ext cx="5739703" cy="2689642"/>
          </a:xfrm>
          <a:prstGeom prst="rect">
            <a:avLst/>
          </a:prstGeom>
          <a:noFill/>
          <a:ln>
            <a:noFill/>
          </a:ln>
        </p:spPr>
        <p:txBody>
          <a:bodyPr wrap="square" lIns="91440" tIns="45720" rIns="91440" bIns="45720" anchor="t"/>
          <a:lstStyle>
            <a:lvl1pPr marL="342900" lvl="0" indent="-342900" algn="l">
              <a:spcBef>
                <a:spcPct val="20000"/>
              </a:spcBef>
              <a:buChar char="•"/>
              <a:defRPr sz="3200">
                <a:solidFill>
                  <a:schemeClr val="tx1"/>
                </a:solidFill>
                <a:latin typeface="Calibri"/>
              </a:defRPr>
            </a:lvl1pPr>
          </a:lstStyle>
          <a:p>
            <a:pPr marL="0" lvl="0" indent="0" algn="ctr"/>
            <a:endParaRPr dirty="0"/>
          </a:p>
          <a:p>
            <a:pPr marL="0" lvl="0" indent="0" algn="ctr">
              <a:buNone/>
            </a:pPr>
            <a:r>
              <a:rPr lang="ar-EG" sz="5000" b="1" dirty="0" smtClean="0">
                <a:solidFill>
                  <a:srgbClr val="FFFFFF"/>
                </a:solidFill>
              </a:rPr>
              <a:t>تعريف ا</a:t>
            </a:r>
            <a:r>
              <a:rPr lang="ar-JO" sz="5000" b="1" dirty="0" smtClean="0">
                <a:solidFill>
                  <a:srgbClr val="FFFFFF"/>
                </a:solidFill>
              </a:rPr>
              <a:t>لتفكير</a:t>
            </a:r>
            <a:endParaRPr lang="ar-EG" sz="5000" b="1"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200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rcRect/>
          <a:stretch>
            <a:fillRect/>
          </a:stretch>
        </a:blipFill>
        <a:effectLst/>
      </p:bgPr>
    </p:bg>
    <p:spTree>
      <p:nvGrpSpPr>
        <p:cNvPr id="1" name=""/>
        <p:cNvGrpSpPr/>
        <p:nvPr/>
      </p:nvGrpSpPr>
      <p:grpSpPr>
        <a:xfrm>
          <a:off x="0" y="0"/>
          <a:ext cx="0" cy="0"/>
          <a:chOff x="0" y="0"/>
          <a:chExt cx="0" cy="0"/>
        </a:xfrm>
      </p:grpSpPr>
      <p:pic>
        <p:nvPicPr>
          <p:cNvPr id="18" name="Picture 17" descr="creativity_lightbulbs-2.jpg"/>
          <p:cNvPicPr>
            <a:picLocks noChangeAspect="1"/>
          </p:cNvPicPr>
          <p:nvPr/>
        </p:nvPicPr>
        <p:blipFill>
          <a:blip r:embed="rId3" cstate="print"/>
          <a:stretch>
            <a:fillRect/>
          </a:stretch>
        </p:blipFill>
        <p:spPr>
          <a:xfrm>
            <a:off x="0" y="0"/>
            <a:ext cx="9144000" cy="5143500"/>
          </a:xfrm>
          <a:prstGeom prst="rect">
            <a:avLst/>
          </a:prstGeom>
        </p:spPr>
      </p:pic>
      <p:sp>
        <p:nvSpPr>
          <p:cNvPr id="2" name="Folded Corner 1"/>
          <p:cNvSpPr/>
          <p:nvPr/>
        </p:nvSpPr>
        <p:spPr>
          <a:xfrm>
            <a:off x="3347864" y="339502"/>
            <a:ext cx="2448272" cy="648072"/>
          </a:xfrm>
          <a:prstGeom prst="foldedCorner">
            <a:avLst/>
          </a:prstGeom>
          <a:solidFill>
            <a:schemeClr val="accent4"/>
          </a:solidFill>
          <a:ln w="38100" cap="flat">
            <a:solidFill>
              <a:schemeClr val="lt1"/>
            </a:solidFill>
          </a:ln>
          <a:effectLst>
            <a:outerShdw blurRad="40000" dist="19999" dir="5400000">
              <a:srgbClr val="000000">
                <a:alpha val="38000"/>
              </a:srgbClr>
            </a:outerShdw>
          </a:effectLst>
        </p:spPr>
        <p:txBody>
          <a:bodyPr anchor="ctr"/>
          <a:lstStyle>
            <a:lvl1pPr lvl="0">
              <a:defRPr/>
            </a:lvl1pPr>
          </a:lstStyle>
          <a:p>
            <a:pPr lvl="0" algn="ctr"/>
            <a:r>
              <a:rPr lang="ar-EG" dirty="0"/>
              <a:t> </a:t>
            </a:r>
          </a:p>
          <a:p>
            <a:pPr lvl="0" algn="ctr"/>
            <a:r>
              <a:rPr lang="ar-EG" sz="3200" b="1" dirty="0">
                <a:latin typeface="Simplified Arabic"/>
              </a:rPr>
              <a:t>تعريف </a:t>
            </a:r>
            <a:r>
              <a:rPr lang="ar-EG" sz="3200" b="1" dirty="0" smtClean="0">
                <a:latin typeface="Simplified Arabic"/>
              </a:rPr>
              <a:t>ال</a:t>
            </a:r>
            <a:r>
              <a:rPr lang="ar-JO" sz="3200" b="1" dirty="0" smtClean="0">
                <a:latin typeface="Simplified Arabic"/>
              </a:rPr>
              <a:t>تفكير</a:t>
            </a:r>
            <a:endParaRPr lang="ar-EG" sz="3200" b="1" dirty="0">
              <a:latin typeface="Simplified Arabic"/>
            </a:endParaRPr>
          </a:p>
        </p:txBody>
      </p:sp>
      <p:sp>
        <p:nvSpPr>
          <p:cNvPr id="3" name="Rectangle 2"/>
          <p:cNvSpPr/>
          <p:nvPr/>
        </p:nvSpPr>
        <p:spPr>
          <a:xfrm>
            <a:off x="395536" y="1131590"/>
            <a:ext cx="8604450" cy="830997"/>
          </a:xfrm>
          <a:prstGeom prst="rect">
            <a:avLst/>
          </a:prstGeom>
          <a:solidFill>
            <a:schemeClr val="lt1"/>
          </a:solidFill>
          <a:ln w="25400" cap="flat">
            <a:solidFill>
              <a:schemeClr val="accent2"/>
            </a:solidFill>
          </a:ln>
        </p:spPr>
        <p:txBody>
          <a:bodyPr wrap="square"/>
          <a:lstStyle>
            <a:lvl1pPr lvl="0">
              <a:defRPr/>
            </a:lvl1pPr>
          </a:lstStyle>
          <a:p>
            <a:pPr algn="just"/>
            <a:r>
              <a:rPr lang="ar-SA" sz="2400" b="1" dirty="0" smtClean="0">
                <a:solidFill>
                  <a:srgbClr val="002060"/>
                </a:solidFill>
              </a:rPr>
              <a:t>هو نشاط عقلي يبحث عن حل لمشكلة ما وهو أبسط تعريف للتفكير يمكن أن يدركه العقل</a:t>
            </a:r>
            <a:r>
              <a:rPr lang="ar-JO" sz="2400" b="1" dirty="0" smtClean="0">
                <a:solidFill>
                  <a:srgbClr val="002060"/>
                </a:solidFill>
              </a:rPr>
              <a:t> </a:t>
            </a:r>
            <a:r>
              <a:rPr lang="ar-SA" sz="2400" b="1" dirty="0" smtClean="0">
                <a:solidFill>
                  <a:srgbClr val="002060"/>
                </a:solidFill>
              </a:rPr>
              <a:t>.</a:t>
            </a:r>
            <a:endParaRPr lang="en-US" sz="2400" b="1" dirty="0" smtClean="0">
              <a:solidFill>
                <a:srgbClr val="002060"/>
              </a:solidFill>
            </a:endParaRPr>
          </a:p>
        </p:txBody>
      </p:sp>
      <p:sp>
        <p:nvSpPr>
          <p:cNvPr id="4" name="Rectangle 3"/>
          <p:cNvSpPr/>
          <p:nvPr/>
        </p:nvSpPr>
        <p:spPr>
          <a:xfrm>
            <a:off x="4867841" y="2197216"/>
            <a:ext cx="3195073" cy="334963"/>
          </a:xfrm>
          <a:prstGeom prst="rect">
            <a:avLst/>
          </a:prstGeom>
          <a:noFill/>
          <a:ln>
            <a:noFill/>
          </a:ln>
        </p:spPr>
        <p:txBody>
          <a:bodyPr wrap="square"/>
          <a:lstStyle>
            <a:lvl1pPr lvl="0">
              <a:defRPr/>
            </a:lvl1pPr>
          </a:lstStyle>
          <a:p>
            <a:endParaRPr dirty="0"/>
          </a:p>
        </p:txBody>
      </p:sp>
      <p:sp>
        <p:nvSpPr>
          <p:cNvPr id="9" name="Rectangle 8"/>
          <p:cNvSpPr/>
          <p:nvPr/>
        </p:nvSpPr>
        <p:spPr>
          <a:xfrm>
            <a:off x="107504" y="2197216"/>
            <a:ext cx="3195072" cy="334963"/>
          </a:xfrm>
          <a:prstGeom prst="rect">
            <a:avLst/>
          </a:prstGeom>
          <a:noFill/>
          <a:ln>
            <a:noFill/>
          </a:ln>
        </p:spPr>
        <p:txBody>
          <a:bodyPr wrap="square"/>
          <a:lstStyle>
            <a:lvl1pPr lvl="0">
              <a:defRPr/>
            </a:lvl1pPr>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850</Words>
  <Application>Microsoft Office PowerPoint</Application>
  <PresentationFormat>On-screen Show (16:9)</PresentationFormat>
  <Paragraphs>186</Paragraphs>
  <Slides>46</Slides>
  <Notes>29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سكامبر التفكير الابداعي</vt:lpstr>
      <vt:lpstr>Slide 2</vt:lpstr>
      <vt:lpstr>Slide 3</vt:lpstr>
      <vt:lpstr>Slide 4</vt:lpstr>
      <vt:lpstr>Slide 5</vt:lpstr>
      <vt:lpstr>Slide 6</vt:lpstr>
      <vt:lpstr>محتويات الوحدة التدريبية الأولى </vt:lpstr>
      <vt:lpstr>Slide 8</vt:lpstr>
      <vt:lpstr>Slide 9</vt:lpstr>
      <vt:lpstr>Slide 10</vt:lpstr>
      <vt:lpstr>Slide 11</vt:lpstr>
      <vt:lpstr>Slide 12</vt:lpstr>
      <vt:lpstr>Slide 13</vt:lpstr>
      <vt:lpstr>Slide 14</vt:lpstr>
      <vt:lpstr>Slide 15</vt:lpstr>
      <vt:lpstr>Slide 16</vt:lpstr>
      <vt:lpstr>محتويات الوحدة التدريبية الثانية</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محتويات الوحدة التدريبية الثالثة</vt:lpstr>
      <vt:lpstr>Slide 33</vt:lpstr>
      <vt:lpstr>Slide 34</vt:lpstr>
      <vt:lpstr>Slide 35</vt:lpstr>
      <vt:lpstr>Slide 36</vt:lpstr>
      <vt:lpstr>Slide 37</vt:lpstr>
      <vt:lpstr>Slide 38</vt:lpstr>
      <vt:lpstr>Slide 39</vt:lpstr>
      <vt:lpstr>محتويات الوحدة التدريبية الرابعة</vt:lpstr>
      <vt:lpstr>Slide 41</vt:lpstr>
      <vt:lpstr>Slide 42</vt:lpstr>
      <vt:lpstr>Slide 43</vt:lpstr>
      <vt:lpstr>محتويات الوحدة التدريبية الخامسة</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سكامبر التفكير الابداعي</dc:title>
  <cp:lastModifiedBy>Home</cp:lastModifiedBy>
  <cp:revision>39</cp:revision>
  <dcterms:modified xsi:type="dcterms:W3CDTF">2016-01-16T14:05:47Z</dcterms:modified>
</cp:coreProperties>
</file>