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41" r:id="rId3"/>
    <p:sldId id="342" r:id="rId4"/>
    <p:sldId id="343" r:id="rId5"/>
    <p:sldId id="344" r:id="rId6"/>
    <p:sldId id="386" r:id="rId7"/>
    <p:sldId id="345" r:id="rId8"/>
    <p:sldId id="346" r:id="rId9"/>
    <p:sldId id="347" r:id="rId10"/>
    <p:sldId id="349" r:id="rId11"/>
    <p:sldId id="257" r:id="rId12"/>
    <p:sldId id="350" r:id="rId13"/>
    <p:sldId id="351" r:id="rId14"/>
    <p:sldId id="352" r:id="rId15"/>
    <p:sldId id="353" r:id="rId16"/>
    <p:sldId id="354" r:id="rId17"/>
    <p:sldId id="355" r:id="rId18"/>
    <p:sldId id="356" r:id="rId19"/>
    <p:sldId id="387" r:id="rId20"/>
    <p:sldId id="359" r:id="rId21"/>
    <p:sldId id="357" r:id="rId22"/>
    <p:sldId id="360" r:id="rId23"/>
    <p:sldId id="361" r:id="rId24"/>
    <p:sldId id="362" r:id="rId25"/>
    <p:sldId id="363" r:id="rId26"/>
    <p:sldId id="358" r:id="rId27"/>
    <p:sldId id="366" r:id="rId28"/>
    <p:sldId id="388" r:id="rId29"/>
    <p:sldId id="367" r:id="rId30"/>
    <p:sldId id="368" r:id="rId31"/>
    <p:sldId id="369" r:id="rId32"/>
    <p:sldId id="371" r:id="rId33"/>
    <p:sldId id="370" r:id="rId34"/>
    <p:sldId id="372" r:id="rId35"/>
    <p:sldId id="389" r:id="rId36"/>
    <p:sldId id="373" r:id="rId37"/>
    <p:sldId id="374" r:id="rId38"/>
    <p:sldId id="375" r:id="rId39"/>
    <p:sldId id="376" r:id="rId40"/>
    <p:sldId id="377" r:id="rId41"/>
    <p:sldId id="378" r:id="rId42"/>
    <p:sldId id="379" r:id="rId43"/>
    <p:sldId id="381" r:id="rId44"/>
    <p:sldId id="380" r:id="rId45"/>
    <p:sldId id="382" r:id="rId46"/>
    <p:sldId id="383" r:id="rId47"/>
    <p:sldId id="384" r:id="rId48"/>
    <p:sldId id="38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139" autoAdjust="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ADDC7-3353-427B-9F23-FDE91EC1395F}" type="doc">
      <dgm:prSet loTypeId="urn:microsoft.com/office/officeart/2005/8/layout/cycle5" loCatId="cycle" qsTypeId="urn:microsoft.com/office/officeart/2009/2/quickstyle/3d8" qsCatId="3D" csTypeId="urn:microsoft.com/office/officeart/2005/8/colors/accent1_4" csCatId="accent1" phldr="1"/>
      <dgm:spPr/>
      <dgm:t>
        <a:bodyPr/>
        <a:lstStyle/>
        <a:p>
          <a:pPr rtl="1"/>
          <a:endParaRPr lang="ar-EG"/>
        </a:p>
      </dgm:t>
    </dgm:pt>
    <dgm:pt modelId="{0C634B6C-2D1F-4F2C-99D4-CFEFBA29BAA6}">
      <dgm:prSet phldrT="[Text]"/>
      <dgm:spPr/>
      <dgm:t>
        <a:bodyPr/>
        <a:lstStyle/>
        <a:p>
          <a:pPr rtl="1"/>
          <a:r>
            <a:rPr lang="ar-EG" smtClean="0"/>
            <a:t>من أنت؟ ماذا تريد؟ (إدارة الذات)</a:t>
          </a:r>
          <a:endParaRPr lang="ar-EG" dirty="0"/>
        </a:p>
      </dgm:t>
    </dgm:pt>
    <dgm:pt modelId="{A9C75A50-7E87-4E6D-898D-D93759EC1ABF}" type="parTrans" cxnId="{9168A811-D298-42B7-8E7C-D6228FE071BB}">
      <dgm:prSet/>
      <dgm:spPr/>
      <dgm:t>
        <a:bodyPr/>
        <a:lstStyle/>
        <a:p>
          <a:pPr rtl="1"/>
          <a:endParaRPr lang="ar-EG"/>
        </a:p>
      </dgm:t>
    </dgm:pt>
    <dgm:pt modelId="{77D3307C-F595-40BE-B1D0-BE5A79EDB552}" type="sibTrans" cxnId="{9168A811-D298-42B7-8E7C-D6228FE071BB}">
      <dgm:prSet/>
      <dgm:spPr/>
      <dgm:t>
        <a:bodyPr/>
        <a:lstStyle/>
        <a:p>
          <a:pPr rtl="1"/>
          <a:endParaRPr lang="ar-EG"/>
        </a:p>
      </dgm:t>
    </dgm:pt>
    <dgm:pt modelId="{BE089CEA-7F70-4F2B-A686-C6DBFAC6A1E8}">
      <dgm:prSet phldrT="[Text]"/>
      <dgm:spPr/>
      <dgm:t>
        <a:bodyPr/>
        <a:lstStyle/>
        <a:p>
          <a:pPr rtl="1"/>
          <a:r>
            <a:rPr lang="ar-EG" b="1" smtClean="0"/>
            <a:t>تحديد الوظيفة المناسبة وكيفية ايجادها</a:t>
          </a:r>
          <a:endParaRPr lang="ar-EG" dirty="0"/>
        </a:p>
      </dgm:t>
    </dgm:pt>
    <dgm:pt modelId="{E26CB3AF-D9C1-4FEE-B616-02EA6BB82F33}" type="parTrans" cxnId="{4CDAC90B-8448-494E-BD08-EA58C5F89DF7}">
      <dgm:prSet/>
      <dgm:spPr/>
      <dgm:t>
        <a:bodyPr/>
        <a:lstStyle/>
        <a:p>
          <a:pPr rtl="1"/>
          <a:endParaRPr lang="ar-EG"/>
        </a:p>
      </dgm:t>
    </dgm:pt>
    <dgm:pt modelId="{DC690D93-6EE2-4C68-8E55-96B7151CC016}" type="sibTrans" cxnId="{4CDAC90B-8448-494E-BD08-EA58C5F89DF7}">
      <dgm:prSet/>
      <dgm:spPr/>
      <dgm:t>
        <a:bodyPr/>
        <a:lstStyle/>
        <a:p>
          <a:pPr rtl="1"/>
          <a:endParaRPr lang="ar-EG"/>
        </a:p>
      </dgm:t>
    </dgm:pt>
    <dgm:pt modelId="{37A78A16-35AC-425B-ACC9-4C6CC40DA08B}">
      <dgm:prSet phldrT="[Text]"/>
      <dgm:spPr/>
      <dgm:t>
        <a:bodyPr/>
        <a:lstStyle/>
        <a:p>
          <a:pPr rtl="1"/>
          <a:r>
            <a:rPr lang="ar-EG" b="1" smtClean="0"/>
            <a:t>مهـارات إعداد السيرة الذاتية</a:t>
          </a:r>
          <a:endParaRPr lang="ar-EG" dirty="0"/>
        </a:p>
      </dgm:t>
    </dgm:pt>
    <dgm:pt modelId="{189E6FDE-17F2-4B9F-AA4D-9698EF636B19}" type="parTrans" cxnId="{35740820-21FA-4F5C-AC55-54A60E39A2F6}">
      <dgm:prSet/>
      <dgm:spPr/>
      <dgm:t>
        <a:bodyPr/>
        <a:lstStyle/>
        <a:p>
          <a:pPr rtl="1"/>
          <a:endParaRPr lang="ar-EG"/>
        </a:p>
      </dgm:t>
    </dgm:pt>
    <dgm:pt modelId="{437B6FEC-129D-45EA-803D-376BF1FEA9AD}" type="sibTrans" cxnId="{35740820-21FA-4F5C-AC55-54A60E39A2F6}">
      <dgm:prSet/>
      <dgm:spPr/>
      <dgm:t>
        <a:bodyPr/>
        <a:lstStyle/>
        <a:p>
          <a:pPr rtl="1"/>
          <a:endParaRPr lang="ar-EG"/>
        </a:p>
      </dgm:t>
    </dgm:pt>
    <dgm:pt modelId="{A0373FFD-260D-4DFA-AF8D-174405F0E330}">
      <dgm:prSet phldrT="[Text]"/>
      <dgm:spPr/>
      <dgm:t>
        <a:bodyPr/>
        <a:lstStyle/>
        <a:p>
          <a:pPr rtl="1"/>
          <a:r>
            <a:rPr lang="ar-EG" b="1" dirty="0" smtClean="0"/>
            <a:t>المقابلة الشخصية</a:t>
          </a:r>
          <a:endParaRPr lang="ar-EG" dirty="0"/>
        </a:p>
      </dgm:t>
    </dgm:pt>
    <dgm:pt modelId="{E875F32D-3B99-4CFD-BE13-455695C6C964}" type="parTrans" cxnId="{1FB3308E-E943-451C-BEEE-00C53C678A9C}">
      <dgm:prSet/>
      <dgm:spPr/>
      <dgm:t>
        <a:bodyPr/>
        <a:lstStyle/>
        <a:p>
          <a:pPr rtl="1"/>
          <a:endParaRPr lang="ar-EG"/>
        </a:p>
      </dgm:t>
    </dgm:pt>
    <dgm:pt modelId="{9997B136-90AF-481E-982E-C6086B23D68D}" type="sibTrans" cxnId="{1FB3308E-E943-451C-BEEE-00C53C678A9C}">
      <dgm:prSet/>
      <dgm:spPr/>
      <dgm:t>
        <a:bodyPr/>
        <a:lstStyle/>
        <a:p>
          <a:pPr rtl="1"/>
          <a:endParaRPr lang="ar-EG"/>
        </a:p>
      </dgm:t>
    </dgm:pt>
    <dgm:pt modelId="{E5C19BE9-C9C2-451F-B0A4-2A210823A5F4}" type="pres">
      <dgm:prSet presAssocID="{6FFADDC7-3353-427B-9F23-FDE91EC1395F}" presName="cycle" presStyleCnt="0">
        <dgm:presLayoutVars>
          <dgm:dir/>
          <dgm:resizeHandles val="exact"/>
        </dgm:presLayoutVars>
      </dgm:prSet>
      <dgm:spPr/>
      <dgm:t>
        <a:bodyPr/>
        <a:lstStyle/>
        <a:p>
          <a:pPr rtl="1"/>
          <a:endParaRPr lang="ar-EG"/>
        </a:p>
      </dgm:t>
    </dgm:pt>
    <dgm:pt modelId="{4EF8EE62-ADCB-417D-AD7D-6FC0353CA66D}" type="pres">
      <dgm:prSet presAssocID="{0C634B6C-2D1F-4F2C-99D4-CFEFBA29BAA6}" presName="node" presStyleLbl="node1" presStyleIdx="0" presStyleCnt="4" custScaleX="164374">
        <dgm:presLayoutVars>
          <dgm:bulletEnabled val="1"/>
        </dgm:presLayoutVars>
      </dgm:prSet>
      <dgm:spPr/>
      <dgm:t>
        <a:bodyPr/>
        <a:lstStyle/>
        <a:p>
          <a:pPr rtl="1"/>
          <a:endParaRPr lang="ar-EG"/>
        </a:p>
      </dgm:t>
    </dgm:pt>
    <dgm:pt modelId="{A2CE4F07-2054-43D9-A0CB-F40EBBFDE8FB}" type="pres">
      <dgm:prSet presAssocID="{0C634B6C-2D1F-4F2C-99D4-CFEFBA29BAA6}" presName="spNode" presStyleCnt="0"/>
      <dgm:spPr/>
      <dgm:t>
        <a:bodyPr/>
        <a:lstStyle/>
        <a:p>
          <a:pPr rtl="1"/>
          <a:endParaRPr lang="ar-EG"/>
        </a:p>
      </dgm:t>
    </dgm:pt>
    <dgm:pt modelId="{9E7485E3-AE55-47E1-8930-B91AA8074FEA}" type="pres">
      <dgm:prSet presAssocID="{77D3307C-F595-40BE-B1D0-BE5A79EDB552}" presName="sibTrans" presStyleLbl="sibTrans1D1" presStyleIdx="0" presStyleCnt="4"/>
      <dgm:spPr/>
      <dgm:t>
        <a:bodyPr/>
        <a:lstStyle/>
        <a:p>
          <a:pPr rtl="1"/>
          <a:endParaRPr lang="ar-EG"/>
        </a:p>
      </dgm:t>
    </dgm:pt>
    <dgm:pt modelId="{105FCC6C-CE5B-4E11-8548-B2B51249DA0E}" type="pres">
      <dgm:prSet presAssocID="{BE089CEA-7F70-4F2B-A686-C6DBFAC6A1E8}" presName="node" presStyleLbl="node1" presStyleIdx="1" presStyleCnt="4" custScaleX="164374">
        <dgm:presLayoutVars>
          <dgm:bulletEnabled val="1"/>
        </dgm:presLayoutVars>
      </dgm:prSet>
      <dgm:spPr/>
      <dgm:t>
        <a:bodyPr/>
        <a:lstStyle/>
        <a:p>
          <a:pPr rtl="1"/>
          <a:endParaRPr lang="ar-EG"/>
        </a:p>
      </dgm:t>
    </dgm:pt>
    <dgm:pt modelId="{C51375C0-55EE-428B-B66B-496951EF9034}" type="pres">
      <dgm:prSet presAssocID="{BE089CEA-7F70-4F2B-A686-C6DBFAC6A1E8}" presName="spNode" presStyleCnt="0"/>
      <dgm:spPr/>
      <dgm:t>
        <a:bodyPr/>
        <a:lstStyle/>
        <a:p>
          <a:pPr rtl="1"/>
          <a:endParaRPr lang="ar-EG"/>
        </a:p>
      </dgm:t>
    </dgm:pt>
    <dgm:pt modelId="{0DE78AF3-9632-44A4-A702-82AA9598CB2F}" type="pres">
      <dgm:prSet presAssocID="{DC690D93-6EE2-4C68-8E55-96B7151CC016}" presName="sibTrans" presStyleLbl="sibTrans1D1" presStyleIdx="1" presStyleCnt="4"/>
      <dgm:spPr/>
      <dgm:t>
        <a:bodyPr/>
        <a:lstStyle/>
        <a:p>
          <a:pPr rtl="1"/>
          <a:endParaRPr lang="ar-EG"/>
        </a:p>
      </dgm:t>
    </dgm:pt>
    <dgm:pt modelId="{F42AE337-B047-4F30-ACD0-879946FDE8EE}" type="pres">
      <dgm:prSet presAssocID="{37A78A16-35AC-425B-ACC9-4C6CC40DA08B}" presName="node" presStyleLbl="node1" presStyleIdx="2" presStyleCnt="4" custScaleX="164374">
        <dgm:presLayoutVars>
          <dgm:bulletEnabled val="1"/>
        </dgm:presLayoutVars>
      </dgm:prSet>
      <dgm:spPr/>
      <dgm:t>
        <a:bodyPr/>
        <a:lstStyle/>
        <a:p>
          <a:pPr rtl="1"/>
          <a:endParaRPr lang="ar-EG"/>
        </a:p>
      </dgm:t>
    </dgm:pt>
    <dgm:pt modelId="{554656A2-4BBA-42F0-B39F-5ACFDABF4F15}" type="pres">
      <dgm:prSet presAssocID="{37A78A16-35AC-425B-ACC9-4C6CC40DA08B}" presName="spNode" presStyleCnt="0"/>
      <dgm:spPr/>
      <dgm:t>
        <a:bodyPr/>
        <a:lstStyle/>
        <a:p>
          <a:pPr rtl="1"/>
          <a:endParaRPr lang="ar-EG"/>
        </a:p>
      </dgm:t>
    </dgm:pt>
    <dgm:pt modelId="{2C483B3E-07A3-452A-B243-8FF543D5E9EF}" type="pres">
      <dgm:prSet presAssocID="{437B6FEC-129D-45EA-803D-376BF1FEA9AD}" presName="sibTrans" presStyleLbl="sibTrans1D1" presStyleIdx="2" presStyleCnt="4"/>
      <dgm:spPr/>
      <dgm:t>
        <a:bodyPr/>
        <a:lstStyle/>
        <a:p>
          <a:pPr rtl="1"/>
          <a:endParaRPr lang="ar-EG"/>
        </a:p>
      </dgm:t>
    </dgm:pt>
    <dgm:pt modelId="{780BC165-D1B4-4708-98AA-1C48530A6A78}" type="pres">
      <dgm:prSet presAssocID="{A0373FFD-260D-4DFA-AF8D-174405F0E330}" presName="node" presStyleLbl="node1" presStyleIdx="3" presStyleCnt="4" custScaleX="164374" custRadScaleRad="101111" custRadScaleInc="-7455">
        <dgm:presLayoutVars>
          <dgm:bulletEnabled val="1"/>
        </dgm:presLayoutVars>
      </dgm:prSet>
      <dgm:spPr/>
      <dgm:t>
        <a:bodyPr/>
        <a:lstStyle/>
        <a:p>
          <a:pPr rtl="1"/>
          <a:endParaRPr lang="ar-EG"/>
        </a:p>
      </dgm:t>
    </dgm:pt>
    <dgm:pt modelId="{B4CCD63F-5B86-4B00-89AD-FD1AC331AF07}" type="pres">
      <dgm:prSet presAssocID="{A0373FFD-260D-4DFA-AF8D-174405F0E330}" presName="spNode" presStyleCnt="0"/>
      <dgm:spPr/>
      <dgm:t>
        <a:bodyPr/>
        <a:lstStyle/>
        <a:p>
          <a:pPr rtl="1"/>
          <a:endParaRPr lang="ar-EG"/>
        </a:p>
      </dgm:t>
    </dgm:pt>
    <dgm:pt modelId="{641AAB2D-D505-4249-808C-095368CCFCA6}" type="pres">
      <dgm:prSet presAssocID="{9997B136-90AF-481E-982E-C6086B23D68D}" presName="sibTrans" presStyleLbl="sibTrans1D1" presStyleIdx="3" presStyleCnt="4"/>
      <dgm:spPr/>
      <dgm:t>
        <a:bodyPr/>
        <a:lstStyle/>
        <a:p>
          <a:pPr rtl="1"/>
          <a:endParaRPr lang="ar-EG"/>
        </a:p>
      </dgm:t>
    </dgm:pt>
  </dgm:ptLst>
  <dgm:cxnLst>
    <dgm:cxn modelId="{86FA98D0-AE71-4EDE-A299-5F542B7A7F5B}" type="presOf" srcId="{437B6FEC-129D-45EA-803D-376BF1FEA9AD}" destId="{2C483B3E-07A3-452A-B243-8FF543D5E9EF}" srcOrd="0" destOrd="0" presId="urn:microsoft.com/office/officeart/2005/8/layout/cycle5"/>
    <dgm:cxn modelId="{35740820-21FA-4F5C-AC55-54A60E39A2F6}" srcId="{6FFADDC7-3353-427B-9F23-FDE91EC1395F}" destId="{37A78A16-35AC-425B-ACC9-4C6CC40DA08B}" srcOrd="2" destOrd="0" parTransId="{189E6FDE-17F2-4B9F-AA4D-9698EF636B19}" sibTransId="{437B6FEC-129D-45EA-803D-376BF1FEA9AD}"/>
    <dgm:cxn modelId="{2EF43BE3-4019-4CF7-8A3B-832809AFD1C5}" type="presOf" srcId="{DC690D93-6EE2-4C68-8E55-96B7151CC016}" destId="{0DE78AF3-9632-44A4-A702-82AA9598CB2F}" srcOrd="0" destOrd="0" presId="urn:microsoft.com/office/officeart/2005/8/layout/cycle5"/>
    <dgm:cxn modelId="{4CDAC90B-8448-494E-BD08-EA58C5F89DF7}" srcId="{6FFADDC7-3353-427B-9F23-FDE91EC1395F}" destId="{BE089CEA-7F70-4F2B-A686-C6DBFAC6A1E8}" srcOrd="1" destOrd="0" parTransId="{E26CB3AF-D9C1-4FEE-B616-02EA6BB82F33}" sibTransId="{DC690D93-6EE2-4C68-8E55-96B7151CC016}"/>
    <dgm:cxn modelId="{CFE9887A-CDE5-4520-B50D-3D352A30D0E5}" type="presOf" srcId="{9997B136-90AF-481E-982E-C6086B23D68D}" destId="{641AAB2D-D505-4249-808C-095368CCFCA6}" srcOrd="0" destOrd="0" presId="urn:microsoft.com/office/officeart/2005/8/layout/cycle5"/>
    <dgm:cxn modelId="{6D44428E-4F5B-40A7-B7CD-E46DCC8EBD25}" type="presOf" srcId="{A0373FFD-260D-4DFA-AF8D-174405F0E330}" destId="{780BC165-D1B4-4708-98AA-1C48530A6A78}" srcOrd="0" destOrd="0" presId="urn:microsoft.com/office/officeart/2005/8/layout/cycle5"/>
    <dgm:cxn modelId="{B8B01B18-0A3B-4AFB-86FB-4E257A67D672}" type="presOf" srcId="{37A78A16-35AC-425B-ACC9-4C6CC40DA08B}" destId="{F42AE337-B047-4F30-ACD0-879946FDE8EE}" srcOrd="0" destOrd="0" presId="urn:microsoft.com/office/officeart/2005/8/layout/cycle5"/>
    <dgm:cxn modelId="{BBB7C60B-72DE-49E4-A842-EA669E07BD83}" type="presOf" srcId="{77D3307C-F595-40BE-B1D0-BE5A79EDB552}" destId="{9E7485E3-AE55-47E1-8930-B91AA8074FEA}" srcOrd="0" destOrd="0" presId="urn:microsoft.com/office/officeart/2005/8/layout/cycle5"/>
    <dgm:cxn modelId="{9168A811-D298-42B7-8E7C-D6228FE071BB}" srcId="{6FFADDC7-3353-427B-9F23-FDE91EC1395F}" destId="{0C634B6C-2D1F-4F2C-99D4-CFEFBA29BAA6}" srcOrd="0" destOrd="0" parTransId="{A9C75A50-7E87-4E6D-898D-D93759EC1ABF}" sibTransId="{77D3307C-F595-40BE-B1D0-BE5A79EDB552}"/>
    <dgm:cxn modelId="{D7E9A595-80FD-4B44-97DE-578942770582}" type="presOf" srcId="{BE089CEA-7F70-4F2B-A686-C6DBFAC6A1E8}" destId="{105FCC6C-CE5B-4E11-8548-B2B51249DA0E}" srcOrd="0" destOrd="0" presId="urn:microsoft.com/office/officeart/2005/8/layout/cycle5"/>
    <dgm:cxn modelId="{73AD4712-9B91-41E9-BEBC-B20BCA4D1484}" type="presOf" srcId="{0C634B6C-2D1F-4F2C-99D4-CFEFBA29BAA6}" destId="{4EF8EE62-ADCB-417D-AD7D-6FC0353CA66D}" srcOrd="0" destOrd="0" presId="urn:microsoft.com/office/officeart/2005/8/layout/cycle5"/>
    <dgm:cxn modelId="{1FB3308E-E943-451C-BEEE-00C53C678A9C}" srcId="{6FFADDC7-3353-427B-9F23-FDE91EC1395F}" destId="{A0373FFD-260D-4DFA-AF8D-174405F0E330}" srcOrd="3" destOrd="0" parTransId="{E875F32D-3B99-4CFD-BE13-455695C6C964}" sibTransId="{9997B136-90AF-481E-982E-C6086B23D68D}"/>
    <dgm:cxn modelId="{C91B9898-7A67-4A62-AEB4-FBD1F9894FF8}" type="presOf" srcId="{6FFADDC7-3353-427B-9F23-FDE91EC1395F}" destId="{E5C19BE9-C9C2-451F-B0A4-2A210823A5F4}" srcOrd="0" destOrd="0" presId="urn:microsoft.com/office/officeart/2005/8/layout/cycle5"/>
    <dgm:cxn modelId="{37F6C286-92EA-4068-A763-005822B1B404}" type="presParOf" srcId="{E5C19BE9-C9C2-451F-B0A4-2A210823A5F4}" destId="{4EF8EE62-ADCB-417D-AD7D-6FC0353CA66D}" srcOrd="0" destOrd="0" presId="urn:microsoft.com/office/officeart/2005/8/layout/cycle5"/>
    <dgm:cxn modelId="{61FEC978-F10C-409E-B870-03914C9E9313}" type="presParOf" srcId="{E5C19BE9-C9C2-451F-B0A4-2A210823A5F4}" destId="{A2CE4F07-2054-43D9-A0CB-F40EBBFDE8FB}" srcOrd="1" destOrd="0" presId="urn:microsoft.com/office/officeart/2005/8/layout/cycle5"/>
    <dgm:cxn modelId="{3E4B4C56-4BD6-48A4-A743-A162B9B4247D}" type="presParOf" srcId="{E5C19BE9-C9C2-451F-B0A4-2A210823A5F4}" destId="{9E7485E3-AE55-47E1-8930-B91AA8074FEA}" srcOrd="2" destOrd="0" presId="urn:microsoft.com/office/officeart/2005/8/layout/cycle5"/>
    <dgm:cxn modelId="{697595E9-0AA0-4E3B-A609-329F6EAA78C2}" type="presParOf" srcId="{E5C19BE9-C9C2-451F-B0A4-2A210823A5F4}" destId="{105FCC6C-CE5B-4E11-8548-B2B51249DA0E}" srcOrd="3" destOrd="0" presId="urn:microsoft.com/office/officeart/2005/8/layout/cycle5"/>
    <dgm:cxn modelId="{FC0282A0-E4C0-4216-8C04-1ABE884584FB}" type="presParOf" srcId="{E5C19BE9-C9C2-451F-B0A4-2A210823A5F4}" destId="{C51375C0-55EE-428B-B66B-496951EF9034}" srcOrd="4" destOrd="0" presId="urn:microsoft.com/office/officeart/2005/8/layout/cycle5"/>
    <dgm:cxn modelId="{89597F72-37E6-4051-89FA-56ABCA2DDA41}" type="presParOf" srcId="{E5C19BE9-C9C2-451F-B0A4-2A210823A5F4}" destId="{0DE78AF3-9632-44A4-A702-82AA9598CB2F}" srcOrd="5" destOrd="0" presId="urn:microsoft.com/office/officeart/2005/8/layout/cycle5"/>
    <dgm:cxn modelId="{B5C5AE50-908E-439B-B6E3-0E766AACF330}" type="presParOf" srcId="{E5C19BE9-C9C2-451F-B0A4-2A210823A5F4}" destId="{F42AE337-B047-4F30-ACD0-879946FDE8EE}" srcOrd="6" destOrd="0" presId="urn:microsoft.com/office/officeart/2005/8/layout/cycle5"/>
    <dgm:cxn modelId="{091975AE-2C63-4248-9C70-D3198B33F8B6}" type="presParOf" srcId="{E5C19BE9-C9C2-451F-B0A4-2A210823A5F4}" destId="{554656A2-4BBA-42F0-B39F-5ACFDABF4F15}" srcOrd="7" destOrd="0" presId="urn:microsoft.com/office/officeart/2005/8/layout/cycle5"/>
    <dgm:cxn modelId="{0B5942D7-2606-4507-8928-206650C95B2E}" type="presParOf" srcId="{E5C19BE9-C9C2-451F-B0A4-2A210823A5F4}" destId="{2C483B3E-07A3-452A-B243-8FF543D5E9EF}" srcOrd="8" destOrd="0" presId="urn:microsoft.com/office/officeart/2005/8/layout/cycle5"/>
    <dgm:cxn modelId="{F0622626-D060-4993-BDF9-B73878F9E520}" type="presParOf" srcId="{E5C19BE9-C9C2-451F-B0A4-2A210823A5F4}" destId="{780BC165-D1B4-4708-98AA-1C48530A6A78}" srcOrd="9" destOrd="0" presId="urn:microsoft.com/office/officeart/2005/8/layout/cycle5"/>
    <dgm:cxn modelId="{29A987EF-BF21-412A-9395-0204679C2A01}" type="presParOf" srcId="{E5C19BE9-C9C2-451F-B0A4-2A210823A5F4}" destId="{B4CCD63F-5B86-4B00-89AD-FD1AC331AF07}" srcOrd="10" destOrd="0" presId="urn:microsoft.com/office/officeart/2005/8/layout/cycle5"/>
    <dgm:cxn modelId="{92FB0B5D-7235-4B68-8D8D-B7C74B201050}" type="presParOf" srcId="{E5C19BE9-C9C2-451F-B0A4-2A210823A5F4}" destId="{641AAB2D-D505-4249-808C-095368CCFCA6}" srcOrd="11"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DB92E-0CC6-43B9-918F-6B388FA1024B}" type="doc">
      <dgm:prSet loTypeId="urn:microsoft.com/office/officeart/2005/8/layout/list1" loCatId="list" qsTypeId="urn:microsoft.com/office/officeart/2005/8/quickstyle/simple1" qsCatId="simple" csTypeId="urn:microsoft.com/office/officeart/2005/8/colors/colorful5" csCatId="colorful" phldr="1"/>
      <dgm:spPr/>
      <dgm:t>
        <a:bodyPr/>
        <a:lstStyle/>
        <a:p>
          <a:pPr rtl="1"/>
          <a:endParaRPr lang="ar-EG"/>
        </a:p>
      </dgm:t>
    </dgm:pt>
    <dgm:pt modelId="{184B9554-0A64-47D6-A28F-8776F9C92FD5}">
      <dgm:prSet phldrT="[Text]" custT="1"/>
      <dgm:spPr/>
      <dgm:t>
        <a:bodyPr/>
        <a:lstStyle/>
        <a:p>
          <a:pPr algn="ctr" rtl="1"/>
          <a:r>
            <a:rPr lang="ar-SA" sz="2800" b="1" dirty="0" smtClean="0"/>
            <a:t>تمكنك من معرفة نقاط القوة ونقاط الضعف لديك</a:t>
          </a:r>
          <a:endParaRPr lang="ar-EG" sz="2800" b="1" dirty="0"/>
        </a:p>
      </dgm:t>
    </dgm:pt>
    <dgm:pt modelId="{EAD031D8-165A-4533-B844-B8FBE304AAF7}" type="parTrans" cxnId="{1632E77B-370C-4D59-AA74-B3E71A6044FD}">
      <dgm:prSet/>
      <dgm:spPr/>
      <dgm:t>
        <a:bodyPr/>
        <a:lstStyle/>
        <a:p>
          <a:pPr rtl="1"/>
          <a:endParaRPr lang="ar-EG"/>
        </a:p>
      </dgm:t>
    </dgm:pt>
    <dgm:pt modelId="{D2C30FA4-58B8-438B-9929-6F0C8728FD7D}" type="sibTrans" cxnId="{1632E77B-370C-4D59-AA74-B3E71A6044FD}">
      <dgm:prSet/>
      <dgm:spPr/>
      <dgm:t>
        <a:bodyPr/>
        <a:lstStyle/>
        <a:p>
          <a:pPr rtl="1"/>
          <a:endParaRPr lang="ar-EG"/>
        </a:p>
      </dgm:t>
    </dgm:pt>
    <dgm:pt modelId="{2D990EE3-D499-44E7-A190-6512F0302F08}">
      <dgm:prSet phldrT="[Text]" custT="1"/>
      <dgm:spPr/>
      <dgm:t>
        <a:bodyPr/>
        <a:lstStyle/>
        <a:p>
          <a:pPr algn="ctr" rtl="1"/>
          <a:r>
            <a:rPr lang="ar-SA" sz="2800" b="1" dirty="0" smtClean="0"/>
            <a:t>تمكنك من تحليل خصائص الشخص المتميز</a:t>
          </a:r>
          <a:endParaRPr lang="ar-EG" sz="2800" b="1" dirty="0"/>
        </a:p>
      </dgm:t>
    </dgm:pt>
    <dgm:pt modelId="{A8944796-7449-438E-982E-B3498BEDC650}" type="parTrans" cxnId="{61B713A4-4006-463D-A66E-5EB38DC28B9C}">
      <dgm:prSet/>
      <dgm:spPr/>
      <dgm:t>
        <a:bodyPr/>
        <a:lstStyle/>
        <a:p>
          <a:pPr rtl="1"/>
          <a:endParaRPr lang="ar-EG"/>
        </a:p>
      </dgm:t>
    </dgm:pt>
    <dgm:pt modelId="{2790D7FA-B475-41F8-82B2-7BD4D2C01276}" type="sibTrans" cxnId="{61B713A4-4006-463D-A66E-5EB38DC28B9C}">
      <dgm:prSet/>
      <dgm:spPr/>
      <dgm:t>
        <a:bodyPr/>
        <a:lstStyle/>
        <a:p>
          <a:pPr rtl="1"/>
          <a:endParaRPr lang="ar-EG"/>
        </a:p>
      </dgm:t>
    </dgm:pt>
    <dgm:pt modelId="{8734D762-D7D0-4137-BC2A-6DB51A4AEBC1}">
      <dgm:prSet phldrT="[Text]" custT="1"/>
      <dgm:spPr/>
      <dgm:t>
        <a:bodyPr/>
        <a:lstStyle/>
        <a:p>
          <a:pPr algn="ctr" rtl="1"/>
          <a:r>
            <a:rPr lang="ar-EG" sz="2800" b="1" dirty="0" smtClean="0"/>
            <a:t>تحميك من التقليد وتعينك على اختيار القدوة الأمثل</a:t>
          </a:r>
          <a:endParaRPr lang="ar-EG" sz="2800" b="1" dirty="0"/>
        </a:p>
      </dgm:t>
    </dgm:pt>
    <dgm:pt modelId="{744AEA7D-94C6-41B3-B2AB-EA64CAAF8B74}" type="sibTrans" cxnId="{A4BA8BD2-D7A6-48ED-8E13-21178FDF3CD5}">
      <dgm:prSet/>
      <dgm:spPr/>
      <dgm:t>
        <a:bodyPr/>
        <a:lstStyle/>
        <a:p>
          <a:pPr rtl="1"/>
          <a:endParaRPr lang="ar-EG"/>
        </a:p>
      </dgm:t>
    </dgm:pt>
    <dgm:pt modelId="{56986449-4C28-4591-A2C8-39CFBF803498}" type="parTrans" cxnId="{A4BA8BD2-D7A6-48ED-8E13-21178FDF3CD5}">
      <dgm:prSet/>
      <dgm:spPr/>
      <dgm:t>
        <a:bodyPr/>
        <a:lstStyle/>
        <a:p>
          <a:pPr rtl="1"/>
          <a:endParaRPr lang="ar-EG"/>
        </a:p>
      </dgm:t>
    </dgm:pt>
    <dgm:pt modelId="{6E1BC83C-EEC8-460D-A4E2-C55C30AE64A9}" type="pres">
      <dgm:prSet presAssocID="{344DB92E-0CC6-43B9-918F-6B388FA1024B}" presName="linear" presStyleCnt="0">
        <dgm:presLayoutVars>
          <dgm:dir/>
          <dgm:animLvl val="lvl"/>
          <dgm:resizeHandles val="exact"/>
        </dgm:presLayoutVars>
      </dgm:prSet>
      <dgm:spPr/>
      <dgm:t>
        <a:bodyPr/>
        <a:lstStyle/>
        <a:p>
          <a:pPr rtl="1"/>
          <a:endParaRPr lang="ar-EG"/>
        </a:p>
      </dgm:t>
    </dgm:pt>
    <dgm:pt modelId="{DF58FE5C-2331-4318-A8A4-92C7127DCD8C}" type="pres">
      <dgm:prSet presAssocID="{184B9554-0A64-47D6-A28F-8776F9C92FD5}" presName="parentLin" presStyleCnt="0"/>
      <dgm:spPr/>
      <dgm:t>
        <a:bodyPr/>
        <a:lstStyle/>
        <a:p>
          <a:pPr rtl="1"/>
          <a:endParaRPr lang="ar-EG"/>
        </a:p>
      </dgm:t>
    </dgm:pt>
    <dgm:pt modelId="{584BCEEA-0200-4B11-893C-9985453C5BF9}" type="pres">
      <dgm:prSet presAssocID="{184B9554-0A64-47D6-A28F-8776F9C92FD5}" presName="parentLeftMargin" presStyleLbl="node1" presStyleIdx="0" presStyleCnt="3"/>
      <dgm:spPr/>
      <dgm:t>
        <a:bodyPr/>
        <a:lstStyle/>
        <a:p>
          <a:pPr rtl="1"/>
          <a:endParaRPr lang="ar-EG"/>
        </a:p>
      </dgm:t>
    </dgm:pt>
    <dgm:pt modelId="{69EC6455-5D73-4082-81F7-E4C3B6C7A5AA}" type="pres">
      <dgm:prSet presAssocID="{184B9554-0A64-47D6-A28F-8776F9C92FD5}" presName="parentText" presStyleLbl="node1" presStyleIdx="0" presStyleCnt="3" custLinFactX="25073" custLinFactNeighborX="100000">
        <dgm:presLayoutVars>
          <dgm:chMax val="0"/>
          <dgm:bulletEnabled val="1"/>
        </dgm:presLayoutVars>
      </dgm:prSet>
      <dgm:spPr/>
      <dgm:t>
        <a:bodyPr/>
        <a:lstStyle/>
        <a:p>
          <a:pPr rtl="1"/>
          <a:endParaRPr lang="ar-EG"/>
        </a:p>
      </dgm:t>
    </dgm:pt>
    <dgm:pt modelId="{F873F689-FC03-4430-943E-26BA4A32BE55}" type="pres">
      <dgm:prSet presAssocID="{184B9554-0A64-47D6-A28F-8776F9C92FD5}" presName="negativeSpace" presStyleCnt="0"/>
      <dgm:spPr/>
      <dgm:t>
        <a:bodyPr/>
        <a:lstStyle/>
        <a:p>
          <a:pPr rtl="1"/>
          <a:endParaRPr lang="ar-EG"/>
        </a:p>
      </dgm:t>
    </dgm:pt>
    <dgm:pt modelId="{CD24260A-45EA-4FE6-8891-72C5EDE87B54}" type="pres">
      <dgm:prSet presAssocID="{184B9554-0A64-47D6-A28F-8776F9C92FD5}" presName="childText" presStyleLbl="conFgAcc1" presStyleIdx="0" presStyleCnt="3">
        <dgm:presLayoutVars>
          <dgm:bulletEnabled val="1"/>
        </dgm:presLayoutVars>
      </dgm:prSet>
      <dgm:spPr/>
      <dgm:t>
        <a:bodyPr/>
        <a:lstStyle/>
        <a:p>
          <a:pPr rtl="1"/>
          <a:endParaRPr lang="ar-EG"/>
        </a:p>
      </dgm:t>
    </dgm:pt>
    <dgm:pt modelId="{035196A8-DC94-4867-B18B-B55CF40DFCFE}" type="pres">
      <dgm:prSet presAssocID="{D2C30FA4-58B8-438B-9929-6F0C8728FD7D}" presName="spaceBetweenRectangles" presStyleCnt="0"/>
      <dgm:spPr/>
      <dgm:t>
        <a:bodyPr/>
        <a:lstStyle/>
        <a:p>
          <a:pPr rtl="1"/>
          <a:endParaRPr lang="ar-EG"/>
        </a:p>
      </dgm:t>
    </dgm:pt>
    <dgm:pt modelId="{179689D8-3F91-42C0-97DD-E8CA009F28C0}" type="pres">
      <dgm:prSet presAssocID="{2D990EE3-D499-44E7-A190-6512F0302F08}" presName="parentLin" presStyleCnt="0"/>
      <dgm:spPr/>
      <dgm:t>
        <a:bodyPr/>
        <a:lstStyle/>
        <a:p>
          <a:pPr rtl="1"/>
          <a:endParaRPr lang="ar-EG"/>
        </a:p>
      </dgm:t>
    </dgm:pt>
    <dgm:pt modelId="{90D6EB32-2BE2-4FF2-A618-596CC77F4F6B}" type="pres">
      <dgm:prSet presAssocID="{2D990EE3-D499-44E7-A190-6512F0302F08}" presName="parentLeftMargin" presStyleLbl="node1" presStyleIdx="0" presStyleCnt="3"/>
      <dgm:spPr/>
      <dgm:t>
        <a:bodyPr/>
        <a:lstStyle/>
        <a:p>
          <a:pPr rtl="1"/>
          <a:endParaRPr lang="ar-EG"/>
        </a:p>
      </dgm:t>
    </dgm:pt>
    <dgm:pt modelId="{50A53E3A-82EA-477F-AC75-D6DF87C6077C}" type="pres">
      <dgm:prSet presAssocID="{2D990EE3-D499-44E7-A190-6512F0302F08}" presName="parentText" presStyleLbl="node1" presStyleIdx="1" presStyleCnt="3" custLinFactX="25073" custLinFactNeighborX="100000">
        <dgm:presLayoutVars>
          <dgm:chMax val="0"/>
          <dgm:bulletEnabled val="1"/>
        </dgm:presLayoutVars>
      </dgm:prSet>
      <dgm:spPr/>
      <dgm:t>
        <a:bodyPr/>
        <a:lstStyle/>
        <a:p>
          <a:pPr rtl="1"/>
          <a:endParaRPr lang="ar-EG"/>
        </a:p>
      </dgm:t>
    </dgm:pt>
    <dgm:pt modelId="{2E5FDC7A-514D-4A3A-8671-DB2082678B4F}" type="pres">
      <dgm:prSet presAssocID="{2D990EE3-D499-44E7-A190-6512F0302F08}" presName="negativeSpace" presStyleCnt="0"/>
      <dgm:spPr/>
      <dgm:t>
        <a:bodyPr/>
        <a:lstStyle/>
        <a:p>
          <a:pPr rtl="1"/>
          <a:endParaRPr lang="ar-EG"/>
        </a:p>
      </dgm:t>
    </dgm:pt>
    <dgm:pt modelId="{CDC310B2-1BE8-4744-BA34-E3D2FB591084}" type="pres">
      <dgm:prSet presAssocID="{2D990EE3-D499-44E7-A190-6512F0302F08}" presName="childText" presStyleLbl="conFgAcc1" presStyleIdx="1" presStyleCnt="3">
        <dgm:presLayoutVars>
          <dgm:bulletEnabled val="1"/>
        </dgm:presLayoutVars>
      </dgm:prSet>
      <dgm:spPr/>
      <dgm:t>
        <a:bodyPr/>
        <a:lstStyle/>
        <a:p>
          <a:pPr rtl="1"/>
          <a:endParaRPr lang="ar-EG"/>
        </a:p>
      </dgm:t>
    </dgm:pt>
    <dgm:pt modelId="{E5872208-0C2B-434F-8A2E-0876ED8876DD}" type="pres">
      <dgm:prSet presAssocID="{2790D7FA-B475-41F8-82B2-7BD4D2C01276}" presName="spaceBetweenRectangles" presStyleCnt="0"/>
      <dgm:spPr/>
      <dgm:t>
        <a:bodyPr/>
        <a:lstStyle/>
        <a:p>
          <a:pPr rtl="1"/>
          <a:endParaRPr lang="ar-EG"/>
        </a:p>
      </dgm:t>
    </dgm:pt>
    <dgm:pt modelId="{4EB95564-3614-4630-A7C0-42A64ED527E8}" type="pres">
      <dgm:prSet presAssocID="{8734D762-D7D0-4137-BC2A-6DB51A4AEBC1}" presName="parentLin" presStyleCnt="0"/>
      <dgm:spPr/>
      <dgm:t>
        <a:bodyPr/>
        <a:lstStyle/>
        <a:p>
          <a:pPr rtl="1"/>
          <a:endParaRPr lang="ar-EG"/>
        </a:p>
      </dgm:t>
    </dgm:pt>
    <dgm:pt modelId="{2F8F22C6-781D-46BE-B80F-3553F359A437}" type="pres">
      <dgm:prSet presAssocID="{8734D762-D7D0-4137-BC2A-6DB51A4AEBC1}" presName="parentLeftMargin" presStyleLbl="node1" presStyleIdx="1" presStyleCnt="3"/>
      <dgm:spPr/>
      <dgm:t>
        <a:bodyPr/>
        <a:lstStyle/>
        <a:p>
          <a:pPr rtl="1"/>
          <a:endParaRPr lang="ar-EG"/>
        </a:p>
      </dgm:t>
    </dgm:pt>
    <dgm:pt modelId="{B2862800-3D88-4998-B5E0-3FB66A895BAB}" type="pres">
      <dgm:prSet presAssocID="{8734D762-D7D0-4137-BC2A-6DB51A4AEBC1}" presName="parentText" presStyleLbl="node1" presStyleIdx="2" presStyleCnt="3" custLinFactX="25073" custLinFactNeighborX="100000">
        <dgm:presLayoutVars>
          <dgm:chMax val="0"/>
          <dgm:bulletEnabled val="1"/>
        </dgm:presLayoutVars>
      </dgm:prSet>
      <dgm:spPr/>
      <dgm:t>
        <a:bodyPr/>
        <a:lstStyle/>
        <a:p>
          <a:pPr rtl="1"/>
          <a:endParaRPr lang="ar-EG"/>
        </a:p>
      </dgm:t>
    </dgm:pt>
    <dgm:pt modelId="{E83C0095-18E5-4B25-91A2-7C9002620564}" type="pres">
      <dgm:prSet presAssocID="{8734D762-D7D0-4137-BC2A-6DB51A4AEBC1}" presName="negativeSpace" presStyleCnt="0"/>
      <dgm:spPr/>
      <dgm:t>
        <a:bodyPr/>
        <a:lstStyle/>
        <a:p>
          <a:pPr rtl="1"/>
          <a:endParaRPr lang="ar-EG"/>
        </a:p>
      </dgm:t>
    </dgm:pt>
    <dgm:pt modelId="{ECF8D925-9E70-49A1-85DF-71A64DE898A7}" type="pres">
      <dgm:prSet presAssocID="{8734D762-D7D0-4137-BC2A-6DB51A4AEBC1}" presName="childText" presStyleLbl="conFgAcc1" presStyleIdx="2" presStyleCnt="3">
        <dgm:presLayoutVars>
          <dgm:bulletEnabled val="1"/>
        </dgm:presLayoutVars>
      </dgm:prSet>
      <dgm:spPr/>
      <dgm:t>
        <a:bodyPr/>
        <a:lstStyle/>
        <a:p>
          <a:pPr rtl="1"/>
          <a:endParaRPr lang="ar-EG"/>
        </a:p>
      </dgm:t>
    </dgm:pt>
  </dgm:ptLst>
  <dgm:cxnLst>
    <dgm:cxn modelId="{0B82116F-6A90-4A9B-9D5E-2F06AC19F628}" type="presOf" srcId="{8734D762-D7D0-4137-BC2A-6DB51A4AEBC1}" destId="{B2862800-3D88-4998-B5E0-3FB66A895BAB}" srcOrd="1" destOrd="0" presId="urn:microsoft.com/office/officeart/2005/8/layout/list1"/>
    <dgm:cxn modelId="{845AD8BB-A796-4D48-99EC-5DE820C4CD7D}" type="presOf" srcId="{2D990EE3-D499-44E7-A190-6512F0302F08}" destId="{50A53E3A-82EA-477F-AC75-D6DF87C6077C}" srcOrd="1" destOrd="0" presId="urn:microsoft.com/office/officeart/2005/8/layout/list1"/>
    <dgm:cxn modelId="{16315E8A-EDD4-4209-968D-125C449BEB45}" type="presOf" srcId="{2D990EE3-D499-44E7-A190-6512F0302F08}" destId="{90D6EB32-2BE2-4FF2-A618-596CC77F4F6B}" srcOrd="0" destOrd="0" presId="urn:microsoft.com/office/officeart/2005/8/layout/list1"/>
    <dgm:cxn modelId="{41625FA3-E1E6-4AA0-B46C-DA76AB6117D7}" type="presOf" srcId="{184B9554-0A64-47D6-A28F-8776F9C92FD5}" destId="{584BCEEA-0200-4B11-893C-9985453C5BF9}" srcOrd="0" destOrd="0" presId="urn:microsoft.com/office/officeart/2005/8/layout/list1"/>
    <dgm:cxn modelId="{A4BA8BD2-D7A6-48ED-8E13-21178FDF3CD5}" srcId="{344DB92E-0CC6-43B9-918F-6B388FA1024B}" destId="{8734D762-D7D0-4137-BC2A-6DB51A4AEBC1}" srcOrd="2" destOrd="0" parTransId="{56986449-4C28-4591-A2C8-39CFBF803498}" sibTransId="{744AEA7D-94C6-41B3-B2AB-EA64CAAF8B74}"/>
    <dgm:cxn modelId="{61B713A4-4006-463D-A66E-5EB38DC28B9C}" srcId="{344DB92E-0CC6-43B9-918F-6B388FA1024B}" destId="{2D990EE3-D499-44E7-A190-6512F0302F08}" srcOrd="1" destOrd="0" parTransId="{A8944796-7449-438E-982E-B3498BEDC650}" sibTransId="{2790D7FA-B475-41F8-82B2-7BD4D2C01276}"/>
    <dgm:cxn modelId="{DCC40145-3607-43FE-845E-E92AD5B566D1}" type="presOf" srcId="{344DB92E-0CC6-43B9-918F-6B388FA1024B}" destId="{6E1BC83C-EEC8-460D-A4E2-C55C30AE64A9}" srcOrd="0" destOrd="0" presId="urn:microsoft.com/office/officeart/2005/8/layout/list1"/>
    <dgm:cxn modelId="{38F72353-6515-4C86-8ACD-855B55CE946B}" type="presOf" srcId="{8734D762-D7D0-4137-BC2A-6DB51A4AEBC1}" destId="{2F8F22C6-781D-46BE-B80F-3553F359A437}" srcOrd="0" destOrd="0" presId="urn:microsoft.com/office/officeart/2005/8/layout/list1"/>
    <dgm:cxn modelId="{1632E77B-370C-4D59-AA74-B3E71A6044FD}" srcId="{344DB92E-0CC6-43B9-918F-6B388FA1024B}" destId="{184B9554-0A64-47D6-A28F-8776F9C92FD5}" srcOrd="0" destOrd="0" parTransId="{EAD031D8-165A-4533-B844-B8FBE304AAF7}" sibTransId="{D2C30FA4-58B8-438B-9929-6F0C8728FD7D}"/>
    <dgm:cxn modelId="{22412A75-770C-4A76-B16E-26FA7D27B924}" type="presOf" srcId="{184B9554-0A64-47D6-A28F-8776F9C92FD5}" destId="{69EC6455-5D73-4082-81F7-E4C3B6C7A5AA}" srcOrd="1" destOrd="0" presId="urn:microsoft.com/office/officeart/2005/8/layout/list1"/>
    <dgm:cxn modelId="{45817EE3-353C-4B52-965A-767C933ABD84}" type="presParOf" srcId="{6E1BC83C-EEC8-460D-A4E2-C55C30AE64A9}" destId="{DF58FE5C-2331-4318-A8A4-92C7127DCD8C}" srcOrd="0" destOrd="0" presId="urn:microsoft.com/office/officeart/2005/8/layout/list1"/>
    <dgm:cxn modelId="{DEBDD2C2-F3F1-4549-B003-083E0D8C1824}" type="presParOf" srcId="{DF58FE5C-2331-4318-A8A4-92C7127DCD8C}" destId="{584BCEEA-0200-4B11-893C-9985453C5BF9}" srcOrd="0" destOrd="0" presId="urn:microsoft.com/office/officeart/2005/8/layout/list1"/>
    <dgm:cxn modelId="{0C3DDF1D-E6C6-4061-9C23-C79A06913D99}" type="presParOf" srcId="{DF58FE5C-2331-4318-A8A4-92C7127DCD8C}" destId="{69EC6455-5D73-4082-81F7-E4C3B6C7A5AA}" srcOrd="1" destOrd="0" presId="urn:microsoft.com/office/officeart/2005/8/layout/list1"/>
    <dgm:cxn modelId="{D66E5808-E844-46C4-AD3F-2A495B5DCFE1}" type="presParOf" srcId="{6E1BC83C-EEC8-460D-A4E2-C55C30AE64A9}" destId="{F873F689-FC03-4430-943E-26BA4A32BE55}" srcOrd="1" destOrd="0" presId="urn:microsoft.com/office/officeart/2005/8/layout/list1"/>
    <dgm:cxn modelId="{F8E39134-7B57-4353-B285-D198FD02B153}" type="presParOf" srcId="{6E1BC83C-EEC8-460D-A4E2-C55C30AE64A9}" destId="{CD24260A-45EA-4FE6-8891-72C5EDE87B54}" srcOrd="2" destOrd="0" presId="urn:microsoft.com/office/officeart/2005/8/layout/list1"/>
    <dgm:cxn modelId="{050B3A1E-CC7A-4922-8334-5EC3662CB684}" type="presParOf" srcId="{6E1BC83C-EEC8-460D-A4E2-C55C30AE64A9}" destId="{035196A8-DC94-4867-B18B-B55CF40DFCFE}" srcOrd="3" destOrd="0" presId="urn:microsoft.com/office/officeart/2005/8/layout/list1"/>
    <dgm:cxn modelId="{4835267A-7E81-4ECD-8B47-5E08830A042A}" type="presParOf" srcId="{6E1BC83C-EEC8-460D-A4E2-C55C30AE64A9}" destId="{179689D8-3F91-42C0-97DD-E8CA009F28C0}" srcOrd="4" destOrd="0" presId="urn:microsoft.com/office/officeart/2005/8/layout/list1"/>
    <dgm:cxn modelId="{83340548-EDDE-45FC-A84E-B8C8DF92BE2F}" type="presParOf" srcId="{179689D8-3F91-42C0-97DD-E8CA009F28C0}" destId="{90D6EB32-2BE2-4FF2-A618-596CC77F4F6B}" srcOrd="0" destOrd="0" presId="urn:microsoft.com/office/officeart/2005/8/layout/list1"/>
    <dgm:cxn modelId="{630239A5-0925-41C1-B1AF-0E44463CAD3C}" type="presParOf" srcId="{179689D8-3F91-42C0-97DD-E8CA009F28C0}" destId="{50A53E3A-82EA-477F-AC75-D6DF87C6077C}" srcOrd="1" destOrd="0" presId="urn:microsoft.com/office/officeart/2005/8/layout/list1"/>
    <dgm:cxn modelId="{473C23D2-1368-431A-B898-98B7B4496CA3}" type="presParOf" srcId="{6E1BC83C-EEC8-460D-A4E2-C55C30AE64A9}" destId="{2E5FDC7A-514D-4A3A-8671-DB2082678B4F}" srcOrd="5" destOrd="0" presId="urn:microsoft.com/office/officeart/2005/8/layout/list1"/>
    <dgm:cxn modelId="{D4AAD904-485F-49FB-AABF-6114DA51B68A}" type="presParOf" srcId="{6E1BC83C-EEC8-460D-A4E2-C55C30AE64A9}" destId="{CDC310B2-1BE8-4744-BA34-E3D2FB591084}" srcOrd="6" destOrd="0" presId="urn:microsoft.com/office/officeart/2005/8/layout/list1"/>
    <dgm:cxn modelId="{65178077-17D6-4F39-B311-E62C243DAD3C}" type="presParOf" srcId="{6E1BC83C-EEC8-460D-A4E2-C55C30AE64A9}" destId="{E5872208-0C2B-434F-8A2E-0876ED8876DD}" srcOrd="7" destOrd="0" presId="urn:microsoft.com/office/officeart/2005/8/layout/list1"/>
    <dgm:cxn modelId="{79D13716-4EA0-432B-8CC0-1C97478B4A0E}" type="presParOf" srcId="{6E1BC83C-EEC8-460D-A4E2-C55C30AE64A9}" destId="{4EB95564-3614-4630-A7C0-42A64ED527E8}" srcOrd="8" destOrd="0" presId="urn:microsoft.com/office/officeart/2005/8/layout/list1"/>
    <dgm:cxn modelId="{2BCA5279-69F5-4B24-BC5C-409E5F1FE711}" type="presParOf" srcId="{4EB95564-3614-4630-A7C0-42A64ED527E8}" destId="{2F8F22C6-781D-46BE-B80F-3553F359A437}" srcOrd="0" destOrd="0" presId="urn:microsoft.com/office/officeart/2005/8/layout/list1"/>
    <dgm:cxn modelId="{12F63E91-3352-4EE9-A609-8456ECBBEFBC}" type="presParOf" srcId="{4EB95564-3614-4630-A7C0-42A64ED527E8}" destId="{B2862800-3D88-4998-B5E0-3FB66A895BAB}" srcOrd="1" destOrd="0" presId="urn:microsoft.com/office/officeart/2005/8/layout/list1"/>
    <dgm:cxn modelId="{5150133D-8639-4410-A45A-B2429774A831}" type="presParOf" srcId="{6E1BC83C-EEC8-460D-A4E2-C55C30AE64A9}" destId="{E83C0095-18E5-4B25-91A2-7C9002620564}" srcOrd="9" destOrd="0" presId="urn:microsoft.com/office/officeart/2005/8/layout/list1"/>
    <dgm:cxn modelId="{E5CB5A89-FF54-48D7-9074-F1B80C4B4C26}" type="presParOf" srcId="{6E1BC83C-EEC8-460D-A4E2-C55C30AE64A9}" destId="{ECF8D925-9E70-49A1-85DF-71A64DE898A7}"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4DB92E-0CC6-43B9-918F-6B388FA1024B}" type="doc">
      <dgm:prSet loTypeId="urn:microsoft.com/office/officeart/2005/8/layout/list1" loCatId="list" qsTypeId="urn:microsoft.com/office/officeart/2005/8/quickstyle/simple1" qsCatId="simple" csTypeId="urn:microsoft.com/office/officeart/2005/8/colors/accent2_3" csCatId="accent2" phldr="1"/>
      <dgm:spPr/>
      <dgm:t>
        <a:bodyPr/>
        <a:lstStyle/>
        <a:p>
          <a:pPr rtl="1"/>
          <a:endParaRPr lang="ar-EG"/>
        </a:p>
      </dgm:t>
    </dgm:pt>
    <dgm:pt modelId="{184B9554-0A64-47D6-A28F-8776F9C92FD5}">
      <dgm:prSet phldrT="[Text]" custT="1"/>
      <dgm:spPr/>
      <dgm:t>
        <a:bodyPr/>
        <a:lstStyle/>
        <a:p>
          <a:pPr algn="justLow" rtl="1"/>
          <a:r>
            <a:rPr lang="ar-EG" sz="2800" b="1" dirty="0" smtClean="0"/>
            <a:t>يمكنك أن تخلق القوة الكافية للتحكم في الذات، وذلك من خلال التخطيط , الأعمال المشهود لها بالنجاح، لم تأتي إلا بعد تخطيط ، وأي عمل يسير دون تخطيط مسبق مشكوك في استمرار تنفيذه ومشكوك في وصوله للنجاح , يعرف التخطيط على أنه العملية الإدارية لتحقيق الأهداف باستخدام أمثل أو أفضل الموارد المتاحة لذلك في إطار القدرة على التنبؤ بما سيكون عليه المستقبل التنبؤ)</a:t>
          </a:r>
          <a:endParaRPr lang="ar-EG" sz="2800" b="1" dirty="0"/>
        </a:p>
      </dgm:t>
    </dgm:pt>
    <dgm:pt modelId="{EAD031D8-165A-4533-B844-B8FBE304AAF7}" type="parTrans" cxnId="{1632E77B-370C-4D59-AA74-B3E71A6044FD}">
      <dgm:prSet/>
      <dgm:spPr/>
      <dgm:t>
        <a:bodyPr/>
        <a:lstStyle/>
        <a:p>
          <a:pPr rtl="1"/>
          <a:endParaRPr lang="ar-EG"/>
        </a:p>
      </dgm:t>
    </dgm:pt>
    <dgm:pt modelId="{D2C30FA4-58B8-438B-9929-6F0C8728FD7D}" type="sibTrans" cxnId="{1632E77B-370C-4D59-AA74-B3E71A6044FD}">
      <dgm:prSet/>
      <dgm:spPr/>
      <dgm:t>
        <a:bodyPr/>
        <a:lstStyle/>
        <a:p>
          <a:pPr rtl="1"/>
          <a:endParaRPr lang="ar-EG"/>
        </a:p>
      </dgm:t>
    </dgm:pt>
    <dgm:pt modelId="{6E1BC83C-EEC8-460D-A4E2-C55C30AE64A9}" type="pres">
      <dgm:prSet presAssocID="{344DB92E-0CC6-43B9-918F-6B388FA1024B}" presName="linear" presStyleCnt="0">
        <dgm:presLayoutVars>
          <dgm:dir/>
          <dgm:animLvl val="lvl"/>
          <dgm:resizeHandles val="exact"/>
        </dgm:presLayoutVars>
      </dgm:prSet>
      <dgm:spPr/>
      <dgm:t>
        <a:bodyPr/>
        <a:lstStyle/>
        <a:p>
          <a:pPr rtl="1"/>
          <a:endParaRPr lang="ar-EG"/>
        </a:p>
      </dgm:t>
    </dgm:pt>
    <dgm:pt modelId="{DF58FE5C-2331-4318-A8A4-92C7127DCD8C}" type="pres">
      <dgm:prSet presAssocID="{184B9554-0A64-47D6-A28F-8776F9C92FD5}" presName="parentLin" presStyleCnt="0"/>
      <dgm:spPr/>
      <dgm:t>
        <a:bodyPr/>
        <a:lstStyle/>
        <a:p>
          <a:pPr rtl="1"/>
          <a:endParaRPr lang="ar-EG"/>
        </a:p>
      </dgm:t>
    </dgm:pt>
    <dgm:pt modelId="{584BCEEA-0200-4B11-893C-9985453C5BF9}" type="pres">
      <dgm:prSet presAssocID="{184B9554-0A64-47D6-A28F-8776F9C92FD5}" presName="parentLeftMargin" presStyleLbl="node1" presStyleIdx="0" presStyleCnt="1"/>
      <dgm:spPr/>
      <dgm:t>
        <a:bodyPr/>
        <a:lstStyle/>
        <a:p>
          <a:pPr rtl="1"/>
          <a:endParaRPr lang="ar-EG"/>
        </a:p>
      </dgm:t>
    </dgm:pt>
    <dgm:pt modelId="{69EC6455-5D73-4082-81F7-E4C3B6C7A5AA}" type="pres">
      <dgm:prSet presAssocID="{184B9554-0A64-47D6-A28F-8776F9C92FD5}" presName="parentText" presStyleLbl="node1" presStyleIdx="0" presStyleCnt="1" custScaleX="117494" custScaleY="185120" custLinFactX="25073" custLinFactNeighborX="100000">
        <dgm:presLayoutVars>
          <dgm:chMax val="0"/>
          <dgm:bulletEnabled val="1"/>
        </dgm:presLayoutVars>
      </dgm:prSet>
      <dgm:spPr/>
      <dgm:t>
        <a:bodyPr/>
        <a:lstStyle/>
        <a:p>
          <a:pPr rtl="1"/>
          <a:endParaRPr lang="ar-EG"/>
        </a:p>
      </dgm:t>
    </dgm:pt>
    <dgm:pt modelId="{F873F689-FC03-4430-943E-26BA4A32BE55}" type="pres">
      <dgm:prSet presAssocID="{184B9554-0A64-47D6-A28F-8776F9C92FD5}" presName="negativeSpace" presStyleCnt="0"/>
      <dgm:spPr/>
      <dgm:t>
        <a:bodyPr/>
        <a:lstStyle/>
        <a:p>
          <a:pPr rtl="1"/>
          <a:endParaRPr lang="ar-EG"/>
        </a:p>
      </dgm:t>
    </dgm:pt>
    <dgm:pt modelId="{CD24260A-45EA-4FE6-8891-72C5EDE87B54}" type="pres">
      <dgm:prSet presAssocID="{184B9554-0A64-47D6-A28F-8776F9C92FD5}" presName="childText" presStyleLbl="conFgAcc1" presStyleIdx="0" presStyleCnt="1">
        <dgm:presLayoutVars>
          <dgm:bulletEnabled val="1"/>
        </dgm:presLayoutVars>
      </dgm:prSet>
      <dgm:spPr/>
      <dgm:t>
        <a:bodyPr/>
        <a:lstStyle/>
        <a:p>
          <a:pPr rtl="1"/>
          <a:endParaRPr lang="ar-EG"/>
        </a:p>
      </dgm:t>
    </dgm:pt>
  </dgm:ptLst>
  <dgm:cxnLst>
    <dgm:cxn modelId="{5D89B11C-FAEA-45FD-8A2C-5E1483C6D16B}" type="presOf" srcId="{344DB92E-0CC6-43B9-918F-6B388FA1024B}" destId="{6E1BC83C-EEC8-460D-A4E2-C55C30AE64A9}" srcOrd="0" destOrd="0" presId="urn:microsoft.com/office/officeart/2005/8/layout/list1"/>
    <dgm:cxn modelId="{D72F7C8E-D67C-4289-8A71-316244B28628}" type="presOf" srcId="{184B9554-0A64-47D6-A28F-8776F9C92FD5}" destId="{69EC6455-5D73-4082-81F7-E4C3B6C7A5AA}" srcOrd="1" destOrd="0" presId="urn:microsoft.com/office/officeart/2005/8/layout/list1"/>
    <dgm:cxn modelId="{1632E77B-370C-4D59-AA74-B3E71A6044FD}" srcId="{344DB92E-0CC6-43B9-918F-6B388FA1024B}" destId="{184B9554-0A64-47D6-A28F-8776F9C92FD5}" srcOrd="0" destOrd="0" parTransId="{EAD031D8-165A-4533-B844-B8FBE304AAF7}" sibTransId="{D2C30FA4-58B8-438B-9929-6F0C8728FD7D}"/>
    <dgm:cxn modelId="{B95A2104-4E06-4B5E-B385-1870E60F7337}" type="presOf" srcId="{184B9554-0A64-47D6-A28F-8776F9C92FD5}" destId="{584BCEEA-0200-4B11-893C-9985453C5BF9}" srcOrd="0" destOrd="0" presId="urn:microsoft.com/office/officeart/2005/8/layout/list1"/>
    <dgm:cxn modelId="{0C57ADC9-02AF-4A3F-AA05-C88D1F60375A}" type="presParOf" srcId="{6E1BC83C-EEC8-460D-A4E2-C55C30AE64A9}" destId="{DF58FE5C-2331-4318-A8A4-92C7127DCD8C}" srcOrd="0" destOrd="0" presId="urn:microsoft.com/office/officeart/2005/8/layout/list1"/>
    <dgm:cxn modelId="{ADF8DE25-5E09-4231-AD08-D3ED6D63BEC8}" type="presParOf" srcId="{DF58FE5C-2331-4318-A8A4-92C7127DCD8C}" destId="{584BCEEA-0200-4B11-893C-9985453C5BF9}" srcOrd="0" destOrd="0" presId="urn:microsoft.com/office/officeart/2005/8/layout/list1"/>
    <dgm:cxn modelId="{E0E2FB77-FBAF-4530-8611-A168F43248F8}" type="presParOf" srcId="{DF58FE5C-2331-4318-A8A4-92C7127DCD8C}" destId="{69EC6455-5D73-4082-81F7-E4C3B6C7A5AA}" srcOrd="1" destOrd="0" presId="urn:microsoft.com/office/officeart/2005/8/layout/list1"/>
    <dgm:cxn modelId="{C96FBDF9-E2AB-4BDD-90D3-891523E850BE}" type="presParOf" srcId="{6E1BC83C-EEC8-460D-A4E2-C55C30AE64A9}" destId="{F873F689-FC03-4430-943E-26BA4A32BE55}" srcOrd="1" destOrd="0" presId="urn:microsoft.com/office/officeart/2005/8/layout/list1"/>
    <dgm:cxn modelId="{0FF131CE-837B-4C82-9A35-082534BC600D}" type="presParOf" srcId="{6E1BC83C-EEC8-460D-A4E2-C55C30AE64A9}" destId="{CD24260A-45EA-4FE6-8891-72C5EDE87B54}"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056BF-72BC-499D-842F-887D39D18A63}"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pPr rtl="1"/>
          <a:endParaRPr lang="ar-EG"/>
        </a:p>
      </dgm:t>
    </dgm:pt>
    <dgm:pt modelId="{AC1D7086-A870-42AD-9F35-6F48E1137625}">
      <dgm:prSet phldrT="[Text]"/>
      <dgm:spPr/>
      <dgm:t>
        <a:bodyPr/>
        <a:lstStyle/>
        <a:p>
          <a:pPr rtl="1"/>
          <a:r>
            <a:rPr lang="ar-SA" b="1" dirty="0" smtClean="0"/>
            <a:t>التنسيق</a:t>
          </a:r>
          <a:endParaRPr lang="ar-EG" dirty="0"/>
        </a:p>
      </dgm:t>
    </dgm:pt>
    <dgm:pt modelId="{5600452E-BF04-4363-8035-ED23A51C4E0B}" type="parTrans" cxnId="{37AF9B5E-9F7F-4825-8A99-FBC824009962}">
      <dgm:prSet/>
      <dgm:spPr/>
      <dgm:t>
        <a:bodyPr/>
        <a:lstStyle/>
        <a:p>
          <a:pPr rtl="1"/>
          <a:endParaRPr lang="ar-EG"/>
        </a:p>
      </dgm:t>
    </dgm:pt>
    <dgm:pt modelId="{61AD5223-D08C-44F5-ACFB-1D9662795AF0}" type="sibTrans" cxnId="{37AF9B5E-9F7F-4825-8A99-FBC824009962}">
      <dgm:prSet/>
      <dgm:spPr/>
      <dgm:t>
        <a:bodyPr/>
        <a:lstStyle/>
        <a:p>
          <a:pPr rtl="1"/>
          <a:endParaRPr lang="ar-EG"/>
        </a:p>
      </dgm:t>
    </dgm:pt>
    <dgm:pt modelId="{F552737E-1713-499C-978A-49526C91E7B7}">
      <dgm:prSet phldrT="[Text]"/>
      <dgm:spPr/>
      <dgm:t>
        <a:bodyPr/>
        <a:lstStyle/>
        <a:p>
          <a:pPr rtl="1"/>
          <a:r>
            <a:rPr lang="ar-SA" b="1" dirty="0" smtClean="0"/>
            <a:t>الوضوح</a:t>
          </a:r>
          <a:endParaRPr lang="ar-EG" dirty="0"/>
        </a:p>
      </dgm:t>
    </dgm:pt>
    <dgm:pt modelId="{AF5DEEB4-CA17-443A-8D56-CBDF25C922F0}" type="parTrans" cxnId="{E9C8B7A2-A813-43DC-AA22-E8995C496C68}">
      <dgm:prSet/>
      <dgm:spPr/>
      <dgm:t>
        <a:bodyPr/>
        <a:lstStyle/>
        <a:p>
          <a:pPr rtl="1"/>
          <a:endParaRPr lang="ar-EG"/>
        </a:p>
      </dgm:t>
    </dgm:pt>
    <dgm:pt modelId="{E545F3D8-784F-4D80-8F95-0875B80474C0}" type="sibTrans" cxnId="{E9C8B7A2-A813-43DC-AA22-E8995C496C68}">
      <dgm:prSet/>
      <dgm:spPr/>
      <dgm:t>
        <a:bodyPr/>
        <a:lstStyle/>
        <a:p>
          <a:pPr rtl="1"/>
          <a:endParaRPr lang="ar-EG"/>
        </a:p>
      </dgm:t>
    </dgm:pt>
    <dgm:pt modelId="{B202476F-C89C-43B2-AC6B-689FDA57A278}">
      <dgm:prSet phldrT="[Text]"/>
      <dgm:spPr/>
      <dgm:t>
        <a:bodyPr/>
        <a:lstStyle/>
        <a:p>
          <a:pPr rtl="1"/>
          <a:r>
            <a:rPr lang="ar-SA" b="1" dirty="0" smtClean="0"/>
            <a:t>الأخلاقية</a:t>
          </a:r>
          <a:endParaRPr lang="ar-EG" dirty="0"/>
        </a:p>
      </dgm:t>
    </dgm:pt>
    <dgm:pt modelId="{5BBA9B22-8BEC-4FC1-AC3A-3A668D29FBF3}" type="parTrans" cxnId="{7F7B0061-F1EE-4D0A-BE3E-E8B74391980E}">
      <dgm:prSet/>
      <dgm:spPr/>
      <dgm:t>
        <a:bodyPr/>
        <a:lstStyle/>
        <a:p>
          <a:pPr rtl="1"/>
          <a:endParaRPr lang="ar-EG"/>
        </a:p>
      </dgm:t>
    </dgm:pt>
    <dgm:pt modelId="{EEC8A80B-42A3-44F5-889B-B0388832012B}" type="sibTrans" cxnId="{7F7B0061-F1EE-4D0A-BE3E-E8B74391980E}">
      <dgm:prSet/>
      <dgm:spPr/>
      <dgm:t>
        <a:bodyPr/>
        <a:lstStyle/>
        <a:p>
          <a:pPr rtl="1"/>
          <a:endParaRPr lang="ar-EG"/>
        </a:p>
      </dgm:t>
    </dgm:pt>
    <dgm:pt modelId="{2C77C184-5FAC-4D76-B7AE-BAA9F8EE35FB}">
      <dgm:prSet phldrT="[Text]"/>
      <dgm:spPr/>
      <dgm:t>
        <a:bodyPr/>
        <a:lstStyle/>
        <a:p>
          <a:pPr rtl="1"/>
          <a:r>
            <a:rPr lang="ar-SA" b="1" dirty="0" smtClean="0"/>
            <a:t>المرونة</a:t>
          </a:r>
          <a:endParaRPr lang="ar-EG" dirty="0"/>
        </a:p>
      </dgm:t>
    </dgm:pt>
    <dgm:pt modelId="{463A2999-3C92-4D09-A1AE-B0A367A151A3}" type="parTrans" cxnId="{1A41A476-2A8C-44BD-90D4-570D02E62EFC}">
      <dgm:prSet/>
      <dgm:spPr/>
      <dgm:t>
        <a:bodyPr/>
        <a:lstStyle/>
        <a:p>
          <a:pPr rtl="1"/>
          <a:endParaRPr lang="ar-EG"/>
        </a:p>
      </dgm:t>
    </dgm:pt>
    <dgm:pt modelId="{742B2A04-DF9C-4496-904A-9F1F375C8CF0}" type="sibTrans" cxnId="{1A41A476-2A8C-44BD-90D4-570D02E62EFC}">
      <dgm:prSet/>
      <dgm:spPr/>
      <dgm:t>
        <a:bodyPr/>
        <a:lstStyle/>
        <a:p>
          <a:pPr rtl="1"/>
          <a:endParaRPr lang="ar-EG"/>
        </a:p>
      </dgm:t>
    </dgm:pt>
    <dgm:pt modelId="{92C1CB83-5832-4F7B-A76E-3B038D418AE0}">
      <dgm:prSet phldrT="[Text]"/>
      <dgm:spPr/>
      <dgm:t>
        <a:bodyPr/>
        <a:lstStyle/>
        <a:p>
          <a:pPr rtl="1"/>
          <a:r>
            <a:rPr lang="ar-SA" b="1" dirty="0" smtClean="0"/>
            <a:t>الشمولية</a:t>
          </a:r>
          <a:endParaRPr lang="ar-EG" dirty="0"/>
        </a:p>
      </dgm:t>
    </dgm:pt>
    <dgm:pt modelId="{2877F762-3D2F-49AC-A1D3-EF6CBFF348E7}" type="parTrans" cxnId="{94E04FA1-C574-4D97-8618-906DF430E0CA}">
      <dgm:prSet/>
      <dgm:spPr/>
      <dgm:t>
        <a:bodyPr/>
        <a:lstStyle/>
        <a:p>
          <a:pPr rtl="1"/>
          <a:endParaRPr lang="ar-EG"/>
        </a:p>
      </dgm:t>
    </dgm:pt>
    <dgm:pt modelId="{0CE86E1B-4922-43A1-9B93-496B5440C9A2}" type="sibTrans" cxnId="{94E04FA1-C574-4D97-8618-906DF430E0CA}">
      <dgm:prSet/>
      <dgm:spPr/>
      <dgm:t>
        <a:bodyPr/>
        <a:lstStyle/>
        <a:p>
          <a:pPr rtl="1"/>
          <a:endParaRPr lang="ar-EG"/>
        </a:p>
      </dgm:t>
    </dgm:pt>
    <dgm:pt modelId="{6DFF7A39-0FA6-4C3B-B07E-D746A357F83E}" type="pres">
      <dgm:prSet presAssocID="{E42056BF-72BC-499D-842F-887D39D18A63}" presName="rootnode" presStyleCnt="0">
        <dgm:presLayoutVars>
          <dgm:chMax/>
          <dgm:chPref/>
          <dgm:dir/>
          <dgm:animLvl val="lvl"/>
        </dgm:presLayoutVars>
      </dgm:prSet>
      <dgm:spPr/>
      <dgm:t>
        <a:bodyPr/>
        <a:lstStyle/>
        <a:p>
          <a:pPr rtl="1"/>
          <a:endParaRPr lang="ar-EG"/>
        </a:p>
      </dgm:t>
    </dgm:pt>
    <dgm:pt modelId="{358FE50C-6FEF-48BE-A51A-DF4EF23B1549}" type="pres">
      <dgm:prSet presAssocID="{2C77C184-5FAC-4D76-B7AE-BAA9F8EE35FB}" presName="composite" presStyleCnt="0"/>
      <dgm:spPr/>
      <dgm:t>
        <a:bodyPr/>
        <a:lstStyle/>
        <a:p>
          <a:pPr rtl="1"/>
          <a:endParaRPr lang="ar-EG"/>
        </a:p>
      </dgm:t>
    </dgm:pt>
    <dgm:pt modelId="{D7B2B40C-10D1-42D4-8AA3-FDB0AF4B69A7}" type="pres">
      <dgm:prSet presAssocID="{2C77C184-5FAC-4D76-B7AE-BAA9F8EE35FB}" presName="LShape" presStyleLbl="alignNode1" presStyleIdx="0" presStyleCnt="9"/>
      <dgm:spPr/>
      <dgm:t>
        <a:bodyPr/>
        <a:lstStyle/>
        <a:p>
          <a:pPr rtl="1"/>
          <a:endParaRPr lang="ar-EG"/>
        </a:p>
      </dgm:t>
    </dgm:pt>
    <dgm:pt modelId="{C2DA7E31-3866-4079-92CD-E3F53224381B}" type="pres">
      <dgm:prSet presAssocID="{2C77C184-5FAC-4D76-B7AE-BAA9F8EE35FB}" presName="ParentText" presStyleLbl="revTx" presStyleIdx="0" presStyleCnt="5">
        <dgm:presLayoutVars>
          <dgm:chMax val="0"/>
          <dgm:chPref val="0"/>
          <dgm:bulletEnabled val="1"/>
        </dgm:presLayoutVars>
      </dgm:prSet>
      <dgm:spPr/>
      <dgm:t>
        <a:bodyPr/>
        <a:lstStyle/>
        <a:p>
          <a:pPr rtl="1"/>
          <a:endParaRPr lang="ar-EG"/>
        </a:p>
      </dgm:t>
    </dgm:pt>
    <dgm:pt modelId="{CA4530C8-E8E0-4462-8331-03B320CCCA50}" type="pres">
      <dgm:prSet presAssocID="{2C77C184-5FAC-4D76-B7AE-BAA9F8EE35FB}" presName="Triangle" presStyleLbl="alignNode1" presStyleIdx="1" presStyleCnt="9"/>
      <dgm:spPr/>
      <dgm:t>
        <a:bodyPr/>
        <a:lstStyle/>
        <a:p>
          <a:pPr rtl="1"/>
          <a:endParaRPr lang="ar-EG"/>
        </a:p>
      </dgm:t>
    </dgm:pt>
    <dgm:pt modelId="{1E5B11CF-C089-4D54-B682-5749F3ECE631}" type="pres">
      <dgm:prSet presAssocID="{742B2A04-DF9C-4496-904A-9F1F375C8CF0}" presName="sibTrans" presStyleCnt="0"/>
      <dgm:spPr/>
      <dgm:t>
        <a:bodyPr/>
        <a:lstStyle/>
        <a:p>
          <a:pPr rtl="1"/>
          <a:endParaRPr lang="ar-EG"/>
        </a:p>
      </dgm:t>
    </dgm:pt>
    <dgm:pt modelId="{3FE8EDE9-B1AE-4669-A3C6-E348A366A092}" type="pres">
      <dgm:prSet presAssocID="{742B2A04-DF9C-4496-904A-9F1F375C8CF0}" presName="space" presStyleCnt="0"/>
      <dgm:spPr/>
      <dgm:t>
        <a:bodyPr/>
        <a:lstStyle/>
        <a:p>
          <a:pPr rtl="1"/>
          <a:endParaRPr lang="ar-EG"/>
        </a:p>
      </dgm:t>
    </dgm:pt>
    <dgm:pt modelId="{3C4FD95F-D6A1-4D9E-BDF8-E68DDA2525F8}" type="pres">
      <dgm:prSet presAssocID="{92C1CB83-5832-4F7B-A76E-3B038D418AE0}" presName="composite" presStyleCnt="0"/>
      <dgm:spPr/>
      <dgm:t>
        <a:bodyPr/>
        <a:lstStyle/>
        <a:p>
          <a:pPr rtl="1"/>
          <a:endParaRPr lang="ar-EG"/>
        </a:p>
      </dgm:t>
    </dgm:pt>
    <dgm:pt modelId="{3F45AAA8-BEF5-4CC3-A8BF-3B55C19F3006}" type="pres">
      <dgm:prSet presAssocID="{92C1CB83-5832-4F7B-A76E-3B038D418AE0}" presName="LShape" presStyleLbl="alignNode1" presStyleIdx="2" presStyleCnt="9"/>
      <dgm:spPr/>
      <dgm:t>
        <a:bodyPr/>
        <a:lstStyle/>
        <a:p>
          <a:pPr rtl="1"/>
          <a:endParaRPr lang="ar-EG"/>
        </a:p>
      </dgm:t>
    </dgm:pt>
    <dgm:pt modelId="{C3D41D98-2587-4019-92EB-442C461C9C99}" type="pres">
      <dgm:prSet presAssocID="{92C1CB83-5832-4F7B-A76E-3B038D418AE0}" presName="ParentText" presStyleLbl="revTx" presStyleIdx="1" presStyleCnt="5">
        <dgm:presLayoutVars>
          <dgm:chMax val="0"/>
          <dgm:chPref val="0"/>
          <dgm:bulletEnabled val="1"/>
        </dgm:presLayoutVars>
      </dgm:prSet>
      <dgm:spPr/>
      <dgm:t>
        <a:bodyPr/>
        <a:lstStyle/>
        <a:p>
          <a:pPr rtl="1"/>
          <a:endParaRPr lang="ar-EG"/>
        </a:p>
      </dgm:t>
    </dgm:pt>
    <dgm:pt modelId="{621D7BD2-39DC-4162-857D-B40D3140B5CD}" type="pres">
      <dgm:prSet presAssocID="{92C1CB83-5832-4F7B-A76E-3B038D418AE0}" presName="Triangle" presStyleLbl="alignNode1" presStyleIdx="3" presStyleCnt="9"/>
      <dgm:spPr/>
      <dgm:t>
        <a:bodyPr/>
        <a:lstStyle/>
        <a:p>
          <a:pPr rtl="1"/>
          <a:endParaRPr lang="ar-EG"/>
        </a:p>
      </dgm:t>
    </dgm:pt>
    <dgm:pt modelId="{10B21A61-9707-44E3-B044-F229305F9994}" type="pres">
      <dgm:prSet presAssocID="{0CE86E1B-4922-43A1-9B93-496B5440C9A2}" presName="sibTrans" presStyleCnt="0"/>
      <dgm:spPr/>
      <dgm:t>
        <a:bodyPr/>
        <a:lstStyle/>
        <a:p>
          <a:pPr rtl="1"/>
          <a:endParaRPr lang="ar-EG"/>
        </a:p>
      </dgm:t>
    </dgm:pt>
    <dgm:pt modelId="{39814E19-6C2B-4694-AB4C-BA136D151FF6}" type="pres">
      <dgm:prSet presAssocID="{0CE86E1B-4922-43A1-9B93-496B5440C9A2}" presName="space" presStyleCnt="0"/>
      <dgm:spPr/>
      <dgm:t>
        <a:bodyPr/>
        <a:lstStyle/>
        <a:p>
          <a:pPr rtl="1"/>
          <a:endParaRPr lang="ar-EG"/>
        </a:p>
      </dgm:t>
    </dgm:pt>
    <dgm:pt modelId="{E7634C6F-205D-41E8-803D-B8E4D04E533A}" type="pres">
      <dgm:prSet presAssocID="{AC1D7086-A870-42AD-9F35-6F48E1137625}" presName="composite" presStyleCnt="0"/>
      <dgm:spPr/>
      <dgm:t>
        <a:bodyPr/>
        <a:lstStyle/>
        <a:p>
          <a:pPr rtl="1"/>
          <a:endParaRPr lang="ar-EG"/>
        </a:p>
      </dgm:t>
    </dgm:pt>
    <dgm:pt modelId="{283F9266-F09D-44EC-8E17-3829429C26C3}" type="pres">
      <dgm:prSet presAssocID="{AC1D7086-A870-42AD-9F35-6F48E1137625}" presName="LShape" presStyleLbl="alignNode1" presStyleIdx="4" presStyleCnt="9"/>
      <dgm:spPr/>
      <dgm:t>
        <a:bodyPr/>
        <a:lstStyle/>
        <a:p>
          <a:pPr rtl="1"/>
          <a:endParaRPr lang="ar-EG"/>
        </a:p>
      </dgm:t>
    </dgm:pt>
    <dgm:pt modelId="{BECE01A5-C355-4630-8504-4CE82DAAD195}" type="pres">
      <dgm:prSet presAssocID="{AC1D7086-A870-42AD-9F35-6F48E1137625}" presName="ParentText" presStyleLbl="revTx" presStyleIdx="2" presStyleCnt="5">
        <dgm:presLayoutVars>
          <dgm:chMax val="0"/>
          <dgm:chPref val="0"/>
          <dgm:bulletEnabled val="1"/>
        </dgm:presLayoutVars>
      </dgm:prSet>
      <dgm:spPr/>
      <dgm:t>
        <a:bodyPr/>
        <a:lstStyle/>
        <a:p>
          <a:pPr rtl="1"/>
          <a:endParaRPr lang="ar-EG"/>
        </a:p>
      </dgm:t>
    </dgm:pt>
    <dgm:pt modelId="{9411A41E-15EF-4141-AFC5-7C5D96728C53}" type="pres">
      <dgm:prSet presAssocID="{AC1D7086-A870-42AD-9F35-6F48E1137625}" presName="Triangle" presStyleLbl="alignNode1" presStyleIdx="5" presStyleCnt="9"/>
      <dgm:spPr/>
      <dgm:t>
        <a:bodyPr/>
        <a:lstStyle/>
        <a:p>
          <a:pPr rtl="1"/>
          <a:endParaRPr lang="ar-EG"/>
        </a:p>
      </dgm:t>
    </dgm:pt>
    <dgm:pt modelId="{40EFEE8E-13E8-4DD7-B56D-BCA88D160D8F}" type="pres">
      <dgm:prSet presAssocID="{61AD5223-D08C-44F5-ACFB-1D9662795AF0}" presName="sibTrans" presStyleCnt="0"/>
      <dgm:spPr/>
      <dgm:t>
        <a:bodyPr/>
        <a:lstStyle/>
        <a:p>
          <a:pPr rtl="1"/>
          <a:endParaRPr lang="ar-EG"/>
        </a:p>
      </dgm:t>
    </dgm:pt>
    <dgm:pt modelId="{29B87200-18AD-4E5A-AFB0-20F850BA2C76}" type="pres">
      <dgm:prSet presAssocID="{61AD5223-D08C-44F5-ACFB-1D9662795AF0}" presName="space" presStyleCnt="0"/>
      <dgm:spPr/>
      <dgm:t>
        <a:bodyPr/>
        <a:lstStyle/>
        <a:p>
          <a:pPr rtl="1"/>
          <a:endParaRPr lang="ar-EG"/>
        </a:p>
      </dgm:t>
    </dgm:pt>
    <dgm:pt modelId="{25BC7637-CF14-4FCB-BB8A-8E2E6843FCD7}" type="pres">
      <dgm:prSet presAssocID="{F552737E-1713-499C-978A-49526C91E7B7}" presName="composite" presStyleCnt="0"/>
      <dgm:spPr/>
      <dgm:t>
        <a:bodyPr/>
        <a:lstStyle/>
        <a:p>
          <a:pPr rtl="1"/>
          <a:endParaRPr lang="ar-EG"/>
        </a:p>
      </dgm:t>
    </dgm:pt>
    <dgm:pt modelId="{1978A048-49D2-4A54-BC97-193777D22F40}" type="pres">
      <dgm:prSet presAssocID="{F552737E-1713-499C-978A-49526C91E7B7}" presName="LShape" presStyleLbl="alignNode1" presStyleIdx="6" presStyleCnt="9"/>
      <dgm:spPr/>
      <dgm:t>
        <a:bodyPr/>
        <a:lstStyle/>
        <a:p>
          <a:pPr rtl="1"/>
          <a:endParaRPr lang="ar-EG"/>
        </a:p>
      </dgm:t>
    </dgm:pt>
    <dgm:pt modelId="{DD0905EE-EFFF-4846-A439-55EBA286DC20}" type="pres">
      <dgm:prSet presAssocID="{F552737E-1713-499C-978A-49526C91E7B7}" presName="ParentText" presStyleLbl="revTx" presStyleIdx="3" presStyleCnt="5">
        <dgm:presLayoutVars>
          <dgm:chMax val="0"/>
          <dgm:chPref val="0"/>
          <dgm:bulletEnabled val="1"/>
        </dgm:presLayoutVars>
      </dgm:prSet>
      <dgm:spPr/>
      <dgm:t>
        <a:bodyPr/>
        <a:lstStyle/>
        <a:p>
          <a:pPr rtl="1"/>
          <a:endParaRPr lang="ar-EG"/>
        </a:p>
      </dgm:t>
    </dgm:pt>
    <dgm:pt modelId="{6631C309-246F-487D-BAF8-F1FF0DAE7D63}" type="pres">
      <dgm:prSet presAssocID="{F552737E-1713-499C-978A-49526C91E7B7}" presName="Triangle" presStyleLbl="alignNode1" presStyleIdx="7" presStyleCnt="9"/>
      <dgm:spPr/>
      <dgm:t>
        <a:bodyPr/>
        <a:lstStyle/>
        <a:p>
          <a:pPr rtl="1"/>
          <a:endParaRPr lang="ar-EG"/>
        </a:p>
      </dgm:t>
    </dgm:pt>
    <dgm:pt modelId="{C989FBFD-4AA6-4A60-A090-1C018A2EB685}" type="pres">
      <dgm:prSet presAssocID="{E545F3D8-784F-4D80-8F95-0875B80474C0}" presName="sibTrans" presStyleCnt="0"/>
      <dgm:spPr/>
      <dgm:t>
        <a:bodyPr/>
        <a:lstStyle/>
        <a:p>
          <a:pPr rtl="1"/>
          <a:endParaRPr lang="ar-EG"/>
        </a:p>
      </dgm:t>
    </dgm:pt>
    <dgm:pt modelId="{BAFE62FC-66DC-4D10-B523-BACDCE8FF0F0}" type="pres">
      <dgm:prSet presAssocID="{E545F3D8-784F-4D80-8F95-0875B80474C0}" presName="space" presStyleCnt="0"/>
      <dgm:spPr/>
      <dgm:t>
        <a:bodyPr/>
        <a:lstStyle/>
        <a:p>
          <a:pPr rtl="1"/>
          <a:endParaRPr lang="ar-EG"/>
        </a:p>
      </dgm:t>
    </dgm:pt>
    <dgm:pt modelId="{8E61246D-4894-412E-9729-8E149BCE2FF1}" type="pres">
      <dgm:prSet presAssocID="{B202476F-C89C-43B2-AC6B-689FDA57A278}" presName="composite" presStyleCnt="0"/>
      <dgm:spPr/>
      <dgm:t>
        <a:bodyPr/>
        <a:lstStyle/>
        <a:p>
          <a:pPr rtl="1"/>
          <a:endParaRPr lang="ar-EG"/>
        </a:p>
      </dgm:t>
    </dgm:pt>
    <dgm:pt modelId="{1880ED84-F0DC-4DA0-BD51-AE6464CB48F4}" type="pres">
      <dgm:prSet presAssocID="{B202476F-C89C-43B2-AC6B-689FDA57A278}" presName="LShape" presStyleLbl="alignNode1" presStyleIdx="8" presStyleCnt="9"/>
      <dgm:spPr/>
      <dgm:t>
        <a:bodyPr/>
        <a:lstStyle/>
        <a:p>
          <a:pPr rtl="1"/>
          <a:endParaRPr lang="ar-EG"/>
        </a:p>
      </dgm:t>
    </dgm:pt>
    <dgm:pt modelId="{56F5ED9C-E5D1-4ACD-B490-B52B45FC911B}" type="pres">
      <dgm:prSet presAssocID="{B202476F-C89C-43B2-AC6B-689FDA57A278}" presName="ParentText" presStyleLbl="revTx" presStyleIdx="4" presStyleCnt="5">
        <dgm:presLayoutVars>
          <dgm:chMax val="0"/>
          <dgm:chPref val="0"/>
          <dgm:bulletEnabled val="1"/>
        </dgm:presLayoutVars>
      </dgm:prSet>
      <dgm:spPr/>
      <dgm:t>
        <a:bodyPr/>
        <a:lstStyle/>
        <a:p>
          <a:pPr rtl="1"/>
          <a:endParaRPr lang="ar-EG"/>
        </a:p>
      </dgm:t>
    </dgm:pt>
  </dgm:ptLst>
  <dgm:cxnLst>
    <dgm:cxn modelId="{94E04FA1-C574-4D97-8618-906DF430E0CA}" srcId="{E42056BF-72BC-499D-842F-887D39D18A63}" destId="{92C1CB83-5832-4F7B-A76E-3B038D418AE0}" srcOrd="1" destOrd="0" parTransId="{2877F762-3D2F-49AC-A1D3-EF6CBFF348E7}" sibTransId="{0CE86E1B-4922-43A1-9B93-496B5440C9A2}"/>
    <dgm:cxn modelId="{E9C8B7A2-A813-43DC-AA22-E8995C496C68}" srcId="{E42056BF-72BC-499D-842F-887D39D18A63}" destId="{F552737E-1713-499C-978A-49526C91E7B7}" srcOrd="3" destOrd="0" parTransId="{AF5DEEB4-CA17-443A-8D56-CBDF25C922F0}" sibTransId="{E545F3D8-784F-4D80-8F95-0875B80474C0}"/>
    <dgm:cxn modelId="{6B49DA0F-0BA2-4429-BF89-2D924F538D90}" type="presOf" srcId="{2C77C184-5FAC-4D76-B7AE-BAA9F8EE35FB}" destId="{C2DA7E31-3866-4079-92CD-E3F53224381B}" srcOrd="0" destOrd="0" presId="urn:microsoft.com/office/officeart/2009/3/layout/StepUpProcess"/>
    <dgm:cxn modelId="{37AF9B5E-9F7F-4825-8A99-FBC824009962}" srcId="{E42056BF-72BC-499D-842F-887D39D18A63}" destId="{AC1D7086-A870-42AD-9F35-6F48E1137625}" srcOrd="2" destOrd="0" parTransId="{5600452E-BF04-4363-8035-ED23A51C4E0B}" sibTransId="{61AD5223-D08C-44F5-ACFB-1D9662795AF0}"/>
    <dgm:cxn modelId="{1D1F3235-43F4-4736-9EE8-F5531F33CA2A}" type="presOf" srcId="{AC1D7086-A870-42AD-9F35-6F48E1137625}" destId="{BECE01A5-C355-4630-8504-4CE82DAAD195}" srcOrd="0" destOrd="0" presId="urn:microsoft.com/office/officeart/2009/3/layout/StepUpProcess"/>
    <dgm:cxn modelId="{C02D6226-201A-41D3-A50B-7C64DF9394EF}" type="presOf" srcId="{B202476F-C89C-43B2-AC6B-689FDA57A278}" destId="{56F5ED9C-E5D1-4ACD-B490-B52B45FC911B}" srcOrd="0" destOrd="0" presId="urn:microsoft.com/office/officeart/2009/3/layout/StepUpProcess"/>
    <dgm:cxn modelId="{1A41A476-2A8C-44BD-90D4-570D02E62EFC}" srcId="{E42056BF-72BC-499D-842F-887D39D18A63}" destId="{2C77C184-5FAC-4D76-B7AE-BAA9F8EE35FB}" srcOrd="0" destOrd="0" parTransId="{463A2999-3C92-4D09-A1AE-B0A367A151A3}" sibTransId="{742B2A04-DF9C-4496-904A-9F1F375C8CF0}"/>
    <dgm:cxn modelId="{AAE3E51E-331D-41C9-AB5A-E2B832BEF69A}" type="presOf" srcId="{F552737E-1713-499C-978A-49526C91E7B7}" destId="{DD0905EE-EFFF-4846-A439-55EBA286DC20}" srcOrd="0" destOrd="0" presId="urn:microsoft.com/office/officeart/2009/3/layout/StepUpProcess"/>
    <dgm:cxn modelId="{9C6EE6E1-7AE3-493B-9958-5909CEC19DCE}" type="presOf" srcId="{E42056BF-72BC-499D-842F-887D39D18A63}" destId="{6DFF7A39-0FA6-4C3B-B07E-D746A357F83E}" srcOrd="0" destOrd="0" presId="urn:microsoft.com/office/officeart/2009/3/layout/StepUpProcess"/>
    <dgm:cxn modelId="{BC1D0990-518F-4B43-99D5-EFCF5C5F83DF}" type="presOf" srcId="{92C1CB83-5832-4F7B-A76E-3B038D418AE0}" destId="{C3D41D98-2587-4019-92EB-442C461C9C99}" srcOrd="0" destOrd="0" presId="urn:microsoft.com/office/officeart/2009/3/layout/StepUpProcess"/>
    <dgm:cxn modelId="{7F7B0061-F1EE-4D0A-BE3E-E8B74391980E}" srcId="{E42056BF-72BC-499D-842F-887D39D18A63}" destId="{B202476F-C89C-43B2-AC6B-689FDA57A278}" srcOrd="4" destOrd="0" parTransId="{5BBA9B22-8BEC-4FC1-AC3A-3A668D29FBF3}" sibTransId="{EEC8A80B-42A3-44F5-889B-B0388832012B}"/>
    <dgm:cxn modelId="{B76E1C2C-3FC0-49A3-A852-0E3616EE509B}" type="presParOf" srcId="{6DFF7A39-0FA6-4C3B-B07E-D746A357F83E}" destId="{358FE50C-6FEF-48BE-A51A-DF4EF23B1549}" srcOrd="0" destOrd="0" presId="urn:microsoft.com/office/officeart/2009/3/layout/StepUpProcess"/>
    <dgm:cxn modelId="{B020C431-B625-4EA6-BB56-637BBBBF37D2}" type="presParOf" srcId="{358FE50C-6FEF-48BE-A51A-DF4EF23B1549}" destId="{D7B2B40C-10D1-42D4-8AA3-FDB0AF4B69A7}" srcOrd="0" destOrd="0" presId="urn:microsoft.com/office/officeart/2009/3/layout/StepUpProcess"/>
    <dgm:cxn modelId="{A6978967-BCAF-4F04-A11C-49E60226D738}" type="presParOf" srcId="{358FE50C-6FEF-48BE-A51A-DF4EF23B1549}" destId="{C2DA7E31-3866-4079-92CD-E3F53224381B}" srcOrd="1" destOrd="0" presId="urn:microsoft.com/office/officeart/2009/3/layout/StepUpProcess"/>
    <dgm:cxn modelId="{732C764F-D8F7-428B-9DA5-60B476696E1C}" type="presParOf" srcId="{358FE50C-6FEF-48BE-A51A-DF4EF23B1549}" destId="{CA4530C8-E8E0-4462-8331-03B320CCCA50}" srcOrd="2" destOrd="0" presId="urn:microsoft.com/office/officeart/2009/3/layout/StepUpProcess"/>
    <dgm:cxn modelId="{1044BA5E-F62E-4B5D-8837-2738BB779A93}" type="presParOf" srcId="{6DFF7A39-0FA6-4C3B-B07E-D746A357F83E}" destId="{1E5B11CF-C089-4D54-B682-5749F3ECE631}" srcOrd="1" destOrd="0" presId="urn:microsoft.com/office/officeart/2009/3/layout/StepUpProcess"/>
    <dgm:cxn modelId="{DB9D3414-3DE6-4A39-812F-7B81080ACF52}" type="presParOf" srcId="{1E5B11CF-C089-4D54-B682-5749F3ECE631}" destId="{3FE8EDE9-B1AE-4669-A3C6-E348A366A092}" srcOrd="0" destOrd="0" presId="urn:microsoft.com/office/officeart/2009/3/layout/StepUpProcess"/>
    <dgm:cxn modelId="{62623DFB-748F-43FA-96E1-E8601DBC9AA9}" type="presParOf" srcId="{6DFF7A39-0FA6-4C3B-B07E-D746A357F83E}" destId="{3C4FD95F-D6A1-4D9E-BDF8-E68DDA2525F8}" srcOrd="2" destOrd="0" presId="urn:microsoft.com/office/officeart/2009/3/layout/StepUpProcess"/>
    <dgm:cxn modelId="{69DF32D4-72CB-4213-8B20-DC582B7003BC}" type="presParOf" srcId="{3C4FD95F-D6A1-4D9E-BDF8-E68DDA2525F8}" destId="{3F45AAA8-BEF5-4CC3-A8BF-3B55C19F3006}" srcOrd="0" destOrd="0" presId="urn:microsoft.com/office/officeart/2009/3/layout/StepUpProcess"/>
    <dgm:cxn modelId="{98203C93-6EC7-4C92-A20A-CF12139A584E}" type="presParOf" srcId="{3C4FD95F-D6A1-4D9E-BDF8-E68DDA2525F8}" destId="{C3D41D98-2587-4019-92EB-442C461C9C99}" srcOrd="1" destOrd="0" presId="urn:microsoft.com/office/officeart/2009/3/layout/StepUpProcess"/>
    <dgm:cxn modelId="{FB8C9F36-9349-43DC-BA71-011DC1BA593C}" type="presParOf" srcId="{3C4FD95F-D6A1-4D9E-BDF8-E68DDA2525F8}" destId="{621D7BD2-39DC-4162-857D-B40D3140B5CD}" srcOrd="2" destOrd="0" presId="urn:microsoft.com/office/officeart/2009/3/layout/StepUpProcess"/>
    <dgm:cxn modelId="{13B108F0-571C-45A0-B416-1AADA840C31F}" type="presParOf" srcId="{6DFF7A39-0FA6-4C3B-B07E-D746A357F83E}" destId="{10B21A61-9707-44E3-B044-F229305F9994}" srcOrd="3" destOrd="0" presId="urn:microsoft.com/office/officeart/2009/3/layout/StepUpProcess"/>
    <dgm:cxn modelId="{B8FE38F1-3512-4AB5-81FB-74B678341EF6}" type="presParOf" srcId="{10B21A61-9707-44E3-B044-F229305F9994}" destId="{39814E19-6C2B-4694-AB4C-BA136D151FF6}" srcOrd="0" destOrd="0" presId="urn:microsoft.com/office/officeart/2009/3/layout/StepUpProcess"/>
    <dgm:cxn modelId="{5C0735A0-A5CF-450F-A7B4-9A530BA9041D}" type="presParOf" srcId="{6DFF7A39-0FA6-4C3B-B07E-D746A357F83E}" destId="{E7634C6F-205D-41E8-803D-B8E4D04E533A}" srcOrd="4" destOrd="0" presId="urn:microsoft.com/office/officeart/2009/3/layout/StepUpProcess"/>
    <dgm:cxn modelId="{5C6A0FFC-000F-4BFD-B03C-A418E4D77ADC}" type="presParOf" srcId="{E7634C6F-205D-41E8-803D-B8E4D04E533A}" destId="{283F9266-F09D-44EC-8E17-3829429C26C3}" srcOrd="0" destOrd="0" presId="urn:microsoft.com/office/officeart/2009/3/layout/StepUpProcess"/>
    <dgm:cxn modelId="{E17AEF82-C6C4-4E01-B666-4A6DA3A52A2A}" type="presParOf" srcId="{E7634C6F-205D-41E8-803D-B8E4D04E533A}" destId="{BECE01A5-C355-4630-8504-4CE82DAAD195}" srcOrd="1" destOrd="0" presId="urn:microsoft.com/office/officeart/2009/3/layout/StepUpProcess"/>
    <dgm:cxn modelId="{2950FB9D-AC74-41F1-9D82-545A48DF529A}" type="presParOf" srcId="{E7634C6F-205D-41E8-803D-B8E4D04E533A}" destId="{9411A41E-15EF-4141-AFC5-7C5D96728C53}" srcOrd="2" destOrd="0" presId="urn:microsoft.com/office/officeart/2009/3/layout/StepUpProcess"/>
    <dgm:cxn modelId="{FC256BC4-6AF6-4E4B-92B7-E62BE7E859B8}" type="presParOf" srcId="{6DFF7A39-0FA6-4C3B-B07E-D746A357F83E}" destId="{40EFEE8E-13E8-4DD7-B56D-BCA88D160D8F}" srcOrd="5" destOrd="0" presId="urn:microsoft.com/office/officeart/2009/3/layout/StepUpProcess"/>
    <dgm:cxn modelId="{CF4F0F02-A237-4DFE-AF85-895139375A3C}" type="presParOf" srcId="{40EFEE8E-13E8-4DD7-B56D-BCA88D160D8F}" destId="{29B87200-18AD-4E5A-AFB0-20F850BA2C76}" srcOrd="0" destOrd="0" presId="urn:microsoft.com/office/officeart/2009/3/layout/StepUpProcess"/>
    <dgm:cxn modelId="{7652AFBE-EFCB-414E-A6B2-99AD5A984A11}" type="presParOf" srcId="{6DFF7A39-0FA6-4C3B-B07E-D746A357F83E}" destId="{25BC7637-CF14-4FCB-BB8A-8E2E6843FCD7}" srcOrd="6" destOrd="0" presId="urn:microsoft.com/office/officeart/2009/3/layout/StepUpProcess"/>
    <dgm:cxn modelId="{D6FA8304-F96D-42E6-9054-C11AAF7170FA}" type="presParOf" srcId="{25BC7637-CF14-4FCB-BB8A-8E2E6843FCD7}" destId="{1978A048-49D2-4A54-BC97-193777D22F40}" srcOrd="0" destOrd="0" presId="urn:microsoft.com/office/officeart/2009/3/layout/StepUpProcess"/>
    <dgm:cxn modelId="{544592E8-EC42-49F3-A240-45C8E1B23596}" type="presParOf" srcId="{25BC7637-CF14-4FCB-BB8A-8E2E6843FCD7}" destId="{DD0905EE-EFFF-4846-A439-55EBA286DC20}" srcOrd="1" destOrd="0" presId="urn:microsoft.com/office/officeart/2009/3/layout/StepUpProcess"/>
    <dgm:cxn modelId="{F9B2A9FC-E02B-4685-A1A1-AF0B2B87C116}" type="presParOf" srcId="{25BC7637-CF14-4FCB-BB8A-8E2E6843FCD7}" destId="{6631C309-246F-487D-BAF8-F1FF0DAE7D63}" srcOrd="2" destOrd="0" presId="urn:microsoft.com/office/officeart/2009/3/layout/StepUpProcess"/>
    <dgm:cxn modelId="{11BDDF05-975E-445E-BD4E-4C2F16AA8A65}" type="presParOf" srcId="{6DFF7A39-0FA6-4C3B-B07E-D746A357F83E}" destId="{C989FBFD-4AA6-4A60-A090-1C018A2EB685}" srcOrd="7" destOrd="0" presId="urn:microsoft.com/office/officeart/2009/3/layout/StepUpProcess"/>
    <dgm:cxn modelId="{56508174-9684-48CA-ADC8-DD8A7813C9A8}" type="presParOf" srcId="{C989FBFD-4AA6-4A60-A090-1C018A2EB685}" destId="{BAFE62FC-66DC-4D10-B523-BACDCE8FF0F0}" srcOrd="0" destOrd="0" presId="urn:microsoft.com/office/officeart/2009/3/layout/StepUpProcess"/>
    <dgm:cxn modelId="{5934C3B7-2C80-42CA-B957-CADFBE284350}" type="presParOf" srcId="{6DFF7A39-0FA6-4C3B-B07E-D746A357F83E}" destId="{8E61246D-4894-412E-9729-8E149BCE2FF1}" srcOrd="8" destOrd="0" presId="urn:microsoft.com/office/officeart/2009/3/layout/StepUpProcess"/>
    <dgm:cxn modelId="{E010BB88-970E-4440-9DB9-E20893D747B0}" type="presParOf" srcId="{8E61246D-4894-412E-9729-8E149BCE2FF1}" destId="{1880ED84-F0DC-4DA0-BD51-AE6464CB48F4}" srcOrd="0" destOrd="0" presId="urn:microsoft.com/office/officeart/2009/3/layout/StepUpProcess"/>
    <dgm:cxn modelId="{1A4F9D1D-C139-41D2-979F-CC657B63A5EB}" type="presParOf" srcId="{8E61246D-4894-412E-9729-8E149BCE2FF1}" destId="{56F5ED9C-E5D1-4ACD-B490-B52B45FC911B}"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5EEF11-9D41-42AA-9F0A-E129E2823F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pPr rtl="1"/>
          <a:endParaRPr lang="ar-EG"/>
        </a:p>
      </dgm:t>
    </dgm:pt>
    <dgm:pt modelId="{44C48FD9-9B45-4373-BD19-78D00E7E1457}">
      <dgm:prSet phldrT="[Text]" custT="1"/>
      <dgm:spPr/>
      <dgm:t>
        <a:bodyPr/>
        <a:lstStyle/>
        <a:p>
          <a:pPr algn="ctr" rtl="1"/>
          <a:endParaRPr lang="ar-EG" sz="2000" b="1" dirty="0" smtClean="0">
            <a:latin typeface="Simplified Arabic" pitchFamily="18" charset="-78"/>
            <a:cs typeface="Simplified Arabic" pitchFamily="18" charset="-78"/>
          </a:endParaRPr>
        </a:p>
        <a:p>
          <a:pPr algn="ctr" rtl="1"/>
          <a:r>
            <a:rPr lang="ar-EG" sz="3600" b="1" dirty="0" smtClean="0">
              <a:latin typeface="Simplified Arabic" pitchFamily="18" charset="-78"/>
              <a:cs typeface="Simplified Arabic" pitchFamily="18" charset="-78"/>
            </a:rPr>
            <a:t>وسائل البحث عن وظيفة</a:t>
          </a:r>
          <a:endParaRPr lang="ar-EG" sz="3600" dirty="0"/>
        </a:p>
      </dgm:t>
    </dgm:pt>
    <dgm:pt modelId="{D31CC30C-5343-4537-BB58-BBA91FDE799D}" type="parTrans" cxnId="{09934993-CDEC-44FC-9A80-7671DA113FEE}">
      <dgm:prSet/>
      <dgm:spPr/>
      <dgm:t>
        <a:bodyPr/>
        <a:lstStyle/>
        <a:p>
          <a:pPr rtl="1"/>
          <a:endParaRPr lang="ar-EG"/>
        </a:p>
      </dgm:t>
    </dgm:pt>
    <dgm:pt modelId="{FD087F48-7280-40EE-A71A-9366A68C0071}" type="sibTrans" cxnId="{09934993-CDEC-44FC-9A80-7671DA113FEE}">
      <dgm:prSet/>
      <dgm:spPr/>
      <dgm:t>
        <a:bodyPr/>
        <a:lstStyle/>
        <a:p>
          <a:pPr rtl="1"/>
          <a:endParaRPr lang="ar-EG"/>
        </a:p>
      </dgm:t>
    </dgm:pt>
    <dgm:pt modelId="{58868983-2DE1-4CA4-9876-83193BF6CC58}">
      <dgm:prSet phldrT="[Text]" custT="1"/>
      <dgm:spPr/>
      <dgm:t>
        <a:bodyPr/>
        <a:lstStyle/>
        <a:p>
          <a:pPr algn="ctr" rtl="1"/>
          <a:r>
            <a:rPr lang="ar-SA" sz="2000" b="1" dirty="0" smtClean="0"/>
            <a:t>قراءة إعلانات الصحف والمجلات عن الوظائف</a:t>
          </a:r>
          <a:endParaRPr lang="ar-EG" sz="2000" b="1" dirty="0"/>
        </a:p>
      </dgm:t>
    </dgm:pt>
    <dgm:pt modelId="{7AC4F2ED-BCBD-4B4C-ABF5-1B0B00AD7785}" type="parTrans" cxnId="{6C3FF10E-ED4B-4EE4-827F-1F8C9DA2A3F3}">
      <dgm:prSet/>
      <dgm:spPr/>
      <dgm:t>
        <a:bodyPr/>
        <a:lstStyle/>
        <a:p>
          <a:pPr rtl="1"/>
          <a:endParaRPr lang="ar-EG"/>
        </a:p>
      </dgm:t>
    </dgm:pt>
    <dgm:pt modelId="{9329A151-D7CA-444D-B51E-60DDB4063C8F}" type="sibTrans" cxnId="{6C3FF10E-ED4B-4EE4-827F-1F8C9DA2A3F3}">
      <dgm:prSet/>
      <dgm:spPr/>
      <dgm:t>
        <a:bodyPr/>
        <a:lstStyle/>
        <a:p>
          <a:pPr rtl="1"/>
          <a:endParaRPr lang="ar-EG"/>
        </a:p>
      </dgm:t>
    </dgm:pt>
    <dgm:pt modelId="{1B1FC2F0-D713-43E8-A474-46C08DB014FA}">
      <dgm:prSet phldrT="[Text]" custT="1"/>
      <dgm:spPr/>
      <dgm:t>
        <a:bodyPr/>
        <a:lstStyle/>
        <a:p>
          <a:pPr algn="ctr" rtl="1"/>
          <a:r>
            <a:rPr lang="ar-SA" sz="2000" b="1" dirty="0" smtClean="0"/>
            <a:t>زيارة أقسام وإدارات الموارد البشرية بالشركات والمؤسسات</a:t>
          </a:r>
          <a:endParaRPr lang="ar-EG" sz="2000" b="1" dirty="0"/>
        </a:p>
      </dgm:t>
    </dgm:pt>
    <dgm:pt modelId="{9B1CF545-4C82-4599-AA30-9154061CF0B7}" type="parTrans" cxnId="{CD3EC1B4-E98B-4528-B9C5-0E869E6CE13A}">
      <dgm:prSet/>
      <dgm:spPr/>
      <dgm:t>
        <a:bodyPr/>
        <a:lstStyle/>
        <a:p>
          <a:pPr rtl="1"/>
          <a:endParaRPr lang="ar-EG"/>
        </a:p>
      </dgm:t>
    </dgm:pt>
    <dgm:pt modelId="{83A38281-3F52-4E17-B126-33486E9B4D27}" type="sibTrans" cxnId="{CD3EC1B4-E98B-4528-B9C5-0E869E6CE13A}">
      <dgm:prSet/>
      <dgm:spPr/>
      <dgm:t>
        <a:bodyPr/>
        <a:lstStyle/>
        <a:p>
          <a:pPr rtl="1"/>
          <a:endParaRPr lang="ar-EG"/>
        </a:p>
      </dgm:t>
    </dgm:pt>
    <dgm:pt modelId="{0CB01AB8-EFF9-4889-97A4-DAD71814DBA4}">
      <dgm:prSet phldrT="[Text]" custT="1"/>
      <dgm:spPr/>
      <dgm:t>
        <a:bodyPr/>
        <a:lstStyle/>
        <a:p>
          <a:pPr algn="ctr" rtl="1"/>
          <a:r>
            <a:rPr lang="ar-SA" sz="2000" b="1" dirty="0" smtClean="0"/>
            <a:t>زيارة المكاتب المتخصصة في التوظيف </a:t>
          </a:r>
          <a:endParaRPr lang="ar-EG" sz="2000" b="1" dirty="0"/>
        </a:p>
      </dgm:t>
    </dgm:pt>
    <dgm:pt modelId="{7CC31FED-919B-4A03-903A-F94C5A0C1B93}" type="parTrans" cxnId="{1186D44B-6139-4FEF-A746-34550CBDA6AC}">
      <dgm:prSet/>
      <dgm:spPr/>
      <dgm:t>
        <a:bodyPr/>
        <a:lstStyle/>
        <a:p>
          <a:pPr rtl="1"/>
          <a:endParaRPr lang="ar-EG"/>
        </a:p>
      </dgm:t>
    </dgm:pt>
    <dgm:pt modelId="{0297C444-01FF-41C7-9AC7-F1CCC7CF70BF}" type="sibTrans" cxnId="{1186D44B-6139-4FEF-A746-34550CBDA6AC}">
      <dgm:prSet/>
      <dgm:spPr/>
      <dgm:t>
        <a:bodyPr/>
        <a:lstStyle/>
        <a:p>
          <a:pPr rtl="1"/>
          <a:endParaRPr lang="ar-EG"/>
        </a:p>
      </dgm:t>
    </dgm:pt>
    <dgm:pt modelId="{90C438A8-68A1-4F1C-B197-2184B22FE5C3}">
      <dgm:prSet phldrT="[Text]" custT="1"/>
      <dgm:spPr/>
      <dgm:t>
        <a:bodyPr/>
        <a:lstStyle/>
        <a:p>
          <a:pPr algn="ctr" rtl="1"/>
          <a:r>
            <a:rPr lang="ar-SA" sz="2000" b="1" dirty="0" smtClean="0"/>
            <a:t>سؤال الزملاء والأقارب والمعارف</a:t>
          </a:r>
          <a:endParaRPr lang="ar-EG" sz="2000" b="1" dirty="0"/>
        </a:p>
      </dgm:t>
    </dgm:pt>
    <dgm:pt modelId="{EE55761D-F207-4CA0-A06C-EDA72D7130F1}" type="parTrans" cxnId="{BB43D5BC-9503-4D97-B54C-64073942CDB3}">
      <dgm:prSet/>
      <dgm:spPr/>
      <dgm:t>
        <a:bodyPr/>
        <a:lstStyle/>
        <a:p>
          <a:pPr rtl="1"/>
          <a:endParaRPr lang="ar-EG"/>
        </a:p>
      </dgm:t>
    </dgm:pt>
    <dgm:pt modelId="{218E3866-2CE1-449C-9D7F-DBA66A5A2025}" type="sibTrans" cxnId="{BB43D5BC-9503-4D97-B54C-64073942CDB3}">
      <dgm:prSet/>
      <dgm:spPr/>
      <dgm:t>
        <a:bodyPr/>
        <a:lstStyle/>
        <a:p>
          <a:pPr rtl="1"/>
          <a:endParaRPr lang="ar-EG"/>
        </a:p>
      </dgm:t>
    </dgm:pt>
    <dgm:pt modelId="{529E64A5-D749-455A-B3C8-0D261909CDD4}">
      <dgm:prSet phldrT="[Text]" custT="1"/>
      <dgm:spPr/>
      <dgm:t>
        <a:bodyPr/>
        <a:lstStyle/>
        <a:p>
          <a:pPr algn="ctr" rtl="1"/>
          <a:r>
            <a:rPr lang="ar-SA" sz="2000" b="1" dirty="0" smtClean="0"/>
            <a:t>تسجيل اسمك وإيداع سيرتك الذاتية لدى مكاتب التوظيف الحكومية</a:t>
          </a:r>
          <a:endParaRPr lang="ar-EG" sz="2000" b="1" dirty="0"/>
        </a:p>
      </dgm:t>
    </dgm:pt>
    <dgm:pt modelId="{197600AF-7063-46ED-847E-896EB9CCE393}" type="parTrans" cxnId="{6041F947-8323-4C36-A214-93087E407655}">
      <dgm:prSet/>
      <dgm:spPr/>
      <dgm:t>
        <a:bodyPr/>
        <a:lstStyle/>
        <a:p>
          <a:pPr rtl="1"/>
          <a:endParaRPr lang="ar-EG"/>
        </a:p>
      </dgm:t>
    </dgm:pt>
    <dgm:pt modelId="{5B36586D-9FCB-4F69-BD7E-D6E6D56ECF4B}" type="sibTrans" cxnId="{6041F947-8323-4C36-A214-93087E407655}">
      <dgm:prSet/>
      <dgm:spPr/>
      <dgm:t>
        <a:bodyPr/>
        <a:lstStyle/>
        <a:p>
          <a:pPr rtl="1"/>
          <a:endParaRPr lang="ar-EG"/>
        </a:p>
      </dgm:t>
    </dgm:pt>
    <dgm:pt modelId="{3B256859-DED9-404B-A644-C6665CA9691C}">
      <dgm:prSet phldrT="[Text]" custT="1"/>
      <dgm:spPr/>
      <dgm:t>
        <a:bodyPr/>
        <a:lstStyle/>
        <a:p>
          <a:pPr algn="ctr" rtl="1"/>
          <a:r>
            <a:rPr lang="ar-SA" sz="2000" b="1" dirty="0" smtClean="0"/>
            <a:t>التسجيل في المواقع المتخصصة في التوظيف</a:t>
          </a:r>
          <a:endParaRPr lang="ar-EG" sz="2000" b="1" dirty="0"/>
        </a:p>
      </dgm:t>
    </dgm:pt>
    <dgm:pt modelId="{68721F14-6F8C-437B-9278-8B0ED56DE0F0}" type="parTrans" cxnId="{7638D488-4AFB-4951-AEF5-0DD48DFC28DC}">
      <dgm:prSet/>
      <dgm:spPr/>
      <dgm:t>
        <a:bodyPr/>
        <a:lstStyle/>
        <a:p>
          <a:pPr rtl="1"/>
          <a:endParaRPr lang="ar-EG"/>
        </a:p>
      </dgm:t>
    </dgm:pt>
    <dgm:pt modelId="{C653AAD7-E49A-4326-8A14-EFA86C2D0A8E}" type="sibTrans" cxnId="{7638D488-4AFB-4951-AEF5-0DD48DFC28DC}">
      <dgm:prSet/>
      <dgm:spPr/>
      <dgm:t>
        <a:bodyPr/>
        <a:lstStyle/>
        <a:p>
          <a:pPr rtl="1"/>
          <a:endParaRPr lang="ar-EG"/>
        </a:p>
      </dgm:t>
    </dgm:pt>
    <dgm:pt modelId="{6D601FE5-8E73-4361-B148-A7403A9BA777}">
      <dgm:prSet phldrT="[Text]" custT="1"/>
      <dgm:spPr/>
      <dgm:t>
        <a:bodyPr/>
        <a:lstStyle/>
        <a:p>
          <a:pPr algn="ctr" rtl="1"/>
          <a:r>
            <a:rPr lang="ar-SA" sz="2000" b="1" dirty="0" smtClean="0"/>
            <a:t>شراء دليل الشركات والمؤسسات وإرسال سيرتك الذاتية </a:t>
          </a:r>
          <a:r>
            <a:rPr lang="ar-SA" sz="2000" dirty="0" smtClean="0"/>
            <a:t>لهم </a:t>
          </a:r>
          <a:endParaRPr lang="ar-EG" sz="2000" dirty="0"/>
        </a:p>
      </dgm:t>
    </dgm:pt>
    <dgm:pt modelId="{518F6F50-29FF-4BB6-BE7F-0FA2285A95C1}" type="parTrans" cxnId="{EADAE2D7-4431-4FFB-866F-CA63161C15DA}">
      <dgm:prSet/>
      <dgm:spPr/>
      <dgm:t>
        <a:bodyPr/>
        <a:lstStyle/>
        <a:p>
          <a:pPr rtl="1"/>
          <a:endParaRPr lang="ar-EG"/>
        </a:p>
      </dgm:t>
    </dgm:pt>
    <dgm:pt modelId="{2B239079-38A3-46DB-B907-FBAD84938633}" type="sibTrans" cxnId="{EADAE2D7-4431-4FFB-866F-CA63161C15DA}">
      <dgm:prSet/>
      <dgm:spPr/>
      <dgm:t>
        <a:bodyPr/>
        <a:lstStyle/>
        <a:p>
          <a:pPr rtl="1"/>
          <a:endParaRPr lang="ar-EG"/>
        </a:p>
      </dgm:t>
    </dgm:pt>
    <dgm:pt modelId="{D4817765-802E-4B51-9061-CC723B035D34}" type="pres">
      <dgm:prSet presAssocID="{1A5EEF11-9D41-42AA-9F0A-E129E2823FD7}" presName="vert0" presStyleCnt="0">
        <dgm:presLayoutVars>
          <dgm:dir/>
          <dgm:animOne val="branch"/>
          <dgm:animLvl val="lvl"/>
        </dgm:presLayoutVars>
      </dgm:prSet>
      <dgm:spPr/>
      <dgm:t>
        <a:bodyPr/>
        <a:lstStyle/>
        <a:p>
          <a:pPr rtl="1"/>
          <a:endParaRPr lang="ar-EG"/>
        </a:p>
      </dgm:t>
    </dgm:pt>
    <dgm:pt modelId="{C1C6001B-642C-4913-863A-6692F75B1FD5}" type="pres">
      <dgm:prSet presAssocID="{44C48FD9-9B45-4373-BD19-78D00E7E1457}" presName="thickLine" presStyleLbl="alignNode1" presStyleIdx="0" presStyleCnt="1"/>
      <dgm:spPr/>
    </dgm:pt>
    <dgm:pt modelId="{B0566E7E-B699-41F9-B861-7AA035688663}" type="pres">
      <dgm:prSet presAssocID="{44C48FD9-9B45-4373-BD19-78D00E7E1457}" presName="horz1" presStyleCnt="0"/>
      <dgm:spPr/>
    </dgm:pt>
    <dgm:pt modelId="{2145E9FB-B4EF-4E98-B6FA-E04E31521B28}" type="pres">
      <dgm:prSet presAssocID="{44C48FD9-9B45-4373-BD19-78D00E7E1457}" presName="tx1" presStyleLbl="revTx" presStyleIdx="0" presStyleCnt="8"/>
      <dgm:spPr/>
      <dgm:t>
        <a:bodyPr/>
        <a:lstStyle/>
        <a:p>
          <a:pPr rtl="1"/>
          <a:endParaRPr lang="ar-EG"/>
        </a:p>
      </dgm:t>
    </dgm:pt>
    <dgm:pt modelId="{B1C83DE9-398E-4008-980D-CD2FCD384B21}" type="pres">
      <dgm:prSet presAssocID="{44C48FD9-9B45-4373-BD19-78D00E7E1457}" presName="vert1" presStyleCnt="0"/>
      <dgm:spPr/>
    </dgm:pt>
    <dgm:pt modelId="{84708104-7F40-4310-97B2-0CED76BB3930}" type="pres">
      <dgm:prSet presAssocID="{58868983-2DE1-4CA4-9876-83193BF6CC58}" presName="vertSpace2a" presStyleCnt="0"/>
      <dgm:spPr/>
    </dgm:pt>
    <dgm:pt modelId="{3E826243-8095-4F1E-AF63-9C409939F667}" type="pres">
      <dgm:prSet presAssocID="{58868983-2DE1-4CA4-9876-83193BF6CC58}" presName="horz2" presStyleCnt="0"/>
      <dgm:spPr/>
    </dgm:pt>
    <dgm:pt modelId="{49034675-3BF0-47BE-BECE-1BD870DF4FBB}" type="pres">
      <dgm:prSet presAssocID="{58868983-2DE1-4CA4-9876-83193BF6CC58}" presName="horzSpace2" presStyleCnt="0"/>
      <dgm:spPr/>
    </dgm:pt>
    <dgm:pt modelId="{1892E82E-7E02-4AC9-A2FB-102CA71F6DE6}" type="pres">
      <dgm:prSet presAssocID="{58868983-2DE1-4CA4-9876-83193BF6CC58}" presName="tx2" presStyleLbl="revTx" presStyleIdx="1" presStyleCnt="8"/>
      <dgm:spPr/>
      <dgm:t>
        <a:bodyPr/>
        <a:lstStyle/>
        <a:p>
          <a:pPr rtl="1"/>
          <a:endParaRPr lang="ar-EG"/>
        </a:p>
      </dgm:t>
    </dgm:pt>
    <dgm:pt modelId="{1401D397-2988-4C63-AD5B-13503D5F4014}" type="pres">
      <dgm:prSet presAssocID="{58868983-2DE1-4CA4-9876-83193BF6CC58}" presName="vert2" presStyleCnt="0"/>
      <dgm:spPr/>
    </dgm:pt>
    <dgm:pt modelId="{3C8B5324-86C3-45F2-AEE3-9D37B9E61517}" type="pres">
      <dgm:prSet presAssocID="{58868983-2DE1-4CA4-9876-83193BF6CC58}" presName="thinLine2b" presStyleLbl="callout" presStyleIdx="0" presStyleCnt="7"/>
      <dgm:spPr/>
    </dgm:pt>
    <dgm:pt modelId="{4DD07B8D-22C4-44CD-A3F4-8B860FAC1527}" type="pres">
      <dgm:prSet presAssocID="{58868983-2DE1-4CA4-9876-83193BF6CC58}" presName="vertSpace2b" presStyleCnt="0"/>
      <dgm:spPr/>
    </dgm:pt>
    <dgm:pt modelId="{B881566B-CB53-4A3D-865B-6380439F8618}" type="pres">
      <dgm:prSet presAssocID="{1B1FC2F0-D713-43E8-A474-46C08DB014FA}" presName="horz2" presStyleCnt="0"/>
      <dgm:spPr/>
    </dgm:pt>
    <dgm:pt modelId="{6378F31F-2CC5-4570-BA96-525012B8AFE2}" type="pres">
      <dgm:prSet presAssocID="{1B1FC2F0-D713-43E8-A474-46C08DB014FA}" presName="horzSpace2" presStyleCnt="0"/>
      <dgm:spPr/>
    </dgm:pt>
    <dgm:pt modelId="{1314D34D-A08E-4AC7-9900-1F5FBCF7403D}" type="pres">
      <dgm:prSet presAssocID="{1B1FC2F0-D713-43E8-A474-46C08DB014FA}" presName="tx2" presStyleLbl="revTx" presStyleIdx="2" presStyleCnt="8"/>
      <dgm:spPr/>
      <dgm:t>
        <a:bodyPr/>
        <a:lstStyle/>
        <a:p>
          <a:pPr rtl="1"/>
          <a:endParaRPr lang="ar-EG"/>
        </a:p>
      </dgm:t>
    </dgm:pt>
    <dgm:pt modelId="{D0CED915-3528-467D-A3D9-13A85F4FAFB6}" type="pres">
      <dgm:prSet presAssocID="{1B1FC2F0-D713-43E8-A474-46C08DB014FA}" presName="vert2" presStyleCnt="0"/>
      <dgm:spPr/>
    </dgm:pt>
    <dgm:pt modelId="{CEE02B95-E2D3-49BD-88BB-2DACA3DDCE07}" type="pres">
      <dgm:prSet presAssocID="{1B1FC2F0-D713-43E8-A474-46C08DB014FA}" presName="thinLine2b" presStyleLbl="callout" presStyleIdx="1" presStyleCnt="7"/>
      <dgm:spPr/>
    </dgm:pt>
    <dgm:pt modelId="{3ED2302A-24AC-4140-933F-9662AC997AA6}" type="pres">
      <dgm:prSet presAssocID="{1B1FC2F0-D713-43E8-A474-46C08DB014FA}" presName="vertSpace2b" presStyleCnt="0"/>
      <dgm:spPr/>
    </dgm:pt>
    <dgm:pt modelId="{713582FB-BA87-4BEE-97CD-7DEB338D8F98}" type="pres">
      <dgm:prSet presAssocID="{0CB01AB8-EFF9-4889-97A4-DAD71814DBA4}" presName="horz2" presStyleCnt="0"/>
      <dgm:spPr/>
    </dgm:pt>
    <dgm:pt modelId="{11C2F9F0-6DE2-4E24-8290-BF828941403A}" type="pres">
      <dgm:prSet presAssocID="{0CB01AB8-EFF9-4889-97A4-DAD71814DBA4}" presName="horzSpace2" presStyleCnt="0"/>
      <dgm:spPr/>
    </dgm:pt>
    <dgm:pt modelId="{6190BCD2-82AC-4CF9-B3E4-29AD1EF0B930}" type="pres">
      <dgm:prSet presAssocID="{0CB01AB8-EFF9-4889-97A4-DAD71814DBA4}" presName="tx2" presStyleLbl="revTx" presStyleIdx="3" presStyleCnt="8"/>
      <dgm:spPr/>
      <dgm:t>
        <a:bodyPr/>
        <a:lstStyle/>
        <a:p>
          <a:pPr rtl="1"/>
          <a:endParaRPr lang="ar-EG"/>
        </a:p>
      </dgm:t>
    </dgm:pt>
    <dgm:pt modelId="{57424750-EACB-48E5-90B6-A7932863008C}" type="pres">
      <dgm:prSet presAssocID="{0CB01AB8-EFF9-4889-97A4-DAD71814DBA4}" presName="vert2" presStyleCnt="0"/>
      <dgm:spPr/>
    </dgm:pt>
    <dgm:pt modelId="{901F23DA-9412-4D69-8860-3739CDE3A8AD}" type="pres">
      <dgm:prSet presAssocID="{0CB01AB8-EFF9-4889-97A4-DAD71814DBA4}" presName="thinLine2b" presStyleLbl="callout" presStyleIdx="2" presStyleCnt="7"/>
      <dgm:spPr/>
    </dgm:pt>
    <dgm:pt modelId="{C68099C1-D930-4BE5-BCAD-E9DC85ED1754}" type="pres">
      <dgm:prSet presAssocID="{0CB01AB8-EFF9-4889-97A4-DAD71814DBA4}" presName="vertSpace2b" presStyleCnt="0"/>
      <dgm:spPr/>
    </dgm:pt>
    <dgm:pt modelId="{2A145C25-C7AF-4FF3-968C-68C4089262EB}" type="pres">
      <dgm:prSet presAssocID="{90C438A8-68A1-4F1C-B197-2184B22FE5C3}" presName="horz2" presStyleCnt="0"/>
      <dgm:spPr/>
    </dgm:pt>
    <dgm:pt modelId="{0935E1DC-4552-4B0D-BD71-5007E158054F}" type="pres">
      <dgm:prSet presAssocID="{90C438A8-68A1-4F1C-B197-2184B22FE5C3}" presName="horzSpace2" presStyleCnt="0"/>
      <dgm:spPr/>
    </dgm:pt>
    <dgm:pt modelId="{F0240E07-D469-4405-BA80-EE20B3A35B11}" type="pres">
      <dgm:prSet presAssocID="{90C438A8-68A1-4F1C-B197-2184B22FE5C3}" presName="tx2" presStyleLbl="revTx" presStyleIdx="4" presStyleCnt="8"/>
      <dgm:spPr/>
      <dgm:t>
        <a:bodyPr/>
        <a:lstStyle/>
        <a:p>
          <a:pPr rtl="1"/>
          <a:endParaRPr lang="ar-EG"/>
        </a:p>
      </dgm:t>
    </dgm:pt>
    <dgm:pt modelId="{6499CF02-9AB3-4B52-8A83-0B243C095EBB}" type="pres">
      <dgm:prSet presAssocID="{90C438A8-68A1-4F1C-B197-2184B22FE5C3}" presName="vert2" presStyleCnt="0"/>
      <dgm:spPr/>
    </dgm:pt>
    <dgm:pt modelId="{AB89F054-39B0-4642-B5FA-4C080B1BEFC5}" type="pres">
      <dgm:prSet presAssocID="{90C438A8-68A1-4F1C-B197-2184B22FE5C3}" presName="thinLine2b" presStyleLbl="callout" presStyleIdx="3" presStyleCnt="7"/>
      <dgm:spPr/>
    </dgm:pt>
    <dgm:pt modelId="{89B0510D-D511-4856-98DC-FA6DDFCCE824}" type="pres">
      <dgm:prSet presAssocID="{90C438A8-68A1-4F1C-B197-2184B22FE5C3}" presName="vertSpace2b" presStyleCnt="0"/>
      <dgm:spPr/>
    </dgm:pt>
    <dgm:pt modelId="{372B7EBF-C663-4709-BF29-4F316313A49D}" type="pres">
      <dgm:prSet presAssocID="{529E64A5-D749-455A-B3C8-0D261909CDD4}" presName="horz2" presStyleCnt="0"/>
      <dgm:spPr/>
    </dgm:pt>
    <dgm:pt modelId="{00AFD37F-EC4C-4610-A84C-BDCE9430DD69}" type="pres">
      <dgm:prSet presAssocID="{529E64A5-D749-455A-B3C8-0D261909CDD4}" presName="horzSpace2" presStyleCnt="0"/>
      <dgm:spPr/>
    </dgm:pt>
    <dgm:pt modelId="{4E933F6A-ABB5-4881-BCFF-4AB89037AF32}" type="pres">
      <dgm:prSet presAssocID="{529E64A5-D749-455A-B3C8-0D261909CDD4}" presName="tx2" presStyleLbl="revTx" presStyleIdx="5" presStyleCnt="8"/>
      <dgm:spPr/>
      <dgm:t>
        <a:bodyPr/>
        <a:lstStyle/>
        <a:p>
          <a:pPr rtl="1"/>
          <a:endParaRPr lang="ar-EG"/>
        </a:p>
      </dgm:t>
    </dgm:pt>
    <dgm:pt modelId="{3BEA6AD0-6FC4-4D98-BE86-36E633B4314D}" type="pres">
      <dgm:prSet presAssocID="{529E64A5-D749-455A-B3C8-0D261909CDD4}" presName="vert2" presStyleCnt="0"/>
      <dgm:spPr/>
    </dgm:pt>
    <dgm:pt modelId="{C6B2ACC5-E2DC-4662-991E-80B5CAF4BE7A}" type="pres">
      <dgm:prSet presAssocID="{529E64A5-D749-455A-B3C8-0D261909CDD4}" presName="thinLine2b" presStyleLbl="callout" presStyleIdx="4" presStyleCnt="7"/>
      <dgm:spPr/>
    </dgm:pt>
    <dgm:pt modelId="{8EDA42B6-3EBE-4624-AD84-B11838F06260}" type="pres">
      <dgm:prSet presAssocID="{529E64A5-D749-455A-B3C8-0D261909CDD4}" presName="vertSpace2b" presStyleCnt="0"/>
      <dgm:spPr/>
    </dgm:pt>
    <dgm:pt modelId="{D8C410C3-B23C-4C5C-9083-420C9E81DB5A}" type="pres">
      <dgm:prSet presAssocID="{3B256859-DED9-404B-A644-C6665CA9691C}" presName="horz2" presStyleCnt="0"/>
      <dgm:spPr/>
    </dgm:pt>
    <dgm:pt modelId="{E31F3B53-0C68-4247-8835-47CC96A68DF5}" type="pres">
      <dgm:prSet presAssocID="{3B256859-DED9-404B-A644-C6665CA9691C}" presName="horzSpace2" presStyleCnt="0"/>
      <dgm:spPr/>
    </dgm:pt>
    <dgm:pt modelId="{A930270C-5F79-48C1-A1C8-74624299705F}" type="pres">
      <dgm:prSet presAssocID="{3B256859-DED9-404B-A644-C6665CA9691C}" presName="tx2" presStyleLbl="revTx" presStyleIdx="6" presStyleCnt="8"/>
      <dgm:spPr/>
      <dgm:t>
        <a:bodyPr/>
        <a:lstStyle/>
        <a:p>
          <a:pPr rtl="1"/>
          <a:endParaRPr lang="ar-EG"/>
        </a:p>
      </dgm:t>
    </dgm:pt>
    <dgm:pt modelId="{974AA2C4-1824-438D-906A-CD5C20916781}" type="pres">
      <dgm:prSet presAssocID="{3B256859-DED9-404B-A644-C6665CA9691C}" presName="vert2" presStyleCnt="0"/>
      <dgm:spPr/>
    </dgm:pt>
    <dgm:pt modelId="{4B19D0C1-A77E-4E09-8806-39DA77A2B9F6}" type="pres">
      <dgm:prSet presAssocID="{3B256859-DED9-404B-A644-C6665CA9691C}" presName="thinLine2b" presStyleLbl="callout" presStyleIdx="5" presStyleCnt="7"/>
      <dgm:spPr/>
    </dgm:pt>
    <dgm:pt modelId="{1E41BDEF-40A8-4A61-B319-7A9BD71A6E32}" type="pres">
      <dgm:prSet presAssocID="{3B256859-DED9-404B-A644-C6665CA9691C}" presName="vertSpace2b" presStyleCnt="0"/>
      <dgm:spPr/>
    </dgm:pt>
    <dgm:pt modelId="{C397C595-86D2-4AC0-B3BB-F9110754FE09}" type="pres">
      <dgm:prSet presAssocID="{6D601FE5-8E73-4361-B148-A7403A9BA777}" presName="horz2" presStyleCnt="0"/>
      <dgm:spPr/>
    </dgm:pt>
    <dgm:pt modelId="{352D7398-7494-4528-B24E-D01BC8B57BC9}" type="pres">
      <dgm:prSet presAssocID="{6D601FE5-8E73-4361-B148-A7403A9BA777}" presName="horzSpace2" presStyleCnt="0"/>
      <dgm:spPr/>
    </dgm:pt>
    <dgm:pt modelId="{2A9DC283-94A9-424D-B975-D91E1E6688E2}" type="pres">
      <dgm:prSet presAssocID="{6D601FE5-8E73-4361-B148-A7403A9BA777}" presName="tx2" presStyleLbl="revTx" presStyleIdx="7" presStyleCnt="8"/>
      <dgm:spPr/>
      <dgm:t>
        <a:bodyPr/>
        <a:lstStyle/>
        <a:p>
          <a:pPr rtl="1"/>
          <a:endParaRPr lang="ar-EG"/>
        </a:p>
      </dgm:t>
    </dgm:pt>
    <dgm:pt modelId="{192E44A2-963D-4CC3-85A6-69669183910D}" type="pres">
      <dgm:prSet presAssocID="{6D601FE5-8E73-4361-B148-A7403A9BA777}" presName="vert2" presStyleCnt="0"/>
      <dgm:spPr/>
    </dgm:pt>
    <dgm:pt modelId="{00E76686-07F0-46D9-929B-7A5FFBE506BE}" type="pres">
      <dgm:prSet presAssocID="{6D601FE5-8E73-4361-B148-A7403A9BA777}" presName="thinLine2b" presStyleLbl="callout" presStyleIdx="6" presStyleCnt="7"/>
      <dgm:spPr/>
    </dgm:pt>
    <dgm:pt modelId="{41E1F12C-EA31-431D-8C7C-24F56C66864B}" type="pres">
      <dgm:prSet presAssocID="{6D601FE5-8E73-4361-B148-A7403A9BA777}" presName="vertSpace2b" presStyleCnt="0"/>
      <dgm:spPr/>
    </dgm:pt>
  </dgm:ptLst>
  <dgm:cxnLst>
    <dgm:cxn modelId="{70D80453-7CF7-405B-835B-8E11A11288BE}" type="presOf" srcId="{3B256859-DED9-404B-A644-C6665CA9691C}" destId="{A930270C-5F79-48C1-A1C8-74624299705F}" srcOrd="0" destOrd="0" presId="urn:microsoft.com/office/officeart/2008/layout/LinedList"/>
    <dgm:cxn modelId="{9DF93F05-5BC8-488B-95D2-0C74E8D3FD8F}" type="presOf" srcId="{58868983-2DE1-4CA4-9876-83193BF6CC58}" destId="{1892E82E-7E02-4AC9-A2FB-102CA71F6DE6}" srcOrd="0" destOrd="0" presId="urn:microsoft.com/office/officeart/2008/layout/LinedList"/>
    <dgm:cxn modelId="{1186D44B-6139-4FEF-A746-34550CBDA6AC}" srcId="{44C48FD9-9B45-4373-BD19-78D00E7E1457}" destId="{0CB01AB8-EFF9-4889-97A4-DAD71814DBA4}" srcOrd="2" destOrd="0" parTransId="{7CC31FED-919B-4A03-903A-F94C5A0C1B93}" sibTransId="{0297C444-01FF-41C7-9AC7-F1CCC7CF70BF}"/>
    <dgm:cxn modelId="{0505A13C-E880-4143-847A-09505ACECD37}" type="presOf" srcId="{44C48FD9-9B45-4373-BD19-78D00E7E1457}" destId="{2145E9FB-B4EF-4E98-B6FA-E04E31521B28}" srcOrd="0" destOrd="0" presId="urn:microsoft.com/office/officeart/2008/layout/LinedList"/>
    <dgm:cxn modelId="{F7BFC81F-B1CD-41EA-9B3A-181C19858439}" type="presOf" srcId="{529E64A5-D749-455A-B3C8-0D261909CDD4}" destId="{4E933F6A-ABB5-4881-BCFF-4AB89037AF32}" srcOrd="0" destOrd="0" presId="urn:microsoft.com/office/officeart/2008/layout/LinedList"/>
    <dgm:cxn modelId="{391B17D8-891D-41CD-93DE-B3F7826E4083}" type="presOf" srcId="{90C438A8-68A1-4F1C-B197-2184B22FE5C3}" destId="{F0240E07-D469-4405-BA80-EE20B3A35B11}" srcOrd="0" destOrd="0" presId="urn:microsoft.com/office/officeart/2008/layout/LinedList"/>
    <dgm:cxn modelId="{09934993-CDEC-44FC-9A80-7671DA113FEE}" srcId="{1A5EEF11-9D41-42AA-9F0A-E129E2823FD7}" destId="{44C48FD9-9B45-4373-BD19-78D00E7E1457}" srcOrd="0" destOrd="0" parTransId="{D31CC30C-5343-4537-BB58-BBA91FDE799D}" sibTransId="{FD087F48-7280-40EE-A71A-9366A68C0071}"/>
    <dgm:cxn modelId="{A3FCC12B-24AA-45B1-9893-52E5313929DD}" type="presOf" srcId="{1A5EEF11-9D41-42AA-9F0A-E129E2823FD7}" destId="{D4817765-802E-4B51-9061-CC723B035D34}" srcOrd="0" destOrd="0" presId="urn:microsoft.com/office/officeart/2008/layout/LinedList"/>
    <dgm:cxn modelId="{BB43D5BC-9503-4D97-B54C-64073942CDB3}" srcId="{44C48FD9-9B45-4373-BD19-78D00E7E1457}" destId="{90C438A8-68A1-4F1C-B197-2184B22FE5C3}" srcOrd="3" destOrd="0" parTransId="{EE55761D-F207-4CA0-A06C-EDA72D7130F1}" sibTransId="{218E3866-2CE1-449C-9D7F-DBA66A5A2025}"/>
    <dgm:cxn modelId="{CD3EC1B4-E98B-4528-B9C5-0E869E6CE13A}" srcId="{44C48FD9-9B45-4373-BD19-78D00E7E1457}" destId="{1B1FC2F0-D713-43E8-A474-46C08DB014FA}" srcOrd="1" destOrd="0" parTransId="{9B1CF545-4C82-4599-AA30-9154061CF0B7}" sibTransId="{83A38281-3F52-4E17-B126-33486E9B4D27}"/>
    <dgm:cxn modelId="{7638D488-4AFB-4951-AEF5-0DD48DFC28DC}" srcId="{44C48FD9-9B45-4373-BD19-78D00E7E1457}" destId="{3B256859-DED9-404B-A644-C6665CA9691C}" srcOrd="5" destOrd="0" parTransId="{68721F14-6F8C-437B-9278-8B0ED56DE0F0}" sibTransId="{C653AAD7-E49A-4326-8A14-EFA86C2D0A8E}"/>
    <dgm:cxn modelId="{662578E4-0D6A-4A36-AC32-573B05058FBD}" type="presOf" srcId="{6D601FE5-8E73-4361-B148-A7403A9BA777}" destId="{2A9DC283-94A9-424D-B975-D91E1E6688E2}" srcOrd="0" destOrd="0" presId="urn:microsoft.com/office/officeart/2008/layout/LinedList"/>
    <dgm:cxn modelId="{EADAE2D7-4431-4FFB-866F-CA63161C15DA}" srcId="{44C48FD9-9B45-4373-BD19-78D00E7E1457}" destId="{6D601FE5-8E73-4361-B148-A7403A9BA777}" srcOrd="6" destOrd="0" parTransId="{518F6F50-29FF-4BB6-BE7F-0FA2285A95C1}" sibTransId="{2B239079-38A3-46DB-B907-FBAD84938633}"/>
    <dgm:cxn modelId="{6041F947-8323-4C36-A214-93087E407655}" srcId="{44C48FD9-9B45-4373-BD19-78D00E7E1457}" destId="{529E64A5-D749-455A-B3C8-0D261909CDD4}" srcOrd="4" destOrd="0" parTransId="{197600AF-7063-46ED-847E-896EB9CCE393}" sibTransId="{5B36586D-9FCB-4F69-BD7E-D6E6D56ECF4B}"/>
    <dgm:cxn modelId="{6C3FF10E-ED4B-4EE4-827F-1F8C9DA2A3F3}" srcId="{44C48FD9-9B45-4373-BD19-78D00E7E1457}" destId="{58868983-2DE1-4CA4-9876-83193BF6CC58}" srcOrd="0" destOrd="0" parTransId="{7AC4F2ED-BCBD-4B4C-ABF5-1B0B00AD7785}" sibTransId="{9329A151-D7CA-444D-B51E-60DDB4063C8F}"/>
    <dgm:cxn modelId="{3F70E789-3020-4567-8E59-B35A01D43482}" type="presOf" srcId="{0CB01AB8-EFF9-4889-97A4-DAD71814DBA4}" destId="{6190BCD2-82AC-4CF9-B3E4-29AD1EF0B930}" srcOrd="0" destOrd="0" presId="urn:microsoft.com/office/officeart/2008/layout/LinedList"/>
    <dgm:cxn modelId="{14FA915E-4668-40E9-A490-0F3FA81C8BE2}" type="presOf" srcId="{1B1FC2F0-D713-43E8-A474-46C08DB014FA}" destId="{1314D34D-A08E-4AC7-9900-1F5FBCF7403D}" srcOrd="0" destOrd="0" presId="urn:microsoft.com/office/officeart/2008/layout/LinedList"/>
    <dgm:cxn modelId="{7E817C1E-5181-48E0-A70E-BD50D8B1C70A}" type="presParOf" srcId="{D4817765-802E-4B51-9061-CC723B035D34}" destId="{C1C6001B-642C-4913-863A-6692F75B1FD5}" srcOrd="0" destOrd="0" presId="urn:microsoft.com/office/officeart/2008/layout/LinedList"/>
    <dgm:cxn modelId="{C8E2233B-509D-4FE7-8793-051609A5A9A4}" type="presParOf" srcId="{D4817765-802E-4B51-9061-CC723B035D34}" destId="{B0566E7E-B699-41F9-B861-7AA035688663}" srcOrd="1" destOrd="0" presId="urn:microsoft.com/office/officeart/2008/layout/LinedList"/>
    <dgm:cxn modelId="{4502F254-B6DB-409F-8182-310D0075D96E}" type="presParOf" srcId="{B0566E7E-B699-41F9-B861-7AA035688663}" destId="{2145E9FB-B4EF-4E98-B6FA-E04E31521B28}" srcOrd="0" destOrd="0" presId="urn:microsoft.com/office/officeart/2008/layout/LinedList"/>
    <dgm:cxn modelId="{C198E7B7-9170-4F04-B92C-2453F8E20699}" type="presParOf" srcId="{B0566E7E-B699-41F9-B861-7AA035688663}" destId="{B1C83DE9-398E-4008-980D-CD2FCD384B21}" srcOrd="1" destOrd="0" presId="urn:microsoft.com/office/officeart/2008/layout/LinedList"/>
    <dgm:cxn modelId="{011290C5-5103-4E98-B95F-5A2F42F5995B}" type="presParOf" srcId="{B1C83DE9-398E-4008-980D-CD2FCD384B21}" destId="{84708104-7F40-4310-97B2-0CED76BB3930}" srcOrd="0" destOrd="0" presId="urn:microsoft.com/office/officeart/2008/layout/LinedList"/>
    <dgm:cxn modelId="{9F0DC967-A847-4FBD-B804-99EE302ADA5D}" type="presParOf" srcId="{B1C83DE9-398E-4008-980D-CD2FCD384B21}" destId="{3E826243-8095-4F1E-AF63-9C409939F667}" srcOrd="1" destOrd="0" presId="urn:microsoft.com/office/officeart/2008/layout/LinedList"/>
    <dgm:cxn modelId="{84DA22C7-D57D-44F0-84D1-A4EFC5FFD29A}" type="presParOf" srcId="{3E826243-8095-4F1E-AF63-9C409939F667}" destId="{49034675-3BF0-47BE-BECE-1BD870DF4FBB}" srcOrd="0" destOrd="0" presId="urn:microsoft.com/office/officeart/2008/layout/LinedList"/>
    <dgm:cxn modelId="{D136C740-FD07-4F3A-9D7A-47A01C360B6B}" type="presParOf" srcId="{3E826243-8095-4F1E-AF63-9C409939F667}" destId="{1892E82E-7E02-4AC9-A2FB-102CA71F6DE6}" srcOrd="1" destOrd="0" presId="urn:microsoft.com/office/officeart/2008/layout/LinedList"/>
    <dgm:cxn modelId="{78D15AF1-F758-4C84-82FA-614C57883999}" type="presParOf" srcId="{3E826243-8095-4F1E-AF63-9C409939F667}" destId="{1401D397-2988-4C63-AD5B-13503D5F4014}" srcOrd="2" destOrd="0" presId="urn:microsoft.com/office/officeart/2008/layout/LinedList"/>
    <dgm:cxn modelId="{8F398F32-2D98-46A5-A0C8-446CB6A99A28}" type="presParOf" srcId="{B1C83DE9-398E-4008-980D-CD2FCD384B21}" destId="{3C8B5324-86C3-45F2-AEE3-9D37B9E61517}" srcOrd="2" destOrd="0" presId="urn:microsoft.com/office/officeart/2008/layout/LinedList"/>
    <dgm:cxn modelId="{986F33E7-9F11-4DCA-9EA2-06C7C65BF862}" type="presParOf" srcId="{B1C83DE9-398E-4008-980D-CD2FCD384B21}" destId="{4DD07B8D-22C4-44CD-A3F4-8B860FAC1527}" srcOrd="3" destOrd="0" presId="urn:microsoft.com/office/officeart/2008/layout/LinedList"/>
    <dgm:cxn modelId="{E05E1AAA-D55B-4A9E-A027-D56335F5348C}" type="presParOf" srcId="{B1C83DE9-398E-4008-980D-CD2FCD384B21}" destId="{B881566B-CB53-4A3D-865B-6380439F8618}" srcOrd="4" destOrd="0" presId="urn:microsoft.com/office/officeart/2008/layout/LinedList"/>
    <dgm:cxn modelId="{9123625A-80ED-4825-967D-0F25D54D2413}" type="presParOf" srcId="{B881566B-CB53-4A3D-865B-6380439F8618}" destId="{6378F31F-2CC5-4570-BA96-525012B8AFE2}" srcOrd="0" destOrd="0" presId="urn:microsoft.com/office/officeart/2008/layout/LinedList"/>
    <dgm:cxn modelId="{BAE49E59-A3F8-4378-96F0-476B6213A7BE}" type="presParOf" srcId="{B881566B-CB53-4A3D-865B-6380439F8618}" destId="{1314D34D-A08E-4AC7-9900-1F5FBCF7403D}" srcOrd="1" destOrd="0" presId="urn:microsoft.com/office/officeart/2008/layout/LinedList"/>
    <dgm:cxn modelId="{196BE660-7A12-4ED7-82BB-2AA611A311D1}" type="presParOf" srcId="{B881566B-CB53-4A3D-865B-6380439F8618}" destId="{D0CED915-3528-467D-A3D9-13A85F4FAFB6}" srcOrd="2" destOrd="0" presId="urn:microsoft.com/office/officeart/2008/layout/LinedList"/>
    <dgm:cxn modelId="{F2003D63-5686-4CF0-82FE-F7CE13F9BDC9}" type="presParOf" srcId="{B1C83DE9-398E-4008-980D-CD2FCD384B21}" destId="{CEE02B95-E2D3-49BD-88BB-2DACA3DDCE07}" srcOrd="5" destOrd="0" presId="urn:microsoft.com/office/officeart/2008/layout/LinedList"/>
    <dgm:cxn modelId="{44526A6A-A16D-41D8-8F0D-86F94D9973AE}" type="presParOf" srcId="{B1C83DE9-398E-4008-980D-CD2FCD384B21}" destId="{3ED2302A-24AC-4140-933F-9662AC997AA6}" srcOrd="6" destOrd="0" presId="urn:microsoft.com/office/officeart/2008/layout/LinedList"/>
    <dgm:cxn modelId="{F94531D5-DDEF-46B4-B8AC-3A4AEB3A4652}" type="presParOf" srcId="{B1C83DE9-398E-4008-980D-CD2FCD384B21}" destId="{713582FB-BA87-4BEE-97CD-7DEB338D8F98}" srcOrd="7" destOrd="0" presId="urn:microsoft.com/office/officeart/2008/layout/LinedList"/>
    <dgm:cxn modelId="{49ECA143-AAEE-40E7-BA78-DAE7425F56A8}" type="presParOf" srcId="{713582FB-BA87-4BEE-97CD-7DEB338D8F98}" destId="{11C2F9F0-6DE2-4E24-8290-BF828941403A}" srcOrd="0" destOrd="0" presId="urn:microsoft.com/office/officeart/2008/layout/LinedList"/>
    <dgm:cxn modelId="{E6C326A5-2A7D-4218-BA74-53C1131625B8}" type="presParOf" srcId="{713582FB-BA87-4BEE-97CD-7DEB338D8F98}" destId="{6190BCD2-82AC-4CF9-B3E4-29AD1EF0B930}" srcOrd="1" destOrd="0" presId="urn:microsoft.com/office/officeart/2008/layout/LinedList"/>
    <dgm:cxn modelId="{FF3450D0-3231-4010-8908-E8F0840873C3}" type="presParOf" srcId="{713582FB-BA87-4BEE-97CD-7DEB338D8F98}" destId="{57424750-EACB-48E5-90B6-A7932863008C}" srcOrd="2" destOrd="0" presId="urn:microsoft.com/office/officeart/2008/layout/LinedList"/>
    <dgm:cxn modelId="{A2B47D5F-ABF5-4E0B-9F10-40A27A571321}" type="presParOf" srcId="{B1C83DE9-398E-4008-980D-CD2FCD384B21}" destId="{901F23DA-9412-4D69-8860-3739CDE3A8AD}" srcOrd="8" destOrd="0" presId="urn:microsoft.com/office/officeart/2008/layout/LinedList"/>
    <dgm:cxn modelId="{22F5BEB6-2D74-4FBB-8FC2-C3D8DDC55A70}" type="presParOf" srcId="{B1C83DE9-398E-4008-980D-CD2FCD384B21}" destId="{C68099C1-D930-4BE5-BCAD-E9DC85ED1754}" srcOrd="9" destOrd="0" presId="urn:microsoft.com/office/officeart/2008/layout/LinedList"/>
    <dgm:cxn modelId="{4CE0E50F-6F06-405E-B3D3-3AF28851D81E}" type="presParOf" srcId="{B1C83DE9-398E-4008-980D-CD2FCD384B21}" destId="{2A145C25-C7AF-4FF3-968C-68C4089262EB}" srcOrd="10" destOrd="0" presId="urn:microsoft.com/office/officeart/2008/layout/LinedList"/>
    <dgm:cxn modelId="{2E326942-2C9C-40CA-B40C-286C3B4C5A60}" type="presParOf" srcId="{2A145C25-C7AF-4FF3-968C-68C4089262EB}" destId="{0935E1DC-4552-4B0D-BD71-5007E158054F}" srcOrd="0" destOrd="0" presId="urn:microsoft.com/office/officeart/2008/layout/LinedList"/>
    <dgm:cxn modelId="{49B68824-5FE0-40E2-9114-5394896C262D}" type="presParOf" srcId="{2A145C25-C7AF-4FF3-968C-68C4089262EB}" destId="{F0240E07-D469-4405-BA80-EE20B3A35B11}" srcOrd="1" destOrd="0" presId="urn:microsoft.com/office/officeart/2008/layout/LinedList"/>
    <dgm:cxn modelId="{B17F577C-1F90-4BCD-A049-4BAA1E3B2424}" type="presParOf" srcId="{2A145C25-C7AF-4FF3-968C-68C4089262EB}" destId="{6499CF02-9AB3-4B52-8A83-0B243C095EBB}" srcOrd="2" destOrd="0" presId="urn:microsoft.com/office/officeart/2008/layout/LinedList"/>
    <dgm:cxn modelId="{3DAC7088-E7E4-4D15-8B2D-9AAD442D2509}" type="presParOf" srcId="{B1C83DE9-398E-4008-980D-CD2FCD384B21}" destId="{AB89F054-39B0-4642-B5FA-4C080B1BEFC5}" srcOrd="11" destOrd="0" presId="urn:microsoft.com/office/officeart/2008/layout/LinedList"/>
    <dgm:cxn modelId="{8D08AF82-7052-4194-8CFF-138820628648}" type="presParOf" srcId="{B1C83DE9-398E-4008-980D-CD2FCD384B21}" destId="{89B0510D-D511-4856-98DC-FA6DDFCCE824}" srcOrd="12" destOrd="0" presId="urn:microsoft.com/office/officeart/2008/layout/LinedList"/>
    <dgm:cxn modelId="{A9D0DE7F-EF2E-4177-8F18-04CB79241B3C}" type="presParOf" srcId="{B1C83DE9-398E-4008-980D-CD2FCD384B21}" destId="{372B7EBF-C663-4709-BF29-4F316313A49D}" srcOrd="13" destOrd="0" presId="urn:microsoft.com/office/officeart/2008/layout/LinedList"/>
    <dgm:cxn modelId="{5AEBF6F8-0932-4EFE-AF3B-953DAFB28F37}" type="presParOf" srcId="{372B7EBF-C663-4709-BF29-4F316313A49D}" destId="{00AFD37F-EC4C-4610-A84C-BDCE9430DD69}" srcOrd="0" destOrd="0" presId="urn:microsoft.com/office/officeart/2008/layout/LinedList"/>
    <dgm:cxn modelId="{2510CD44-47EA-4B6B-AD9D-C1C278A126AF}" type="presParOf" srcId="{372B7EBF-C663-4709-BF29-4F316313A49D}" destId="{4E933F6A-ABB5-4881-BCFF-4AB89037AF32}" srcOrd="1" destOrd="0" presId="urn:microsoft.com/office/officeart/2008/layout/LinedList"/>
    <dgm:cxn modelId="{67D72255-542F-4DBD-8E0C-BCD53B001531}" type="presParOf" srcId="{372B7EBF-C663-4709-BF29-4F316313A49D}" destId="{3BEA6AD0-6FC4-4D98-BE86-36E633B4314D}" srcOrd="2" destOrd="0" presId="urn:microsoft.com/office/officeart/2008/layout/LinedList"/>
    <dgm:cxn modelId="{89984E37-1160-4E41-A1F1-C5EC6B872E69}" type="presParOf" srcId="{B1C83DE9-398E-4008-980D-CD2FCD384B21}" destId="{C6B2ACC5-E2DC-4662-991E-80B5CAF4BE7A}" srcOrd="14" destOrd="0" presId="urn:microsoft.com/office/officeart/2008/layout/LinedList"/>
    <dgm:cxn modelId="{A78D72D1-1F70-426A-A17B-AD167EE48D7F}" type="presParOf" srcId="{B1C83DE9-398E-4008-980D-CD2FCD384B21}" destId="{8EDA42B6-3EBE-4624-AD84-B11838F06260}" srcOrd="15" destOrd="0" presId="urn:microsoft.com/office/officeart/2008/layout/LinedList"/>
    <dgm:cxn modelId="{95002D81-5B59-49BF-86DD-EC836BE9E338}" type="presParOf" srcId="{B1C83DE9-398E-4008-980D-CD2FCD384B21}" destId="{D8C410C3-B23C-4C5C-9083-420C9E81DB5A}" srcOrd="16" destOrd="0" presId="urn:microsoft.com/office/officeart/2008/layout/LinedList"/>
    <dgm:cxn modelId="{64892F6A-BAB3-43B1-B244-241C641D214F}" type="presParOf" srcId="{D8C410C3-B23C-4C5C-9083-420C9E81DB5A}" destId="{E31F3B53-0C68-4247-8835-47CC96A68DF5}" srcOrd="0" destOrd="0" presId="urn:microsoft.com/office/officeart/2008/layout/LinedList"/>
    <dgm:cxn modelId="{AF620E7B-4479-443C-AEBE-0F058FC8F864}" type="presParOf" srcId="{D8C410C3-B23C-4C5C-9083-420C9E81DB5A}" destId="{A930270C-5F79-48C1-A1C8-74624299705F}" srcOrd="1" destOrd="0" presId="urn:microsoft.com/office/officeart/2008/layout/LinedList"/>
    <dgm:cxn modelId="{63D3B61F-0F9F-42A8-BFA8-61CF7245D577}" type="presParOf" srcId="{D8C410C3-B23C-4C5C-9083-420C9E81DB5A}" destId="{974AA2C4-1824-438D-906A-CD5C20916781}" srcOrd="2" destOrd="0" presId="urn:microsoft.com/office/officeart/2008/layout/LinedList"/>
    <dgm:cxn modelId="{F080ED7C-E0F1-4C69-8336-F68147B629A9}" type="presParOf" srcId="{B1C83DE9-398E-4008-980D-CD2FCD384B21}" destId="{4B19D0C1-A77E-4E09-8806-39DA77A2B9F6}" srcOrd="17" destOrd="0" presId="urn:microsoft.com/office/officeart/2008/layout/LinedList"/>
    <dgm:cxn modelId="{4F4BD1F1-2701-4563-A100-C9C4C2DFA1BB}" type="presParOf" srcId="{B1C83DE9-398E-4008-980D-CD2FCD384B21}" destId="{1E41BDEF-40A8-4A61-B319-7A9BD71A6E32}" srcOrd="18" destOrd="0" presId="urn:microsoft.com/office/officeart/2008/layout/LinedList"/>
    <dgm:cxn modelId="{555BFF3D-69F5-41E6-B1AE-6B63619D235F}" type="presParOf" srcId="{B1C83DE9-398E-4008-980D-CD2FCD384B21}" destId="{C397C595-86D2-4AC0-B3BB-F9110754FE09}" srcOrd="19" destOrd="0" presId="urn:microsoft.com/office/officeart/2008/layout/LinedList"/>
    <dgm:cxn modelId="{5A57F1BC-2992-44FA-A561-2F7B39FF3CD7}" type="presParOf" srcId="{C397C595-86D2-4AC0-B3BB-F9110754FE09}" destId="{352D7398-7494-4528-B24E-D01BC8B57BC9}" srcOrd="0" destOrd="0" presId="urn:microsoft.com/office/officeart/2008/layout/LinedList"/>
    <dgm:cxn modelId="{59DAA11F-CA34-4FA9-9C15-41F0D424934D}" type="presParOf" srcId="{C397C595-86D2-4AC0-B3BB-F9110754FE09}" destId="{2A9DC283-94A9-424D-B975-D91E1E6688E2}" srcOrd="1" destOrd="0" presId="urn:microsoft.com/office/officeart/2008/layout/LinedList"/>
    <dgm:cxn modelId="{4C761D8F-0D39-4E97-82DF-535E46326FDD}" type="presParOf" srcId="{C397C595-86D2-4AC0-B3BB-F9110754FE09}" destId="{192E44A2-963D-4CC3-85A6-69669183910D}" srcOrd="2" destOrd="0" presId="urn:microsoft.com/office/officeart/2008/layout/LinedList"/>
    <dgm:cxn modelId="{09039613-FF93-4F11-9EC2-6284F8F18EEB}" type="presParOf" srcId="{B1C83DE9-398E-4008-980D-CD2FCD384B21}" destId="{00E76686-07F0-46D9-929B-7A5FFBE506BE}" srcOrd="20" destOrd="0" presId="urn:microsoft.com/office/officeart/2008/layout/LinedList"/>
    <dgm:cxn modelId="{2768EF37-CD83-43CE-A56E-F349C67CC7C6}" type="presParOf" srcId="{B1C83DE9-398E-4008-980D-CD2FCD384B21}" destId="{41E1F12C-EA31-431D-8C7C-24F56C66864B}" srcOrd="2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6A745E7-0154-4B93-B3A4-4072E83ED179}" type="datetimeFigureOut">
              <a:rPr lang="ar-EG" smtClean="0"/>
              <a:pPr/>
              <a:t>28/05/1436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2F6BBCC-DF76-4D45-8408-4AF98CCDFBF7}" type="slidenum">
              <a:rPr lang="ar-EG" smtClean="0"/>
              <a:pPr/>
              <a:t>‹#›</a:t>
            </a:fld>
            <a:endParaRPr lang="ar-EG"/>
          </a:p>
        </p:txBody>
      </p:sp>
    </p:spTree>
    <p:extLst>
      <p:ext uri="{BB962C8B-B14F-4D97-AF65-F5344CB8AC3E}">
        <p14:creationId xmlns:p14="http://schemas.microsoft.com/office/powerpoint/2010/main" xmlns="" val="30965931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evel 1"/>
          <p:cNvSpPr/>
          <p:nvPr/>
        </p:nvSpPr>
        <p:spPr>
          <a:xfrm>
            <a:off x="457200" y="2057400"/>
            <a:ext cx="8077200" cy="2667000"/>
          </a:xfrm>
          <a:prstGeom prst="bevel">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EG" sz="4400" b="1" dirty="0"/>
              <a:t>كيف تحدد مسارك المهني؟</a:t>
            </a:r>
          </a:p>
        </p:txBody>
      </p:sp>
    </p:spTree>
    <p:extLst>
      <p:ext uri="{BB962C8B-B14F-4D97-AF65-F5344CB8AC3E}">
        <p14:creationId xmlns:p14="http://schemas.microsoft.com/office/powerpoint/2010/main" xmlns="" val="68978058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1295400" y="381000"/>
            <a:ext cx="6400800" cy="12192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هناك ستة أصدقاء يمكن أن يساعدوك في كتابة هدفك الأساسي بطريقة واضحة ودقيقة</a:t>
            </a:r>
            <a:endParaRPr lang="ar-EG" sz="3600" dirty="0">
              <a:latin typeface="Sakkal Majalla" pitchFamily="2" charset="-78"/>
              <a:cs typeface="Sakkal Majalla" pitchFamily="2" charset="-78"/>
            </a:endParaRPr>
          </a:p>
        </p:txBody>
      </p:sp>
      <p:sp>
        <p:nvSpPr>
          <p:cNvPr id="5" name="AutoShape 3"/>
          <p:cNvSpPr>
            <a:spLocks noChangeArrowheads="1"/>
          </p:cNvSpPr>
          <p:nvPr/>
        </p:nvSpPr>
        <p:spPr bwMode="auto">
          <a:xfrm flipH="1">
            <a:off x="990600" y="2095500"/>
            <a:ext cx="5715000" cy="901700"/>
          </a:xfrm>
          <a:prstGeom prst="chevron">
            <a:avLst>
              <a:gd name="adj" fmla="val 53146"/>
            </a:avLst>
          </a:prstGeom>
          <a:gradFill rotWithShape="1">
            <a:gsLst>
              <a:gs pos="0">
                <a:srgbClr val="580058"/>
              </a:gs>
              <a:gs pos="100000">
                <a:srgbClr val="800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لماذا أريد تحقيق هذا الهدف؟</a:t>
            </a:r>
          </a:p>
        </p:txBody>
      </p:sp>
      <p:sp>
        <p:nvSpPr>
          <p:cNvPr id="6" name="AutoShape 4"/>
          <p:cNvSpPr>
            <a:spLocks noChangeArrowheads="1"/>
          </p:cNvSpPr>
          <p:nvPr/>
        </p:nvSpPr>
        <p:spPr bwMode="auto">
          <a:xfrm flipH="1">
            <a:off x="6003130" y="1943100"/>
            <a:ext cx="1921669" cy="1131887"/>
          </a:xfrm>
          <a:prstGeom prst="homePlate">
            <a:avLst>
              <a:gd name="adj" fmla="val 51590"/>
            </a:avLst>
          </a:prstGeom>
          <a:gradFill rotWithShape="1">
            <a:gsLst>
              <a:gs pos="0">
                <a:srgbClr val="800080"/>
              </a:gs>
              <a:gs pos="100000">
                <a:srgbClr val="CD9A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لماذا</a:t>
            </a:r>
            <a:endParaRPr lang="ar-EG" sz="3200" dirty="0">
              <a:solidFill>
                <a:srgbClr val="000000"/>
              </a:solidFill>
              <a:latin typeface="Simplified Arabic" pitchFamily="18" charset="-78"/>
              <a:cs typeface="Simplified Arabic" pitchFamily="18" charset="-78"/>
              <a:sym typeface="宋体" panose="02010600030101010101" pitchFamily="2" charset="-122"/>
            </a:endParaRPr>
          </a:p>
        </p:txBody>
      </p:sp>
      <p:grpSp>
        <p:nvGrpSpPr>
          <p:cNvPr id="7" name="Group 5"/>
          <p:cNvGrpSpPr>
            <a:grpSpLocks/>
          </p:cNvGrpSpPr>
          <p:nvPr/>
        </p:nvGrpSpPr>
        <p:grpSpPr bwMode="auto">
          <a:xfrm>
            <a:off x="7591425" y="1790700"/>
            <a:ext cx="1323975" cy="1320800"/>
            <a:chOff x="0" y="0"/>
            <a:chExt cx="1360" cy="1356"/>
          </a:xfrm>
        </p:grpSpPr>
        <p:grpSp>
          <p:nvGrpSpPr>
            <p:cNvPr id="8" name="Group 6"/>
            <p:cNvGrpSpPr>
              <a:grpSpLocks/>
            </p:cNvGrpSpPr>
            <p:nvPr/>
          </p:nvGrpSpPr>
          <p:grpSpPr bwMode="auto">
            <a:xfrm>
              <a:off x="0" y="0"/>
              <a:ext cx="1360" cy="1356"/>
              <a:chOff x="0" y="0"/>
              <a:chExt cx="1248" cy="1240"/>
            </a:xfrm>
          </p:grpSpPr>
          <p:sp>
            <p:nvSpPr>
              <p:cNvPr id="10" name="Oval 9"/>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1" name="Oval 10"/>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2" name="Oval 11"/>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3" name="Oval 12"/>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4" name="Oval 13"/>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9" name="Oval 12"/>
            <p:cNvSpPr>
              <a:spLocks noChangeArrowheads="1"/>
            </p:cNvSpPr>
            <p:nvPr/>
          </p:nvSpPr>
          <p:spPr bwMode="auto">
            <a:xfrm>
              <a:off x="161" y="148"/>
              <a:ext cx="1052" cy="1054"/>
            </a:xfrm>
            <a:prstGeom prst="ellipse">
              <a:avLst/>
            </a:prstGeom>
            <a:gradFill rotWithShape="1">
              <a:gsLst>
                <a:gs pos="0">
                  <a:srgbClr val="3A003A"/>
                </a:gs>
                <a:gs pos="100000">
                  <a:srgbClr val="80008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15" name="Group 13"/>
          <p:cNvGrpSpPr>
            <a:grpSpLocks/>
          </p:cNvGrpSpPr>
          <p:nvPr/>
        </p:nvGrpSpPr>
        <p:grpSpPr bwMode="auto">
          <a:xfrm>
            <a:off x="7821613" y="1998663"/>
            <a:ext cx="879475" cy="885825"/>
            <a:chOff x="0" y="0"/>
            <a:chExt cx="876" cy="882"/>
          </a:xfrm>
        </p:grpSpPr>
        <p:sp>
          <p:nvSpPr>
            <p:cNvPr id="16" name="Oval 14"/>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7" name="Line 15"/>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8" name="Line 16"/>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9" name="Freeform 17"/>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20" name="Freeform 18"/>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21" name="Freeform 19"/>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22" name="Freeform 20"/>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3" name="Rectangle 21"/>
          <p:cNvSpPr>
            <a:spLocks noChangeArrowheads="1"/>
          </p:cNvSpPr>
          <p:nvPr/>
        </p:nvSpPr>
        <p:spPr bwMode="auto">
          <a:xfrm>
            <a:off x="8064852" y="22542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smtClean="0">
                <a:solidFill>
                  <a:srgbClr val="F8F8F8"/>
                </a:solidFill>
                <a:cs typeface="Arial" panose="020B0604020202020204" pitchFamily="34" charset="0"/>
                <a:sym typeface="Calibri" panose="020F0502020204030204" pitchFamily="34" charset="0"/>
              </a:rPr>
              <a:t>4</a:t>
            </a:r>
            <a:endParaRPr lang="ar-EG" altLang="en-US" sz="2800" dirty="0">
              <a:solidFill>
                <a:srgbClr val="000000"/>
              </a:solidFill>
              <a:latin typeface="Arial" panose="020B0604020202020204" pitchFamily="34" charset="0"/>
              <a:cs typeface="Arial" panose="020B0604020202020204" pitchFamily="34" charset="0"/>
            </a:endParaRPr>
          </a:p>
        </p:txBody>
      </p:sp>
      <p:sp>
        <p:nvSpPr>
          <p:cNvPr id="24" name="AutoShape 24"/>
          <p:cNvSpPr>
            <a:spLocks noChangeArrowheads="1"/>
          </p:cNvSpPr>
          <p:nvPr/>
        </p:nvSpPr>
        <p:spPr bwMode="auto">
          <a:xfrm flipH="1">
            <a:off x="990600" y="3783013"/>
            <a:ext cx="5715000" cy="901700"/>
          </a:xfrm>
          <a:prstGeom prst="chevron">
            <a:avLst>
              <a:gd name="adj" fmla="val 53146"/>
            </a:avLst>
          </a:prstGeom>
          <a:gradFill rotWithShape="1">
            <a:gsLst>
              <a:gs pos="0">
                <a:srgbClr val="833635"/>
              </a:gs>
              <a:gs pos="100000">
                <a:srgbClr val="C0504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أين سأحقق هذا الهدف؟</a:t>
            </a:r>
          </a:p>
        </p:txBody>
      </p:sp>
      <p:sp>
        <p:nvSpPr>
          <p:cNvPr id="25" name="AutoShape 25"/>
          <p:cNvSpPr>
            <a:spLocks noChangeArrowheads="1"/>
          </p:cNvSpPr>
          <p:nvPr/>
        </p:nvSpPr>
        <p:spPr bwMode="auto">
          <a:xfrm flipH="1">
            <a:off x="6003130" y="3630611"/>
            <a:ext cx="1921669" cy="1131888"/>
          </a:xfrm>
          <a:prstGeom prst="homePlate">
            <a:avLst>
              <a:gd name="adj" fmla="val 51624"/>
            </a:avLst>
          </a:prstGeom>
          <a:gradFill rotWithShape="1">
            <a:gsLst>
              <a:gs pos="0">
                <a:srgbClr val="C0504D"/>
              </a:gs>
              <a:gs pos="100000">
                <a:srgbClr val="E5BAB8"/>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أين</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26" name="Group 26"/>
          <p:cNvGrpSpPr>
            <a:grpSpLocks/>
          </p:cNvGrpSpPr>
          <p:nvPr/>
        </p:nvGrpSpPr>
        <p:grpSpPr bwMode="auto">
          <a:xfrm>
            <a:off x="7591425" y="3478212"/>
            <a:ext cx="1323975" cy="1320800"/>
            <a:chOff x="0" y="0"/>
            <a:chExt cx="1360" cy="1356"/>
          </a:xfrm>
        </p:grpSpPr>
        <p:grpSp>
          <p:nvGrpSpPr>
            <p:cNvPr id="27" name="Group 27"/>
            <p:cNvGrpSpPr>
              <a:grpSpLocks/>
            </p:cNvGrpSpPr>
            <p:nvPr/>
          </p:nvGrpSpPr>
          <p:grpSpPr bwMode="auto">
            <a:xfrm>
              <a:off x="0" y="0"/>
              <a:ext cx="1360" cy="1356"/>
              <a:chOff x="0" y="0"/>
              <a:chExt cx="1248" cy="1240"/>
            </a:xfrm>
          </p:grpSpPr>
          <p:sp>
            <p:nvSpPr>
              <p:cNvPr id="29" name="Oval 28"/>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0" name="Oval 29"/>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1" name="Oval 30"/>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2" name="Oval 31"/>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3" name="Oval 32"/>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8" name="Oval 33"/>
            <p:cNvSpPr>
              <a:spLocks noChangeArrowheads="1"/>
            </p:cNvSpPr>
            <p:nvPr/>
          </p:nvSpPr>
          <p:spPr bwMode="auto">
            <a:xfrm>
              <a:off x="161" y="148"/>
              <a:ext cx="1052" cy="1054"/>
            </a:xfrm>
            <a:prstGeom prst="ellipse">
              <a:avLst/>
            </a:prstGeom>
            <a:gradFill rotWithShape="1">
              <a:gsLst>
                <a:gs pos="0">
                  <a:srgbClr val="572423"/>
                </a:gs>
                <a:gs pos="100000">
                  <a:srgbClr val="C0504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34" name="Group 34"/>
          <p:cNvGrpSpPr>
            <a:grpSpLocks/>
          </p:cNvGrpSpPr>
          <p:nvPr/>
        </p:nvGrpSpPr>
        <p:grpSpPr bwMode="auto">
          <a:xfrm>
            <a:off x="7805738" y="3686176"/>
            <a:ext cx="879475" cy="885825"/>
            <a:chOff x="0" y="0"/>
            <a:chExt cx="876" cy="882"/>
          </a:xfrm>
        </p:grpSpPr>
        <p:sp>
          <p:nvSpPr>
            <p:cNvPr id="35" name="Oval 35"/>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6" name="Line 36"/>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7" name="Line 37"/>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8" name="Freeform 38"/>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9" name="Freeform 39"/>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0" name="Freeform 40"/>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1" name="Freeform 41"/>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2" name="Rectangle 42"/>
          <p:cNvSpPr>
            <a:spLocks noChangeArrowheads="1"/>
          </p:cNvSpPr>
          <p:nvPr/>
        </p:nvSpPr>
        <p:spPr bwMode="auto">
          <a:xfrm>
            <a:off x="8064852" y="3941762"/>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smtClean="0">
                <a:solidFill>
                  <a:srgbClr val="F8F8F8"/>
                </a:solidFill>
                <a:cs typeface="Arial" panose="020B0604020202020204" pitchFamily="34" charset="0"/>
                <a:sym typeface="Calibri" panose="020F0502020204030204" pitchFamily="34" charset="0"/>
              </a:rPr>
              <a:t>5</a:t>
            </a:r>
            <a:endParaRPr lang="ar-EG" altLang="en-US" dirty="0">
              <a:solidFill>
                <a:srgbClr val="000000"/>
              </a:solidFill>
              <a:latin typeface="Arial" panose="020B0604020202020204" pitchFamily="34" charset="0"/>
              <a:cs typeface="Arial" panose="020B0604020202020204" pitchFamily="34" charset="0"/>
            </a:endParaRPr>
          </a:p>
        </p:txBody>
      </p:sp>
      <p:sp>
        <p:nvSpPr>
          <p:cNvPr id="43" name="AutoShape 45"/>
          <p:cNvSpPr>
            <a:spLocks noChangeArrowheads="1"/>
          </p:cNvSpPr>
          <p:nvPr/>
        </p:nvSpPr>
        <p:spPr bwMode="auto">
          <a:xfrm flipH="1">
            <a:off x="990600" y="5461000"/>
            <a:ext cx="5715000" cy="901700"/>
          </a:xfrm>
          <a:prstGeom prst="chevron">
            <a:avLst>
              <a:gd name="adj" fmla="val 53146"/>
            </a:avLst>
          </a:prstGeom>
          <a:gradFill rotWithShape="1">
            <a:gsLst>
              <a:gs pos="0">
                <a:srgbClr val="355982"/>
              </a:gs>
              <a:gs pos="100000">
                <a:srgbClr val="4F81B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SA" sz="2400" b="1" dirty="0">
                <a:solidFill>
                  <a:schemeClr val="bg1"/>
                </a:solidFill>
                <a:cs typeface="Arial" panose="020B0604020202020204" pitchFamily="34" charset="0"/>
              </a:rPr>
              <a:t>من هم الأشخاص الذين أحتاج إلى </a:t>
            </a:r>
            <a:endParaRPr lang="ar-EG" sz="2400" b="1" dirty="0" smtClean="0">
              <a:solidFill>
                <a:schemeClr val="bg1"/>
              </a:solidFill>
              <a:cs typeface="Arial" panose="020B0604020202020204" pitchFamily="34" charset="0"/>
            </a:endParaRPr>
          </a:p>
          <a:p>
            <a:pPr algn="ctr" rtl="1" fontAlgn="base">
              <a:spcBef>
                <a:spcPct val="0"/>
              </a:spcBef>
              <a:spcAft>
                <a:spcPct val="0"/>
              </a:spcAft>
            </a:pPr>
            <a:r>
              <a:rPr lang="ar-SA" sz="2400" b="1" dirty="0" smtClean="0">
                <a:solidFill>
                  <a:schemeClr val="bg1"/>
                </a:solidFill>
                <a:cs typeface="Arial" panose="020B0604020202020204" pitchFamily="34" charset="0"/>
              </a:rPr>
              <a:t>مساعدتهم </a:t>
            </a:r>
            <a:r>
              <a:rPr lang="ar-SA" sz="2400" b="1" dirty="0">
                <a:solidFill>
                  <a:schemeClr val="bg1"/>
                </a:solidFill>
                <a:cs typeface="Arial" panose="020B0604020202020204" pitchFamily="34" charset="0"/>
              </a:rPr>
              <a:t>من أجل تحقيق هذا الهدف؟</a:t>
            </a:r>
            <a:endParaRPr lang="ar-EG" sz="2400" b="1" dirty="0">
              <a:solidFill>
                <a:schemeClr val="bg1"/>
              </a:solidFill>
              <a:cs typeface="Arial" panose="020B0604020202020204" pitchFamily="34" charset="0"/>
              <a:sym typeface="宋体" panose="02010600030101010101" pitchFamily="2" charset="-122"/>
            </a:endParaRPr>
          </a:p>
        </p:txBody>
      </p:sp>
      <p:sp>
        <p:nvSpPr>
          <p:cNvPr id="44" name="AutoShape 46"/>
          <p:cNvSpPr>
            <a:spLocks noChangeArrowheads="1"/>
          </p:cNvSpPr>
          <p:nvPr/>
        </p:nvSpPr>
        <p:spPr bwMode="auto">
          <a:xfrm flipH="1">
            <a:off x="6003130" y="5308600"/>
            <a:ext cx="1921669" cy="1131887"/>
          </a:xfrm>
          <a:prstGeom prst="homePlate">
            <a:avLst>
              <a:gd name="adj" fmla="val 51590"/>
            </a:avLst>
          </a:prstGeom>
          <a:gradFill rotWithShape="1">
            <a:gsLst>
              <a:gs pos="0">
                <a:srgbClr val="4F81BD"/>
              </a:gs>
              <a:gs pos="100000">
                <a:srgbClr val="B8CDE5"/>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من</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45" name="Group 47"/>
          <p:cNvGrpSpPr>
            <a:grpSpLocks/>
          </p:cNvGrpSpPr>
          <p:nvPr/>
        </p:nvGrpSpPr>
        <p:grpSpPr bwMode="auto">
          <a:xfrm>
            <a:off x="7591425" y="5156200"/>
            <a:ext cx="1323975" cy="1320800"/>
            <a:chOff x="0" y="0"/>
            <a:chExt cx="1360" cy="1356"/>
          </a:xfrm>
        </p:grpSpPr>
        <p:grpSp>
          <p:nvGrpSpPr>
            <p:cNvPr id="46" name="Group 48"/>
            <p:cNvGrpSpPr>
              <a:grpSpLocks/>
            </p:cNvGrpSpPr>
            <p:nvPr/>
          </p:nvGrpSpPr>
          <p:grpSpPr bwMode="auto">
            <a:xfrm>
              <a:off x="0" y="0"/>
              <a:ext cx="1360" cy="1356"/>
              <a:chOff x="0" y="0"/>
              <a:chExt cx="1248" cy="1240"/>
            </a:xfrm>
          </p:grpSpPr>
          <p:sp>
            <p:nvSpPr>
              <p:cNvPr id="48" name="Oval 47"/>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9" name="Oval 48"/>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0" name="Oval 49"/>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1" name="Oval 50"/>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2" name="Oval 51"/>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7" name="Oval 54"/>
            <p:cNvSpPr>
              <a:spLocks noChangeArrowheads="1"/>
            </p:cNvSpPr>
            <p:nvPr/>
          </p:nvSpPr>
          <p:spPr bwMode="auto">
            <a:xfrm>
              <a:off x="161" y="148"/>
              <a:ext cx="1052" cy="1054"/>
            </a:xfrm>
            <a:prstGeom prst="ellipse">
              <a:avLst/>
            </a:prstGeom>
            <a:gradFill rotWithShape="1">
              <a:gsLst>
                <a:gs pos="0">
                  <a:srgbClr val="233B57"/>
                </a:gs>
                <a:gs pos="100000">
                  <a:srgbClr val="4F81B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53" name="Group 55"/>
          <p:cNvGrpSpPr>
            <a:grpSpLocks/>
          </p:cNvGrpSpPr>
          <p:nvPr/>
        </p:nvGrpSpPr>
        <p:grpSpPr bwMode="auto">
          <a:xfrm>
            <a:off x="7805738" y="5364163"/>
            <a:ext cx="879475" cy="885825"/>
            <a:chOff x="0" y="0"/>
            <a:chExt cx="876" cy="882"/>
          </a:xfrm>
        </p:grpSpPr>
        <p:sp>
          <p:nvSpPr>
            <p:cNvPr id="54" name="Oval 56"/>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5" name="Line 57"/>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6" name="Line 58"/>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7" name="Freeform 59"/>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8" name="Freeform 60"/>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9" name="Freeform 61"/>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0" name="Freeform 62"/>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61" name="Rectangle 63"/>
          <p:cNvSpPr>
            <a:spLocks noChangeArrowheads="1"/>
          </p:cNvSpPr>
          <p:nvPr/>
        </p:nvSpPr>
        <p:spPr bwMode="auto">
          <a:xfrm>
            <a:off x="8064853" y="56197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2800" b="1" dirty="0" smtClean="0">
                <a:solidFill>
                  <a:srgbClr val="F8F8F8"/>
                </a:solidFill>
                <a:cs typeface="Arial" panose="020B0604020202020204" pitchFamily="34" charset="0"/>
                <a:sym typeface="Calibri" panose="020F0502020204030204" pitchFamily="34" charset="0"/>
              </a:rPr>
              <a:t>6</a:t>
            </a:r>
            <a:endParaRPr lang="ar-EG" alt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485588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أنواع الأهداف</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	أهداف قصيرة المدى</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	أهداف طويلة المدى</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	أهداف غير قابلة للتحقيق</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24228813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شروط الهدف الصحيح</a:t>
            </a:r>
            <a:endParaRPr lang="ar-EG" sz="3600" dirty="0">
              <a:latin typeface="Sakkal Majalla" pitchFamily="2" charset="-78"/>
              <a:cs typeface="Sakkal Majalla" pitchFamily="2" charset="-78"/>
            </a:endParaRPr>
          </a:p>
        </p:txBody>
      </p:sp>
      <p:sp>
        <p:nvSpPr>
          <p:cNvPr id="11" name="Hexagon 10"/>
          <p:cNvSpPr/>
          <p:nvPr/>
        </p:nvSpPr>
        <p:spPr bwMode="auto">
          <a:xfrm>
            <a:off x="4139952" y="450912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200" b="1" dirty="0" smtClean="0">
              <a:solidFill>
                <a:schemeClr val="bg1"/>
              </a:solidFill>
              <a:latin typeface="Staccato222 BT" pitchFamily="66" charset="0"/>
            </a:endParaRPr>
          </a:p>
          <a:p>
            <a:endParaRPr lang="en-US" sz="1000" b="1" dirty="0">
              <a:solidFill>
                <a:schemeClr val="bg1"/>
              </a:solidFill>
              <a:latin typeface="Staccato222 BT" pitchFamily="66" charset="0"/>
            </a:endParaRPr>
          </a:p>
          <a:p>
            <a:r>
              <a:rPr lang="en-US" sz="900" b="1" dirty="0" smtClean="0">
                <a:solidFill>
                  <a:schemeClr val="bg1"/>
                </a:solidFill>
                <a:latin typeface="Staccato222 BT" pitchFamily="66" charset="0"/>
              </a:rPr>
              <a:t>ATTAINABLE</a:t>
            </a:r>
            <a:endParaRPr kumimoji="0" lang="ar-EG" sz="900" b="0" i="0" u="none" strike="noStrike" cap="none" normalizeH="0" baseline="0" dirty="0" smtClean="0">
              <a:ln>
                <a:noFill/>
              </a:ln>
              <a:solidFill>
                <a:schemeClr val="bg1"/>
              </a:solidFill>
              <a:effectLst/>
            </a:endParaRPr>
          </a:p>
        </p:txBody>
      </p:sp>
      <p:sp>
        <p:nvSpPr>
          <p:cNvPr id="12" name="Hexagon 11"/>
          <p:cNvSpPr/>
          <p:nvPr/>
        </p:nvSpPr>
        <p:spPr bwMode="auto">
          <a:xfrm>
            <a:off x="5292080" y="242088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مقاس </a:t>
            </a:r>
            <a:endParaRPr kumimoji="0" lang="ar-EG" sz="2800" b="0" i="0" u="none" strike="noStrike" cap="none" normalizeH="0" baseline="0" dirty="0" smtClean="0">
              <a:ln>
                <a:noFill/>
              </a:ln>
              <a:effectLst/>
            </a:endParaRPr>
          </a:p>
        </p:txBody>
      </p:sp>
      <p:sp>
        <p:nvSpPr>
          <p:cNvPr id="13" name="Hexagon 12"/>
          <p:cNvSpPr/>
          <p:nvPr/>
        </p:nvSpPr>
        <p:spPr bwMode="auto">
          <a:xfrm>
            <a:off x="4114900" y="314096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400" b="1" dirty="0" smtClean="0">
              <a:latin typeface="Staccato222 BT" pitchFamily="66" charset="0"/>
            </a:endParaRPr>
          </a:p>
          <a:p>
            <a:pPr algn="ctr" rtl="1"/>
            <a:r>
              <a:rPr lang="ar-SA" sz="2800" b="1" dirty="0" smtClean="0">
                <a:latin typeface="Staccato222 BT" pitchFamily="66" charset="0"/>
              </a:rPr>
              <a:t>مزمّن</a:t>
            </a:r>
            <a:endParaRPr kumimoji="0" lang="ar-EG" sz="2800" b="0" i="0" u="none" strike="noStrike" cap="none" normalizeH="0" baseline="0" dirty="0" smtClean="0">
              <a:ln>
                <a:noFill/>
              </a:ln>
              <a:effectLst/>
            </a:endParaRPr>
          </a:p>
        </p:txBody>
      </p:sp>
      <p:sp>
        <p:nvSpPr>
          <p:cNvPr id="14" name="Hexagon 13"/>
          <p:cNvSpPr/>
          <p:nvPr/>
        </p:nvSpPr>
        <p:spPr bwMode="auto">
          <a:xfrm>
            <a:off x="2962772" y="386104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050" b="1" dirty="0" smtClean="0">
              <a:solidFill>
                <a:schemeClr val="bg1"/>
              </a:solidFill>
              <a:latin typeface="Staccato222 BT" pitchFamily="66" charset="0"/>
            </a:endParaRPr>
          </a:p>
          <a:p>
            <a:endParaRPr lang="en-US" sz="500" b="1" dirty="0" smtClean="0">
              <a:solidFill>
                <a:schemeClr val="bg1"/>
              </a:solidFill>
              <a:latin typeface="Staccato222 BT" pitchFamily="66" charset="0"/>
            </a:endParaRPr>
          </a:p>
          <a:p>
            <a:r>
              <a:rPr lang="en-US" b="1" dirty="0" smtClean="0">
                <a:solidFill>
                  <a:schemeClr val="bg1"/>
                </a:solidFill>
                <a:latin typeface="Staccato222 BT" pitchFamily="66" charset="0"/>
              </a:rPr>
              <a:t>TIMED</a:t>
            </a:r>
            <a:endParaRPr kumimoji="0" lang="ar-EG" b="0" i="0" u="none" strike="noStrike" cap="none" normalizeH="0" baseline="0" dirty="0" smtClean="0">
              <a:ln>
                <a:noFill/>
              </a:ln>
              <a:solidFill>
                <a:schemeClr val="bg1"/>
              </a:solidFill>
              <a:effectLst/>
            </a:endParaRPr>
          </a:p>
        </p:txBody>
      </p:sp>
      <p:sp>
        <p:nvSpPr>
          <p:cNvPr id="15" name="Hexagon 14"/>
          <p:cNvSpPr/>
          <p:nvPr/>
        </p:nvSpPr>
        <p:spPr bwMode="auto">
          <a:xfrm>
            <a:off x="1835696" y="458112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100" b="1" dirty="0" smtClean="0">
              <a:solidFill>
                <a:schemeClr val="bg1"/>
              </a:solidFill>
              <a:latin typeface="Staccato222 BT" pitchFamily="66" charset="0"/>
            </a:endParaRPr>
          </a:p>
          <a:p>
            <a:endParaRPr lang="en-US" sz="1100" b="1" dirty="0">
              <a:solidFill>
                <a:schemeClr val="bg1"/>
              </a:solidFill>
              <a:latin typeface="Staccato222 BT" pitchFamily="66" charset="0"/>
            </a:endParaRPr>
          </a:p>
          <a:p>
            <a:r>
              <a:rPr lang="en-US" sz="900" b="1" dirty="0" smtClean="0">
                <a:solidFill>
                  <a:schemeClr val="bg1"/>
                </a:solidFill>
                <a:latin typeface="Staccato222 BT" pitchFamily="66" charset="0"/>
              </a:rPr>
              <a:t>MEASURABLE</a:t>
            </a:r>
            <a:endParaRPr kumimoji="0" lang="ar-EG" sz="900" b="0" i="0" u="none" strike="noStrike" cap="none" normalizeH="0" baseline="0" dirty="0" smtClean="0">
              <a:ln>
                <a:noFill/>
              </a:ln>
              <a:solidFill>
                <a:schemeClr val="bg1"/>
              </a:solidFill>
              <a:effectLst/>
            </a:endParaRPr>
          </a:p>
        </p:txBody>
      </p:sp>
      <p:sp>
        <p:nvSpPr>
          <p:cNvPr id="16" name="Hexagon 15"/>
          <p:cNvSpPr/>
          <p:nvPr/>
        </p:nvSpPr>
        <p:spPr bwMode="auto">
          <a:xfrm>
            <a:off x="1763688" y="321297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ممكن</a:t>
            </a:r>
            <a:endParaRPr kumimoji="0" lang="ar-EG" sz="2800" b="0" i="0" u="none" strike="noStrike" cap="none" normalizeH="0" baseline="0" dirty="0" smtClean="0">
              <a:ln>
                <a:noFill/>
              </a:ln>
              <a:effectLst/>
            </a:endParaRPr>
          </a:p>
        </p:txBody>
      </p:sp>
      <p:sp>
        <p:nvSpPr>
          <p:cNvPr id="17" name="Hexagon 16"/>
          <p:cNvSpPr/>
          <p:nvPr/>
        </p:nvSpPr>
        <p:spPr bwMode="auto">
          <a:xfrm>
            <a:off x="2915816" y="249289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100" b="1" dirty="0" smtClean="0">
              <a:latin typeface="Staccato222 BT" pitchFamily="66" charset="0"/>
            </a:endParaRPr>
          </a:p>
          <a:p>
            <a:pPr algn="ctr" rtl="1"/>
            <a:r>
              <a:rPr lang="ar-SA" sz="2800" b="1" dirty="0" smtClean="0">
                <a:latin typeface="Staccato222 BT" pitchFamily="66" charset="0"/>
              </a:rPr>
              <a:t>محقق </a:t>
            </a:r>
            <a:endParaRPr kumimoji="0" lang="ar-EG" sz="2800" b="0" i="0" u="none" strike="noStrike" cap="none" normalizeH="0" baseline="0" dirty="0" smtClean="0">
              <a:ln>
                <a:noFill/>
              </a:ln>
              <a:effectLst/>
            </a:endParaRPr>
          </a:p>
        </p:txBody>
      </p:sp>
      <p:sp>
        <p:nvSpPr>
          <p:cNvPr id="18" name="Hexagon 17"/>
          <p:cNvSpPr/>
          <p:nvPr/>
        </p:nvSpPr>
        <p:spPr bwMode="auto">
          <a:xfrm>
            <a:off x="4067944" y="177281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محدد</a:t>
            </a:r>
            <a:endParaRPr kumimoji="0" lang="ar-EG" sz="2800" b="0" i="0" u="none" strike="noStrike" cap="none" normalizeH="0" baseline="0" dirty="0" smtClean="0">
              <a:ln>
                <a:noFill/>
              </a:ln>
              <a:effectLst/>
            </a:endParaRPr>
          </a:p>
        </p:txBody>
      </p:sp>
      <p:sp>
        <p:nvSpPr>
          <p:cNvPr id="19" name="Hexagon 18"/>
          <p:cNvSpPr/>
          <p:nvPr/>
        </p:nvSpPr>
        <p:spPr bwMode="auto">
          <a:xfrm>
            <a:off x="3000350" y="522920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2000" b="1" dirty="0" smtClean="0">
              <a:solidFill>
                <a:schemeClr val="bg1"/>
              </a:solidFill>
              <a:latin typeface="Staccato222 BT" pitchFamily="66" charset="0"/>
            </a:endParaRPr>
          </a:p>
          <a:p>
            <a:r>
              <a:rPr lang="en-US" sz="1200" b="1" dirty="0" smtClean="0">
                <a:solidFill>
                  <a:schemeClr val="bg1"/>
                </a:solidFill>
                <a:latin typeface="Staccato222 BT" pitchFamily="66" charset="0"/>
              </a:rPr>
              <a:t>SPECIFIC</a:t>
            </a:r>
            <a:endParaRPr kumimoji="0" lang="ar-EG" sz="1200" b="0" i="0" u="none" strike="noStrike" cap="none" normalizeH="0" baseline="0" dirty="0" smtClean="0">
              <a:ln>
                <a:noFill/>
              </a:ln>
              <a:solidFill>
                <a:schemeClr val="bg1"/>
              </a:solidFill>
              <a:effectLst/>
            </a:endParaRPr>
          </a:p>
        </p:txBody>
      </p:sp>
      <p:sp>
        <p:nvSpPr>
          <p:cNvPr id="20" name="Hexagon 19"/>
          <p:cNvSpPr/>
          <p:nvPr/>
        </p:nvSpPr>
        <p:spPr bwMode="auto">
          <a:xfrm>
            <a:off x="5292080" y="378904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a:endParaRPr lang="en-US" b="1" dirty="0" smtClean="0">
              <a:solidFill>
                <a:schemeClr val="bg1"/>
              </a:solidFill>
              <a:latin typeface="Staccato222 BT" pitchFamily="66" charset="0"/>
            </a:endParaRPr>
          </a:p>
          <a:p>
            <a:pPr algn="ctr"/>
            <a:r>
              <a:rPr lang="en-US" sz="1100" b="1" dirty="0" smtClean="0">
                <a:solidFill>
                  <a:schemeClr val="bg1"/>
                </a:solidFill>
                <a:latin typeface="Staccato222 BT" pitchFamily="66" charset="0"/>
              </a:rPr>
              <a:t>REALISTIC</a:t>
            </a:r>
            <a:endParaRPr kumimoji="0" lang="ar-EG" sz="11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xmlns="" val="403528362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80">
                                          <p:stCondLst>
                                            <p:cond delay="0"/>
                                          </p:stCondLst>
                                        </p:cTn>
                                        <p:tgtEl>
                                          <p:spTgt spid="18"/>
                                        </p:tgtEl>
                                      </p:cBhvr>
                                    </p:animEffect>
                                    <p:anim calcmode="lin" valueType="num">
                                      <p:cBhvr>
                                        <p:cTn id="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9" dur="26">
                                          <p:stCondLst>
                                            <p:cond delay="650"/>
                                          </p:stCondLst>
                                        </p:cTn>
                                        <p:tgtEl>
                                          <p:spTgt spid="18"/>
                                        </p:tgtEl>
                                      </p:cBhvr>
                                      <p:to x="100000" y="60000"/>
                                    </p:animScale>
                                    <p:animScale>
                                      <p:cBhvr>
                                        <p:cTn id="30" dur="166" decel="50000">
                                          <p:stCondLst>
                                            <p:cond delay="67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80">
                                          <p:stCondLst>
                                            <p:cond delay="0"/>
                                          </p:stCondLst>
                                        </p:cTn>
                                        <p:tgtEl>
                                          <p:spTgt spid="15"/>
                                        </p:tgtEl>
                                      </p:cBhvr>
                                    </p:animEffect>
                                    <p:anim calcmode="lin" valueType="num">
                                      <p:cBhvr>
                                        <p:cTn id="4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7" dur="26">
                                          <p:stCondLst>
                                            <p:cond delay="650"/>
                                          </p:stCondLst>
                                        </p:cTn>
                                        <p:tgtEl>
                                          <p:spTgt spid="15"/>
                                        </p:tgtEl>
                                      </p:cBhvr>
                                      <p:to x="100000" y="60000"/>
                                    </p:animScale>
                                    <p:animScale>
                                      <p:cBhvr>
                                        <p:cTn id="48" dur="166" decel="50000">
                                          <p:stCondLst>
                                            <p:cond delay="676"/>
                                          </p:stCondLst>
                                        </p:cTn>
                                        <p:tgtEl>
                                          <p:spTgt spid="15"/>
                                        </p:tgtEl>
                                      </p:cBhvr>
                                      <p:to x="100000" y="100000"/>
                                    </p:animScale>
                                    <p:animScale>
                                      <p:cBhvr>
                                        <p:cTn id="49" dur="26">
                                          <p:stCondLst>
                                            <p:cond delay="1312"/>
                                          </p:stCondLst>
                                        </p:cTn>
                                        <p:tgtEl>
                                          <p:spTgt spid="15"/>
                                        </p:tgtEl>
                                      </p:cBhvr>
                                      <p:to x="100000" y="80000"/>
                                    </p:animScale>
                                    <p:animScale>
                                      <p:cBhvr>
                                        <p:cTn id="50" dur="166" decel="50000">
                                          <p:stCondLst>
                                            <p:cond delay="1338"/>
                                          </p:stCondLst>
                                        </p:cTn>
                                        <p:tgtEl>
                                          <p:spTgt spid="15"/>
                                        </p:tgtEl>
                                      </p:cBhvr>
                                      <p:to x="100000" y="100000"/>
                                    </p:animScale>
                                    <p:animScale>
                                      <p:cBhvr>
                                        <p:cTn id="51" dur="26">
                                          <p:stCondLst>
                                            <p:cond delay="1642"/>
                                          </p:stCondLst>
                                        </p:cTn>
                                        <p:tgtEl>
                                          <p:spTgt spid="15"/>
                                        </p:tgtEl>
                                      </p:cBhvr>
                                      <p:to x="100000" y="90000"/>
                                    </p:animScale>
                                    <p:animScale>
                                      <p:cBhvr>
                                        <p:cTn id="52" dur="166" decel="50000">
                                          <p:stCondLst>
                                            <p:cond delay="1668"/>
                                          </p:stCondLst>
                                        </p:cTn>
                                        <p:tgtEl>
                                          <p:spTgt spid="15"/>
                                        </p:tgtEl>
                                      </p:cBhvr>
                                      <p:to x="100000" y="100000"/>
                                    </p:animScale>
                                    <p:animScale>
                                      <p:cBhvr>
                                        <p:cTn id="53" dur="26">
                                          <p:stCondLst>
                                            <p:cond delay="1808"/>
                                          </p:stCondLst>
                                        </p:cTn>
                                        <p:tgtEl>
                                          <p:spTgt spid="15"/>
                                        </p:tgtEl>
                                      </p:cBhvr>
                                      <p:to x="100000" y="95000"/>
                                    </p:animScale>
                                    <p:animScale>
                                      <p:cBhvr>
                                        <p:cTn id="54" dur="166" decel="50000">
                                          <p:stCondLst>
                                            <p:cond delay="1834"/>
                                          </p:stCondLst>
                                        </p:cTn>
                                        <p:tgtEl>
                                          <p:spTgt spid="15"/>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80">
                                          <p:stCondLst>
                                            <p:cond delay="0"/>
                                          </p:stCondLst>
                                        </p:cTn>
                                        <p:tgtEl>
                                          <p:spTgt spid="17"/>
                                        </p:tgtEl>
                                      </p:cBhvr>
                                    </p:animEffect>
                                    <p:anim calcmode="lin" valueType="num">
                                      <p:cBhvr>
                                        <p:cTn id="9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7" dur="26">
                                          <p:stCondLst>
                                            <p:cond delay="650"/>
                                          </p:stCondLst>
                                        </p:cTn>
                                        <p:tgtEl>
                                          <p:spTgt spid="17"/>
                                        </p:tgtEl>
                                      </p:cBhvr>
                                      <p:to x="100000" y="60000"/>
                                    </p:animScale>
                                    <p:animScale>
                                      <p:cBhvr>
                                        <p:cTn id="98" dur="166" decel="50000">
                                          <p:stCondLst>
                                            <p:cond delay="676"/>
                                          </p:stCondLst>
                                        </p:cTn>
                                        <p:tgtEl>
                                          <p:spTgt spid="17"/>
                                        </p:tgtEl>
                                      </p:cBhvr>
                                      <p:to x="100000" y="100000"/>
                                    </p:animScale>
                                    <p:animScale>
                                      <p:cBhvr>
                                        <p:cTn id="99" dur="26">
                                          <p:stCondLst>
                                            <p:cond delay="1312"/>
                                          </p:stCondLst>
                                        </p:cTn>
                                        <p:tgtEl>
                                          <p:spTgt spid="17"/>
                                        </p:tgtEl>
                                      </p:cBhvr>
                                      <p:to x="100000" y="80000"/>
                                    </p:animScale>
                                    <p:animScale>
                                      <p:cBhvr>
                                        <p:cTn id="100" dur="166" decel="50000">
                                          <p:stCondLst>
                                            <p:cond delay="1338"/>
                                          </p:stCondLst>
                                        </p:cTn>
                                        <p:tgtEl>
                                          <p:spTgt spid="17"/>
                                        </p:tgtEl>
                                      </p:cBhvr>
                                      <p:to x="100000" y="100000"/>
                                    </p:animScale>
                                    <p:animScale>
                                      <p:cBhvr>
                                        <p:cTn id="101" dur="26">
                                          <p:stCondLst>
                                            <p:cond delay="1642"/>
                                          </p:stCondLst>
                                        </p:cTn>
                                        <p:tgtEl>
                                          <p:spTgt spid="17"/>
                                        </p:tgtEl>
                                      </p:cBhvr>
                                      <p:to x="100000" y="90000"/>
                                    </p:animScale>
                                    <p:animScale>
                                      <p:cBhvr>
                                        <p:cTn id="102" dur="166" decel="50000">
                                          <p:stCondLst>
                                            <p:cond delay="1668"/>
                                          </p:stCondLst>
                                        </p:cTn>
                                        <p:tgtEl>
                                          <p:spTgt spid="17"/>
                                        </p:tgtEl>
                                      </p:cBhvr>
                                      <p:to x="100000" y="100000"/>
                                    </p:animScale>
                                    <p:animScale>
                                      <p:cBhvr>
                                        <p:cTn id="103" dur="26">
                                          <p:stCondLst>
                                            <p:cond delay="1808"/>
                                          </p:stCondLst>
                                        </p:cTn>
                                        <p:tgtEl>
                                          <p:spTgt spid="17"/>
                                        </p:tgtEl>
                                      </p:cBhvr>
                                      <p:to x="100000" y="95000"/>
                                    </p:animScale>
                                    <p:animScale>
                                      <p:cBhvr>
                                        <p:cTn id="104" dur="166" decel="50000">
                                          <p:stCondLst>
                                            <p:cond delay="1834"/>
                                          </p:stCondLst>
                                        </p:cTn>
                                        <p:tgtEl>
                                          <p:spTgt spid="17"/>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down)">
                                      <p:cBhvr>
                                        <p:cTn id="109" dur="580">
                                          <p:stCondLst>
                                            <p:cond delay="0"/>
                                          </p:stCondLst>
                                        </p:cTn>
                                        <p:tgtEl>
                                          <p:spTgt spid="20"/>
                                        </p:tgtEl>
                                      </p:cBhvr>
                                    </p:animEffect>
                                    <p:anim calcmode="lin" valueType="num">
                                      <p:cBhvr>
                                        <p:cTn id="11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5" dur="26">
                                          <p:stCondLst>
                                            <p:cond delay="650"/>
                                          </p:stCondLst>
                                        </p:cTn>
                                        <p:tgtEl>
                                          <p:spTgt spid="20"/>
                                        </p:tgtEl>
                                      </p:cBhvr>
                                      <p:to x="100000" y="60000"/>
                                    </p:animScale>
                                    <p:animScale>
                                      <p:cBhvr>
                                        <p:cTn id="116" dur="166" decel="50000">
                                          <p:stCondLst>
                                            <p:cond delay="676"/>
                                          </p:stCondLst>
                                        </p:cTn>
                                        <p:tgtEl>
                                          <p:spTgt spid="20"/>
                                        </p:tgtEl>
                                      </p:cBhvr>
                                      <p:to x="100000" y="100000"/>
                                    </p:animScale>
                                    <p:animScale>
                                      <p:cBhvr>
                                        <p:cTn id="117" dur="26">
                                          <p:stCondLst>
                                            <p:cond delay="1312"/>
                                          </p:stCondLst>
                                        </p:cTn>
                                        <p:tgtEl>
                                          <p:spTgt spid="20"/>
                                        </p:tgtEl>
                                      </p:cBhvr>
                                      <p:to x="100000" y="80000"/>
                                    </p:animScale>
                                    <p:animScale>
                                      <p:cBhvr>
                                        <p:cTn id="118" dur="166" decel="50000">
                                          <p:stCondLst>
                                            <p:cond delay="1338"/>
                                          </p:stCondLst>
                                        </p:cTn>
                                        <p:tgtEl>
                                          <p:spTgt spid="20"/>
                                        </p:tgtEl>
                                      </p:cBhvr>
                                      <p:to x="100000" y="100000"/>
                                    </p:animScale>
                                    <p:animScale>
                                      <p:cBhvr>
                                        <p:cTn id="119" dur="26">
                                          <p:stCondLst>
                                            <p:cond delay="1642"/>
                                          </p:stCondLst>
                                        </p:cTn>
                                        <p:tgtEl>
                                          <p:spTgt spid="20"/>
                                        </p:tgtEl>
                                      </p:cBhvr>
                                      <p:to x="100000" y="90000"/>
                                    </p:animScale>
                                    <p:animScale>
                                      <p:cBhvr>
                                        <p:cTn id="120" dur="166" decel="50000">
                                          <p:stCondLst>
                                            <p:cond delay="1668"/>
                                          </p:stCondLst>
                                        </p:cTn>
                                        <p:tgtEl>
                                          <p:spTgt spid="20"/>
                                        </p:tgtEl>
                                      </p:cBhvr>
                                      <p:to x="100000" y="100000"/>
                                    </p:animScale>
                                    <p:animScale>
                                      <p:cBhvr>
                                        <p:cTn id="121" dur="26">
                                          <p:stCondLst>
                                            <p:cond delay="1808"/>
                                          </p:stCondLst>
                                        </p:cTn>
                                        <p:tgtEl>
                                          <p:spTgt spid="20"/>
                                        </p:tgtEl>
                                      </p:cBhvr>
                                      <p:to x="100000" y="95000"/>
                                    </p:animScale>
                                    <p:animScale>
                                      <p:cBhvr>
                                        <p:cTn id="122" dur="166" decel="50000">
                                          <p:stCondLst>
                                            <p:cond delay="1834"/>
                                          </p:stCondLst>
                                        </p:cTn>
                                        <p:tgtEl>
                                          <p:spTgt spid="20"/>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wipe(down)">
                                      <p:cBhvr>
                                        <p:cTn id="125" dur="580">
                                          <p:stCondLst>
                                            <p:cond delay="0"/>
                                          </p:stCondLst>
                                        </p:cTn>
                                        <p:tgtEl>
                                          <p:spTgt spid="16"/>
                                        </p:tgtEl>
                                      </p:cBhvr>
                                    </p:animEffect>
                                    <p:anim calcmode="lin" valueType="num">
                                      <p:cBhvr>
                                        <p:cTn id="1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1" dur="26">
                                          <p:stCondLst>
                                            <p:cond delay="650"/>
                                          </p:stCondLst>
                                        </p:cTn>
                                        <p:tgtEl>
                                          <p:spTgt spid="16"/>
                                        </p:tgtEl>
                                      </p:cBhvr>
                                      <p:to x="100000" y="60000"/>
                                    </p:animScale>
                                    <p:animScale>
                                      <p:cBhvr>
                                        <p:cTn id="132" dur="166" decel="50000">
                                          <p:stCondLst>
                                            <p:cond delay="676"/>
                                          </p:stCondLst>
                                        </p:cTn>
                                        <p:tgtEl>
                                          <p:spTgt spid="16"/>
                                        </p:tgtEl>
                                      </p:cBhvr>
                                      <p:to x="100000" y="100000"/>
                                    </p:animScale>
                                    <p:animScale>
                                      <p:cBhvr>
                                        <p:cTn id="133" dur="26">
                                          <p:stCondLst>
                                            <p:cond delay="1312"/>
                                          </p:stCondLst>
                                        </p:cTn>
                                        <p:tgtEl>
                                          <p:spTgt spid="16"/>
                                        </p:tgtEl>
                                      </p:cBhvr>
                                      <p:to x="100000" y="80000"/>
                                    </p:animScale>
                                    <p:animScale>
                                      <p:cBhvr>
                                        <p:cTn id="134" dur="166" decel="50000">
                                          <p:stCondLst>
                                            <p:cond delay="1338"/>
                                          </p:stCondLst>
                                        </p:cTn>
                                        <p:tgtEl>
                                          <p:spTgt spid="16"/>
                                        </p:tgtEl>
                                      </p:cBhvr>
                                      <p:to x="100000" y="100000"/>
                                    </p:animScale>
                                    <p:animScale>
                                      <p:cBhvr>
                                        <p:cTn id="135" dur="26">
                                          <p:stCondLst>
                                            <p:cond delay="1642"/>
                                          </p:stCondLst>
                                        </p:cTn>
                                        <p:tgtEl>
                                          <p:spTgt spid="16"/>
                                        </p:tgtEl>
                                      </p:cBhvr>
                                      <p:to x="100000" y="90000"/>
                                    </p:animScale>
                                    <p:animScale>
                                      <p:cBhvr>
                                        <p:cTn id="136" dur="166" decel="50000">
                                          <p:stCondLst>
                                            <p:cond delay="1668"/>
                                          </p:stCondLst>
                                        </p:cTn>
                                        <p:tgtEl>
                                          <p:spTgt spid="16"/>
                                        </p:tgtEl>
                                      </p:cBhvr>
                                      <p:to x="100000" y="100000"/>
                                    </p:animScale>
                                    <p:animScale>
                                      <p:cBhvr>
                                        <p:cTn id="137" dur="26">
                                          <p:stCondLst>
                                            <p:cond delay="1808"/>
                                          </p:stCondLst>
                                        </p:cTn>
                                        <p:tgtEl>
                                          <p:spTgt spid="16"/>
                                        </p:tgtEl>
                                      </p:cBhvr>
                                      <p:to x="100000" y="95000"/>
                                    </p:animScale>
                                    <p:animScale>
                                      <p:cBhvr>
                                        <p:cTn id="138" dur="166" decel="50000">
                                          <p:stCondLst>
                                            <p:cond delay="1834"/>
                                          </p:stCondLst>
                                        </p:cTn>
                                        <p:tgtEl>
                                          <p:spTgt spid="16"/>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14"/>
                                        </p:tgtEl>
                                        <p:attrNameLst>
                                          <p:attrName>style.visibility</p:attrName>
                                        </p:attrNameLst>
                                      </p:cBhvr>
                                      <p:to>
                                        <p:strVal val="visible"/>
                                      </p:to>
                                    </p:set>
                                    <p:animEffect transition="in" filter="wipe(down)">
                                      <p:cBhvr>
                                        <p:cTn id="143" dur="580">
                                          <p:stCondLst>
                                            <p:cond delay="0"/>
                                          </p:stCondLst>
                                        </p:cTn>
                                        <p:tgtEl>
                                          <p:spTgt spid="14"/>
                                        </p:tgtEl>
                                      </p:cBhvr>
                                    </p:animEffect>
                                    <p:anim calcmode="lin" valueType="num">
                                      <p:cBhvr>
                                        <p:cTn id="1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9" dur="26">
                                          <p:stCondLst>
                                            <p:cond delay="650"/>
                                          </p:stCondLst>
                                        </p:cTn>
                                        <p:tgtEl>
                                          <p:spTgt spid="14"/>
                                        </p:tgtEl>
                                      </p:cBhvr>
                                      <p:to x="100000" y="60000"/>
                                    </p:animScale>
                                    <p:animScale>
                                      <p:cBhvr>
                                        <p:cTn id="150" dur="166" decel="50000">
                                          <p:stCondLst>
                                            <p:cond delay="676"/>
                                          </p:stCondLst>
                                        </p:cTn>
                                        <p:tgtEl>
                                          <p:spTgt spid="14"/>
                                        </p:tgtEl>
                                      </p:cBhvr>
                                      <p:to x="100000" y="100000"/>
                                    </p:animScale>
                                    <p:animScale>
                                      <p:cBhvr>
                                        <p:cTn id="151" dur="26">
                                          <p:stCondLst>
                                            <p:cond delay="1312"/>
                                          </p:stCondLst>
                                        </p:cTn>
                                        <p:tgtEl>
                                          <p:spTgt spid="14"/>
                                        </p:tgtEl>
                                      </p:cBhvr>
                                      <p:to x="100000" y="80000"/>
                                    </p:animScale>
                                    <p:animScale>
                                      <p:cBhvr>
                                        <p:cTn id="152" dur="166" decel="50000">
                                          <p:stCondLst>
                                            <p:cond delay="1338"/>
                                          </p:stCondLst>
                                        </p:cTn>
                                        <p:tgtEl>
                                          <p:spTgt spid="14"/>
                                        </p:tgtEl>
                                      </p:cBhvr>
                                      <p:to x="100000" y="100000"/>
                                    </p:animScale>
                                    <p:animScale>
                                      <p:cBhvr>
                                        <p:cTn id="153" dur="26">
                                          <p:stCondLst>
                                            <p:cond delay="1642"/>
                                          </p:stCondLst>
                                        </p:cTn>
                                        <p:tgtEl>
                                          <p:spTgt spid="14"/>
                                        </p:tgtEl>
                                      </p:cBhvr>
                                      <p:to x="100000" y="90000"/>
                                    </p:animScale>
                                    <p:animScale>
                                      <p:cBhvr>
                                        <p:cTn id="154" dur="166" decel="50000">
                                          <p:stCondLst>
                                            <p:cond delay="1668"/>
                                          </p:stCondLst>
                                        </p:cTn>
                                        <p:tgtEl>
                                          <p:spTgt spid="14"/>
                                        </p:tgtEl>
                                      </p:cBhvr>
                                      <p:to x="100000" y="100000"/>
                                    </p:animScale>
                                    <p:animScale>
                                      <p:cBhvr>
                                        <p:cTn id="155" dur="26">
                                          <p:stCondLst>
                                            <p:cond delay="1808"/>
                                          </p:stCondLst>
                                        </p:cTn>
                                        <p:tgtEl>
                                          <p:spTgt spid="14"/>
                                        </p:tgtEl>
                                      </p:cBhvr>
                                      <p:to x="100000" y="95000"/>
                                    </p:animScale>
                                    <p:animScale>
                                      <p:cBhvr>
                                        <p:cTn id="156" dur="166" decel="50000">
                                          <p:stCondLst>
                                            <p:cond delay="1834"/>
                                          </p:stCondLst>
                                        </p:cTn>
                                        <p:tgtEl>
                                          <p:spTgt spid="14"/>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13"/>
                                        </p:tgtEl>
                                        <p:attrNameLst>
                                          <p:attrName>style.visibility</p:attrName>
                                        </p:attrNameLst>
                                      </p:cBhvr>
                                      <p:to>
                                        <p:strVal val="visible"/>
                                      </p:to>
                                    </p:set>
                                    <p:animEffect transition="in" filter="wipe(down)">
                                      <p:cBhvr>
                                        <p:cTn id="159" dur="580">
                                          <p:stCondLst>
                                            <p:cond delay="0"/>
                                          </p:stCondLst>
                                        </p:cTn>
                                        <p:tgtEl>
                                          <p:spTgt spid="13"/>
                                        </p:tgtEl>
                                      </p:cBhvr>
                                    </p:animEffect>
                                    <p:anim calcmode="lin" valueType="num">
                                      <p:cBhvr>
                                        <p:cTn id="1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65" dur="26">
                                          <p:stCondLst>
                                            <p:cond delay="650"/>
                                          </p:stCondLst>
                                        </p:cTn>
                                        <p:tgtEl>
                                          <p:spTgt spid="13"/>
                                        </p:tgtEl>
                                      </p:cBhvr>
                                      <p:to x="100000" y="60000"/>
                                    </p:animScale>
                                    <p:animScale>
                                      <p:cBhvr>
                                        <p:cTn id="166" dur="166" decel="50000">
                                          <p:stCondLst>
                                            <p:cond delay="676"/>
                                          </p:stCondLst>
                                        </p:cTn>
                                        <p:tgtEl>
                                          <p:spTgt spid="13"/>
                                        </p:tgtEl>
                                      </p:cBhvr>
                                      <p:to x="100000" y="100000"/>
                                    </p:animScale>
                                    <p:animScale>
                                      <p:cBhvr>
                                        <p:cTn id="167" dur="26">
                                          <p:stCondLst>
                                            <p:cond delay="1312"/>
                                          </p:stCondLst>
                                        </p:cTn>
                                        <p:tgtEl>
                                          <p:spTgt spid="13"/>
                                        </p:tgtEl>
                                      </p:cBhvr>
                                      <p:to x="100000" y="80000"/>
                                    </p:animScale>
                                    <p:animScale>
                                      <p:cBhvr>
                                        <p:cTn id="168" dur="166" decel="50000">
                                          <p:stCondLst>
                                            <p:cond delay="1338"/>
                                          </p:stCondLst>
                                        </p:cTn>
                                        <p:tgtEl>
                                          <p:spTgt spid="13"/>
                                        </p:tgtEl>
                                      </p:cBhvr>
                                      <p:to x="100000" y="100000"/>
                                    </p:animScale>
                                    <p:animScale>
                                      <p:cBhvr>
                                        <p:cTn id="169" dur="26">
                                          <p:stCondLst>
                                            <p:cond delay="1642"/>
                                          </p:stCondLst>
                                        </p:cTn>
                                        <p:tgtEl>
                                          <p:spTgt spid="13"/>
                                        </p:tgtEl>
                                      </p:cBhvr>
                                      <p:to x="100000" y="90000"/>
                                    </p:animScale>
                                    <p:animScale>
                                      <p:cBhvr>
                                        <p:cTn id="170" dur="166" decel="50000">
                                          <p:stCondLst>
                                            <p:cond delay="1668"/>
                                          </p:stCondLst>
                                        </p:cTn>
                                        <p:tgtEl>
                                          <p:spTgt spid="13"/>
                                        </p:tgtEl>
                                      </p:cBhvr>
                                      <p:to x="100000" y="100000"/>
                                    </p:animScale>
                                    <p:animScale>
                                      <p:cBhvr>
                                        <p:cTn id="171" dur="26">
                                          <p:stCondLst>
                                            <p:cond delay="1808"/>
                                          </p:stCondLst>
                                        </p:cTn>
                                        <p:tgtEl>
                                          <p:spTgt spid="13"/>
                                        </p:tgtEl>
                                      </p:cBhvr>
                                      <p:to x="100000" y="95000"/>
                                    </p:animScale>
                                    <p:animScale>
                                      <p:cBhvr>
                                        <p:cTn id="17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 Diagonal Corner Rectangle 2"/>
          <p:cNvSpPr/>
          <p:nvPr/>
        </p:nvSpPr>
        <p:spPr>
          <a:xfrm>
            <a:off x="5638800" y="990600"/>
            <a:ext cx="3200400" cy="838200"/>
          </a:xfrm>
          <a:prstGeom prst="round2Diag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التفكير في هدفك</a:t>
            </a:r>
          </a:p>
        </p:txBody>
      </p:sp>
      <p:sp>
        <p:nvSpPr>
          <p:cNvPr id="2" name="Rectangle 1"/>
          <p:cNvSpPr/>
          <p:nvPr/>
        </p:nvSpPr>
        <p:spPr>
          <a:xfrm>
            <a:off x="762000" y="4038600"/>
            <a:ext cx="7620000" cy="2286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2400" b="1" dirty="0"/>
              <a:t>عليك أن تكون جاداً في التفكير في هدفك الذي حددته، آمن به كقيمة ومبدأ في قلبك، اجعله معك، يشاطرك يومك وتفكيرك، صبحك ومساك، اجعله أمام عينيك دائماً، هكذا سوف تتحول جميع مشاعرك وأحاسيسك وعواطفك نحو تحقيق هذا الهدف، وسيتحول هدفك إلى حقيقة وليس مجرد خيال تعيشه</a:t>
            </a:r>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3400" y="228600"/>
            <a:ext cx="33528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079357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 Diagonal Corner Rectangle 2"/>
          <p:cNvSpPr/>
          <p:nvPr/>
        </p:nvSpPr>
        <p:spPr>
          <a:xfrm>
            <a:off x="5638800" y="1066800"/>
            <a:ext cx="3200400" cy="838200"/>
          </a:xfrm>
          <a:prstGeom prst="round2Diag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الثقة بالنفس</a:t>
            </a:r>
          </a:p>
        </p:txBody>
      </p:sp>
      <p:sp>
        <p:nvSpPr>
          <p:cNvPr id="2" name="Rectangle 1"/>
          <p:cNvSpPr/>
          <p:nvPr/>
        </p:nvSpPr>
        <p:spPr>
          <a:xfrm>
            <a:off x="762000" y="4038600"/>
            <a:ext cx="7620000" cy="2286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2400" b="1" dirty="0"/>
              <a:t>الثقة بالنفس هي الوقود الذي يدفعك للنجاح في إدارة ذاتك، فلا يمكن أبداً أن تنجح في إدارة ذاتك وأنت تعيش في ظل من الإحساس بعدم الثقة والنقص وانعدام القدرة. لابد أن يكون الشخص واثقاً من ذاته ومقدراً لإمكانياته ومؤمنا بذاته</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950" y="609600"/>
            <a:ext cx="3829050" cy="2819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839687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 Diagonal Corner Rectangle 2"/>
          <p:cNvSpPr/>
          <p:nvPr/>
        </p:nvSpPr>
        <p:spPr>
          <a:xfrm>
            <a:off x="2971800" y="228600"/>
            <a:ext cx="3200400" cy="838200"/>
          </a:xfrm>
          <a:prstGeom prst="round2Diag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فوائد الثقة بالنفس</a:t>
            </a:r>
          </a:p>
        </p:txBody>
      </p:sp>
      <p:graphicFrame>
        <p:nvGraphicFramePr>
          <p:cNvPr id="4" name="Diagram 3"/>
          <p:cNvGraphicFramePr/>
          <p:nvPr>
            <p:extLst>
              <p:ext uri="{D42A27DB-BD31-4B8C-83A1-F6EECF244321}">
                <p14:modId xmlns:p14="http://schemas.microsoft.com/office/powerpoint/2010/main" xmlns="" val="2398969040"/>
              </p:ext>
            </p:extLst>
          </p:nvPr>
        </p:nvGraphicFramePr>
        <p:xfrm>
          <a:off x="838200" y="1955800"/>
          <a:ext cx="7467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3012496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 Diagonal Corner Rectangle 2"/>
          <p:cNvSpPr/>
          <p:nvPr/>
        </p:nvSpPr>
        <p:spPr>
          <a:xfrm>
            <a:off x="2971800" y="228600"/>
            <a:ext cx="3200400" cy="838200"/>
          </a:xfrm>
          <a:prstGeom prst="round2Diag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قوة التحكم في الذات</a:t>
            </a:r>
          </a:p>
        </p:txBody>
      </p:sp>
      <p:graphicFrame>
        <p:nvGraphicFramePr>
          <p:cNvPr id="4" name="Diagram 3"/>
          <p:cNvGraphicFramePr/>
          <p:nvPr>
            <p:extLst>
              <p:ext uri="{D42A27DB-BD31-4B8C-83A1-F6EECF244321}">
                <p14:modId xmlns:p14="http://schemas.microsoft.com/office/powerpoint/2010/main" xmlns="" val="24943307"/>
              </p:ext>
            </p:extLst>
          </p:nvPr>
        </p:nvGraphicFramePr>
        <p:xfrm>
          <a:off x="838200" y="1574800"/>
          <a:ext cx="74676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6957621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akkal Majalla" pitchFamily="2" charset="-78"/>
                <a:cs typeface="Sakkal Majalla" pitchFamily="2" charset="-78"/>
              </a:rPr>
              <a:t>عناصر التخطيط</a:t>
            </a:r>
          </a:p>
        </p:txBody>
      </p:sp>
      <p:sp>
        <p:nvSpPr>
          <p:cNvPr id="3" name="Rectangle 2"/>
          <p:cNvSpPr/>
          <p:nvPr/>
        </p:nvSpPr>
        <p:spPr>
          <a:xfrm>
            <a:off x="4800600" y="1905000"/>
            <a:ext cx="4038600" cy="4419600"/>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1" anchor="ctr"/>
          <a:lstStyle/>
          <a:p>
            <a:pPr marL="342900" indent="-342900" algn="justLow" rtl="1">
              <a:buFont typeface="Wingdings" pitchFamily="2" charset="2"/>
              <a:buChar char="ü"/>
            </a:pPr>
            <a:r>
              <a:rPr lang="ar-EG" sz="2400" b="1" dirty="0" smtClean="0"/>
              <a:t>الهدف </a:t>
            </a:r>
            <a:r>
              <a:rPr lang="ar-EG" sz="2400" b="1" dirty="0"/>
              <a:t>من التخطيط.</a:t>
            </a:r>
          </a:p>
          <a:p>
            <a:pPr marL="342900" indent="-342900" algn="justLow" rtl="1">
              <a:buFont typeface="Wingdings" pitchFamily="2" charset="2"/>
              <a:buChar char="ü"/>
            </a:pPr>
            <a:r>
              <a:rPr lang="ar-EG" sz="2400" b="1" dirty="0" smtClean="0"/>
              <a:t>الأفراد </a:t>
            </a:r>
            <a:r>
              <a:rPr lang="ar-EG" sz="2400" b="1" dirty="0"/>
              <a:t>المنفذون للخطة.</a:t>
            </a:r>
          </a:p>
          <a:p>
            <a:pPr marL="342900" indent="-342900" algn="justLow" rtl="1">
              <a:buFont typeface="Wingdings" pitchFamily="2" charset="2"/>
              <a:buChar char="ü"/>
            </a:pPr>
            <a:r>
              <a:rPr lang="ar-EG" sz="2400" b="1" dirty="0" smtClean="0"/>
              <a:t>عملية </a:t>
            </a:r>
            <a:r>
              <a:rPr lang="ar-EG" sz="2400" b="1" dirty="0"/>
              <a:t>التنفيذ.</a:t>
            </a:r>
          </a:p>
          <a:p>
            <a:pPr marL="342900" indent="-342900" algn="justLow" rtl="1">
              <a:buFont typeface="Wingdings" pitchFamily="2" charset="2"/>
              <a:buChar char="ü"/>
            </a:pPr>
            <a:r>
              <a:rPr lang="ar-EG" sz="2400" b="1" dirty="0" smtClean="0"/>
              <a:t>الزمن </a:t>
            </a:r>
            <a:r>
              <a:rPr lang="ar-EG" sz="2400" b="1" dirty="0"/>
              <a:t>الذي تنفذ فيه الخطة.</a:t>
            </a:r>
          </a:p>
          <a:p>
            <a:pPr marL="342900" indent="-342900" algn="justLow" rtl="1">
              <a:buFont typeface="Wingdings" pitchFamily="2" charset="2"/>
              <a:buChar char="ü"/>
            </a:pPr>
            <a:r>
              <a:rPr lang="ar-EG" sz="2400" b="1" dirty="0" smtClean="0"/>
              <a:t>عملية </a:t>
            </a:r>
            <a:r>
              <a:rPr lang="ar-EG" sz="2400" b="1" dirty="0"/>
              <a:t>المتابعة.</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939413"/>
            <a:ext cx="3981450" cy="3962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549495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2590800" y="609600"/>
            <a:ext cx="4038600" cy="762000"/>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3600" b="1" dirty="0">
                <a:latin typeface="Sakkal Majalla" pitchFamily="2" charset="-78"/>
                <a:cs typeface="Sakkal Majalla" pitchFamily="2" charset="-78"/>
              </a:rPr>
              <a:t>صفات الخطة الناجحة</a:t>
            </a:r>
            <a:endParaRPr lang="ar-EG" sz="3600" dirty="0">
              <a:latin typeface="Sakkal Majalla" pitchFamily="2" charset="-78"/>
              <a:cs typeface="Sakkal Majalla" pitchFamily="2" charset="-78"/>
            </a:endParaRPr>
          </a:p>
        </p:txBody>
      </p:sp>
      <p:graphicFrame>
        <p:nvGraphicFramePr>
          <p:cNvPr id="5" name="Diagram 4"/>
          <p:cNvGraphicFramePr/>
          <p:nvPr>
            <p:extLst>
              <p:ext uri="{D42A27DB-BD31-4B8C-83A1-F6EECF244321}">
                <p14:modId xmlns:p14="http://schemas.microsoft.com/office/powerpoint/2010/main" xmlns="" val="427032779"/>
              </p:ext>
            </p:extLst>
          </p:nvPr>
        </p:nvGraphicFramePr>
        <p:xfrm>
          <a:off x="762000" y="1397000"/>
          <a:ext cx="76200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0" name="Picture 2" descr="http://www.edlal.com/upload/NewsImages/image/%D9%81%D9%86%D8%AC%D8%A7%D9%86%20%D9%82%D9%87%D9%88%D8%A9/takhtet%2099.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4495800"/>
            <a:ext cx="4168588" cy="236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089724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652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Diagram 1"/>
          <p:cNvGraphicFramePr/>
          <p:nvPr>
            <p:extLst>
              <p:ext uri="{D42A27DB-BD31-4B8C-83A1-F6EECF244321}">
                <p14:modId xmlns:p14="http://schemas.microsoft.com/office/powerpoint/2010/main" xmlns="" val="520633763"/>
              </p:ext>
            </p:extLst>
          </p:nvPr>
        </p:nvGraphicFramePr>
        <p:xfrm>
          <a:off x="533400" y="533400"/>
          <a:ext cx="8077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4088895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413612">
            <a:off x="2284207" y="2767005"/>
            <a:ext cx="4282867" cy="203641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endParaRPr lang="ar-EG" altLang="zh-CN" sz="900" b="1" dirty="0" smtClean="0">
              <a:solidFill>
                <a:schemeClr val="bg1"/>
              </a:solidFill>
            </a:endParaRPr>
          </a:p>
          <a:p>
            <a:pPr marL="0" indent="0" algn="ctr" rtl="1">
              <a:buNone/>
            </a:pPr>
            <a:r>
              <a:rPr lang="ar-EG" altLang="zh-CN" sz="4400" b="1" dirty="0">
                <a:solidFill>
                  <a:schemeClr val="bg1"/>
                </a:solidFill>
              </a:rPr>
              <a:t>تحديد الوظيفة المناسبة وكيفية ايجادها</a:t>
            </a:r>
            <a:endParaRPr lang="ar-EG" altLang="en-US" sz="4400" b="1" dirty="0">
              <a:solidFill>
                <a:schemeClr val="bg1"/>
              </a:solidFill>
            </a:endParaRPr>
          </a:p>
        </p:txBody>
      </p:sp>
    </p:spTree>
    <p:extLst>
      <p:ext uri="{BB962C8B-B14F-4D97-AF65-F5344CB8AC3E}">
        <p14:creationId xmlns:p14="http://schemas.microsoft.com/office/powerpoint/2010/main" xmlns="" val="373261622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smtClean="0">
                <a:latin typeface="Sakkal Majalla" pitchFamily="2" charset="-78"/>
                <a:cs typeface="Sakkal Majalla" pitchFamily="2" charset="-78"/>
              </a:rPr>
              <a:t>في </a:t>
            </a:r>
            <a:r>
              <a:rPr lang="ar-SA" sz="3600" b="1" dirty="0">
                <a:latin typeface="Sakkal Majalla" pitchFamily="2" charset="-78"/>
                <a:cs typeface="Sakkal Majalla" pitchFamily="2" charset="-78"/>
              </a:rPr>
              <a:t>البداية عليك أن تسأل نفسك هذه الأسئلة</a:t>
            </a:r>
            <a:endParaRPr lang="ar-EG" sz="3600" dirty="0">
              <a:latin typeface="Sakkal Majalla" pitchFamily="2" charset="-78"/>
              <a:cs typeface="Sakkal Majalla" pitchFamily="2" charset="-78"/>
            </a:endParaRPr>
          </a:p>
        </p:txBody>
      </p:sp>
      <p:sp>
        <p:nvSpPr>
          <p:cNvPr id="3" name="Rectangle 2"/>
          <p:cNvSpPr/>
          <p:nvPr/>
        </p:nvSpPr>
        <p:spPr>
          <a:xfrm>
            <a:off x="1524000" y="2325231"/>
            <a:ext cx="7467600" cy="2246769"/>
          </a:xfrm>
          <a:prstGeom prst="rect">
            <a:avLst/>
          </a:prstGeom>
        </p:spPr>
        <p:txBody>
          <a:bodyPr wrap="square">
            <a:spAutoFit/>
          </a:bodyPr>
          <a:lstStyle/>
          <a:p>
            <a:pPr marL="285750" indent="-285750" algn="r" rtl="1">
              <a:buFont typeface="Wingdings" pitchFamily="2" charset="2"/>
              <a:buChar char="ü"/>
            </a:pPr>
            <a:r>
              <a:rPr lang="ar-EG" sz="2800" dirty="0" smtClean="0"/>
              <a:t>ماذا </a:t>
            </a:r>
            <a:r>
              <a:rPr lang="ar-EG" sz="2800" dirty="0"/>
              <a:t>أريد أن تكون مهنتي؟</a:t>
            </a:r>
          </a:p>
          <a:p>
            <a:pPr marL="285750" indent="-285750" algn="r" rtl="1">
              <a:buFont typeface="Wingdings" pitchFamily="2" charset="2"/>
              <a:buChar char="ü"/>
            </a:pPr>
            <a:r>
              <a:rPr lang="ar-EG" sz="2800" dirty="0" smtClean="0"/>
              <a:t>ما </a:t>
            </a:r>
            <a:r>
              <a:rPr lang="ar-EG" sz="2800" dirty="0"/>
              <a:t>هو المهام التي أعملها بصورة جيده أو أتميز بها؟</a:t>
            </a:r>
          </a:p>
          <a:p>
            <a:pPr marL="285750" indent="-285750" algn="r" rtl="1">
              <a:buFont typeface="Wingdings" pitchFamily="2" charset="2"/>
              <a:buChar char="ü"/>
            </a:pPr>
            <a:r>
              <a:rPr lang="ar-EG" sz="2800" dirty="0" smtClean="0"/>
              <a:t>ما </a:t>
            </a:r>
            <a:r>
              <a:rPr lang="ar-EG" sz="2800" dirty="0"/>
              <a:t>هو نوع البيئة التي أفضلها وأستطيع أن أتفاعل معها؟</a:t>
            </a:r>
          </a:p>
          <a:p>
            <a:pPr marL="285750" indent="-285750" algn="r" rtl="1">
              <a:buFont typeface="Wingdings" pitchFamily="2" charset="2"/>
              <a:buChar char="ü"/>
            </a:pPr>
            <a:r>
              <a:rPr lang="ar-EG" sz="2800" dirty="0" smtClean="0"/>
              <a:t>هل </a:t>
            </a:r>
            <a:r>
              <a:rPr lang="ar-EG" sz="2800" dirty="0"/>
              <a:t>أحب أن أعمل مع الاخرين، أو مع الآلات والبيانات؟</a:t>
            </a:r>
          </a:p>
          <a:p>
            <a:pPr marL="285750" indent="-285750" algn="r" rtl="1">
              <a:buFont typeface="Wingdings" pitchFamily="2" charset="2"/>
              <a:buChar char="ü"/>
            </a:pPr>
            <a:r>
              <a:rPr lang="ar-EG" sz="2800" dirty="0" smtClean="0"/>
              <a:t>ما </a:t>
            </a:r>
            <a:r>
              <a:rPr lang="ar-EG" sz="2800" dirty="0"/>
              <a:t>هي المحفزات الوظيفية المهمة بالنسبة لي؟ </a:t>
            </a:r>
          </a:p>
        </p:txBody>
      </p:sp>
      <p:pic>
        <p:nvPicPr>
          <p:cNvPr id="30723" name="Picture 3" descr="http://media.cairodar.com/news/Large/3123_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0480" y="3886200"/>
            <a:ext cx="3641911" cy="297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73074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smtClean="0">
                <a:latin typeface="Sakkal Majalla" pitchFamily="2" charset="-78"/>
                <a:cs typeface="Sakkal Majalla" pitchFamily="2" charset="-78"/>
              </a:rPr>
              <a:t>في </a:t>
            </a:r>
            <a:r>
              <a:rPr lang="ar-SA" sz="3600" b="1" dirty="0">
                <a:latin typeface="Sakkal Majalla" pitchFamily="2" charset="-78"/>
                <a:cs typeface="Sakkal Majalla" pitchFamily="2" charset="-78"/>
              </a:rPr>
              <a:t>البداية عليك أن تسأل نفسك هذه الأسئلة</a:t>
            </a:r>
            <a:endParaRPr lang="ar-EG" sz="3600" dirty="0">
              <a:latin typeface="Sakkal Majalla" pitchFamily="2" charset="-78"/>
              <a:cs typeface="Sakkal Majalla" pitchFamily="2" charset="-78"/>
            </a:endParaRPr>
          </a:p>
        </p:txBody>
      </p:sp>
      <p:sp>
        <p:nvSpPr>
          <p:cNvPr id="3" name="Rectangle 2"/>
          <p:cNvSpPr/>
          <p:nvPr/>
        </p:nvSpPr>
        <p:spPr>
          <a:xfrm>
            <a:off x="1524000" y="2325231"/>
            <a:ext cx="7467600" cy="3108543"/>
          </a:xfrm>
          <a:prstGeom prst="rect">
            <a:avLst/>
          </a:prstGeom>
        </p:spPr>
        <p:txBody>
          <a:bodyPr wrap="square">
            <a:spAutoFit/>
          </a:bodyPr>
          <a:lstStyle/>
          <a:p>
            <a:pPr marL="285750" indent="-285750" algn="r" rtl="1">
              <a:buFont typeface="Wingdings" pitchFamily="2" charset="2"/>
              <a:buChar char="ü"/>
            </a:pPr>
            <a:r>
              <a:rPr lang="ar-EG" sz="2800" dirty="0" smtClean="0"/>
              <a:t>قيم </a:t>
            </a:r>
            <a:r>
              <a:rPr lang="ar-EG" sz="2800" dirty="0"/>
              <a:t>كيف تقضي أوقات فراغك. ماذا تستنتج بالنسبة لقدراتك؟ هواياتك؟ قيمك؟ وماهي عوامل القوة والضعف لديك؟ </a:t>
            </a:r>
          </a:p>
          <a:p>
            <a:pPr marL="285750" indent="-285750" algn="r" rtl="1">
              <a:buFont typeface="Wingdings" pitchFamily="2" charset="2"/>
              <a:buChar char="ü"/>
            </a:pPr>
            <a:r>
              <a:rPr lang="ar-EG" sz="2800" dirty="0" smtClean="0"/>
              <a:t>تحدث </a:t>
            </a:r>
            <a:r>
              <a:rPr lang="ar-EG" sz="2800" dirty="0"/>
              <a:t>لشخص ينصت لك كأحد أصدقائك أو أحد افراد اسرتك عن تجاربك وإنجازاتك.</a:t>
            </a:r>
          </a:p>
          <a:p>
            <a:pPr marL="285750" indent="-285750" algn="r" rtl="1">
              <a:buFont typeface="Wingdings" pitchFamily="2" charset="2"/>
              <a:buChar char="ü"/>
            </a:pPr>
            <a:r>
              <a:rPr lang="ar-EG" sz="2800" dirty="0" smtClean="0"/>
              <a:t>تحدث </a:t>
            </a:r>
            <a:r>
              <a:rPr lang="ar-EG" sz="2800" dirty="0"/>
              <a:t>لمستشار موارد بشرية أن أمكن.</a:t>
            </a:r>
          </a:p>
          <a:p>
            <a:pPr marL="285750" indent="-285750" algn="r" rtl="1">
              <a:buFont typeface="Wingdings" pitchFamily="2" charset="2"/>
              <a:buChar char="ü"/>
            </a:pPr>
            <a:r>
              <a:rPr lang="ar-EG" sz="2800" dirty="0" smtClean="0"/>
              <a:t> </a:t>
            </a:r>
            <a:r>
              <a:rPr lang="ar-EG" sz="2800" dirty="0"/>
              <a:t>حدد مهاراتك المحفزة، والمهارات الاخرى خصوصا تلك التي تستمتع باستخدامها.</a:t>
            </a:r>
          </a:p>
        </p:txBody>
      </p:sp>
      <p:pic>
        <p:nvPicPr>
          <p:cNvPr id="5" name="Picture 3" descr="http://media.cairodar.com/news/Large/3123_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0480" y="4876800"/>
            <a:ext cx="2427941" cy="198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270512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البحث عن وظيفة</a:t>
            </a:r>
            <a:endParaRPr lang="ar-EG" sz="3600" dirty="0">
              <a:latin typeface="Sakkal Majalla" pitchFamily="2" charset="-78"/>
              <a:cs typeface="Sakkal Majalla" pitchFamily="2" charset="-78"/>
            </a:endParaRPr>
          </a:p>
        </p:txBody>
      </p:sp>
      <p:sp>
        <p:nvSpPr>
          <p:cNvPr id="5" name="Rectangle 4"/>
          <p:cNvSpPr/>
          <p:nvPr/>
        </p:nvSpPr>
        <p:spPr>
          <a:xfrm>
            <a:off x="4876800" y="1828800"/>
            <a:ext cx="3810000" cy="40386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justLow" rtl="1"/>
            <a:r>
              <a:rPr lang="ar-EG" sz="2800" dirty="0">
                <a:effectLst>
                  <a:outerShdw blurRad="38100" dist="38100" dir="2700000" algn="tl">
                    <a:srgbClr val="000000">
                      <a:alpha val="43137"/>
                    </a:srgbClr>
                  </a:outerShdw>
                </a:effectLst>
              </a:rPr>
              <a:t>يعاني الكثير من الخريجين من صعوبة الحصول على وظيفة وذلك بسبب ما لديهم من قصور في مهارات الاتصال والتعبير عن الذات، كما يعاني بعض من الخريجين عند التحاقهم بالعمل من بعض المشكلات نتيجة عدم انسجامهم مع بيئة العمل الجديدة </a:t>
            </a:r>
          </a:p>
        </p:txBody>
      </p:sp>
      <p:pic>
        <p:nvPicPr>
          <p:cNvPr id="28673"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7200" y="1828801"/>
            <a:ext cx="3949644" cy="40386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96193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المتطلبات والمؤهلات المطلوبة</a:t>
            </a:r>
            <a:endParaRPr lang="ar-EG" sz="3600" dirty="0">
              <a:latin typeface="Sakkal Majalla" pitchFamily="2" charset="-78"/>
              <a:cs typeface="Sakkal Majalla" pitchFamily="2" charset="-78"/>
            </a:endParaRPr>
          </a:p>
        </p:txBody>
      </p:sp>
      <p:sp>
        <p:nvSpPr>
          <p:cNvPr id="5" name="Rectangle 4"/>
          <p:cNvSpPr/>
          <p:nvPr/>
        </p:nvSpPr>
        <p:spPr>
          <a:xfrm>
            <a:off x="4876800" y="1828800"/>
            <a:ext cx="3810000" cy="40386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justLow" rtl="1"/>
            <a:r>
              <a:rPr lang="ar-EG" sz="2800" dirty="0">
                <a:effectLst>
                  <a:outerShdw blurRad="38100" dist="38100" dir="2700000" algn="tl">
                    <a:srgbClr val="000000">
                      <a:alpha val="43137"/>
                    </a:srgbClr>
                  </a:outerShdw>
                </a:effectLst>
              </a:rPr>
              <a:t>العلاقة بين طالب الوظيفة ورب العمل علاقة ممكن تمثيلها بعلاقة العرض والطلب، فالطلب تمثله المؤسسة والشركة والتي لديها وصفا معينا عن متطلبات الوظيفة كالواجبات والمسؤوليات وظروف العمل، والأدوات المستخدمة</a:t>
            </a:r>
          </a:p>
        </p:txBody>
      </p:sp>
      <p:pic>
        <p:nvPicPr>
          <p:cNvPr id="27649"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828800"/>
            <a:ext cx="4419600"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298000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Horizontal Scroll 6"/>
          <p:cNvSpPr/>
          <p:nvPr/>
        </p:nvSpPr>
        <p:spPr>
          <a:xfrm>
            <a:off x="1905000" y="1905000"/>
            <a:ext cx="5105400" cy="2438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وسائل البحث عن وظيفة</a:t>
            </a:r>
          </a:p>
        </p:txBody>
      </p:sp>
    </p:spTree>
    <p:extLst>
      <p:ext uri="{BB962C8B-B14F-4D97-AF65-F5344CB8AC3E}">
        <p14:creationId xmlns:p14="http://schemas.microsoft.com/office/powerpoint/2010/main" xmlns="" val="3151508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Diagram 1"/>
          <p:cNvGraphicFramePr/>
          <p:nvPr>
            <p:extLst>
              <p:ext uri="{D42A27DB-BD31-4B8C-83A1-F6EECF244321}">
                <p14:modId xmlns:p14="http://schemas.microsoft.com/office/powerpoint/2010/main" xmlns="" val="2594216643"/>
              </p:ext>
            </p:extLst>
          </p:nvPr>
        </p:nvGraphicFramePr>
        <p:xfrm>
          <a:off x="838200" y="1397000"/>
          <a:ext cx="7467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602" name="Picture 2"/>
          <p:cNvPicPr>
            <a:picLocks noChangeAspect="1" noChangeArrowheads="1"/>
          </p:cNvPicPr>
          <p:nvPr/>
        </p:nvPicPr>
        <p:blipFill>
          <a:blip r:embed="rId7">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7429500" y="5257800"/>
            <a:ext cx="17145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096441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695701" y="2111375"/>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676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22272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3114676" y="3340100"/>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8908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34559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9" name="圆角矩形 12"/>
          <p:cNvSpPr>
            <a:spLocks noChangeArrowheads="1"/>
          </p:cNvSpPr>
          <p:nvPr/>
        </p:nvSpPr>
        <p:spPr bwMode="auto">
          <a:xfrm>
            <a:off x="2667000" y="4611689"/>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10"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935788" y="4176713"/>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4"/>
          <p:cNvSpPr txBox="1">
            <a:spLocks noChangeArrowheads="1"/>
          </p:cNvSpPr>
          <p:nvPr/>
        </p:nvSpPr>
        <p:spPr bwMode="auto">
          <a:xfrm>
            <a:off x="7156451" y="4727575"/>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12" name="内容占位符 2"/>
          <p:cNvSpPr txBox="1">
            <a:spLocks/>
          </p:cNvSpPr>
          <p:nvPr/>
        </p:nvSpPr>
        <p:spPr>
          <a:xfrm>
            <a:off x="3695701" y="2120900"/>
            <a:ext cx="474503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تحديد الاحتياجات الوظيفية</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3144838" y="3335338"/>
            <a:ext cx="47990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الاستقطاب</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内容占位符 2"/>
          <p:cNvSpPr txBox="1">
            <a:spLocks noChangeArrowheads="1"/>
          </p:cNvSpPr>
          <p:nvPr/>
        </p:nvSpPr>
        <p:spPr bwMode="auto">
          <a:xfrm>
            <a:off x="2667000" y="4630738"/>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المقابلات والتقييم</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914400" y="990600"/>
            <a:ext cx="8229600"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يمر التوظيف بمراحل وكل مرحلة لها إجراءاتها الخاصة</a:t>
            </a:r>
          </a:p>
        </p:txBody>
      </p:sp>
      <p:sp>
        <p:nvSpPr>
          <p:cNvPr id="18" name="圆角矩形 12"/>
          <p:cNvSpPr>
            <a:spLocks noChangeArrowheads="1"/>
          </p:cNvSpPr>
          <p:nvPr/>
        </p:nvSpPr>
        <p:spPr bwMode="auto">
          <a:xfrm>
            <a:off x="1979612" y="5667376"/>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19"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248400" y="5232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4"/>
          <p:cNvSpPr txBox="1">
            <a:spLocks noChangeArrowheads="1"/>
          </p:cNvSpPr>
          <p:nvPr/>
        </p:nvSpPr>
        <p:spPr bwMode="auto">
          <a:xfrm>
            <a:off x="6469063" y="5783262"/>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内容占位符 2"/>
          <p:cNvSpPr txBox="1">
            <a:spLocks noChangeArrowheads="1"/>
          </p:cNvSpPr>
          <p:nvPr/>
        </p:nvSpPr>
        <p:spPr bwMode="auto">
          <a:xfrm>
            <a:off x="1979612" y="5686425"/>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التعيين</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 name="Rounded Rectangle 21"/>
          <p:cNvSpPr/>
          <p:nvPr/>
        </p:nvSpPr>
        <p:spPr>
          <a:xfrm>
            <a:off x="2376487" y="152400"/>
            <a:ext cx="4467226"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إجراءات التوظيف</a:t>
            </a:r>
            <a:endParaRPr lang="ar-EG" sz="3600" dirty="0">
              <a:latin typeface="Sakkal Majalla" pitchFamily="2" charset="-78"/>
              <a:cs typeface="Sakkal Majalla" pitchFamily="2" charset="-78"/>
            </a:endParaRPr>
          </a:p>
        </p:txBody>
      </p:sp>
    </p:spTree>
    <p:extLst>
      <p:ext uri="{BB962C8B-B14F-4D97-AF65-F5344CB8AC3E}">
        <p14:creationId xmlns:p14="http://schemas.microsoft.com/office/powerpoint/2010/main" xmlns="" val="373938367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6766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413612">
            <a:off x="2284207" y="2767005"/>
            <a:ext cx="428286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endParaRPr lang="ar-EG" altLang="zh-CN" sz="900" b="1" dirty="0" smtClean="0">
              <a:solidFill>
                <a:schemeClr val="bg1"/>
              </a:solidFill>
            </a:endParaRPr>
          </a:p>
          <a:p>
            <a:pPr marL="0" indent="0" algn="ctr" rtl="1">
              <a:buNone/>
            </a:pPr>
            <a:endParaRPr lang="ar-EG" altLang="zh-CN" sz="1600" b="1" dirty="0" smtClean="0">
              <a:solidFill>
                <a:schemeClr val="bg1"/>
              </a:solidFill>
            </a:endParaRPr>
          </a:p>
          <a:p>
            <a:pPr marL="0" indent="0" algn="ctr" rtl="1">
              <a:buNone/>
            </a:pPr>
            <a:r>
              <a:rPr lang="ar-EG" altLang="zh-CN" sz="4400" b="1" dirty="0" smtClean="0">
                <a:solidFill>
                  <a:schemeClr val="bg1"/>
                </a:solidFill>
              </a:rPr>
              <a:t>إعداد </a:t>
            </a:r>
            <a:r>
              <a:rPr lang="ar-EG" altLang="zh-CN" sz="4400" b="1" dirty="0">
                <a:solidFill>
                  <a:schemeClr val="bg1"/>
                </a:solidFill>
              </a:rPr>
              <a:t>السيرة الذاتية </a:t>
            </a:r>
            <a:endParaRPr lang="ar-EG" altLang="en-US" sz="4400" b="1" dirty="0">
              <a:solidFill>
                <a:schemeClr val="bg1"/>
              </a:solidFill>
            </a:endParaRPr>
          </a:p>
        </p:txBody>
      </p:sp>
    </p:spTree>
    <p:extLst>
      <p:ext uri="{BB962C8B-B14F-4D97-AF65-F5344CB8AC3E}">
        <p14:creationId xmlns:p14="http://schemas.microsoft.com/office/powerpoint/2010/main" xmlns="" val="419397580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0998868">
            <a:off x="2284207" y="2767005"/>
            <a:ext cx="428286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b="1" dirty="0" smtClean="0">
              <a:solidFill>
                <a:schemeClr val="bg1"/>
              </a:solidFill>
            </a:endParaRPr>
          </a:p>
          <a:p>
            <a:pPr marL="0" indent="0" algn="ctr" rtl="1">
              <a:buNone/>
            </a:pPr>
            <a:r>
              <a:rPr lang="ar-EG" altLang="zh-CN" sz="4400" b="1" dirty="0">
                <a:solidFill>
                  <a:schemeClr val="bg1"/>
                </a:solidFill>
              </a:rPr>
              <a:t>إدارة الذات</a:t>
            </a:r>
            <a:endParaRPr lang="ar-EG" altLang="en-US" sz="4400" b="1" dirty="0">
              <a:solidFill>
                <a:schemeClr val="bg1"/>
              </a:solidFill>
            </a:endParaRPr>
          </a:p>
        </p:txBody>
      </p:sp>
    </p:spTree>
    <p:extLst>
      <p:ext uri="{BB962C8B-B14F-4D97-AF65-F5344CB8AC3E}">
        <p14:creationId xmlns:p14="http://schemas.microsoft.com/office/powerpoint/2010/main" xmlns="" val="286073430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600" b="1" dirty="0">
                <a:latin typeface="Sakkal Majalla" pitchFamily="2" charset="-78"/>
                <a:cs typeface="Sakkal Majalla" pitchFamily="2" charset="-78"/>
              </a:rPr>
              <a:t>السيرة الذاتية</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507702" y="4419600"/>
            <a:ext cx="8331498" cy="1981200"/>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هي أسلوب مختصر لتقديم نفسك للآخرين من خلال توضيح أهم المفاصل في حياتك، تلك المفاصل التي تعتقد أنها تعبر عن تطورك وبنائك الشخصي والنفسي</a:t>
            </a:r>
            <a:endParaRPr lang="en-US" sz="2800" b="1" dirty="0">
              <a:solidFill>
                <a:srgbClr val="FFFFFF"/>
              </a:solidFill>
              <a:latin typeface="Simplified Arabic" pitchFamily="18" charset="-78"/>
              <a:cs typeface="Simplified Arabic" pitchFamily="18" charset="-78"/>
            </a:endParaRPr>
          </a:p>
        </p:txBody>
      </p:sp>
      <p:pic>
        <p:nvPicPr>
          <p:cNvPr id="22529"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00" y="1875503"/>
            <a:ext cx="50292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433546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ما هي أهمية السيرة الذاتية؟</a:t>
            </a:r>
            <a:endParaRPr lang="ar-EG" sz="3600" dirty="0">
              <a:latin typeface="Sakkal Majalla" pitchFamily="2" charset="-78"/>
              <a:cs typeface="Sakkal Majalla" pitchFamily="2" charset="-78"/>
            </a:endParaRPr>
          </a:p>
        </p:txBody>
      </p:sp>
      <p:sp>
        <p:nvSpPr>
          <p:cNvPr id="5" name="Rectangle 4"/>
          <p:cNvSpPr/>
          <p:nvPr/>
        </p:nvSpPr>
        <p:spPr>
          <a:xfrm>
            <a:off x="4876800" y="1828800"/>
            <a:ext cx="3810000" cy="40386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justLow" rtl="1"/>
            <a:r>
              <a:rPr lang="ar-EG" sz="2800" dirty="0">
                <a:effectLst>
                  <a:outerShdw blurRad="38100" dist="38100" dir="2700000" algn="tl">
                    <a:srgbClr val="000000">
                      <a:alpha val="43137"/>
                    </a:srgbClr>
                  </a:outerShdw>
                </a:effectLst>
              </a:rPr>
              <a:t>تعتمد العديد من المؤسسات والشركات الكبرى والمنظمات المحلية والعالمية والهيئات الأكاديمية والعامة على السيرة الذاتية في تحديد الأشخاص المؤهلين أولياً للعمل في الوظائف الشاغرة</a:t>
            </a:r>
          </a:p>
        </p:txBody>
      </p:sp>
      <p:pic>
        <p:nvPicPr>
          <p:cNvPr id="2150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929581"/>
            <a:ext cx="3276600" cy="39009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687478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التحضير لكتابة السيرة الذاتية</a:t>
            </a:r>
            <a:endParaRPr lang="ar-EG" sz="3600" dirty="0">
              <a:latin typeface="Sakkal Majalla" pitchFamily="2" charset="-78"/>
              <a:cs typeface="Sakkal Majalla" pitchFamily="2" charset="-78"/>
            </a:endParaRPr>
          </a:p>
        </p:txBody>
      </p:sp>
      <p:sp>
        <p:nvSpPr>
          <p:cNvPr id="5" name="Rectangle 4"/>
          <p:cNvSpPr/>
          <p:nvPr/>
        </p:nvSpPr>
        <p:spPr>
          <a:xfrm>
            <a:off x="4876800" y="1828800"/>
            <a:ext cx="3810000" cy="40386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justLow" rtl="1"/>
            <a:r>
              <a:rPr lang="ar-EG" sz="2800" dirty="0">
                <a:effectLst>
                  <a:outerShdw blurRad="38100" dist="38100" dir="2700000" algn="tl">
                    <a:srgbClr val="000000">
                      <a:alpha val="43137"/>
                    </a:srgbClr>
                  </a:outerShdw>
                </a:effectLst>
              </a:rPr>
              <a:t>من المفيد لك أن تقوم بوضع النقاط التي تريد الإشارة إليها في سيرتك الذاتية في لائحة مستقلة تتضمن كل النقاط والأمور التي تعتقد أنها مهمة وضرورية للسيرة الذاتية</a:t>
            </a:r>
          </a:p>
        </p:txBody>
      </p:sp>
      <p:sp>
        <p:nvSpPr>
          <p:cNvPr id="3" name="Flowchart: Process 2"/>
          <p:cNvSpPr/>
          <p:nvPr/>
        </p:nvSpPr>
        <p:spPr>
          <a:xfrm>
            <a:off x="2743200" y="1905000"/>
            <a:ext cx="1866900" cy="609600"/>
          </a:xfrm>
          <a:prstGeom prst="flowChart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a:effectLst>
                  <a:outerShdw blurRad="38100" dist="38100" dir="2700000" algn="tl">
                    <a:srgbClr val="000000">
                      <a:alpha val="43137"/>
                    </a:srgbClr>
                  </a:outerShdw>
                </a:effectLst>
              </a:rPr>
              <a:t>التعليم</a:t>
            </a:r>
          </a:p>
        </p:txBody>
      </p:sp>
      <p:sp>
        <p:nvSpPr>
          <p:cNvPr id="6" name="Flowchart: Process 5"/>
          <p:cNvSpPr/>
          <p:nvPr/>
        </p:nvSpPr>
        <p:spPr>
          <a:xfrm>
            <a:off x="381000" y="1905000"/>
            <a:ext cx="1866900" cy="609600"/>
          </a:xfrm>
          <a:prstGeom prst="flowChart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a:effectLst>
                  <a:outerShdw blurRad="38100" dist="38100" dir="2700000" algn="tl">
                    <a:srgbClr val="000000">
                      <a:alpha val="43137"/>
                    </a:srgbClr>
                  </a:outerShdw>
                </a:effectLst>
              </a:rPr>
              <a:t>العمل</a:t>
            </a:r>
          </a:p>
        </p:txBody>
      </p:sp>
      <p:sp>
        <p:nvSpPr>
          <p:cNvPr id="7" name="Flowchart: Process 6"/>
          <p:cNvSpPr/>
          <p:nvPr/>
        </p:nvSpPr>
        <p:spPr>
          <a:xfrm>
            <a:off x="2743200" y="2819400"/>
            <a:ext cx="1866900" cy="609600"/>
          </a:xfrm>
          <a:prstGeom prst="flowChart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effectLst>
                  <a:outerShdw blurRad="38100" dist="38100" dir="2700000" algn="tl">
                    <a:srgbClr val="000000">
                      <a:alpha val="43137"/>
                    </a:srgbClr>
                  </a:outerShdw>
                </a:effectLst>
              </a:rPr>
              <a:t>الدورات</a:t>
            </a:r>
            <a:endParaRPr lang="ar-EG" sz="2800" b="1" dirty="0">
              <a:effectLst>
                <a:outerShdw blurRad="38100" dist="38100" dir="2700000" algn="tl">
                  <a:srgbClr val="000000">
                    <a:alpha val="43137"/>
                  </a:srgbClr>
                </a:outerShdw>
              </a:effectLst>
            </a:endParaRPr>
          </a:p>
        </p:txBody>
      </p:sp>
      <p:sp>
        <p:nvSpPr>
          <p:cNvPr id="8" name="Flowchart: Process 7"/>
          <p:cNvSpPr/>
          <p:nvPr/>
        </p:nvSpPr>
        <p:spPr>
          <a:xfrm>
            <a:off x="381000" y="2819400"/>
            <a:ext cx="1866900" cy="609600"/>
          </a:xfrm>
          <a:prstGeom prst="flowChart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effectLst>
                  <a:outerShdw blurRad="38100" dist="38100" dir="2700000" algn="tl">
                    <a:srgbClr val="000000">
                      <a:alpha val="43137"/>
                    </a:srgbClr>
                  </a:outerShdw>
                </a:effectLst>
              </a:rPr>
              <a:t>اللغات</a:t>
            </a:r>
            <a:endParaRPr lang="ar-EG" sz="2800" b="1" dirty="0">
              <a:effectLst>
                <a:outerShdw blurRad="38100" dist="38100" dir="2700000" algn="tl">
                  <a:srgbClr val="000000">
                    <a:alpha val="43137"/>
                  </a:srgbClr>
                </a:outerShdw>
              </a:effectLst>
            </a:endParaRPr>
          </a:p>
        </p:txBody>
      </p:sp>
      <p:sp>
        <p:nvSpPr>
          <p:cNvPr id="9" name="Flowchart: Process 8"/>
          <p:cNvSpPr/>
          <p:nvPr/>
        </p:nvSpPr>
        <p:spPr>
          <a:xfrm>
            <a:off x="2743200" y="3733800"/>
            <a:ext cx="1866900" cy="609600"/>
          </a:xfrm>
          <a:prstGeom prst="flowChart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effectLst>
                  <a:outerShdw blurRad="38100" dist="38100" dir="2700000" algn="tl">
                    <a:srgbClr val="000000">
                      <a:alpha val="43137"/>
                    </a:srgbClr>
                  </a:outerShdw>
                </a:effectLst>
              </a:rPr>
              <a:t>العمل </a:t>
            </a:r>
            <a:r>
              <a:rPr lang="ar-EG" sz="2800" b="1" dirty="0">
                <a:effectLst>
                  <a:outerShdw blurRad="38100" dist="38100" dir="2700000" algn="tl">
                    <a:srgbClr val="000000">
                      <a:alpha val="43137"/>
                    </a:srgbClr>
                  </a:outerShdw>
                </a:effectLst>
              </a:rPr>
              <a:t>العام</a:t>
            </a:r>
          </a:p>
        </p:txBody>
      </p:sp>
      <p:sp>
        <p:nvSpPr>
          <p:cNvPr id="10" name="Flowchart: Process 9"/>
          <p:cNvSpPr/>
          <p:nvPr/>
        </p:nvSpPr>
        <p:spPr>
          <a:xfrm>
            <a:off x="381000" y="3733800"/>
            <a:ext cx="1866900" cy="609600"/>
          </a:xfrm>
          <a:prstGeom prst="flowChart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effectLst>
                  <a:outerShdw blurRad="38100" dist="38100" dir="2700000" algn="tl">
                    <a:srgbClr val="000000">
                      <a:alpha val="43137"/>
                    </a:srgbClr>
                  </a:outerShdw>
                </a:effectLst>
              </a:rPr>
              <a:t>مهارات </a:t>
            </a:r>
            <a:r>
              <a:rPr lang="ar-EG" sz="2800" b="1" dirty="0">
                <a:effectLst>
                  <a:outerShdw blurRad="38100" dist="38100" dir="2700000" algn="tl">
                    <a:srgbClr val="000000">
                      <a:alpha val="43137"/>
                    </a:srgbClr>
                  </a:outerShdw>
                </a:effectLst>
              </a:rPr>
              <a:t>الكتابة </a:t>
            </a:r>
          </a:p>
        </p:txBody>
      </p:sp>
      <p:sp>
        <p:nvSpPr>
          <p:cNvPr id="11" name="Flowchart: Process 10"/>
          <p:cNvSpPr/>
          <p:nvPr/>
        </p:nvSpPr>
        <p:spPr>
          <a:xfrm>
            <a:off x="2743200" y="4648200"/>
            <a:ext cx="1866900" cy="609600"/>
          </a:xfrm>
          <a:prstGeom prst="flowChart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400" b="1" dirty="0" smtClean="0">
                <a:effectLst>
                  <a:outerShdw blurRad="38100" dist="38100" dir="2700000" algn="tl">
                    <a:srgbClr val="000000">
                      <a:alpha val="43137"/>
                    </a:srgbClr>
                  </a:outerShdw>
                </a:effectLst>
              </a:rPr>
              <a:t>الجوائز </a:t>
            </a:r>
            <a:r>
              <a:rPr lang="ar-EG" sz="2400" b="1" dirty="0">
                <a:effectLst>
                  <a:outerShdw blurRad="38100" dist="38100" dir="2700000" algn="tl">
                    <a:srgbClr val="000000">
                      <a:alpha val="43137"/>
                    </a:srgbClr>
                  </a:outerShdw>
                </a:effectLst>
              </a:rPr>
              <a:t>وأنواعها</a:t>
            </a:r>
          </a:p>
        </p:txBody>
      </p:sp>
      <p:sp>
        <p:nvSpPr>
          <p:cNvPr id="12" name="Flowchart: Process 11"/>
          <p:cNvSpPr/>
          <p:nvPr/>
        </p:nvSpPr>
        <p:spPr>
          <a:xfrm>
            <a:off x="381000" y="4648200"/>
            <a:ext cx="1866900" cy="609600"/>
          </a:xfrm>
          <a:prstGeom prst="flowChart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effectLst>
                  <a:outerShdw blurRad="38100" dist="38100" dir="2700000" algn="tl">
                    <a:srgbClr val="000000">
                      <a:alpha val="43137"/>
                    </a:srgbClr>
                  </a:outerShdw>
                </a:effectLst>
              </a:rPr>
              <a:t>الهوايات</a:t>
            </a:r>
            <a:endParaRPr lang="ar-EG" sz="2800" b="1" dirty="0">
              <a:effectLst>
                <a:outerShdw blurRad="38100" dist="38100" dir="2700000" algn="tl">
                  <a:srgbClr val="000000">
                    <a:alpha val="43137"/>
                  </a:srgbClr>
                </a:outerShdw>
              </a:effectLst>
            </a:endParaRPr>
          </a:p>
        </p:txBody>
      </p:sp>
      <p:sp>
        <p:nvSpPr>
          <p:cNvPr id="13" name="Flowchart: Process 12"/>
          <p:cNvSpPr/>
          <p:nvPr/>
        </p:nvSpPr>
        <p:spPr>
          <a:xfrm>
            <a:off x="2743200" y="5562600"/>
            <a:ext cx="1866900" cy="609600"/>
          </a:xfrm>
          <a:prstGeom prst="flowChart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000" b="1" dirty="0" smtClean="0">
                <a:effectLst>
                  <a:outerShdw blurRad="38100" dist="38100" dir="2700000" algn="tl">
                    <a:srgbClr val="000000">
                      <a:alpha val="43137"/>
                    </a:srgbClr>
                  </a:outerShdw>
                </a:effectLst>
              </a:rPr>
              <a:t>المهام </a:t>
            </a:r>
            <a:r>
              <a:rPr lang="ar-EG" sz="2000" b="1" dirty="0">
                <a:effectLst>
                  <a:outerShdw blurRad="38100" dist="38100" dir="2700000" algn="tl">
                    <a:srgbClr val="000000">
                      <a:alpha val="43137"/>
                    </a:srgbClr>
                  </a:outerShdw>
                </a:effectLst>
              </a:rPr>
              <a:t>التي تبرز قدراتك القيادية</a:t>
            </a:r>
          </a:p>
        </p:txBody>
      </p:sp>
      <p:sp>
        <p:nvSpPr>
          <p:cNvPr id="14" name="Flowchart: Process 13"/>
          <p:cNvSpPr/>
          <p:nvPr/>
        </p:nvSpPr>
        <p:spPr>
          <a:xfrm>
            <a:off x="381000" y="5562600"/>
            <a:ext cx="1866900" cy="609600"/>
          </a:xfrm>
          <a:prstGeom prst="flowChart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200" b="1" dirty="0" smtClean="0">
                <a:effectLst>
                  <a:outerShdw blurRad="38100" dist="38100" dir="2700000" algn="tl">
                    <a:srgbClr val="000000">
                      <a:alpha val="43137"/>
                    </a:srgbClr>
                  </a:outerShdw>
                </a:effectLst>
              </a:rPr>
              <a:t>القدرة </a:t>
            </a:r>
            <a:r>
              <a:rPr lang="ar-EG" sz="2200" b="1" dirty="0">
                <a:effectLst>
                  <a:outerShdw blurRad="38100" dist="38100" dir="2700000" algn="tl">
                    <a:srgbClr val="000000">
                      <a:alpha val="43137"/>
                    </a:srgbClr>
                  </a:outerShdw>
                </a:effectLst>
              </a:rPr>
              <a:t>على العمل مع الآخرين</a:t>
            </a:r>
          </a:p>
        </p:txBody>
      </p:sp>
    </p:spTree>
    <p:extLst>
      <p:ext uri="{BB962C8B-B14F-4D97-AF65-F5344CB8AC3E}">
        <p14:creationId xmlns:p14="http://schemas.microsoft.com/office/powerpoint/2010/main" xmlns="" val="276537898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نماذج لكتابة السيرة </a:t>
            </a:r>
            <a:r>
              <a:rPr lang="ar-SA" sz="3600" b="1" dirty="0" smtClean="0">
                <a:latin typeface="Sakkal Majalla" pitchFamily="2" charset="-78"/>
                <a:cs typeface="Sakkal Majalla" pitchFamily="2" charset="-78"/>
              </a:rPr>
              <a:t>الذاتية</a:t>
            </a:r>
            <a:endParaRPr lang="ar-EG" sz="3600" dirty="0">
              <a:latin typeface="Sakkal Majalla" pitchFamily="2" charset="-78"/>
              <a:cs typeface="Sakkal Majalla" pitchFamily="2" charset="-78"/>
            </a:endParaRPr>
          </a:p>
        </p:txBody>
      </p:sp>
      <p:sp>
        <p:nvSpPr>
          <p:cNvPr id="6" name="Flowchart: Process 5"/>
          <p:cNvSpPr/>
          <p:nvPr/>
        </p:nvSpPr>
        <p:spPr>
          <a:xfrm>
            <a:off x="5257800" y="3733800"/>
            <a:ext cx="3886200" cy="609600"/>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ar-EG" sz="2800" b="1" dirty="0" smtClean="0">
                <a:effectLst>
                  <a:outerShdw blurRad="38100" dist="38100" dir="2700000" algn="tl">
                    <a:srgbClr val="000000">
                      <a:alpha val="43137"/>
                    </a:srgbClr>
                  </a:outerShdw>
                </a:effectLst>
              </a:rPr>
              <a:t>انظر الملزمة التدريبية</a:t>
            </a:r>
            <a:endParaRPr lang="ar-EG"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944441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667000" y="609600"/>
            <a:ext cx="38862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smtClean="0">
                <a:latin typeface="Sakkal Majalla" pitchFamily="2" charset="-78"/>
                <a:cs typeface="Sakkal Majalla" pitchFamily="2" charset="-78"/>
              </a:rPr>
              <a:t>تمارين</a:t>
            </a:r>
            <a:endParaRPr lang="ar-EG" sz="3600" dirty="0">
              <a:latin typeface="Sakkal Majalla" pitchFamily="2" charset="-78"/>
              <a:cs typeface="Sakkal Majalla" pitchFamily="2" charset="-78"/>
            </a:endParaRPr>
          </a:p>
        </p:txBody>
      </p:sp>
      <p:sp>
        <p:nvSpPr>
          <p:cNvPr id="6" name="Flowchart: Process 5"/>
          <p:cNvSpPr/>
          <p:nvPr/>
        </p:nvSpPr>
        <p:spPr>
          <a:xfrm>
            <a:off x="5257800" y="3733800"/>
            <a:ext cx="3886200" cy="609600"/>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ar-EG" sz="2800" b="1" dirty="0" smtClean="0">
                <a:effectLst>
                  <a:outerShdw blurRad="38100" dist="38100" dir="2700000" algn="tl">
                    <a:srgbClr val="000000">
                      <a:alpha val="43137"/>
                    </a:srgbClr>
                  </a:outerShdw>
                </a:effectLst>
              </a:rPr>
              <a:t>انظر الملزمة التدريبية</a:t>
            </a:r>
            <a:endParaRPr lang="ar-EG"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4084289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iles2.fatakat.com/2010/12/1293803174717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4165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413612">
            <a:off x="2284207" y="2767005"/>
            <a:ext cx="428286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endParaRPr lang="ar-EG" altLang="zh-CN" sz="900" b="1" dirty="0" smtClean="0">
              <a:solidFill>
                <a:schemeClr val="bg1"/>
              </a:solidFill>
            </a:endParaRPr>
          </a:p>
          <a:p>
            <a:pPr marL="0" indent="0" algn="ctr" rtl="1">
              <a:buNone/>
            </a:pPr>
            <a:endParaRPr lang="ar-EG" altLang="zh-CN" sz="1600" b="1" dirty="0" smtClean="0">
              <a:solidFill>
                <a:schemeClr val="bg1"/>
              </a:solidFill>
            </a:endParaRPr>
          </a:p>
          <a:p>
            <a:pPr marL="0" indent="0" algn="ctr" rtl="1">
              <a:buNone/>
            </a:pPr>
            <a:r>
              <a:rPr lang="ar-EG" altLang="zh-CN" sz="4400" b="1" dirty="0" smtClean="0">
                <a:solidFill>
                  <a:schemeClr val="bg1"/>
                </a:solidFill>
              </a:rPr>
              <a:t>المقابلة </a:t>
            </a:r>
            <a:r>
              <a:rPr lang="ar-EG" altLang="zh-CN" sz="4400" b="1" dirty="0">
                <a:solidFill>
                  <a:schemeClr val="bg1"/>
                </a:solidFill>
              </a:rPr>
              <a:t>الشخصية</a:t>
            </a:r>
            <a:endParaRPr lang="ar-EG" altLang="en-US" sz="4400" b="1" dirty="0">
              <a:solidFill>
                <a:schemeClr val="bg1"/>
              </a:solidFill>
            </a:endParaRPr>
          </a:p>
        </p:txBody>
      </p:sp>
    </p:spTree>
    <p:extLst>
      <p:ext uri="{BB962C8B-B14F-4D97-AF65-F5344CB8AC3E}">
        <p14:creationId xmlns:p14="http://schemas.microsoft.com/office/powerpoint/2010/main" xmlns="" val="58026311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اجتياز المقابلة الشخصية</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507702" y="4038600"/>
            <a:ext cx="8331498" cy="1981200"/>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المقابلة هي تبادل في المعلومات ما بينك (كمرشح لمنصب/وظيفة) وبين صاحب العمل أو اللقاء الذي يتم بين مسئول أو أكثر في المنشأة من جهة وبين المرشح (المتقدم) لشغل الوظيفة من جهة أخرى، وذلك لغرض تقييم مدى صلاحية المرشح لشغل الوظيفة </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98843527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الغاية من </a:t>
            </a:r>
            <a:r>
              <a:rPr lang="ar-SA" sz="3600" b="1" dirty="0" smtClean="0">
                <a:latin typeface="Sakkal Majalla" pitchFamily="2" charset="-78"/>
                <a:cs typeface="Sakkal Majalla" pitchFamily="2" charset="-78"/>
              </a:rPr>
              <a:t>المقابلة</a:t>
            </a:r>
            <a:endParaRPr lang="ar-EG" sz="3600" dirty="0">
              <a:latin typeface="Sakkal Majalla" pitchFamily="2" charset="-78"/>
              <a:cs typeface="Sakkal Majalla" pitchFamily="2" charset="-78"/>
            </a:endParaRPr>
          </a:p>
        </p:txBody>
      </p:sp>
      <p:sp>
        <p:nvSpPr>
          <p:cNvPr id="5" name="Rectangle 4"/>
          <p:cNvSpPr/>
          <p:nvPr/>
        </p:nvSpPr>
        <p:spPr>
          <a:xfrm>
            <a:off x="4876800" y="1828800"/>
            <a:ext cx="3810000" cy="40386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justLow" rtl="1"/>
            <a:r>
              <a:rPr lang="ar-EG" sz="2400" dirty="0">
                <a:effectLst>
                  <a:outerShdw blurRad="38100" dist="38100" dir="2700000" algn="tl">
                    <a:srgbClr val="000000">
                      <a:alpha val="43137"/>
                    </a:srgbClr>
                  </a:outerShdw>
                </a:effectLst>
              </a:rPr>
              <a:t>يتطلب أن تجمع أكبر قدر ممكن من المعلومات عن الوظيفة:</a:t>
            </a: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ما </a:t>
            </a:r>
            <a:r>
              <a:rPr lang="ar-EG" sz="2400" dirty="0">
                <a:effectLst>
                  <a:outerShdw blurRad="38100" dist="38100" dir="2700000" algn="tl">
                    <a:srgbClr val="000000">
                      <a:alpha val="43137"/>
                    </a:srgbClr>
                  </a:outerShdw>
                </a:effectLst>
              </a:rPr>
              <a:t>هي مستلزماتها؟</a:t>
            </a: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ما </a:t>
            </a:r>
            <a:r>
              <a:rPr lang="ar-EG" sz="2400" dirty="0">
                <a:effectLst>
                  <a:outerShdw blurRad="38100" dist="38100" dir="2700000" algn="tl">
                    <a:srgbClr val="000000">
                      <a:alpha val="43137"/>
                    </a:srgbClr>
                  </a:outerShdw>
                </a:effectLst>
              </a:rPr>
              <a:t>هي الصفات الشخصية والمهارات والمعرفة المطلوبة للقيام بها؟</a:t>
            </a: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ما </a:t>
            </a:r>
            <a:r>
              <a:rPr lang="ar-EG" sz="2400" dirty="0">
                <a:effectLst>
                  <a:outerShdw blurRad="38100" dist="38100" dir="2700000" algn="tl">
                    <a:srgbClr val="000000">
                      <a:alpha val="43137"/>
                    </a:srgbClr>
                  </a:outerShdw>
                </a:effectLst>
              </a:rPr>
              <a:t>هي مستويات الالتزام وحجم العمل والحافز والمبادرة المطلوبين؟</a:t>
            </a: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هل </a:t>
            </a:r>
            <a:r>
              <a:rPr lang="ar-EG" sz="2400" dirty="0">
                <a:effectLst>
                  <a:outerShdw blurRad="38100" dist="38100" dir="2700000" algn="tl">
                    <a:srgbClr val="000000">
                      <a:alpha val="43137"/>
                    </a:srgbClr>
                  </a:outerShdw>
                </a:effectLst>
              </a:rPr>
              <a:t>يتطلب الأمر مؤهلات علمية إضافية عليك تحصيلها؟</a:t>
            </a:r>
          </a:p>
        </p:txBody>
      </p:sp>
      <p:pic>
        <p:nvPicPr>
          <p:cNvPr id="1536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853380"/>
            <a:ext cx="3162300" cy="40140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382781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التحضير للمقابلة </a:t>
            </a:r>
            <a:endParaRPr lang="ar-EG" sz="3600" dirty="0">
              <a:latin typeface="Sakkal Majalla" pitchFamily="2" charset="-78"/>
              <a:cs typeface="Sakkal Majalla" pitchFamily="2" charset="-78"/>
            </a:endParaRPr>
          </a:p>
        </p:txBody>
      </p:sp>
      <p:sp>
        <p:nvSpPr>
          <p:cNvPr id="5" name="Rectangle 4"/>
          <p:cNvSpPr/>
          <p:nvPr/>
        </p:nvSpPr>
        <p:spPr>
          <a:xfrm>
            <a:off x="4876800" y="1828800"/>
            <a:ext cx="3810000" cy="40386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استكمال </a:t>
            </a:r>
            <a:r>
              <a:rPr lang="ar-EG" sz="2400" dirty="0">
                <a:effectLst>
                  <a:outerShdw blurRad="38100" dist="38100" dir="2700000" algn="tl">
                    <a:srgbClr val="000000">
                      <a:alpha val="43137"/>
                    </a:srgbClr>
                  </a:outerShdw>
                </a:effectLst>
              </a:rPr>
              <a:t>المعلومات المذكورة في سيرتك </a:t>
            </a:r>
            <a:r>
              <a:rPr lang="ar-EG" sz="2400" dirty="0" smtClean="0">
                <a:effectLst>
                  <a:outerShdw blurRad="38100" dist="38100" dir="2700000" algn="tl">
                    <a:srgbClr val="000000">
                      <a:alpha val="43137"/>
                    </a:srgbClr>
                  </a:outerShdw>
                </a:effectLst>
              </a:rPr>
              <a:t>الذاتية</a:t>
            </a:r>
            <a:endParaRPr lang="ar-EG" sz="2400" dirty="0">
              <a:effectLst>
                <a:outerShdw blurRad="38100" dist="38100" dir="2700000" algn="tl">
                  <a:srgbClr val="000000">
                    <a:alpha val="43137"/>
                  </a:srgbClr>
                </a:outerShdw>
              </a:effectLst>
            </a:endParaRP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بيان </a:t>
            </a:r>
            <a:r>
              <a:rPr lang="ar-EG" sz="2400" dirty="0">
                <a:effectLst>
                  <a:outerShdw blurRad="38100" dist="38100" dir="2700000" algn="tl">
                    <a:srgbClr val="000000">
                      <a:alpha val="43137"/>
                    </a:srgbClr>
                  </a:outerShdw>
                </a:effectLst>
              </a:rPr>
              <a:t>معرفتك بنقاط قوتك وضعفك</a:t>
            </a: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تمكين </a:t>
            </a:r>
            <a:r>
              <a:rPr lang="ar-EG" sz="2400" dirty="0">
                <a:effectLst>
                  <a:outerShdw blurRad="38100" dist="38100" dir="2700000" algn="tl">
                    <a:srgbClr val="000000">
                      <a:alpha val="43137"/>
                    </a:srgbClr>
                  </a:outerShdw>
                </a:effectLst>
              </a:rPr>
              <a:t>صاحب العمل من تقويم شخصيتك وتوجهات المسلكية نحو المؤسسة/الشركة ونحو </a:t>
            </a:r>
            <a:r>
              <a:rPr lang="ar-EG" sz="2400" dirty="0" smtClean="0">
                <a:effectLst>
                  <a:outerShdw blurRad="38100" dist="38100" dir="2700000" algn="tl">
                    <a:srgbClr val="000000">
                      <a:alpha val="43137"/>
                    </a:srgbClr>
                  </a:outerShdw>
                </a:effectLst>
              </a:rPr>
              <a:t>الوظيفة</a:t>
            </a:r>
            <a:endParaRPr lang="ar-EG" sz="2400" dirty="0">
              <a:effectLst>
                <a:outerShdw blurRad="38100" dist="38100" dir="2700000" algn="tl">
                  <a:srgbClr val="000000">
                    <a:alpha val="43137"/>
                  </a:srgbClr>
                </a:outerShdw>
              </a:effectLst>
            </a:endParaRP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تسمح </a:t>
            </a:r>
            <a:r>
              <a:rPr lang="ar-EG" sz="2400" dirty="0">
                <a:effectLst>
                  <a:outerShdw blurRad="38100" dist="38100" dir="2700000" algn="tl">
                    <a:srgbClr val="000000">
                      <a:alpha val="43137"/>
                    </a:srgbClr>
                  </a:outerShdw>
                </a:effectLst>
              </a:rPr>
              <a:t>لك بجمع معلومات </a:t>
            </a:r>
            <a:r>
              <a:rPr lang="ar-EG" sz="2400" dirty="0" smtClean="0">
                <a:effectLst>
                  <a:outerShdw blurRad="38100" dist="38100" dir="2700000" algn="tl">
                    <a:srgbClr val="000000">
                      <a:alpha val="43137"/>
                    </a:srgbClr>
                  </a:outerShdw>
                </a:effectLst>
              </a:rPr>
              <a:t/>
            </a:r>
            <a:br>
              <a:rPr lang="ar-EG" sz="2400" dirty="0" smtClean="0">
                <a:effectLst>
                  <a:outerShdw blurRad="38100" dist="38100" dir="2700000" algn="tl">
                    <a:srgbClr val="000000">
                      <a:alpha val="43137"/>
                    </a:srgbClr>
                  </a:outerShdw>
                </a:effectLst>
              </a:rPr>
            </a:br>
            <a:r>
              <a:rPr lang="ar-EG" sz="2400" dirty="0" smtClean="0">
                <a:effectLst>
                  <a:outerShdw blurRad="38100" dist="38100" dir="2700000" algn="tl">
                    <a:srgbClr val="000000">
                      <a:alpha val="43137"/>
                    </a:srgbClr>
                  </a:outerShdw>
                </a:effectLst>
              </a:rPr>
              <a:t>(</a:t>
            </a:r>
            <a:r>
              <a:rPr lang="ar-EG" sz="2400" dirty="0">
                <a:effectLst>
                  <a:outerShdw blurRad="38100" dist="38100" dir="2700000" algn="tl">
                    <a:srgbClr val="000000">
                      <a:alpha val="43137"/>
                    </a:srgbClr>
                  </a:outerShdw>
                </a:effectLst>
              </a:rPr>
              <a:t>غير متوفرة من مصادر أخرى) حول المؤسسة/الشركة </a:t>
            </a:r>
            <a:r>
              <a:rPr lang="ar-EG" sz="2400" dirty="0" smtClean="0">
                <a:effectLst>
                  <a:outerShdw blurRad="38100" dist="38100" dir="2700000" algn="tl">
                    <a:srgbClr val="000000">
                      <a:alpha val="43137"/>
                    </a:srgbClr>
                  </a:outerShdw>
                </a:effectLst>
              </a:rPr>
              <a:t>والوظيفة</a:t>
            </a:r>
            <a:endParaRPr lang="ar-EG" sz="2400" dirty="0">
              <a:effectLst>
                <a:outerShdw blurRad="38100" dist="38100" dir="2700000" algn="tl">
                  <a:srgbClr val="000000">
                    <a:alpha val="43137"/>
                  </a:srgbClr>
                </a:outerShdw>
              </a:effectLst>
            </a:endParaRP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فرصة </a:t>
            </a:r>
            <a:r>
              <a:rPr lang="ar-EG" sz="2400" dirty="0">
                <a:effectLst>
                  <a:outerShdw blurRad="38100" dist="38100" dir="2700000" algn="tl">
                    <a:srgbClr val="000000">
                      <a:alpha val="43137"/>
                    </a:srgbClr>
                  </a:outerShdw>
                </a:effectLst>
              </a:rPr>
              <a:t>لمناقشة عرض التوظيف </a:t>
            </a:r>
            <a:r>
              <a:rPr lang="ar-EG" sz="2400" dirty="0" smtClean="0">
                <a:effectLst>
                  <a:outerShdw blurRad="38100" dist="38100" dir="2700000" algn="tl">
                    <a:srgbClr val="000000">
                      <a:alpha val="43137"/>
                    </a:srgbClr>
                  </a:outerShdw>
                </a:effectLst>
              </a:rPr>
              <a:t>المقدم</a:t>
            </a:r>
            <a:endParaRPr lang="ar-EG" sz="2400" dirty="0">
              <a:effectLst>
                <a:outerShdw blurRad="38100" dist="38100" dir="2700000" algn="tl">
                  <a:srgbClr val="000000">
                    <a:alpha val="43137"/>
                  </a:srgbClr>
                </a:outerShdw>
              </a:effectLst>
            </a:endParaRPr>
          </a:p>
        </p:txBody>
      </p:sp>
      <p:pic>
        <p:nvPicPr>
          <p:cNvPr id="14337"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0" y="1981200"/>
            <a:ext cx="38862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7225781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lded Corner 1"/>
          <p:cNvSpPr/>
          <p:nvPr/>
        </p:nvSpPr>
        <p:spPr>
          <a:xfrm>
            <a:off x="6934200" y="381000"/>
            <a:ext cx="1905000" cy="2133600"/>
          </a:xfrm>
          <a:prstGeom prst="foldedCorner">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endParaRPr lang="ar-EG"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rtl="1"/>
            <a:r>
              <a:rPr lang="ar-EG"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هل </a:t>
            </a:r>
            <a:r>
              <a:rPr lang="ar-EG"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أنا واثق من قدراتي؟</a:t>
            </a:r>
          </a:p>
        </p:txBody>
      </p:sp>
      <p:sp>
        <p:nvSpPr>
          <p:cNvPr id="8" name="Folded Corner 7"/>
          <p:cNvSpPr/>
          <p:nvPr/>
        </p:nvSpPr>
        <p:spPr>
          <a:xfrm>
            <a:off x="3810000" y="381000"/>
            <a:ext cx="1905000" cy="2133600"/>
          </a:xfrm>
          <a:prstGeom prst="foldedCorner">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endParaRPr lang="ar-EG"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rtl="1"/>
            <a:r>
              <a:rPr lang="ar-EG"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هل </a:t>
            </a:r>
            <a:r>
              <a:rPr lang="ar-EG"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أنا راضي عن نفسي؟</a:t>
            </a:r>
          </a:p>
        </p:txBody>
      </p:sp>
      <p:sp>
        <p:nvSpPr>
          <p:cNvPr id="9" name="Folded Corner 8"/>
          <p:cNvSpPr/>
          <p:nvPr/>
        </p:nvSpPr>
        <p:spPr>
          <a:xfrm>
            <a:off x="533400" y="381000"/>
            <a:ext cx="1905000" cy="2133600"/>
          </a:xfrm>
          <a:prstGeom prst="foldedCorner">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endParaRPr lang="ar-EG"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rtl="1"/>
            <a:r>
              <a:rPr lang="ar-EG"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ما </a:t>
            </a:r>
            <a:r>
              <a:rPr lang="ar-EG"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هو الهدف من حياتي؟</a:t>
            </a:r>
          </a:p>
        </p:txBody>
      </p:sp>
      <p:sp>
        <p:nvSpPr>
          <p:cNvPr id="10" name="Folded Corner 9"/>
          <p:cNvSpPr/>
          <p:nvPr/>
        </p:nvSpPr>
        <p:spPr>
          <a:xfrm>
            <a:off x="5257800" y="2895600"/>
            <a:ext cx="1905000" cy="2133600"/>
          </a:xfrm>
          <a:prstGeom prst="foldedCorner">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endParaRPr lang="ar-EG"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rtl="1"/>
            <a:r>
              <a:rPr lang="ar-EG"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هل </a:t>
            </a:r>
            <a:r>
              <a:rPr lang="ar-EG"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أنا ناجح؟</a:t>
            </a:r>
          </a:p>
        </p:txBody>
      </p:sp>
      <p:sp>
        <p:nvSpPr>
          <p:cNvPr id="11" name="Folded Corner 10"/>
          <p:cNvSpPr/>
          <p:nvPr/>
        </p:nvSpPr>
        <p:spPr>
          <a:xfrm>
            <a:off x="2133600" y="2895600"/>
            <a:ext cx="1905000" cy="2133600"/>
          </a:xfrm>
          <a:prstGeom prst="foldedCorner">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endParaRPr lang="ar-EG"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rtl="1"/>
            <a:r>
              <a:rPr lang="ar-EG"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هل </a:t>
            </a:r>
            <a:r>
              <a:rPr lang="ar-EG"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أنا سعيد؟</a:t>
            </a:r>
          </a:p>
        </p:txBody>
      </p:sp>
      <p:sp>
        <p:nvSpPr>
          <p:cNvPr id="3" name="Round Diagonal Corner Rectangle 2"/>
          <p:cNvSpPr/>
          <p:nvPr/>
        </p:nvSpPr>
        <p:spPr>
          <a:xfrm>
            <a:off x="914400" y="5562600"/>
            <a:ext cx="7391400" cy="106680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2800" b="1" dirty="0"/>
              <a:t>نحاول البحث عن إجابة لهذه الأسئلة، وحينما لا نجد الإجابة في شخصنا في أعماقنا، نبحث عنها لدى الآخرين</a:t>
            </a:r>
          </a:p>
        </p:txBody>
      </p:sp>
    </p:spTree>
    <p:extLst>
      <p:ext uri="{BB962C8B-B14F-4D97-AF65-F5344CB8AC3E}">
        <p14:creationId xmlns:p14="http://schemas.microsoft.com/office/powerpoint/2010/main" xmlns="" val="45946655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smtClean="0">
                <a:latin typeface="Sakkal Majalla" pitchFamily="2" charset="-78"/>
                <a:cs typeface="Sakkal Majalla" pitchFamily="2" charset="-78"/>
              </a:rPr>
              <a:t>معلومات عن </a:t>
            </a:r>
            <a:r>
              <a:rPr lang="ar-SA" sz="3600" b="1" dirty="0" smtClean="0">
                <a:latin typeface="Sakkal Majalla" pitchFamily="2" charset="-78"/>
                <a:cs typeface="Sakkal Majalla" pitchFamily="2" charset="-78"/>
              </a:rPr>
              <a:t>صاحب </a:t>
            </a:r>
            <a:r>
              <a:rPr lang="ar-SA" sz="3600" b="1" dirty="0">
                <a:latin typeface="Sakkal Majalla" pitchFamily="2" charset="-78"/>
                <a:cs typeface="Sakkal Majalla" pitchFamily="2" charset="-78"/>
              </a:rPr>
              <a:t>العمل</a:t>
            </a:r>
            <a:endParaRPr lang="ar-EG" sz="3600" dirty="0">
              <a:latin typeface="Sakkal Majalla" pitchFamily="2" charset="-78"/>
              <a:cs typeface="Sakkal Majalla" pitchFamily="2" charset="-78"/>
            </a:endParaRPr>
          </a:p>
        </p:txBody>
      </p:sp>
      <p:sp>
        <p:nvSpPr>
          <p:cNvPr id="5" name="Rectangle 4"/>
          <p:cNvSpPr/>
          <p:nvPr/>
        </p:nvSpPr>
        <p:spPr>
          <a:xfrm>
            <a:off x="4876800" y="1828800"/>
            <a:ext cx="3810000" cy="40386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ما </a:t>
            </a:r>
            <a:r>
              <a:rPr lang="ar-EG" sz="2400" dirty="0">
                <a:effectLst>
                  <a:outerShdw blurRad="38100" dist="38100" dir="2700000" algn="tl">
                    <a:srgbClr val="000000">
                      <a:alpha val="43137"/>
                    </a:srgbClr>
                  </a:outerShdw>
                </a:effectLst>
              </a:rPr>
              <a:t>هي غاية الشركة وما هو حجمها وما هي الخدمات أو السلع التي تقدمها؟</a:t>
            </a: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هل </a:t>
            </a:r>
            <a:r>
              <a:rPr lang="ar-EG" sz="2400" dirty="0">
                <a:effectLst>
                  <a:outerShdw blurRad="38100" dist="38100" dir="2700000" algn="tl">
                    <a:srgbClr val="000000">
                      <a:alpha val="43137"/>
                    </a:srgbClr>
                  </a:outerShdw>
                </a:effectLst>
              </a:rPr>
              <a:t>تمتلك مواقع متعددة تتطلب سرعة في الحركة والتنقل؟</a:t>
            </a: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هل </a:t>
            </a:r>
            <a:r>
              <a:rPr lang="ar-EG" sz="2400" dirty="0">
                <a:effectLst>
                  <a:outerShdw blurRad="38100" dist="38100" dir="2700000" algn="tl">
                    <a:srgbClr val="000000">
                      <a:alpha val="43137"/>
                    </a:srgbClr>
                  </a:outerShdw>
                </a:effectLst>
              </a:rPr>
              <a:t>سيؤثر حجم وموقع المؤسسة/الشركة على فرصك في الترقية؟</a:t>
            </a: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هل </a:t>
            </a:r>
            <a:r>
              <a:rPr lang="ar-EG" sz="2400" dirty="0">
                <a:effectLst>
                  <a:outerShdw blurRad="38100" dist="38100" dir="2700000" algn="tl">
                    <a:srgbClr val="000000">
                      <a:alpha val="43137"/>
                    </a:srgbClr>
                  </a:outerShdw>
                </a:effectLst>
              </a:rPr>
              <a:t>تتوافق أهداف وقيم المؤسسة/الشركة مع أهدافك وقيمك؟</a:t>
            </a:r>
          </a:p>
        </p:txBody>
      </p:sp>
      <p:pic>
        <p:nvPicPr>
          <p:cNvPr id="1331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828800"/>
            <a:ext cx="3352800" cy="4038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290791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smtClean="0">
                <a:latin typeface="Sakkal Majalla" pitchFamily="2" charset="-78"/>
                <a:cs typeface="Sakkal Majalla" pitchFamily="2" charset="-78"/>
              </a:rPr>
              <a:t>معلومات </a:t>
            </a:r>
            <a:r>
              <a:rPr lang="ar-SA" sz="3600" b="1" dirty="0" smtClean="0">
                <a:latin typeface="Sakkal Majalla" pitchFamily="2" charset="-78"/>
                <a:cs typeface="Sakkal Majalla" pitchFamily="2" charset="-78"/>
              </a:rPr>
              <a:t>عن </a:t>
            </a:r>
            <a:r>
              <a:rPr lang="ar-SA" sz="3600" b="1" dirty="0">
                <a:latin typeface="Sakkal Majalla" pitchFamily="2" charset="-78"/>
                <a:cs typeface="Sakkal Majalla" pitchFamily="2" charset="-78"/>
              </a:rPr>
              <a:t>نفسك</a:t>
            </a:r>
            <a:endParaRPr lang="ar-EG" sz="3600" dirty="0">
              <a:latin typeface="Sakkal Majalla" pitchFamily="2" charset="-78"/>
              <a:cs typeface="Sakkal Majalla" pitchFamily="2" charset="-78"/>
            </a:endParaRPr>
          </a:p>
        </p:txBody>
      </p:sp>
      <p:sp>
        <p:nvSpPr>
          <p:cNvPr id="5" name="Rectangle 4"/>
          <p:cNvSpPr/>
          <p:nvPr/>
        </p:nvSpPr>
        <p:spPr>
          <a:xfrm>
            <a:off x="4876800" y="1828800"/>
            <a:ext cx="3810000" cy="40386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هل </a:t>
            </a:r>
            <a:r>
              <a:rPr lang="ar-EG" sz="2400" dirty="0">
                <a:effectLst>
                  <a:outerShdw blurRad="38100" dist="38100" dir="2700000" algn="tl">
                    <a:srgbClr val="000000">
                      <a:alpha val="43137"/>
                    </a:srgbClr>
                  </a:outerShdw>
                </a:effectLst>
              </a:rPr>
              <a:t>تمتلك أمثلة حول ما يمكنك عمله لتحسين فعالية صاحب العمل وعوائد ما يقدمه من سلع/خدمات؟</a:t>
            </a: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هل </a:t>
            </a:r>
            <a:r>
              <a:rPr lang="ar-EG" sz="2400" dirty="0">
                <a:effectLst>
                  <a:outerShdw blurRad="38100" dist="38100" dir="2700000" algn="tl">
                    <a:srgbClr val="000000">
                      <a:alpha val="43137"/>
                    </a:srgbClr>
                  </a:outerShdw>
                </a:effectLst>
              </a:rPr>
              <a:t>تمتلك وثائق تثبت صحة جميع المعلومات المقدمة في سيرتك الذاتية؟</a:t>
            </a:r>
          </a:p>
          <a:p>
            <a:pPr marL="342900" indent="-342900" algn="justLow" rtl="1">
              <a:buFont typeface="Wingdings" pitchFamily="2" charset="2"/>
              <a:buChar char="ü"/>
            </a:pPr>
            <a:r>
              <a:rPr lang="ar-EG" sz="2400" dirty="0" smtClean="0">
                <a:effectLst>
                  <a:outerShdw blurRad="38100" dist="38100" dir="2700000" algn="tl">
                    <a:srgbClr val="000000">
                      <a:alpha val="43137"/>
                    </a:srgbClr>
                  </a:outerShdw>
                </a:effectLst>
              </a:rPr>
              <a:t>هل </a:t>
            </a:r>
            <a:r>
              <a:rPr lang="ar-EG" sz="2400" dirty="0">
                <a:effectLst>
                  <a:outerShdw blurRad="38100" dist="38100" dir="2700000" algn="tl">
                    <a:srgbClr val="000000">
                      <a:alpha val="43137"/>
                    </a:srgbClr>
                  </a:outerShdw>
                </a:effectLst>
              </a:rPr>
              <a:t>يمكنك تقديم شرح واضح لتطور مهارات وقدراتك مع الوقت (مهارات الاتصال والتحفيز ومهارات عملية لها علاقة بالوظيفة/المنصب المعروض)؟</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152" y="1828800"/>
            <a:ext cx="4229100"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897432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الانطباعات الأولية </a:t>
            </a:r>
            <a:endParaRPr lang="ar-EG" sz="3600" dirty="0">
              <a:latin typeface="Sakkal Majalla" pitchFamily="2" charset="-78"/>
              <a:cs typeface="Sakkal Majalla" pitchFamily="2" charset="-78"/>
            </a:endParaRPr>
          </a:p>
        </p:txBody>
      </p:sp>
      <p:sp>
        <p:nvSpPr>
          <p:cNvPr id="5" name="Rectangle 4"/>
          <p:cNvSpPr/>
          <p:nvPr/>
        </p:nvSpPr>
        <p:spPr>
          <a:xfrm>
            <a:off x="762000" y="1828800"/>
            <a:ext cx="7620000" cy="9906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justLow" rtl="1"/>
            <a:r>
              <a:rPr lang="ar-EG" sz="2400" dirty="0">
                <a:effectLst>
                  <a:outerShdw blurRad="38100" dist="38100" dir="2700000" algn="tl">
                    <a:srgbClr val="000000">
                      <a:alpha val="43137"/>
                    </a:srgbClr>
                  </a:outerShdw>
                </a:effectLst>
              </a:rPr>
              <a:t>تشير بعض الدراسات بأن المسؤول عن المقابلات قد يتخذ قرار التوظيف خلال أول 5 دقائق ونصف من </a:t>
            </a:r>
            <a:r>
              <a:rPr lang="ar-EG" sz="2400" dirty="0" smtClean="0">
                <a:effectLst>
                  <a:outerShdw blurRad="38100" dist="38100" dir="2700000" algn="tl">
                    <a:srgbClr val="000000">
                      <a:alpha val="43137"/>
                    </a:srgbClr>
                  </a:outerShdw>
                </a:effectLst>
              </a:rPr>
              <a:t>المقابلة لذلك </a:t>
            </a:r>
            <a:r>
              <a:rPr lang="ar-EG" sz="2400" dirty="0">
                <a:effectLst>
                  <a:outerShdw blurRad="38100" dist="38100" dir="2700000" algn="tl">
                    <a:srgbClr val="000000">
                      <a:alpha val="43137"/>
                    </a:srgbClr>
                  </a:outerShdw>
                </a:effectLst>
              </a:rPr>
              <a:t>الانطباعات الأولية ضرورية جدا</a:t>
            </a:r>
          </a:p>
        </p:txBody>
      </p:sp>
      <p:sp>
        <p:nvSpPr>
          <p:cNvPr id="3" name="Rectangle 2"/>
          <p:cNvSpPr/>
          <p:nvPr/>
        </p:nvSpPr>
        <p:spPr>
          <a:xfrm>
            <a:off x="2286000" y="3059668"/>
            <a:ext cx="6858000" cy="461665"/>
          </a:xfrm>
          <a:prstGeom prst="rect">
            <a:avLst/>
          </a:prstGeom>
        </p:spPr>
        <p:txBody>
          <a:bodyPr wrap="square">
            <a:spAutoFit/>
          </a:bodyPr>
          <a:lstStyle/>
          <a:p>
            <a:pPr algn="r" rtl="1"/>
            <a:r>
              <a:rPr lang="ar-SA" sz="2400" b="1" dirty="0"/>
              <a:t>وهناك بعض الإرشادات المفيدة لضمان ترك انطباع أولي جيد، منها:</a:t>
            </a:r>
            <a:endParaRPr lang="en-US" sz="2400" dirty="0"/>
          </a:p>
        </p:txBody>
      </p:sp>
      <p:sp>
        <p:nvSpPr>
          <p:cNvPr id="4" name="Rectangle 3"/>
          <p:cNvSpPr/>
          <p:nvPr/>
        </p:nvSpPr>
        <p:spPr>
          <a:xfrm>
            <a:off x="152400" y="3850481"/>
            <a:ext cx="8839200" cy="2308324"/>
          </a:xfrm>
          <a:prstGeom prst="rect">
            <a:avLst/>
          </a:prstGeom>
        </p:spPr>
        <p:txBody>
          <a:bodyPr wrap="square">
            <a:spAutoFit/>
          </a:bodyPr>
          <a:lstStyle/>
          <a:p>
            <a:pPr marL="285750" lvl="0" indent="-285750" algn="r" rtl="1">
              <a:buFont typeface="Wingdings" pitchFamily="2" charset="2"/>
              <a:buChar char="ü"/>
            </a:pPr>
            <a:r>
              <a:rPr lang="ar-SA" sz="2400" b="1" dirty="0">
                <a:solidFill>
                  <a:schemeClr val="tx2"/>
                </a:solidFill>
              </a:rPr>
              <a:t>دقة المواعيد</a:t>
            </a:r>
            <a:endParaRPr lang="en-US" sz="2400" b="1" dirty="0">
              <a:solidFill>
                <a:schemeClr val="tx2"/>
              </a:solidFill>
            </a:endParaRPr>
          </a:p>
          <a:p>
            <a:pPr marL="285750" lvl="0" indent="-285750" algn="r" rtl="1">
              <a:buFont typeface="Wingdings" pitchFamily="2" charset="2"/>
              <a:buChar char="ü"/>
            </a:pPr>
            <a:r>
              <a:rPr lang="ar-SA" sz="2400" b="1" dirty="0">
                <a:solidFill>
                  <a:schemeClr val="tx2"/>
                </a:solidFill>
              </a:rPr>
              <a:t>الأخذ بعين الاعتبار أن مقابلتك تبدأ منذ لحظة دخولك إلى </a:t>
            </a:r>
            <a:r>
              <a:rPr lang="ar-SA" sz="2400" b="1" dirty="0" smtClean="0">
                <a:solidFill>
                  <a:schemeClr val="tx2"/>
                </a:solidFill>
              </a:rPr>
              <a:t>المؤسسة/الشركة</a:t>
            </a:r>
            <a:r>
              <a:rPr lang="ar-EG" sz="2400" b="1" dirty="0">
                <a:solidFill>
                  <a:schemeClr val="tx2"/>
                </a:solidFill>
              </a:rPr>
              <a:t> </a:t>
            </a:r>
            <a:r>
              <a:rPr lang="ar-EG" sz="2400" b="1" dirty="0" smtClean="0">
                <a:solidFill>
                  <a:schemeClr val="tx2"/>
                </a:solidFill>
              </a:rPr>
              <a:t>.</a:t>
            </a:r>
          </a:p>
          <a:p>
            <a:pPr marL="285750" lvl="0" indent="-285750" algn="r" rtl="1">
              <a:buFont typeface="Wingdings" pitchFamily="2" charset="2"/>
              <a:buChar char="ü"/>
            </a:pPr>
            <a:r>
              <a:rPr lang="ar-SA" sz="2400" b="1" dirty="0" smtClean="0">
                <a:solidFill>
                  <a:schemeClr val="tx2"/>
                </a:solidFill>
              </a:rPr>
              <a:t>إغلاق </a:t>
            </a:r>
            <a:r>
              <a:rPr lang="ar-SA" sz="2400" b="1" dirty="0">
                <a:solidFill>
                  <a:schemeClr val="tx2"/>
                </a:solidFill>
              </a:rPr>
              <a:t>الهاتف الخلوي وأية أجهزة إلكترونية قد تصدر أصوات.</a:t>
            </a:r>
            <a:endParaRPr lang="en-US" sz="2400" b="1" dirty="0">
              <a:solidFill>
                <a:schemeClr val="tx2"/>
              </a:solidFill>
            </a:endParaRPr>
          </a:p>
          <a:p>
            <a:pPr marL="285750" lvl="0" indent="-285750" algn="r" rtl="1">
              <a:buFont typeface="Wingdings" pitchFamily="2" charset="2"/>
              <a:buChar char="ü"/>
            </a:pPr>
            <a:r>
              <a:rPr lang="ar-SA" sz="2400" b="1" dirty="0">
                <a:solidFill>
                  <a:schemeClr val="tx2"/>
                </a:solidFill>
              </a:rPr>
              <a:t>عدم التدخين .</a:t>
            </a:r>
            <a:endParaRPr lang="en-US" sz="2400" b="1" dirty="0">
              <a:solidFill>
                <a:schemeClr val="tx2"/>
              </a:solidFill>
            </a:endParaRPr>
          </a:p>
          <a:p>
            <a:pPr marL="285750" lvl="0" indent="-285750" algn="r" rtl="1">
              <a:buFont typeface="Wingdings" pitchFamily="2" charset="2"/>
              <a:buChar char="ü"/>
            </a:pPr>
            <a:r>
              <a:rPr lang="ar-SA" sz="2400" b="1" dirty="0">
                <a:solidFill>
                  <a:schemeClr val="tx2"/>
                </a:solidFill>
              </a:rPr>
              <a:t>الشعور بالتوتر قبل وأثناء المقابلة أمر طبيعي </a:t>
            </a:r>
            <a:r>
              <a:rPr lang="ar-SA" sz="2400" b="1" dirty="0" smtClean="0">
                <a:solidFill>
                  <a:schemeClr val="tx2"/>
                </a:solidFill>
              </a:rPr>
              <a:t>ومتوقع</a:t>
            </a:r>
            <a:endParaRPr lang="en-US" sz="2400" b="1" dirty="0">
              <a:solidFill>
                <a:schemeClr val="tx2"/>
              </a:solidFill>
            </a:endParaRPr>
          </a:p>
          <a:p>
            <a:pPr marL="285750" lvl="0" indent="-285750" algn="r" rtl="1">
              <a:buFont typeface="Wingdings" pitchFamily="2" charset="2"/>
              <a:buChar char="ü"/>
            </a:pPr>
            <a:r>
              <a:rPr lang="ar-SA" sz="2400" b="1" dirty="0">
                <a:solidFill>
                  <a:schemeClr val="tx2"/>
                </a:solidFill>
              </a:rPr>
              <a:t>الاعتناء بالاتصال بالعين والبقاء في حالة اتزان وإعطاء الإيماءات الجيدة.</a:t>
            </a:r>
            <a:endParaRPr lang="en-US" sz="2400" b="1" dirty="0">
              <a:solidFill>
                <a:schemeClr val="tx2"/>
              </a:solidFill>
            </a:endParaRPr>
          </a:p>
        </p:txBody>
      </p:sp>
    </p:spTree>
    <p:extLst>
      <p:ext uri="{BB962C8B-B14F-4D97-AF65-F5344CB8AC3E}">
        <p14:creationId xmlns:p14="http://schemas.microsoft.com/office/powerpoint/2010/main" xmlns="" val="123794930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أنواع الأسئلة في المقابلات </a:t>
            </a:r>
            <a:endParaRPr lang="ar-EG" sz="3600" dirty="0">
              <a:latin typeface="Sakkal Majalla" pitchFamily="2" charset="-78"/>
              <a:cs typeface="Sakkal Majalla" pitchFamily="2" charset="-78"/>
            </a:endParaRPr>
          </a:p>
        </p:txBody>
      </p:sp>
      <p:sp>
        <p:nvSpPr>
          <p:cNvPr id="21" name="圆角矩形 4"/>
          <p:cNvSpPr>
            <a:spLocks noChangeArrowheads="1"/>
          </p:cNvSpPr>
          <p:nvPr/>
        </p:nvSpPr>
        <p:spPr bwMode="auto">
          <a:xfrm>
            <a:off x="3695701" y="2111375"/>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2"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676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5"/>
          <p:cNvSpPr txBox="1">
            <a:spLocks noChangeArrowheads="1"/>
          </p:cNvSpPr>
          <p:nvPr/>
        </p:nvSpPr>
        <p:spPr bwMode="auto">
          <a:xfrm>
            <a:off x="8297862" y="22272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24" name="圆角矩形 8"/>
          <p:cNvSpPr>
            <a:spLocks noChangeArrowheads="1"/>
          </p:cNvSpPr>
          <p:nvPr/>
        </p:nvSpPr>
        <p:spPr bwMode="auto">
          <a:xfrm>
            <a:off x="3114676" y="3340100"/>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8908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extBox 10"/>
          <p:cNvSpPr txBox="1">
            <a:spLocks noChangeArrowheads="1"/>
          </p:cNvSpPr>
          <p:nvPr/>
        </p:nvSpPr>
        <p:spPr bwMode="auto">
          <a:xfrm>
            <a:off x="7688262" y="34559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27" name="圆角矩形 12"/>
          <p:cNvSpPr>
            <a:spLocks noChangeArrowheads="1"/>
          </p:cNvSpPr>
          <p:nvPr/>
        </p:nvSpPr>
        <p:spPr bwMode="auto">
          <a:xfrm>
            <a:off x="2667000" y="4611689"/>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28"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935788" y="4176713"/>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14"/>
          <p:cNvSpPr txBox="1">
            <a:spLocks noChangeArrowheads="1"/>
          </p:cNvSpPr>
          <p:nvPr/>
        </p:nvSpPr>
        <p:spPr bwMode="auto">
          <a:xfrm>
            <a:off x="7156451" y="4727575"/>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30" name="内容占位符 2"/>
          <p:cNvSpPr txBox="1">
            <a:spLocks/>
          </p:cNvSpPr>
          <p:nvPr/>
        </p:nvSpPr>
        <p:spPr>
          <a:xfrm>
            <a:off x="3695701" y="2120900"/>
            <a:ext cx="474503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أسئلة أدائية </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内容占位符 2"/>
          <p:cNvSpPr txBox="1">
            <a:spLocks noChangeArrowheads="1"/>
          </p:cNvSpPr>
          <p:nvPr/>
        </p:nvSpPr>
        <p:spPr bwMode="auto">
          <a:xfrm>
            <a:off x="3144838" y="3335338"/>
            <a:ext cx="47990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أسئلة افتراضية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 name="内容占位符 2"/>
          <p:cNvSpPr txBox="1">
            <a:spLocks noChangeArrowheads="1"/>
          </p:cNvSpPr>
          <p:nvPr/>
        </p:nvSpPr>
        <p:spPr bwMode="auto">
          <a:xfrm>
            <a:off x="2667000" y="4630738"/>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اختبار المهارات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69364371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أسئلة </a:t>
            </a:r>
            <a:r>
              <a:rPr lang="ar-EG" sz="3600" b="1" dirty="0" smtClean="0">
                <a:latin typeface="Sakkal Majalla" pitchFamily="2" charset="-78"/>
                <a:cs typeface="Sakkal Majalla" pitchFamily="2" charset="-78"/>
              </a:rPr>
              <a:t>تقليدية</a:t>
            </a:r>
            <a:endParaRPr lang="ar-EG" sz="3600" dirty="0">
              <a:latin typeface="Sakkal Majalla" pitchFamily="2" charset="-78"/>
              <a:cs typeface="Sakkal Majalla" pitchFamily="2" charset="-78"/>
            </a:endParaRPr>
          </a:p>
        </p:txBody>
      </p:sp>
      <p:sp>
        <p:nvSpPr>
          <p:cNvPr id="21" name="圆角矩形 4"/>
          <p:cNvSpPr>
            <a:spLocks noChangeArrowheads="1"/>
          </p:cNvSpPr>
          <p:nvPr/>
        </p:nvSpPr>
        <p:spPr bwMode="auto">
          <a:xfrm>
            <a:off x="3695701" y="2111375"/>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2"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676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5"/>
          <p:cNvSpPr txBox="1">
            <a:spLocks noChangeArrowheads="1"/>
          </p:cNvSpPr>
          <p:nvPr/>
        </p:nvSpPr>
        <p:spPr bwMode="auto">
          <a:xfrm>
            <a:off x="8297862" y="22272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24" name="圆角矩形 8"/>
          <p:cNvSpPr>
            <a:spLocks noChangeArrowheads="1"/>
          </p:cNvSpPr>
          <p:nvPr/>
        </p:nvSpPr>
        <p:spPr bwMode="auto">
          <a:xfrm>
            <a:off x="3114676" y="3340100"/>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8908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extBox 10"/>
          <p:cNvSpPr txBox="1">
            <a:spLocks noChangeArrowheads="1"/>
          </p:cNvSpPr>
          <p:nvPr/>
        </p:nvSpPr>
        <p:spPr bwMode="auto">
          <a:xfrm>
            <a:off x="7688262" y="34559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27" name="圆角矩形 12"/>
          <p:cNvSpPr>
            <a:spLocks noChangeArrowheads="1"/>
          </p:cNvSpPr>
          <p:nvPr/>
        </p:nvSpPr>
        <p:spPr bwMode="auto">
          <a:xfrm>
            <a:off x="2667000" y="4611689"/>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28"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935788" y="4176713"/>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14"/>
          <p:cNvSpPr txBox="1">
            <a:spLocks noChangeArrowheads="1"/>
          </p:cNvSpPr>
          <p:nvPr/>
        </p:nvSpPr>
        <p:spPr bwMode="auto">
          <a:xfrm>
            <a:off x="7156451" y="4727575"/>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30" name="内容占位符 2"/>
          <p:cNvSpPr txBox="1">
            <a:spLocks/>
          </p:cNvSpPr>
          <p:nvPr/>
        </p:nvSpPr>
        <p:spPr>
          <a:xfrm>
            <a:off x="3695701" y="2120900"/>
            <a:ext cx="474503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تكلم عن نفسك ؟</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内容占位符 2"/>
          <p:cNvSpPr txBox="1">
            <a:spLocks noChangeArrowheads="1"/>
          </p:cNvSpPr>
          <p:nvPr/>
        </p:nvSpPr>
        <p:spPr bwMode="auto">
          <a:xfrm>
            <a:off x="3144838" y="3335338"/>
            <a:ext cx="47990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لماذا تريد أن تعمل هنا؟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 name="内容占位符 2"/>
          <p:cNvSpPr txBox="1">
            <a:spLocks noChangeArrowheads="1"/>
          </p:cNvSpPr>
          <p:nvPr/>
        </p:nvSpPr>
        <p:spPr bwMode="auto">
          <a:xfrm>
            <a:off x="2667000" y="4630738"/>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لماذا تركت وظيفتك الأخيرة؟</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圆角矩形 12"/>
          <p:cNvSpPr>
            <a:spLocks noChangeArrowheads="1"/>
          </p:cNvSpPr>
          <p:nvPr/>
        </p:nvSpPr>
        <p:spPr bwMode="auto">
          <a:xfrm>
            <a:off x="1979612" y="5667376"/>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3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248400" y="5232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14"/>
          <p:cNvSpPr txBox="1">
            <a:spLocks noChangeArrowheads="1"/>
          </p:cNvSpPr>
          <p:nvPr/>
        </p:nvSpPr>
        <p:spPr bwMode="auto">
          <a:xfrm>
            <a:off x="6469063" y="5783262"/>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6" name="内容占位符 2"/>
          <p:cNvSpPr txBox="1">
            <a:spLocks noChangeArrowheads="1"/>
          </p:cNvSpPr>
          <p:nvPr/>
        </p:nvSpPr>
        <p:spPr bwMode="auto">
          <a:xfrm>
            <a:off x="1979612" y="5686425"/>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ما هو الراتب الذي تتوقعه؟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37764107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مواقف صعبة </a:t>
            </a:r>
            <a:endParaRPr lang="ar-EG" sz="3600" dirty="0">
              <a:latin typeface="Sakkal Majalla" pitchFamily="2" charset="-78"/>
              <a:cs typeface="Sakkal Majalla" pitchFamily="2" charset="-78"/>
            </a:endParaRPr>
          </a:p>
        </p:txBody>
      </p:sp>
      <p:sp>
        <p:nvSpPr>
          <p:cNvPr id="21" name="圆角矩形 4"/>
          <p:cNvSpPr>
            <a:spLocks noChangeArrowheads="1"/>
          </p:cNvSpPr>
          <p:nvPr/>
        </p:nvSpPr>
        <p:spPr bwMode="auto">
          <a:xfrm>
            <a:off x="3695701" y="2111375"/>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2"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676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5"/>
          <p:cNvSpPr txBox="1">
            <a:spLocks noChangeArrowheads="1"/>
          </p:cNvSpPr>
          <p:nvPr/>
        </p:nvSpPr>
        <p:spPr bwMode="auto">
          <a:xfrm>
            <a:off x="8297862" y="22272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24" name="圆角矩形 8"/>
          <p:cNvSpPr>
            <a:spLocks noChangeArrowheads="1"/>
          </p:cNvSpPr>
          <p:nvPr/>
        </p:nvSpPr>
        <p:spPr bwMode="auto">
          <a:xfrm>
            <a:off x="3114676" y="3340100"/>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8908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extBox 10"/>
          <p:cNvSpPr txBox="1">
            <a:spLocks noChangeArrowheads="1"/>
          </p:cNvSpPr>
          <p:nvPr/>
        </p:nvSpPr>
        <p:spPr bwMode="auto">
          <a:xfrm>
            <a:off x="7688262" y="34559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27" name="圆角矩形 12"/>
          <p:cNvSpPr>
            <a:spLocks noChangeArrowheads="1"/>
          </p:cNvSpPr>
          <p:nvPr/>
        </p:nvSpPr>
        <p:spPr bwMode="auto">
          <a:xfrm>
            <a:off x="2667000" y="4611689"/>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28"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935788" y="4176713"/>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14"/>
          <p:cNvSpPr txBox="1">
            <a:spLocks noChangeArrowheads="1"/>
          </p:cNvSpPr>
          <p:nvPr/>
        </p:nvSpPr>
        <p:spPr bwMode="auto">
          <a:xfrm>
            <a:off x="7156451" y="4727575"/>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30" name="内容占位符 2"/>
          <p:cNvSpPr txBox="1">
            <a:spLocks/>
          </p:cNvSpPr>
          <p:nvPr/>
        </p:nvSpPr>
        <p:spPr>
          <a:xfrm>
            <a:off x="3695701" y="2120900"/>
            <a:ext cx="474503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الصمت </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内容占位符 2"/>
          <p:cNvSpPr txBox="1">
            <a:spLocks noChangeArrowheads="1"/>
          </p:cNvSpPr>
          <p:nvPr/>
        </p:nvSpPr>
        <p:spPr bwMode="auto">
          <a:xfrm>
            <a:off x="3144838" y="3335338"/>
            <a:ext cx="47990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التلعثم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 name="内容占位符 2"/>
          <p:cNvSpPr txBox="1">
            <a:spLocks noChangeArrowheads="1"/>
          </p:cNvSpPr>
          <p:nvPr/>
        </p:nvSpPr>
        <p:spPr bwMode="auto">
          <a:xfrm>
            <a:off x="2667000" y="4630738"/>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بدون خبرة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圆角矩形 12"/>
          <p:cNvSpPr>
            <a:spLocks noChangeArrowheads="1"/>
          </p:cNvSpPr>
          <p:nvPr/>
        </p:nvSpPr>
        <p:spPr bwMode="auto">
          <a:xfrm>
            <a:off x="1979612" y="5667376"/>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3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248400" y="5232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14"/>
          <p:cNvSpPr txBox="1">
            <a:spLocks noChangeArrowheads="1"/>
          </p:cNvSpPr>
          <p:nvPr/>
        </p:nvSpPr>
        <p:spPr bwMode="auto">
          <a:xfrm>
            <a:off x="6469063" y="5783262"/>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6" name="内容占位符 2"/>
          <p:cNvSpPr txBox="1">
            <a:spLocks noChangeArrowheads="1"/>
          </p:cNvSpPr>
          <p:nvPr/>
        </p:nvSpPr>
        <p:spPr bwMode="auto">
          <a:xfrm>
            <a:off x="1979612" y="5686425"/>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معدل منخفض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309401026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371600" y="609600"/>
            <a:ext cx="64770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حقوقك في المقابلات </a:t>
            </a:r>
            <a:endParaRPr lang="ar-EG" sz="3600" dirty="0">
              <a:latin typeface="Sakkal Majalla" pitchFamily="2" charset="-78"/>
              <a:cs typeface="Sakkal Majalla" pitchFamily="2" charset="-78"/>
            </a:endParaRPr>
          </a:p>
        </p:txBody>
      </p:sp>
      <p:sp>
        <p:nvSpPr>
          <p:cNvPr id="21" name="圆角矩形 4"/>
          <p:cNvSpPr>
            <a:spLocks noChangeArrowheads="1"/>
          </p:cNvSpPr>
          <p:nvPr/>
        </p:nvSpPr>
        <p:spPr bwMode="auto">
          <a:xfrm>
            <a:off x="3695701" y="2339975"/>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2"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9050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5"/>
          <p:cNvSpPr txBox="1">
            <a:spLocks noChangeArrowheads="1"/>
          </p:cNvSpPr>
          <p:nvPr/>
        </p:nvSpPr>
        <p:spPr bwMode="auto">
          <a:xfrm>
            <a:off x="8297862" y="24558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24" name="圆角矩形 8"/>
          <p:cNvSpPr>
            <a:spLocks noChangeArrowheads="1"/>
          </p:cNvSpPr>
          <p:nvPr/>
        </p:nvSpPr>
        <p:spPr bwMode="auto">
          <a:xfrm>
            <a:off x="3114676" y="3568700"/>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31194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extBox 10"/>
          <p:cNvSpPr txBox="1">
            <a:spLocks noChangeArrowheads="1"/>
          </p:cNvSpPr>
          <p:nvPr/>
        </p:nvSpPr>
        <p:spPr bwMode="auto">
          <a:xfrm>
            <a:off x="7688262" y="36845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27" name="圆角矩形 12"/>
          <p:cNvSpPr>
            <a:spLocks noChangeArrowheads="1"/>
          </p:cNvSpPr>
          <p:nvPr/>
        </p:nvSpPr>
        <p:spPr bwMode="auto">
          <a:xfrm>
            <a:off x="2667000" y="4840289"/>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28"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935788" y="4405313"/>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14"/>
          <p:cNvSpPr txBox="1">
            <a:spLocks noChangeArrowheads="1"/>
          </p:cNvSpPr>
          <p:nvPr/>
        </p:nvSpPr>
        <p:spPr bwMode="auto">
          <a:xfrm>
            <a:off x="7156451" y="4956175"/>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30" name="内容占位符 2"/>
          <p:cNvSpPr txBox="1">
            <a:spLocks/>
          </p:cNvSpPr>
          <p:nvPr/>
        </p:nvSpPr>
        <p:spPr>
          <a:xfrm>
            <a:off x="3695701" y="2349500"/>
            <a:ext cx="474503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الإعاقة </a:t>
            </a: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والمهارات الجسدية</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内容占位符 2"/>
          <p:cNvSpPr txBox="1">
            <a:spLocks noChangeArrowheads="1"/>
          </p:cNvSpPr>
          <p:nvPr/>
        </p:nvSpPr>
        <p:spPr bwMode="auto">
          <a:xfrm>
            <a:off x="3144838" y="3563938"/>
            <a:ext cx="47990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أمور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شخصية وخاصة بالإنسان</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 name="内容占位符 2"/>
          <p:cNvSpPr txBox="1">
            <a:spLocks noChangeArrowheads="1"/>
          </p:cNvSpPr>
          <p:nvPr/>
        </p:nvSpPr>
        <p:spPr bwMode="auto">
          <a:xfrm>
            <a:off x="2667000" y="4859338"/>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أمور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عرقية </a:t>
            </a: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تتعلق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بالعقيدة أو باللون</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圆角矩形 12"/>
          <p:cNvSpPr>
            <a:spLocks noChangeArrowheads="1"/>
          </p:cNvSpPr>
          <p:nvPr/>
        </p:nvSpPr>
        <p:spPr bwMode="auto">
          <a:xfrm>
            <a:off x="1979612" y="5895976"/>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3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248400" y="54610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14"/>
          <p:cNvSpPr txBox="1">
            <a:spLocks noChangeArrowheads="1"/>
          </p:cNvSpPr>
          <p:nvPr/>
        </p:nvSpPr>
        <p:spPr bwMode="auto">
          <a:xfrm>
            <a:off x="6469063" y="6011862"/>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6" name="内容占位符 2"/>
          <p:cNvSpPr txBox="1">
            <a:spLocks noChangeArrowheads="1"/>
          </p:cNvSpPr>
          <p:nvPr/>
        </p:nvSpPr>
        <p:spPr bwMode="auto">
          <a:xfrm>
            <a:off x="1979612" y="5915025"/>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الأمور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العائلية</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Rectangle 2"/>
          <p:cNvSpPr/>
          <p:nvPr/>
        </p:nvSpPr>
        <p:spPr>
          <a:xfrm>
            <a:off x="228600" y="1542871"/>
            <a:ext cx="8443912" cy="646331"/>
          </a:xfrm>
          <a:prstGeom prst="rect">
            <a:avLst/>
          </a:prstGeom>
        </p:spPr>
        <p:txBody>
          <a:bodyPr wrap="square">
            <a:spAutoFit/>
          </a:bodyPr>
          <a:lstStyle/>
          <a:p>
            <a:pPr algn="r" rtl="1"/>
            <a:r>
              <a:rPr lang="ar-EG" b="1" dirty="0"/>
              <a:t>إذا كان من حق صاحب العمل أن يسألك، فالمتقدم للعمل من حقه أن يرفض الإجابة عن الأسئلة التي يوجهها إليها صاحب العمل في حالة واحدة فقط؛ إذا كانت الأسئلة لا تؤثر على العمل ولا تتصل بها</a:t>
            </a:r>
          </a:p>
        </p:txBody>
      </p:sp>
    </p:spTree>
    <p:extLst>
      <p:ext uri="{BB962C8B-B14F-4D97-AF65-F5344CB8AC3E}">
        <p14:creationId xmlns:p14="http://schemas.microsoft.com/office/powerpoint/2010/main" xmlns="" val="62040344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Horizontal Scroll 6"/>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تقويم المقابلة </a:t>
            </a:r>
          </a:p>
        </p:txBody>
      </p:sp>
    </p:spTree>
    <p:extLst>
      <p:ext uri="{BB962C8B-B14F-4D97-AF65-F5344CB8AC3E}">
        <p14:creationId xmlns:p14="http://schemas.microsoft.com/office/powerpoint/2010/main" xmlns="" val="185085528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990600" y="2514600"/>
            <a:ext cx="6858000" cy="2123658"/>
          </a:xfrm>
          <a:prstGeom prst="rect">
            <a:avLst/>
          </a:prstGeom>
          <a:noFill/>
        </p:spPr>
        <p:txBody>
          <a:bodyPr wrap="square" rtlCol="1">
            <a:spAutoFit/>
          </a:bodyPr>
          <a:lstStyle/>
          <a:p>
            <a:pPr algn="ctr" rtl="1"/>
            <a:r>
              <a:rPr lang="ar-EG" sz="6600" b="1" smtClean="0">
                <a:cs typeface="PT Bold Stars" pitchFamily="2" charset="-78"/>
              </a:rPr>
              <a:t>نلقاكم فى دورات اخرى</a:t>
            </a:r>
            <a:endParaRPr lang="ar-EG" sz="6600" b="1" dirty="0">
              <a:cs typeface="PT Bold Stars" pitchFamily="2" charset="-78"/>
            </a:endParaRPr>
          </a:p>
        </p:txBody>
      </p:sp>
    </p:spTree>
    <p:extLst>
      <p:ext uri="{BB962C8B-B14F-4D97-AF65-F5344CB8AC3E}">
        <p14:creationId xmlns:p14="http://schemas.microsoft.com/office/powerpoint/2010/main" xmlns="" val="132964023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ound Diagonal Corner Rectangle 3"/>
          <p:cNvSpPr/>
          <p:nvPr/>
        </p:nvSpPr>
        <p:spPr>
          <a:xfrm>
            <a:off x="5638800" y="228600"/>
            <a:ext cx="32004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ماهية إدارة الذات</a:t>
            </a:r>
          </a:p>
        </p:txBody>
      </p:sp>
      <p:sp>
        <p:nvSpPr>
          <p:cNvPr id="5" name="Rectangle 4"/>
          <p:cNvSpPr/>
          <p:nvPr/>
        </p:nvSpPr>
        <p:spPr>
          <a:xfrm>
            <a:off x="1981200" y="1219200"/>
            <a:ext cx="6858000" cy="461665"/>
          </a:xfrm>
          <a:prstGeom prst="rect">
            <a:avLst/>
          </a:prstGeom>
        </p:spPr>
        <p:txBody>
          <a:bodyPr wrap="square">
            <a:spAutoFit/>
          </a:bodyPr>
          <a:lstStyle/>
          <a:p>
            <a:pPr algn="r" rtl="1"/>
            <a:r>
              <a:rPr lang="ar-EG" sz="2400" b="1" dirty="0"/>
              <a:t>يتكون مصطلح إدارة الذات من كلمتين، الأولى الإدارة والثانية الذات</a:t>
            </a:r>
          </a:p>
        </p:txBody>
      </p:sp>
      <p:sp>
        <p:nvSpPr>
          <p:cNvPr id="6" name="Flowchart: Card 5"/>
          <p:cNvSpPr/>
          <p:nvPr/>
        </p:nvSpPr>
        <p:spPr>
          <a:xfrm>
            <a:off x="5257800" y="2438400"/>
            <a:ext cx="3063240" cy="3657600"/>
          </a:xfrm>
          <a:prstGeom prst="flowChartPunchedCard">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2400" b="1" dirty="0"/>
              <a:t>معنى الإدارة هي توجيه الإمكانيات إلى آلية استخدام معينة تضمن تحقيق الأهداف التي تم </a:t>
            </a:r>
            <a:r>
              <a:rPr lang="ar-EG" sz="2400" b="1" dirty="0" smtClean="0"/>
              <a:t>تحديدها</a:t>
            </a:r>
            <a:endParaRPr lang="en-US" sz="2400" b="1" dirty="0" smtClean="0"/>
          </a:p>
          <a:p>
            <a:pPr algn="ctr" rtl="1"/>
            <a:endParaRPr lang="ar-EG" sz="2400" b="1" dirty="0"/>
          </a:p>
        </p:txBody>
      </p:sp>
      <p:sp>
        <p:nvSpPr>
          <p:cNvPr id="7" name="Flowchart: Card 6"/>
          <p:cNvSpPr/>
          <p:nvPr/>
        </p:nvSpPr>
        <p:spPr>
          <a:xfrm>
            <a:off x="990600" y="2438400"/>
            <a:ext cx="3063240" cy="3657600"/>
          </a:xfrm>
          <a:prstGeom prst="flowChartPunchedCard">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2400" b="1" dirty="0"/>
              <a:t>أما الذات فتعرف على </a:t>
            </a:r>
            <a:r>
              <a:rPr lang="ar-EG" sz="2400" b="1" dirty="0" smtClean="0"/>
              <a:t/>
            </a:r>
            <a:br>
              <a:rPr lang="ar-EG" sz="2400" b="1" dirty="0" smtClean="0"/>
            </a:br>
            <a:r>
              <a:rPr lang="ar-EG" sz="2400" b="1" dirty="0" smtClean="0"/>
              <a:t>أنها </a:t>
            </a:r>
            <a:r>
              <a:rPr lang="ar-EG" sz="2400" b="1" dirty="0"/>
              <a:t>اتجاهات ومشاعر الشخص عن نفسه، وبالتالي تعرف إدارة الذات على أنها معرفة الشخص لقدراته واستخدامه الأمثل لهذه القدرات من أجل تحقيق الأهداف التي يسعى </a:t>
            </a:r>
            <a:r>
              <a:rPr lang="ar-EG" sz="2400" b="1" dirty="0" smtClean="0"/>
              <a:t>إليها</a:t>
            </a:r>
          </a:p>
          <a:p>
            <a:pPr algn="ctr" rtl="1"/>
            <a:endParaRPr lang="ar-EG" sz="2400" b="1" dirty="0"/>
          </a:p>
        </p:txBody>
      </p:sp>
    </p:spTree>
    <p:extLst>
      <p:ext uri="{BB962C8B-B14F-4D97-AF65-F5344CB8AC3E}">
        <p14:creationId xmlns:p14="http://schemas.microsoft.com/office/powerpoint/2010/main" xmlns="" val="292875807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9414"/>
            <a:ext cx="9144000" cy="6799172"/>
          </a:xfrm>
          <a:prstGeom prst="rect">
            <a:avLst/>
          </a:prstGeom>
        </p:spPr>
      </p:pic>
    </p:spTree>
    <p:extLst>
      <p:ext uri="{BB962C8B-B14F-4D97-AF65-F5344CB8AC3E}">
        <p14:creationId xmlns:p14="http://schemas.microsoft.com/office/powerpoint/2010/main" xmlns="" val="274427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Horizontal Scroll 6"/>
          <p:cNvSpPr/>
          <p:nvPr/>
        </p:nvSpPr>
        <p:spPr>
          <a:xfrm>
            <a:off x="1905000" y="1905000"/>
            <a:ext cx="5105400" cy="2438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محاور إدارة الذات</a:t>
            </a:r>
          </a:p>
        </p:txBody>
      </p:sp>
    </p:spTree>
    <p:extLst>
      <p:ext uri="{BB962C8B-B14F-4D97-AF65-F5344CB8AC3E}">
        <p14:creationId xmlns:p14="http://schemas.microsoft.com/office/powerpoint/2010/main" xmlns="" val="159164921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 Diagonal Corner Rectangle 2"/>
          <p:cNvSpPr/>
          <p:nvPr/>
        </p:nvSpPr>
        <p:spPr>
          <a:xfrm>
            <a:off x="5638800" y="1066800"/>
            <a:ext cx="3200400" cy="838200"/>
          </a:xfrm>
          <a:prstGeom prst="round2Diag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وضوح الهدف</a:t>
            </a:r>
          </a:p>
        </p:txBody>
      </p:sp>
      <p:sp>
        <p:nvSpPr>
          <p:cNvPr id="2" name="Rectangle 1"/>
          <p:cNvSpPr/>
          <p:nvPr/>
        </p:nvSpPr>
        <p:spPr>
          <a:xfrm>
            <a:off x="762000" y="4038600"/>
            <a:ext cx="7620000" cy="2286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2400" b="1" dirty="0"/>
              <a:t>يجب أن يكون الهدف الذي يسعى الإنسان إلى تحقيقه هدفا واضحا ومحددا بشكل دقيق، ويتضمن تحديد الهدف الأساسي تحديد بعض الأهداف الجزئية التي تندرج ضمن الهدف الأساسي، وتكون جزء من بناء </a:t>
            </a:r>
            <a:r>
              <a:rPr lang="ar-EG" sz="2400" b="1" dirty="0" smtClean="0"/>
              <a:t>الخطة , </a:t>
            </a:r>
            <a:r>
              <a:rPr lang="ar-EG" sz="2400" b="1" dirty="0"/>
              <a:t>والعكس صحيح فعند تحديد أهداف غير واضحة يتشتت تركيز الشخص على هدف محدد، وبالتالي تضيع الجهود المبذولة وتتعطل القدارة لديه، وإذا كان هدفك غير واضح فلن تستطيع تحقيقه</a:t>
            </a:r>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8600" y="381000"/>
            <a:ext cx="3810000"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391312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http://liyoz.com/wp-content/uploads/2013/05/color-image-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1295400" y="381000"/>
            <a:ext cx="6400800" cy="12192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هناك ستة أصدقاء يمكن أن يساعدوك في كتابة هدفك الأساسي بطريقة واضحة ودقيقة</a:t>
            </a:r>
            <a:endParaRPr lang="ar-EG" sz="3600" dirty="0">
              <a:latin typeface="Sakkal Majalla" pitchFamily="2" charset="-78"/>
              <a:cs typeface="Sakkal Majalla" pitchFamily="2" charset="-78"/>
            </a:endParaRPr>
          </a:p>
        </p:txBody>
      </p:sp>
      <p:sp>
        <p:nvSpPr>
          <p:cNvPr id="5" name="AutoShape 3"/>
          <p:cNvSpPr>
            <a:spLocks noChangeArrowheads="1"/>
          </p:cNvSpPr>
          <p:nvPr/>
        </p:nvSpPr>
        <p:spPr bwMode="auto">
          <a:xfrm flipH="1">
            <a:off x="990600" y="2095500"/>
            <a:ext cx="5715000" cy="901700"/>
          </a:xfrm>
          <a:prstGeom prst="chevron">
            <a:avLst>
              <a:gd name="adj" fmla="val 53146"/>
            </a:avLst>
          </a:prstGeom>
          <a:gradFill rotWithShape="1">
            <a:gsLst>
              <a:gs pos="0">
                <a:srgbClr val="580058"/>
              </a:gs>
              <a:gs pos="100000">
                <a:srgbClr val="800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ما هو الهدف الذي أريد تحقيقه؟</a:t>
            </a:r>
          </a:p>
        </p:txBody>
      </p:sp>
      <p:sp>
        <p:nvSpPr>
          <p:cNvPr id="6" name="AutoShape 4"/>
          <p:cNvSpPr>
            <a:spLocks noChangeArrowheads="1"/>
          </p:cNvSpPr>
          <p:nvPr/>
        </p:nvSpPr>
        <p:spPr bwMode="auto">
          <a:xfrm flipH="1">
            <a:off x="6003130" y="1943100"/>
            <a:ext cx="1921669" cy="1131887"/>
          </a:xfrm>
          <a:prstGeom prst="homePlate">
            <a:avLst>
              <a:gd name="adj" fmla="val 51590"/>
            </a:avLst>
          </a:prstGeom>
          <a:gradFill rotWithShape="1">
            <a:gsLst>
              <a:gs pos="0">
                <a:srgbClr val="800080"/>
              </a:gs>
              <a:gs pos="100000">
                <a:srgbClr val="CD9A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ماذا</a:t>
            </a:r>
            <a:endParaRPr lang="ar-EG" sz="3200" dirty="0">
              <a:solidFill>
                <a:srgbClr val="000000"/>
              </a:solidFill>
              <a:latin typeface="Simplified Arabic" pitchFamily="18" charset="-78"/>
              <a:cs typeface="Simplified Arabic" pitchFamily="18" charset="-78"/>
              <a:sym typeface="宋体" panose="02010600030101010101" pitchFamily="2" charset="-122"/>
            </a:endParaRPr>
          </a:p>
        </p:txBody>
      </p:sp>
      <p:grpSp>
        <p:nvGrpSpPr>
          <p:cNvPr id="7" name="Group 5"/>
          <p:cNvGrpSpPr>
            <a:grpSpLocks/>
          </p:cNvGrpSpPr>
          <p:nvPr/>
        </p:nvGrpSpPr>
        <p:grpSpPr bwMode="auto">
          <a:xfrm>
            <a:off x="7591425" y="1790700"/>
            <a:ext cx="1323975" cy="1320800"/>
            <a:chOff x="0" y="0"/>
            <a:chExt cx="1360" cy="1356"/>
          </a:xfrm>
        </p:grpSpPr>
        <p:grpSp>
          <p:nvGrpSpPr>
            <p:cNvPr id="8" name="Group 6"/>
            <p:cNvGrpSpPr>
              <a:grpSpLocks/>
            </p:cNvGrpSpPr>
            <p:nvPr/>
          </p:nvGrpSpPr>
          <p:grpSpPr bwMode="auto">
            <a:xfrm>
              <a:off x="0" y="0"/>
              <a:ext cx="1360" cy="1356"/>
              <a:chOff x="0" y="0"/>
              <a:chExt cx="1248" cy="1240"/>
            </a:xfrm>
          </p:grpSpPr>
          <p:sp>
            <p:nvSpPr>
              <p:cNvPr id="10" name="Oval 9"/>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1" name="Oval 10"/>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2" name="Oval 11"/>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3" name="Oval 12"/>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4" name="Oval 13"/>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9" name="Oval 12"/>
            <p:cNvSpPr>
              <a:spLocks noChangeArrowheads="1"/>
            </p:cNvSpPr>
            <p:nvPr/>
          </p:nvSpPr>
          <p:spPr bwMode="auto">
            <a:xfrm>
              <a:off x="161" y="148"/>
              <a:ext cx="1052" cy="1054"/>
            </a:xfrm>
            <a:prstGeom prst="ellipse">
              <a:avLst/>
            </a:prstGeom>
            <a:gradFill rotWithShape="1">
              <a:gsLst>
                <a:gs pos="0">
                  <a:srgbClr val="3A003A"/>
                </a:gs>
                <a:gs pos="100000">
                  <a:srgbClr val="80008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15" name="Group 13"/>
          <p:cNvGrpSpPr>
            <a:grpSpLocks/>
          </p:cNvGrpSpPr>
          <p:nvPr/>
        </p:nvGrpSpPr>
        <p:grpSpPr bwMode="auto">
          <a:xfrm>
            <a:off x="7821613" y="1998663"/>
            <a:ext cx="879475" cy="885825"/>
            <a:chOff x="0" y="0"/>
            <a:chExt cx="876" cy="882"/>
          </a:xfrm>
        </p:grpSpPr>
        <p:sp>
          <p:nvSpPr>
            <p:cNvPr id="16" name="Oval 14"/>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7" name="Line 15"/>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8" name="Line 16"/>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9" name="Freeform 17"/>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20" name="Freeform 18"/>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21" name="Freeform 19"/>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22" name="Freeform 20"/>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3" name="Rectangle 21"/>
          <p:cNvSpPr>
            <a:spLocks noChangeArrowheads="1"/>
          </p:cNvSpPr>
          <p:nvPr/>
        </p:nvSpPr>
        <p:spPr bwMode="auto">
          <a:xfrm>
            <a:off x="8064852" y="22542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a:solidFill>
                  <a:srgbClr val="F8F8F8"/>
                </a:solidFill>
                <a:cs typeface="Arial" panose="020B0604020202020204" pitchFamily="34" charset="0"/>
                <a:sym typeface="Calibri" panose="020F0502020204030204" pitchFamily="34" charset="0"/>
              </a:rPr>
              <a:t>1</a:t>
            </a:r>
            <a:endParaRPr lang="ar-EG" altLang="en-US" sz="2800" dirty="0">
              <a:solidFill>
                <a:srgbClr val="000000"/>
              </a:solidFill>
              <a:latin typeface="Arial" panose="020B0604020202020204" pitchFamily="34" charset="0"/>
              <a:cs typeface="Arial" panose="020B0604020202020204" pitchFamily="34" charset="0"/>
            </a:endParaRPr>
          </a:p>
        </p:txBody>
      </p:sp>
      <p:sp>
        <p:nvSpPr>
          <p:cNvPr id="24" name="AutoShape 24"/>
          <p:cNvSpPr>
            <a:spLocks noChangeArrowheads="1"/>
          </p:cNvSpPr>
          <p:nvPr/>
        </p:nvSpPr>
        <p:spPr bwMode="auto">
          <a:xfrm flipH="1">
            <a:off x="990600" y="3783013"/>
            <a:ext cx="5715000" cy="901700"/>
          </a:xfrm>
          <a:prstGeom prst="chevron">
            <a:avLst>
              <a:gd name="adj" fmla="val 53146"/>
            </a:avLst>
          </a:prstGeom>
          <a:gradFill rotWithShape="1">
            <a:gsLst>
              <a:gs pos="0">
                <a:srgbClr val="833635"/>
              </a:gs>
              <a:gs pos="100000">
                <a:srgbClr val="C0504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كيف أحقق هذا الهدف؟</a:t>
            </a:r>
          </a:p>
        </p:txBody>
      </p:sp>
      <p:sp>
        <p:nvSpPr>
          <p:cNvPr id="25" name="AutoShape 25"/>
          <p:cNvSpPr>
            <a:spLocks noChangeArrowheads="1"/>
          </p:cNvSpPr>
          <p:nvPr/>
        </p:nvSpPr>
        <p:spPr bwMode="auto">
          <a:xfrm flipH="1">
            <a:off x="6003130" y="3630611"/>
            <a:ext cx="1921669" cy="1131888"/>
          </a:xfrm>
          <a:prstGeom prst="homePlate">
            <a:avLst>
              <a:gd name="adj" fmla="val 51624"/>
            </a:avLst>
          </a:prstGeom>
          <a:gradFill rotWithShape="1">
            <a:gsLst>
              <a:gs pos="0">
                <a:srgbClr val="C0504D"/>
              </a:gs>
              <a:gs pos="100000">
                <a:srgbClr val="E5BAB8"/>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كيف</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26" name="Group 26"/>
          <p:cNvGrpSpPr>
            <a:grpSpLocks/>
          </p:cNvGrpSpPr>
          <p:nvPr/>
        </p:nvGrpSpPr>
        <p:grpSpPr bwMode="auto">
          <a:xfrm>
            <a:off x="7591425" y="3478212"/>
            <a:ext cx="1323975" cy="1320800"/>
            <a:chOff x="0" y="0"/>
            <a:chExt cx="1360" cy="1356"/>
          </a:xfrm>
        </p:grpSpPr>
        <p:grpSp>
          <p:nvGrpSpPr>
            <p:cNvPr id="27" name="Group 27"/>
            <p:cNvGrpSpPr>
              <a:grpSpLocks/>
            </p:cNvGrpSpPr>
            <p:nvPr/>
          </p:nvGrpSpPr>
          <p:grpSpPr bwMode="auto">
            <a:xfrm>
              <a:off x="0" y="0"/>
              <a:ext cx="1360" cy="1356"/>
              <a:chOff x="0" y="0"/>
              <a:chExt cx="1248" cy="1240"/>
            </a:xfrm>
          </p:grpSpPr>
          <p:sp>
            <p:nvSpPr>
              <p:cNvPr id="29" name="Oval 28"/>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0" name="Oval 29"/>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1" name="Oval 30"/>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2" name="Oval 31"/>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3" name="Oval 32"/>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8" name="Oval 33"/>
            <p:cNvSpPr>
              <a:spLocks noChangeArrowheads="1"/>
            </p:cNvSpPr>
            <p:nvPr/>
          </p:nvSpPr>
          <p:spPr bwMode="auto">
            <a:xfrm>
              <a:off x="161" y="148"/>
              <a:ext cx="1052" cy="1054"/>
            </a:xfrm>
            <a:prstGeom prst="ellipse">
              <a:avLst/>
            </a:prstGeom>
            <a:gradFill rotWithShape="1">
              <a:gsLst>
                <a:gs pos="0">
                  <a:srgbClr val="572423"/>
                </a:gs>
                <a:gs pos="100000">
                  <a:srgbClr val="C0504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34" name="Group 34"/>
          <p:cNvGrpSpPr>
            <a:grpSpLocks/>
          </p:cNvGrpSpPr>
          <p:nvPr/>
        </p:nvGrpSpPr>
        <p:grpSpPr bwMode="auto">
          <a:xfrm>
            <a:off x="7805738" y="3686176"/>
            <a:ext cx="879475" cy="885825"/>
            <a:chOff x="0" y="0"/>
            <a:chExt cx="876" cy="882"/>
          </a:xfrm>
        </p:grpSpPr>
        <p:sp>
          <p:nvSpPr>
            <p:cNvPr id="35" name="Oval 35"/>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6" name="Line 36"/>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7" name="Line 37"/>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8" name="Freeform 38"/>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9" name="Freeform 39"/>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0" name="Freeform 40"/>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1" name="Freeform 41"/>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2" name="Rectangle 42"/>
          <p:cNvSpPr>
            <a:spLocks noChangeArrowheads="1"/>
          </p:cNvSpPr>
          <p:nvPr/>
        </p:nvSpPr>
        <p:spPr bwMode="auto">
          <a:xfrm>
            <a:off x="8064852" y="3941762"/>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a:solidFill>
                  <a:srgbClr val="F8F8F8"/>
                </a:solidFill>
                <a:cs typeface="Arial" panose="020B0604020202020204" pitchFamily="34" charset="0"/>
                <a:sym typeface="Calibri" panose="020F0502020204030204" pitchFamily="34" charset="0"/>
              </a:rPr>
              <a:t>2</a:t>
            </a:r>
            <a:endParaRPr lang="ar-EG" altLang="en-US" dirty="0">
              <a:solidFill>
                <a:srgbClr val="000000"/>
              </a:solidFill>
              <a:latin typeface="Arial" panose="020B0604020202020204" pitchFamily="34" charset="0"/>
              <a:cs typeface="Arial" panose="020B0604020202020204" pitchFamily="34" charset="0"/>
            </a:endParaRPr>
          </a:p>
        </p:txBody>
      </p:sp>
      <p:sp>
        <p:nvSpPr>
          <p:cNvPr id="43" name="AutoShape 45"/>
          <p:cNvSpPr>
            <a:spLocks noChangeArrowheads="1"/>
          </p:cNvSpPr>
          <p:nvPr/>
        </p:nvSpPr>
        <p:spPr bwMode="auto">
          <a:xfrm flipH="1">
            <a:off x="990600" y="5461000"/>
            <a:ext cx="5715000" cy="901700"/>
          </a:xfrm>
          <a:prstGeom prst="chevron">
            <a:avLst>
              <a:gd name="adj" fmla="val 53146"/>
            </a:avLst>
          </a:prstGeom>
          <a:gradFill rotWithShape="1">
            <a:gsLst>
              <a:gs pos="0">
                <a:srgbClr val="355982"/>
              </a:gs>
              <a:gs pos="100000">
                <a:srgbClr val="4F81B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SA" sz="2400" b="1" dirty="0">
                <a:solidFill>
                  <a:schemeClr val="bg1"/>
                </a:solidFill>
                <a:cs typeface="Arial" panose="020B0604020202020204" pitchFamily="34" charset="0"/>
              </a:rPr>
              <a:t>متى أحقق هذا الهدف؟ </a:t>
            </a:r>
            <a:endParaRPr lang="ar-EG" sz="2400" b="1" dirty="0">
              <a:solidFill>
                <a:schemeClr val="bg1"/>
              </a:solidFill>
              <a:cs typeface="Arial" panose="020B0604020202020204" pitchFamily="34" charset="0"/>
              <a:sym typeface="宋体" panose="02010600030101010101" pitchFamily="2" charset="-122"/>
            </a:endParaRPr>
          </a:p>
        </p:txBody>
      </p:sp>
      <p:sp>
        <p:nvSpPr>
          <p:cNvPr id="44" name="AutoShape 46"/>
          <p:cNvSpPr>
            <a:spLocks noChangeArrowheads="1"/>
          </p:cNvSpPr>
          <p:nvPr/>
        </p:nvSpPr>
        <p:spPr bwMode="auto">
          <a:xfrm flipH="1">
            <a:off x="6003130" y="5308600"/>
            <a:ext cx="1921669" cy="1131887"/>
          </a:xfrm>
          <a:prstGeom prst="homePlate">
            <a:avLst>
              <a:gd name="adj" fmla="val 51590"/>
            </a:avLst>
          </a:prstGeom>
          <a:gradFill rotWithShape="1">
            <a:gsLst>
              <a:gs pos="0">
                <a:srgbClr val="4F81BD"/>
              </a:gs>
              <a:gs pos="100000">
                <a:srgbClr val="B8CDE5"/>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متى</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45" name="Group 47"/>
          <p:cNvGrpSpPr>
            <a:grpSpLocks/>
          </p:cNvGrpSpPr>
          <p:nvPr/>
        </p:nvGrpSpPr>
        <p:grpSpPr bwMode="auto">
          <a:xfrm>
            <a:off x="7591425" y="5156200"/>
            <a:ext cx="1323975" cy="1320800"/>
            <a:chOff x="0" y="0"/>
            <a:chExt cx="1360" cy="1356"/>
          </a:xfrm>
        </p:grpSpPr>
        <p:grpSp>
          <p:nvGrpSpPr>
            <p:cNvPr id="46" name="Group 48"/>
            <p:cNvGrpSpPr>
              <a:grpSpLocks/>
            </p:cNvGrpSpPr>
            <p:nvPr/>
          </p:nvGrpSpPr>
          <p:grpSpPr bwMode="auto">
            <a:xfrm>
              <a:off x="0" y="0"/>
              <a:ext cx="1360" cy="1356"/>
              <a:chOff x="0" y="0"/>
              <a:chExt cx="1248" cy="1240"/>
            </a:xfrm>
          </p:grpSpPr>
          <p:sp>
            <p:nvSpPr>
              <p:cNvPr id="48" name="Oval 47"/>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9" name="Oval 48"/>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0" name="Oval 49"/>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1" name="Oval 50"/>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2" name="Oval 51"/>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7" name="Oval 54"/>
            <p:cNvSpPr>
              <a:spLocks noChangeArrowheads="1"/>
            </p:cNvSpPr>
            <p:nvPr/>
          </p:nvSpPr>
          <p:spPr bwMode="auto">
            <a:xfrm>
              <a:off x="161" y="148"/>
              <a:ext cx="1052" cy="1054"/>
            </a:xfrm>
            <a:prstGeom prst="ellipse">
              <a:avLst/>
            </a:prstGeom>
            <a:gradFill rotWithShape="1">
              <a:gsLst>
                <a:gs pos="0">
                  <a:srgbClr val="233B57"/>
                </a:gs>
                <a:gs pos="100000">
                  <a:srgbClr val="4F81B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53" name="Group 55"/>
          <p:cNvGrpSpPr>
            <a:grpSpLocks/>
          </p:cNvGrpSpPr>
          <p:nvPr/>
        </p:nvGrpSpPr>
        <p:grpSpPr bwMode="auto">
          <a:xfrm>
            <a:off x="7805738" y="5364163"/>
            <a:ext cx="879475" cy="885825"/>
            <a:chOff x="0" y="0"/>
            <a:chExt cx="876" cy="882"/>
          </a:xfrm>
        </p:grpSpPr>
        <p:sp>
          <p:nvSpPr>
            <p:cNvPr id="54" name="Oval 56"/>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5" name="Line 57"/>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6" name="Line 58"/>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7" name="Freeform 59"/>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8" name="Freeform 60"/>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9" name="Freeform 61"/>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0" name="Freeform 62"/>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61" name="Rectangle 63"/>
          <p:cNvSpPr>
            <a:spLocks noChangeArrowheads="1"/>
          </p:cNvSpPr>
          <p:nvPr/>
        </p:nvSpPr>
        <p:spPr bwMode="auto">
          <a:xfrm>
            <a:off x="8064853" y="56197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2800" b="1" dirty="0" smtClean="0">
                <a:solidFill>
                  <a:srgbClr val="F8F8F8"/>
                </a:solidFill>
                <a:cs typeface="Arial" panose="020B0604020202020204" pitchFamily="34" charset="0"/>
                <a:sym typeface="Calibri" panose="020F0502020204030204" pitchFamily="34" charset="0"/>
              </a:rPr>
              <a:t>3</a:t>
            </a:r>
            <a:endParaRPr lang="ar-EG" alt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5024762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1332</Words>
  <Application>Microsoft Office PowerPoint</Application>
  <PresentationFormat>On-screen Show (4:3)</PresentationFormat>
  <Paragraphs>231</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atar</cp:lastModifiedBy>
  <cp:revision>177</cp:revision>
  <dcterms:created xsi:type="dcterms:W3CDTF">2006-08-16T00:00:00Z</dcterms:created>
  <dcterms:modified xsi:type="dcterms:W3CDTF">2015-03-18T15:57:50Z</dcterms:modified>
</cp:coreProperties>
</file>