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6" d="100"/>
          <a:sy n="46" d="100"/>
        </p:scale>
        <p:origin x="-3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CDC64FC-763E-4604-AF85-EFF1FBD593EB}" type="datetimeFigureOut">
              <a:rPr lang="ar-SA" smtClean="0"/>
              <a:t>24/05/1440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A787A1D-E31D-430C-81BC-E74246F3EFD8}" type="slidenum">
              <a:rPr lang="ar-SA" smtClean="0"/>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6083" name="عنصر نائب للملاحظات 2"/>
          <p:cNvSpPr>
            <a:spLocks noGrp="1"/>
          </p:cNvSpPr>
          <p:nvPr>
            <p:ph type="body" idx="1"/>
          </p:nvPr>
        </p:nvSpPr>
        <p:spPr bwMode="auto">
          <a:noFill/>
        </p:spPr>
        <p:txBody>
          <a:bodyPr/>
          <a:lstStyle/>
          <a:p>
            <a:pPr eaLnBrk="1" hangingPunct="1">
              <a:spcBef>
                <a:spcPct val="0"/>
              </a:spcBef>
            </a:pPr>
            <a:r>
              <a:rPr lang="ar-SA" altLang="ar-SA" smtClean="0"/>
              <a:t>في بداية الدورة .. وزيادة في تشويق المتدربين ولكسر الجليد بين المدرب والمتدربين ... نقوم بعرض فيديو تكون الجنين في مراحله الأولى والهدف من ذلك ان نري المتدربين الدقة في الخلق وإبداع خلق الله عز وجل .. وأن هذا الخلق ودقته جاء لأمر عظيم ... لابد بأننا نعد لأمر عظيم ... لأمر كبير .. لذا لابد أن نكون على قدر التحدي وعلى قدر المسئولية .. لذلك نحن هنا اليوم .. لنخطط , لنتشاور .. لنتشارك .. لنفكر ... لنضع خطه رائعة .. نعيش وفقها عظماء .. وننجز ما هو مطلوب منا على اكمل وجه .. وحتى لا نكون مثل " جبر " , لعلكم تسألون من هو جبر ؟؟؟ </a:t>
            </a:r>
          </a:p>
          <a:p>
            <a:pPr eaLnBrk="1" hangingPunct="1">
              <a:spcBef>
                <a:spcPct val="0"/>
              </a:spcBef>
            </a:pPr>
            <a:r>
              <a:rPr lang="ar-SA" altLang="ar-SA" smtClean="0"/>
              <a:t>سأروي لكم قصته </a:t>
            </a:r>
            <a:r>
              <a:rPr lang="ar-SA" altLang="ar-SA" smtClean="0">
                <a:sym typeface="Wingdings" pitchFamily="2" charset="2"/>
              </a:rPr>
              <a:t></a:t>
            </a:r>
          </a:p>
          <a:p>
            <a:pPr eaLnBrk="1" hangingPunct="1">
              <a:spcBef>
                <a:spcPct val="0"/>
              </a:spcBef>
            </a:pPr>
            <a:endParaRPr lang="ar-SA" altLang="ar-SA" smtClean="0"/>
          </a:p>
          <a:p>
            <a:pPr eaLnBrk="1" hangingPunct="1">
              <a:spcBef>
                <a:spcPct val="0"/>
              </a:spcBef>
            </a:pPr>
            <a:endParaRPr lang="ar-SA" altLang="ar-SA" smtClean="0"/>
          </a:p>
        </p:txBody>
      </p:sp>
      <p:sp>
        <p:nvSpPr>
          <p:cNvPr id="46084" name="عنصر نائب لرقم الشريحة 3"/>
          <p:cNvSpPr>
            <a:spLocks noGrp="1"/>
          </p:cNvSpPr>
          <p:nvPr>
            <p:ph type="sldNum" sz="quarter" idx="5"/>
          </p:nvPr>
        </p:nvSpPr>
        <p:spPr bwMode="auto">
          <a:noFill/>
          <a:ln>
            <a:miter lim="800000"/>
            <a:headEnd/>
            <a:tailEnd/>
          </a:ln>
        </p:spPr>
        <p:txBody>
          <a:bodyPr/>
          <a:lstStyle/>
          <a:p>
            <a:fld id="{A26CC5F8-195D-43D4-9BD9-CEF64CB37417}" type="slidenum">
              <a:rPr lang="ar-SA" altLang="ar-SA"/>
              <a:pPr/>
              <a:t>8</a:t>
            </a:fld>
            <a:endParaRPr lang="ar-SA" alt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8131" name="عنصر نائب للملاحظات 2"/>
          <p:cNvSpPr>
            <a:spLocks noGrp="1"/>
          </p:cNvSpPr>
          <p:nvPr>
            <p:ph type="body" idx="1"/>
          </p:nvPr>
        </p:nvSpPr>
        <p:spPr bwMode="auto">
          <a:noFill/>
        </p:spPr>
        <p:txBody>
          <a:bodyPr/>
          <a:lstStyle/>
          <a:p>
            <a:pPr eaLnBrk="1" hangingPunct="1">
              <a:spcBef>
                <a:spcPct val="0"/>
              </a:spcBef>
            </a:pPr>
            <a:r>
              <a:rPr lang="ar-SA" altLang="ar-SA" smtClean="0"/>
              <a:t>قصة " جبر " :</a:t>
            </a:r>
            <a:br>
              <a:rPr lang="ar-SA" altLang="ar-SA" smtClean="0"/>
            </a:br>
            <a:r>
              <a:rPr lang="ar-SA" altLang="ar-SA" smtClean="0"/>
              <a:t>أثناء زيارته لبلد أجنبي عرج على المقبرة، فرأى على شواهد القبور ما أذهله..إذ خُطّ على واحدة منها: (هنا يرقد فلان الفلاني-ولد عام 1917 ومات عام 1985-عمره 3 أعوام) ! ومثل ذلك على بقية الشواهد. فلما سأل عن سر هذا التناقض، أفاده مرافقه بأنهم يحسبون عمر الإنسان بعدد الأعوام التي عاشها سعيداً . عندئذ قال للمرافق: وصيتي إذا مُتّ أن تكتبوا على شاهدتي:( هنا يرقد جبر..من بطن أمه للقبر) !</a:t>
            </a:r>
          </a:p>
          <a:p>
            <a:pPr eaLnBrk="1" hangingPunct="1">
              <a:spcBef>
                <a:spcPct val="0"/>
              </a:spcBef>
            </a:pPr>
            <a:r>
              <a:rPr lang="ar-SA" altLang="ar-SA" smtClean="0"/>
              <a:t>يا ترى كم عمرك الآن ؟</a:t>
            </a:r>
          </a:p>
          <a:p>
            <a:pPr eaLnBrk="1" hangingPunct="1">
              <a:spcBef>
                <a:spcPct val="0"/>
              </a:spcBef>
            </a:pPr>
            <a:endParaRPr lang="ar-SA" altLang="ar-SA" smtClean="0"/>
          </a:p>
          <a:p>
            <a:pPr eaLnBrk="1" hangingPunct="1">
              <a:spcBef>
                <a:spcPct val="0"/>
              </a:spcBef>
            </a:pPr>
            <a:r>
              <a:rPr lang="ar-SA" altLang="ar-SA" smtClean="0"/>
              <a:t>أول قرار سنتخذه اليوم , بأننا لن نعيش مثل حبر .. من بطن أمنا للقبر ... نريد أن نترك أثر .. نريد أن نحكى حياة كاملة كبيرة عظيمة .. من أجل ذلك علينا أن نحسن التخطيط ومن ثم التنفيذ ..</a:t>
            </a:r>
          </a:p>
        </p:txBody>
      </p:sp>
      <p:sp>
        <p:nvSpPr>
          <p:cNvPr id="48132" name="عنصر نائب لرقم الشريحة 3"/>
          <p:cNvSpPr>
            <a:spLocks noGrp="1"/>
          </p:cNvSpPr>
          <p:nvPr>
            <p:ph type="sldNum" sz="quarter" idx="5"/>
          </p:nvPr>
        </p:nvSpPr>
        <p:spPr bwMode="auto">
          <a:noFill/>
          <a:ln>
            <a:miter lim="800000"/>
            <a:headEnd/>
            <a:tailEnd/>
          </a:ln>
        </p:spPr>
        <p:txBody>
          <a:bodyPr/>
          <a:lstStyle/>
          <a:p>
            <a:fld id="{F1BE860A-CB2D-4373-8FB8-0E18CD25A045}" type="slidenum">
              <a:rPr lang="ar-SA" altLang="ar-SA"/>
              <a:pPr/>
              <a:t>9</a:t>
            </a:fld>
            <a:endParaRPr lang="ar-SA" alt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0179" name="عنصر نائب للملاحظات 2"/>
          <p:cNvSpPr>
            <a:spLocks noGrp="1"/>
          </p:cNvSpPr>
          <p:nvPr>
            <p:ph type="body" idx="1"/>
          </p:nvPr>
        </p:nvSpPr>
        <p:spPr bwMode="auto">
          <a:noFill/>
        </p:spPr>
        <p:txBody>
          <a:bodyPr/>
          <a:lstStyle/>
          <a:p>
            <a:pPr eaLnBrk="1" hangingPunct="1">
              <a:spcBef>
                <a:spcPct val="0"/>
              </a:spcBef>
            </a:pPr>
            <a:r>
              <a:rPr lang="ar-SA" altLang="ar-SA" smtClean="0"/>
              <a:t>تمرين تدريبي .. وذلك لاستغلال النشاط الذي أصابه المتدربين بعد عرض الفيديو وبعد قصة جبر .. وقصة جبر من الرائع أن يتم روايتها بشكل من التشويق مضاف إليها لغة الجسد من حيث رفع الصوت وخفضه والحركة بين المتدربين وروايتها بأسلوب مشوق جميل </a:t>
            </a:r>
            <a:r>
              <a:rPr lang="ar-SA" altLang="ar-SA" smtClean="0">
                <a:sym typeface="Wingdings" pitchFamily="2" charset="2"/>
              </a:rPr>
              <a:t></a:t>
            </a:r>
          </a:p>
          <a:p>
            <a:pPr eaLnBrk="1" hangingPunct="1">
              <a:spcBef>
                <a:spcPct val="0"/>
              </a:spcBef>
            </a:pPr>
            <a:r>
              <a:rPr lang="ar-SA" altLang="ar-SA" smtClean="0">
                <a:sym typeface="Wingdings" pitchFamily="2" charset="2"/>
              </a:rPr>
              <a:t>التمرين التدريبي هذا .. نقول لهم بأننا الآن سافرنا عبر الزمن إلى عام 2050 . أنت الآن تجلس في منزلك .. حولك أولادك وأحفادك .. وجاء لزيارتك عدد من الصحفيين .. يريدون أن يجروا معك لقاء صحفي .. لتحدثهم عن " أنجازاتك " وما حققته طوال الفترة الماضية .. ترى ماذا ستقول لهم .. تخلي معي .. لا تفكر فقط في الإنجازات التي قمت بها حتى هذا اليوم .. لا أنت الآن في العام 2050 .. تحدث عن إنجازات حققتها وانجازات تسعى لتحقيقها أيضا ... يقول اينشتاين " الخيال اهم من المعرفة " , تذكر بأن أولادك وأحفادك الآن بانتظار ماذا ستتحدث .. ترى كيف تحب أن يكون حديثك في هذه اللحظة .. وما هي الإنجازات التي تحب ان تتحدث بها ؟ , هل ستتحدث عن الإنجازات , عادية .. أم كبيرة وعظيمة ... هل الإنجازات لك وحدك أم للعالم أم للحي أم للعائلة ... وهل ستجمل الإنجازات ب 5 دقائق أم 10 ام نصف ساعة أم ساعة كاملة أم ........... لن يستغرق الأمر أكثر من دقيقين .. أو كلمتين ولدت وما زلت أعيش وغدا ساموت !!!</a:t>
            </a:r>
          </a:p>
          <a:p>
            <a:pPr eaLnBrk="1" hangingPunct="1">
              <a:spcBef>
                <a:spcPct val="0"/>
              </a:spcBef>
            </a:pPr>
            <a:r>
              <a:rPr lang="ar-SA" altLang="ar-SA" smtClean="0">
                <a:sym typeface="Wingdings" pitchFamily="2" charset="2"/>
              </a:rPr>
              <a:t>ارجو ان نكتب كل شيء نتمنى أن نتحدث به ... </a:t>
            </a:r>
            <a:endParaRPr lang="ar-SA" altLang="ar-SA" smtClean="0"/>
          </a:p>
        </p:txBody>
      </p:sp>
      <p:sp>
        <p:nvSpPr>
          <p:cNvPr id="50180" name="عنصر نائب لرقم الشريحة 3"/>
          <p:cNvSpPr>
            <a:spLocks noGrp="1"/>
          </p:cNvSpPr>
          <p:nvPr>
            <p:ph type="sldNum" sz="quarter" idx="5"/>
          </p:nvPr>
        </p:nvSpPr>
        <p:spPr bwMode="auto">
          <a:noFill/>
          <a:ln>
            <a:miter lim="800000"/>
            <a:headEnd/>
            <a:tailEnd/>
          </a:ln>
        </p:spPr>
        <p:txBody>
          <a:bodyPr/>
          <a:lstStyle/>
          <a:p>
            <a:fld id="{E20B11AC-8077-4AA8-B7E3-E67A53275235}" type="slidenum">
              <a:rPr lang="ar-SA" altLang="ar-SA"/>
              <a:pPr/>
              <a:t>10</a:t>
            </a:fld>
            <a:endParaRPr lang="ar-SA" alt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1F043CD-F198-4D48-B81D-2FDF89DBB1A3}" type="datetimeFigureOut">
              <a:rPr lang="ar-SA" smtClean="0"/>
              <a:t>24/05/1440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01EE68A-6C99-4B2F-B86E-AB40B2177815}"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1F043CD-F198-4D48-B81D-2FDF89DBB1A3}" type="datetimeFigureOut">
              <a:rPr lang="ar-SA" smtClean="0"/>
              <a:t>24/05/1440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01EE68A-6C99-4B2F-B86E-AB40B2177815}"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1F043CD-F198-4D48-B81D-2FDF89DBB1A3}" type="datetimeFigureOut">
              <a:rPr lang="ar-SA" smtClean="0"/>
              <a:t>24/05/1440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01EE68A-6C99-4B2F-B86E-AB40B2177815}"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1F043CD-F198-4D48-B81D-2FDF89DBB1A3}" type="datetimeFigureOut">
              <a:rPr lang="ar-SA" smtClean="0"/>
              <a:t>24/05/1440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01EE68A-6C99-4B2F-B86E-AB40B2177815}"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1F043CD-F198-4D48-B81D-2FDF89DBB1A3}" type="datetimeFigureOut">
              <a:rPr lang="ar-SA" smtClean="0"/>
              <a:t>24/05/1440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01EE68A-6C99-4B2F-B86E-AB40B2177815}"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1F043CD-F198-4D48-B81D-2FDF89DBB1A3}" type="datetimeFigureOut">
              <a:rPr lang="ar-SA" smtClean="0"/>
              <a:t>24/05/1440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401EE68A-6C99-4B2F-B86E-AB40B2177815}"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1F043CD-F198-4D48-B81D-2FDF89DBB1A3}" type="datetimeFigureOut">
              <a:rPr lang="ar-SA" smtClean="0"/>
              <a:t>24/05/1440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401EE68A-6C99-4B2F-B86E-AB40B2177815}"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1F043CD-F198-4D48-B81D-2FDF89DBB1A3}" type="datetimeFigureOut">
              <a:rPr lang="ar-SA" smtClean="0"/>
              <a:t>24/05/1440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401EE68A-6C99-4B2F-B86E-AB40B2177815}"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1F043CD-F198-4D48-B81D-2FDF89DBB1A3}" type="datetimeFigureOut">
              <a:rPr lang="ar-SA" smtClean="0"/>
              <a:t>24/05/1440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401EE68A-6C99-4B2F-B86E-AB40B2177815}"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1F043CD-F198-4D48-B81D-2FDF89DBB1A3}" type="datetimeFigureOut">
              <a:rPr lang="ar-SA" smtClean="0"/>
              <a:t>24/05/1440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401EE68A-6C99-4B2F-B86E-AB40B2177815}"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1F043CD-F198-4D48-B81D-2FDF89DBB1A3}" type="datetimeFigureOut">
              <a:rPr lang="ar-SA" smtClean="0"/>
              <a:t>24/05/1440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401EE68A-6C99-4B2F-B86E-AB40B2177815}"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1F043CD-F198-4D48-B81D-2FDF89DBB1A3}" type="datetimeFigureOut">
              <a:rPr lang="ar-SA" smtClean="0"/>
              <a:t>24/05/1440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01EE68A-6C99-4B2F-B86E-AB40B2177815}"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صورة 2"/>
          <p:cNvPicPr>
            <a:picLocks noChangeAspect="1"/>
          </p:cNvPicPr>
          <p:nvPr/>
        </p:nvPicPr>
        <p:blipFill>
          <a:blip r:embed="rId2" cstate="print"/>
          <a:srcRect/>
          <a:stretch>
            <a:fillRect/>
          </a:stretch>
        </p:blipFill>
        <p:spPr bwMode="auto">
          <a:xfrm>
            <a:off x="5334000" y="2222500"/>
            <a:ext cx="3810000" cy="4635500"/>
          </a:xfrm>
          <a:prstGeom prst="rect">
            <a:avLst/>
          </a:prstGeom>
          <a:noFill/>
          <a:ln w="9525">
            <a:noFill/>
            <a:miter lim="800000"/>
            <a:headEnd/>
            <a:tailEnd/>
          </a:ln>
        </p:spPr>
      </p:pic>
      <p:sp>
        <p:nvSpPr>
          <p:cNvPr id="15" name="مستطيل 14">
            <a:extLst>
              <a:ext uri="{FF2B5EF4-FFF2-40B4-BE49-F238E27FC236}">
                <a16:creationId xmlns:a16="http://schemas.microsoft.com/office/drawing/2014/main" xmlns="" id="{24961FCC-1391-40FA-8F69-8448F7CC2B97}"/>
              </a:ext>
            </a:extLst>
          </p:cNvPr>
          <p:cNvSpPr/>
          <p:nvPr/>
        </p:nvSpPr>
        <p:spPr>
          <a:xfrm>
            <a:off x="5080398" y="6073775"/>
            <a:ext cx="335756"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SA"/>
          </a:p>
        </p:txBody>
      </p:sp>
      <p:sp>
        <p:nvSpPr>
          <p:cNvPr id="20" name="مستطيل 19">
            <a:extLst>
              <a:ext uri="{FF2B5EF4-FFF2-40B4-BE49-F238E27FC236}">
                <a16:creationId xmlns:a16="http://schemas.microsoft.com/office/drawing/2014/main" xmlns="" id="{E345AB45-B2D0-49A4-84A0-D5DCF5DAE246}"/>
              </a:ext>
            </a:extLst>
          </p:cNvPr>
          <p:cNvSpPr/>
          <p:nvPr/>
        </p:nvSpPr>
        <p:spPr>
          <a:xfrm>
            <a:off x="5974557" y="6142038"/>
            <a:ext cx="336947"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r>
              <a:rPr lang="en-US" dirty="0"/>
              <a:t>4</a:t>
            </a:r>
            <a:endParaRPr lang="ar-SA" dirty="0"/>
          </a:p>
        </p:txBody>
      </p:sp>
      <p:pic>
        <p:nvPicPr>
          <p:cNvPr id="37893" name="صورة 2"/>
          <p:cNvPicPr>
            <a:picLocks noChangeAspect="1" noChangeArrowheads="1"/>
          </p:cNvPicPr>
          <p:nvPr/>
        </p:nvPicPr>
        <p:blipFill>
          <a:blip r:embed="rId3" cstate="print"/>
          <a:srcRect/>
          <a:stretch>
            <a:fillRect/>
          </a:stretch>
        </p:blipFill>
        <p:spPr bwMode="auto">
          <a:xfrm>
            <a:off x="354806" y="1676400"/>
            <a:ext cx="5619750" cy="2139950"/>
          </a:xfrm>
          <a:prstGeom prst="rect">
            <a:avLst/>
          </a:prstGeom>
          <a:noFill/>
          <a:ln w="9525">
            <a:noFill/>
            <a:miter lim="800000"/>
            <a:headEnd/>
            <a:tailEnd/>
          </a:ln>
        </p:spPr>
      </p:pic>
    </p:spTree>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DBAF035B-6220-436D-94C0-2C694D86662D}"/>
              </a:ext>
            </a:extLst>
          </p:cNvPr>
          <p:cNvSpPr>
            <a:spLocks noGrp="1"/>
          </p:cNvSpPr>
          <p:nvPr>
            <p:ph type="title"/>
          </p:nvPr>
        </p:nvSpPr>
        <p:spPr>
          <a:xfrm>
            <a:off x="625079" y="4286251"/>
            <a:ext cx="3639740" cy="1617663"/>
          </a:xfrm>
        </p:spPr>
        <p:txBody>
          <a:bodyPr rtlCol="0"/>
          <a:lstStyle/>
          <a:p>
            <a:pPr algn="ctr" eaLnBrk="1" fontAlgn="auto" hangingPunct="1">
              <a:spcAft>
                <a:spcPts val="0"/>
              </a:spcAft>
              <a:defRPr/>
            </a:pPr>
            <a:r>
              <a:rPr lang="en-US" sz="8000" dirty="0">
                <a:solidFill>
                  <a:schemeClr val="bg1"/>
                </a:solidFill>
                <a:latin typeface="Rockwell" panose="02060603020205020403" pitchFamily="18" charset="0"/>
                <a:cs typeface="+mj-cs"/>
              </a:rPr>
              <a:t>2050</a:t>
            </a:r>
            <a:endParaRPr lang="ar-SA" sz="8000" dirty="0">
              <a:solidFill>
                <a:schemeClr val="bg1"/>
              </a:solidFill>
              <a:latin typeface="Rockwell" panose="02060603020205020403" pitchFamily="18" charset="0"/>
              <a:cs typeface="+mj-cs"/>
            </a:endParaRPr>
          </a:p>
        </p:txBody>
      </p:sp>
      <p:pic>
        <p:nvPicPr>
          <p:cNvPr id="5" name="عنصر نائب للصورة 4">
            <a:extLst>
              <a:ext uri="{FF2B5EF4-FFF2-40B4-BE49-F238E27FC236}">
                <a16:creationId xmlns:a16="http://schemas.microsoft.com/office/drawing/2014/main" xmlns="" id="{F50481F1-6295-402C-B89F-1D402EA0DC60}"/>
              </a:ext>
            </a:extLst>
          </p:cNvPr>
          <p:cNvPicPr>
            <a:picLocks noGrp="1" noChangeAspect="1"/>
          </p:cNvPicPr>
          <p:nvPr>
            <p:ph type="pic" sz="quarter" idx="4294967295"/>
          </p:nvPr>
        </p:nvPicPr>
        <p:blipFill>
          <a:blip r:embed="rId3" cstate="print"/>
          <a:srcRect l="20378" r="20378"/>
          <a:stretch>
            <a:fillRect/>
          </a:stretch>
        </p:blipFill>
        <p:spPr>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w="28575">
            <a:solidFill>
              <a:schemeClr val="bg1"/>
            </a:solidFill>
          </a:ln>
        </p:spPr>
      </p:pic>
      <p:sp>
        <p:nvSpPr>
          <p:cNvPr id="3" name="عنصر نائب للنص 2">
            <a:extLst>
              <a:ext uri="{FF2B5EF4-FFF2-40B4-BE49-F238E27FC236}">
                <a16:creationId xmlns:a16="http://schemas.microsoft.com/office/drawing/2014/main" xmlns="" id="{ED18E937-027B-4AB1-BEFC-2012BC5E0F2F}"/>
              </a:ext>
            </a:extLst>
          </p:cNvPr>
          <p:cNvSpPr>
            <a:spLocks noGrp="1"/>
          </p:cNvSpPr>
          <p:nvPr>
            <p:ph type="body" sz="half" idx="2"/>
          </p:nvPr>
        </p:nvSpPr>
        <p:spPr>
          <a:xfrm>
            <a:off x="625079" y="5903914"/>
            <a:ext cx="3639740" cy="954087"/>
          </a:xfrm>
        </p:spPr>
        <p:txBody>
          <a:bodyPr rtlCol="0">
            <a:noAutofit/>
          </a:bodyPr>
          <a:lstStyle/>
          <a:p>
            <a:pPr algn="ctr" eaLnBrk="1" fontAlgn="auto" hangingPunct="1">
              <a:buFont typeface="Wingdings 2" charset="2"/>
              <a:buNone/>
              <a:defRPr/>
            </a:pPr>
            <a:r>
              <a:rPr lang="ar-SA" sz="3500" dirty="0">
                <a:solidFill>
                  <a:schemeClr val="bg1"/>
                </a:solidFill>
                <a:latin typeface="Kufyan Arabic Black" panose="02000500000000000000" pitchFamily="2" charset="-78"/>
                <a:cs typeface="Kufyan Arabic Black" panose="02000500000000000000" pitchFamily="2" charset="-78"/>
              </a:rPr>
              <a:t>ماذا ستقول ؟؟</a:t>
            </a:r>
          </a:p>
        </p:txBody>
      </p:sp>
    </p:spTree>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صورة 3"/>
          <p:cNvPicPr>
            <a:picLocks noChangeAspect="1"/>
          </p:cNvPicPr>
          <p:nvPr/>
        </p:nvPicPr>
        <p:blipFill>
          <a:blip r:embed="rId2" cstate="print"/>
          <a:srcRect/>
          <a:stretch>
            <a:fillRect/>
          </a:stretch>
        </p:blipFill>
        <p:spPr bwMode="auto">
          <a:xfrm>
            <a:off x="-271463" y="0"/>
            <a:ext cx="5143500" cy="6858000"/>
          </a:xfrm>
          <a:prstGeom prst="rect">
            <a:avLst/>
          </a:prstGeom>
          <a:noFill/>
          <a:ln w="9525">
            <a:noFill/>
            <a:miter lim="800000"/>
            <a:headEnd/>
            <a:tailEnd/>
          </a:ln>
        </p:spPr>
      </p:pic>
      <p:pic>
        <p:nvPicPr>
          <p:cNvPr id="38915" name="صورة 1"/>
          <p:cNvPicPr>
            <a:picLocks noChangeAspect="1" noChangeArrowheads="1"/>
          </p:cNvPicPr>
          <p:nvPr/>
        </p:nvPicPr>
        <p:blipFill>
          <a:blip r:embed="rId3" cstate="print"/>
          <a:srcRect/>
          <a:stretch>
            <a:fillRect/>
          </a:stretch>
        </p:blipFill>
        <p:spPr bwMode="auto">
          <a:xfrm>
            <a:off x="5392341" y="5829301"/>
            <a:ext cx="3474244" cy="9445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xmlns="" id="{E15D174F-2FC1-4494-B41B-027FD3A31D5D}"/>
              </a:ext>
            </a:extLst>
          </p:cNvPr>
          <p:cNvPicPr>
            <a:picLocks noChangeAspect="1"/>
          </p:cNvPicPr>
          <p:nvPr/>
        </p:nvPicPr>
        <p:blipFill>
          <a:blip r:embed="rId2" cstate="print"/>
          <a:stretch>
            <a:fillRect/>
          </a:stretch>
        </p:blipFill>
        <p:spPr>
          <a:xfrm>
            <a:off x="269810" y="3187213"/>
            <a:ext cx="3893116" cy="3670787"/>
          </a:xfrm>
          <a:prstGeom prst="rect">
            <a:avLst/>
          </a:prstGeom>
          <a:ln>
            <a:noFill/>
          </a:ln>
          <a:effectLst>
            <a:softEdge rad="112500"/>
          </a:effectLst>
        </p:spPr>
      </p:pic>
      <p:sp>
        <p:nvSpPr>
          <p:cNvPr id="5" name="عنوان 4">
            <a:extLst>
              <a:ext uri="{FF2B5EF4-FFF2-40B4-BE49-F238E27FC236}">
                <a16:creationId xmlns:a16="http://schemas.microsoft.com/office/drawing/2014/main" xmlns="" id="{78973111-672B-40A6-B055-E5AEAD87C048}"/>
              </a:ext>
            </a:extLst>
          </p:cNvPr>
          <p:cNvSpPr>
            <a:spLocks noGrp="1"/>
          </p:cNvSpPr>
          <p:nvPr>
            <p:ph type="title"/>
          </p:nvPr>
        </p:nvSpPr>
        <p:spPr>
          <a:xfrm>
            <a:off x="804863" y="446088"/>
            <a:ext cx="2661047" cy="1617662"/>
          </a:xfrm>
        </p:spPr>
        <p:txBody>
          <a:bodyPr rtlCol="0" anchor="ctr">
            <a:normAutofit fontScale="90000"/>
          </a:bodyPr>
          <a:lstStyle/>
          <a:p>
            <a:pPr algn="justLow" eaLnBrk="1" fontAlgn="auto" hangingPunct="1">
              <a:spcAft>
                <a:spcPts val="0"/>
              </a:spcAft>
              <a:defRPr/>
            </a:pPr>
            <a:r>
              <a:rPr lang="ar-SA" sz="3500" b="0" kern="0" dirty="0">
                <a:solidFill>
                  <a:schemeClr val="tx1"/>
                </a:solidFill>
                <a:latin typeface="Ara Jozoor" panose="00000500000000000000" pitchFamily="2" charset="-78"/>
                <a:ea typeface="+mn-ea"/>
                <a:cs typeface="Ara Jozoor" panose="00000500000000000000" pitchFamily="2" charset="-78"/>
              </a:rPr>
              <a:t>الهدف العام لدورتنا التدريبية</a:t>
            </a:r>
          </a:p>
        </p:txBody>
      </p:sp>
      <p:sp>
        <p:nvSpPr>
          <p:cNvPr id="6" name="عنصر نائب للمحتوى 5">
            <a:extLst>
              <a:ext uri="{FF2B5EF4-FFF2-40B4-BE49-F238E27FC236}">
                <a16:creationId xmlns:a16="http://schemas.microsoft.com/office/drawing/2014/main" xmlns="" id="{2D3567B2-236A-40FE-9891-2D978923CA7B}"/>
              </a:ext>
            </a:extLst>
          </p:cNvPr>
          <p:cNvSpPr>
            <a:spLocks noGrp="1"/>
          </p:cNvSpPr>
          <p:nvPr>
            <p:ph idx="1"/>
          </p:nvPr>
        </p:nvSpPr>
        <p:spPr>
          <a:xfrm>
            <a:off x="3724275" y="571501"/>
            <a:ext cx="4872038" cy="5781675"/>
          </a:xfrm>
        </p:spPr>
        <p:txBody>
          <a:bodyPr rtlCol="0"/>
          <a:lstStyle/>
          <a:p>
            <a:pPr marL="342900" lvl="2" indent="-342900" algn="justLow" eaLnBrk="1" fontAlgn="auto" hangingPunct="1">
              <a:buSzPct val="65000"/>
              <a:buFont typeface="Wingdings 2" charset="2"/>
              <a:buChar char=""/>
              <a:defRPr/>
            </a:pPr>
            <a:r>
              <a:rPr lang="ar-SA" sz="3000" dirty="0">
                <a:solidFill>
                  <a:schemeClr val="bg1"/>
                </a:solidFill>
                <a:latin typeface="beIN Black " panose="02000000000000000000" pitchFamily="2" charset="-78"/>
                <a:cs typeface="beIN Black " panose="02000000000000000000" pitchFamily="2" charset="-78"/>
              </a:rPr>
              <a:t>تعريف المتدربين بأهمية التخطيط  , وتنمية مهاراتهم في كيفية وضع خطة استراتيجية لحياتهم .</a:t>
            </a:r>
          </a:p>
        </p:txBody>
      </p:sp>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xmlns="" id="{45404A29-F5CA-41C2-905A-42A2C944D0EC}"/>
              </a:ext>
            </a:extLst>
          </p:cNvPr>
          <p:cNvSpPr>
            <a:spLocks noGrp="1"/>
          </p:cNvSpPr>
          <p:nvPr>
            <p:ph type="title"/>
          </p:nvPr>
        </p:nvSpPr>
        <p:spPr>
          <a:xfrm>
            <a:off x="804863" y="446088"/>
            <a:ext cx="2661047" cy="1617662"/>
          </a:xfrm>
        </p:spPr>
        <p:txBody>
          <a:bodyPr rtlCol="0" anchor="ctr"/>
          <a:lstStyle/>
          <a:p>
            <a:pPr algn="ctr" eaLnBrk="1" fontAlgn="auto" hangingPunct="1">
              <a:spcAft>
                <a:spcPts val="0"/>
              </a:spcAft>
              <a:defRPr/>
            </a:pPr>
            <a:r>
              <a:rPr lang="ar-SA" sz="3500" b="0" kern="0" dirty="0">
                <a:solidFill>
                  <a:schemeClr val="tx1"/>
                </a:solidFill>
                <a:latin typeface="Ara Jozoor" panose="00000500000000000000" pitchFamily="2" charset="-78"/>
                <a:ea typeface="+mn-ea"/>
                <a:cs typeface="Ara Jozoor" panose="00000500000000000000" pitchFamily="2" charset="-78"/>
              </a:rPr>
              <a:t>الأهداف</a:t>
            </a:r>
            <a:r>
              <a:rPr lang="ar-SA" dirty="0">
                <a:solidFill>
                  <a:schemeClr val="tx1"/>
                </a:solidFill>
                <a:cs typeface="+mj-cs"/>
              </a:rPr>
              <a:t> </a:t>
            </a:r>
            <a:r>
              <a:rPr lang="ar-SA" sz="3500" b="0" kern="0" dirty="0">
                <a:solidFill>
                  <a:schemeClr val="tx1"/>
                </a:solidFill>
                <a:latin typeface="Ara Jozoor" panose="00000500000000000000" pitchFamily="2" charset="-78"/>
                <a:ea typeface="+mn-ea"/>
                <a:cs typeface="Ara Jozoor" panose="00000500000000000000" pitchFamily="2" charset="-78"/>
              </a:rPr>
              <a:t>التفصيلية</a:t>
            </a:r>
          </a:p>
        </p:txBody>
      </p:sp>
      <p:sp>
        <p:nvSpPr>
          <p:cNvPr id="6" name="عنصر نائب للمحتوى 5">
            <a:extLst>
              <a:ext uri="{FF2B5EF4-FFF2-40B4-BE49-F238E27FC236}">
                <a16:creationId xmlns:a16="http://schemas.microsoft.com/office/drawing/2014/main" xmlns="" id="{7ED3ECB0-68AD-493B-B1DF-37873362D46F}"/>
              </a:ext>
            </a:extLst>
          </p:cNvPr>
          <p:cNvSpPr>
            <a:spLocks noGrp="1"/>
          </p:cNvSpPr>
          <p:nvPr>
            <p:ph idx="1"/>
          </p:nvPr>
        </p:nvSpPr>
        <p:spPr>
          <a:xfrm>
            <a:off x="3724275" y="571501"/>
            <a:ext cx="4872038" cy="5781675"/>
          </a:xfrm>
        </p:spPr>
        <p:txBody>
          <a:bodyPr rtlCol="0"/>
          <a:lstStyle/>
          <a:p>
            <a:pPr marL="342900" lvl="2" indent="-342900" algn="justLow" eaLnBrk="1" fontAlgn="auto" hangingPunct="1">
              <a:buSzPct val="65000"/>
              <a:buFont typeface="Wingdings 2" charset="2"/>
              <a:buChar char=""/>
              <a:defRPr/>
            </a:pPr>
            <a:r>
              <a:rPr lang="ar-SA" sz="3200" dirty="0">
                <a:solidFill>
                  <a:schemeClr val="bg1"/>
                </a:solidFill>
                <a:latin typeface="beIN Black " panose="02000000000000000000" pitchFamily="2" charset="-78"/>
                <a:cs typeface="beIN Black " panose="02000000000000000000" pitchFamily="2" charset="-78"/>
              </a:rPr>
              <a:t> </a:t>
            </a:r>
            <a:r>
              <a:rPr lang="ar-SA" sz="3000" dirty="0">
                <a:solidFill>
                  <a:schemeClr val="bg1"/>
                </a:solidFill>
                <a:latin typeface="beIN Black " panose="02000000000000000000" pitchFamily="2" charset="-78"/>
                <a:cs typeface="beIN Black " panose="02000000000000000000" pitchFamily="2" charset="-78"/>
              </a:rPr>
              <a:t>مساعدة المتدرب في اكتشاف رسالته في الحياة.</a:t>
            </a:r>
          </a:p>
          <a:p>
            <a:pPr marL="342900" lvl="2" indent="-342900" algn="justLow" eaLnBrk="1" fontAlgn="auto" hangingPunct="1">
              <a:buSzPct val="65000"/>
              <a:buFont typeface="Wingdings 2" charset="2"/>
              <a:buChar char=""/>
              <a:defRPr/>
            </a:pPr>
            <a:r>
              <a:rPr lang="ar-SA" sz="3000" dirty="0">
                <a:solidFill>
                  <a:schemeClr val="bg1"/>
                </a:solidFill>
                <a:latin typeface="beIN Black " panose="02000000000000000000" pitchFamily="2" charset="-78"/>
                <a:cs typeface="beIN Black " panose="02000000000000000000" pitchFamily="2" charset="-78"/>
              </a:rPr>
              <a:t>تعريف المتدرب على كيفية وضع </a:t>
            </a:r>
            <a:r>
              <a:rPr lang="ar-YE" sz="3000" dirty="0">
                <a:solidFill>
                  <a:schemeClr val="bg1"/>
                </a:solidFill>
                <a:latin typeface="beIN Black " panose="02000000000000000000" pitchFamily="2" charset="-78"/>
                <a:cs typeface="beIN Black " panose="02000000000000000000" pitchFamily="2" charset="-78"/>
              </a:rPr>
              <a:t>خطة استراتيجية </a:t>
            </a:r>
            <a:r>
              <a:rPr lang="ar-SA" sz="3000" dirty="0">
                <a:solidFill>
                  <a:schemeClr val="bg1"/>
                </a:solidFill>
                <a:latin typeface="beIN Black " panose="02000000000000000000" pitchFamily="2" charset="-78"/>
                <a:cs typeface="beIN Black " panose="02000000000000000000" pitchFamily="2" charset="-78"/>
              </a:rPr>
              <a:t>لحياته.</a:t>
            </a:r>
          </a:p>
          <a:p>
            <a:pPr marL="342900" lvl="2" indent="-342900" algn="justLow" eaLnBrk="1" fontAlgn="auto" hangingPunct="1">
              <a:buSzPct val="65000"/>
              <a:buFont typeface="Wingdings 2" charset="2"/>
              <a:buChar char=""/>
              <a:defRPr/>
            </a:pPr>
            <a:r>
              <a:rPr lang="ar-SA" sz="3000" dirty="0">
                <a:solidFill>
                  <a:schemeClr val="bg1"/>
                </a:solidFill>
                <a:latin typeface="beIN Black " panose="02000000000000000000" pitchFamily="2" charset="-78"/>
                <a:cs typeface="beIN Black " panose="02000000000000000000" pitchFamily="2" charset="-78"/>
              </a:rPr>
              <a:t>تعريف المتدرب كيفية وضع خطة قصيرة الأجل لحياته وكيفية تنفيذها. كيف تطبق الخطة؟</a:t>
            </a:r>
          </a:p>
          <a:p>
            <a:pPr marL="342900" lvl="2" indent="-342900" algn="justLow" eaLnBrk="1" fontAlgn="auto" hangingPunct="1">
              <a:buSzPct val="65000"/>
              <a:buFont typeface="Wingdings 2" charset="2"/>
              <a:buChar char=""/>
              <a:defRPr/>
            </a:pPr>
            <a:r>
              <a:rPr lang="ar-SA" sz="3000" dirty="0">
                <a:solidFill>
                  <a:schemeClr val="bg1"/>
                </a:solidFill>
                <a:latin typeface="beIN Black " panose="02000000000000000000" pitchFamily="2" charset="-78"/>
                <a:cs typeface="beIN Black " panose="02000000000000000000" pitchFamily="2" charset="-78"/>
              </a:rPr>
              <a:t>تنمية مهارات المتدرب كي يكون منجزا وفعالا أكثر.</a:t>
            </a:r>
            <a:endParaRPr lang="ar-YE" sz="3000" dirty="0">
              <a:solidFill>
                <a:schemeClr val="bg1"/>
              </a:solidFill>
              <a:latin typeface="beIN Black " panose="02000000000000000000" pitchFamily="2" charset="-78"/>
              <a:cs typeface="beIN Black " panose="02000000000000000000" pitchFamily="2" charset="-78"/>
            </a:endParaRPr>
          </a:p>
        </p:txBody>
      </p:sp>
      <p:pic>
        <p:nvPicPr>
          <p:cNvPr id="9" name="صورة 8">
            <a:extLst>
              <a:ext uri="{FF2B5EF4-FFF2-40B4-BE49-F238E27FC236}">
                <a16:creationId xmlns:a16="http://schemas.microsoft.com/office/drawing/2014/main" xmlns="" id="{1D234C85-337B-479A-8DD2-D0DE6AE92215}"/>
              </a:ext>
            </a:extLst>
          </p:cNvPr>
          <p:cNvPicPr>
            <a:picLocks noChangeAspect="1"/>
          </p:cNvPicPr>
          <p:nvPr/>
        </p:nvPicPr>
        <p:blipFill>
          <a:blip r:embed="rId2" cstate="print"/>
          <a:stretch>
            <a:fillRect/>
          </a:stretch>
        </p:blipFill>
        <p:spPr>
          <a:xfrm>
            <a:off x="491311" y="2759242"/>
            <a:ext cx="2974202" cy="3112998"/>
          </a:xfrm>
          <a:prstGeom prst="rect">
            <a:avLst/>
          </a:prstGeom>
          <a:ln>
            <a:noFill/>
          </a:ln>
          <a:effectLst>
            <a:softEdge rad="112500"/>
          </a:effectLst>
        </p:spPr>
      </p:pic>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8">
            <a:extLst>
              <a:ext uri="{FF2B5EF4-FFF2-40B4-BE49-F238E27FC236}">
                <a16:creationId xmlns:a16="http://schemas.microsoft.com/office/drawing/2014/main" xmlns="" id="{10226230-9933-4599-8CB3-109C09F8F091}"/>
              </a:ext>
            </a:extLst>
          </p:cNvPr>
          <p:cNvGrpSpPr>
            <a:grpSpLocks noChangeAspect="1"/>
          </p:cNvGrpSpPr>
          <p:nvPr/>
        </p:nvGrpSpPr>
        <p:grpSpPr bwMode="auto">
          <a:xfrm>
            <a:off x="549364" y="607310"/>
            <a:ext cx="8045270" cy="5340704"/>
            <a:chOff x="-2508" y="-1001"/>
            <a:chExt cx="12698" cy="6322"/>
          </a:xfrm>
          <a:solidFill>
            <a:schemeClr val="bg1">
              <a:lumMod val="65000"/>
              <a:alpha val="16000"/>
            </a:schemeClr>
          </a:solidFill>
        </p:grpSpPr>
        <p:sp>
          <p:nvSpPr>
            <p:cNvPr id="49" name="Freeform 29">
              <a:extLst>
                <a:ext uri="{FF2B5EF4-FFF2-40B4-BE49-F238E27FC236}">
                  <a16:creationId xmlns:a16="http://schemas.microsoft.com/office/drawing/2014/main" xmlns="" id="{B2AAC87C-2541-409C-B4B1-BEC7B2892081}"/>
                </a:ext>
              </a:extLst>
            </p:cNvPr>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50" name="Freeform 30">
              <a:extLst>
                <a:ext uri="{FF2B5EF4-FFF2-40B4-BE49-F238E27FC236}">
                  <a16:creationId xmlns:a16="http://schemas.microsoft.com/office/drawing/2014/main" xmlns="" id="{DA1D0853-46B3-44CC-AD86-74EDEE324BF7}"/>
                </a:ext>
              </a:extLst>
            </p:cNvPr>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51" name="Freeform 31">
              <a:extLst>
                <a:ext uri="{FF2B5EF4-FFF2-40B4-BE49-F238E27FC236}">
                  <a16:creationId xmlns:a16="http://schemas.microsoft.com/office/drawing/2014/main" xmlns="" id="{A9C05EA6-6844-4FB7-B2B5-9A72FEE6CC01}"/>
                </a:ext>
              </a:extLst>
            </p:cNvPr>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52" name="Freeform 32">
              <a:extLst>
                <a:ext uri="{FF2B5EF4-FFF2-40B4-BE49-F238E27FC236}">
                  <a16:creationId xmlns:a16="http://schemas.microsoft.com/office/drawing/2014/main" xmlns="" id="{E7BE1F67-B80E-4F71-A415-6ED5688F76C3}"/>
                </a:ext>
              </a:extLst>
            </p:cNvPr>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53" name="Freeform 33">
              <a:extLst>
                <a:ext uri="{FF2B5EF4-FFF2-40B4-BE49-F238E27FC236}">
                  <a16:creationId xmlns:a16="http://schemas.microsoft.com/office/drawing/2014/main" xmlns="" id="{4B98EE76-7FC1-421D-9D18-5E3AB320B24F}"/>
                </a:ext>
              </a:extLst>
            </p:cNvPr>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54" name="Freeform 34">
              <a:extLst>
                <a:ext uri="{FF2B5EF4-FFF2-40B4-BE49-F238E27FC236}">
                  <a16:creationId xmlns:a16="http://schemas.microsoft.com/office/drawing/2014/main" xmlns="" id="{BC4DD725-ED99-4204-8C8A-469CCBA9D2A9}"/>
                </a:ext>
              </a:extLst>
            </p:cNvPr>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55" name="Freeform 35">
              <a:extLst>
                <a:ext uri="{FF2B5EF4-FFF2-40B4-BE49-F238E27FC236}">
                  <a16:creationId xmlns:a16="http://schemas.microsoft.com/office/drawing/2014/main" xmlns="" id="{28557D2E-4897-4868-AD7A-DD974C965E7A}"/>
                </a:ext>
              </a:extLst>
            </p:cNvPr>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56" name="Freeform 36">
              <a:extLst>
                <a:ext uri="{FF2B5EF4-FFF2-40B4-BE49-F238E27FC236}">
                  <a16:creationId xmlns:a16="http://schemas.microsoft.com/office/drawing/2014/main" xmlns="" id="{50A0CC05-A73B-4FD4-B40B-1353918BFA99}"/>
                </a:ext>
              </a:extLst>
            </p:cNvPr>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57" name="Freeform 37">
              <a:extLst>
                <a:ext uri="{FF2B5EF4-FFF2-40B4-BE49-F238E27FC236}">
                  <a16:creationId xmlns:a16="http://schemas.microsoft.com/office/drawing/2014/main" xmlns="" id="{4ACF2DB9-5253-4CB0-A0F9-12B8172BA1CC}"/>
                </a:ext>
              </a:extLst>
            </p:cNvPr>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58" name="Freeform 38">
              <a:extLst>
                <a:ext uri="{FF2B5EF4-FFF2-40B4-BE49-F238E27FC236}">
                  <a16:creationId xmlns:a16="http://schemas.microsoft.com/office/drawing/2014/main" xmlns="" id="{5120A93C-E98E-499D-8A30-7091DF8D7B08}"/>
                </a:ext>
              </a:extLst>
            </p:cNvPr>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59" name="Freeform 39">
              <a:extLst>
                <a:ext uri="{FF2B5EF4-FFF2-40B4-BE49-F238E27FC236}">
                  <a16:creationId xmlns:a16="http://schemas.microsoft.com/office/drawing/2014/main" xmlns="" id="{59568DC2-303F-461D-A645-200A1A950C02}"/>
                </a:ext>
              </a:extLst>
            </p:cNvPr>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60" name="Freeform 40">
              <a:extLst>
                <a:ext uri="{FF2B5EF4-FFF2-40B4-BE49-F238E27FC236}">
                  <a16:creationId xmlns:a16="http://schemas.microsoft.com/office/drawing/2014/main" xmlns="" id="{D0772E14-0097-4529-96D6-0E93DDBFE93A}"/>
                </a:ext>
              </a:extLst>
            </p:cNvPr>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61" name="Freeform 41">
              <a:extLst>
                <a:ext uri="{FF2B5EF4-FFF2-40B4-BE49-F238E27FC236}">
                  <a16:creationId xmlns:a16="http://schemas.microsoft.com/office/drawing/2014/main" xmlns="" id="{41E54706-80FD-4D24-8BD6-D576C3497E61}"/>
                </a:ext>
              </a:extLst>
            </p:cNvPr>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62" name="Freeform 42">
              <a:extLst>
                <a:ext uri="{FF2B5EF4-FFF2-40B4-BE49-F238E27FC236}">
                  <a16:creationId xmlns:a16="http://schemas.microsoft.com/office/drawing/2014/main" xmlns="" id="{1C75674B-067B-4F53-9DD8-8CF5D0041EB9}"/>
                </a:ext>
              </a:extLst>
            </p:cNvPr>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63" name="Freeform 43">
              <a:extLst>
                <a:ext uri="{FF2B5EF4-FFF2-40B4-BE49-F238E27FC236}">
                  <a16:creationId xmlns:a16="http://schemas.microsoft.com/office/drawing/2014/main" xmlns="" id="{38D00219-E7AF-4221-AF86-2A060E02598D}"/>
                </a:ext>
              </a:extLst>
            </p:cNvPr>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64" name="Freeform 44">
              <a:extLst>
                <a:ext uri="{FF2B5EF4-FFF2-40B4-BE49-F238E27FC236}">
                  <a16:creationId xmlns:a16="http://schemas.microsoft.com/office/drawing/2014/main" xmlns="" id="{7F1C35BA-7607-4F82-9B53-942F78E89C59}"/>
                </a:ext>
              </a:extLst>
            </p:cNvPr>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65" name="Freeform 45">
              <a:extLst>
                <a:ext uri="{FF2B5EF4-FFF2-40B4-BE49-F238E27FC236}">
                  <a16:creationId xmlns:a16="http://schemas.microsoft.com/office/drawing/2014/main" xmlns="" id="{E2F41FAF-D143-4060-8C53-7DD204062183}"/>
                </a:ext>
              </a:extLst>
            </p:cNvPr>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66" name="Freeform 46">
              <a:extLst>
                <a:ext uri="{FF2B5EF4-FFF2-40B4-BE49-F238E27FC236}">
                  <a16:creationId xmlns:a16="http://schemas.microsoft.com/office/drawing/2014/main" xmlns="" id="{633E931F-E717-41D5-829B-C280B8FDD7F7}"/>
                </a:ext>
              </a:extLst>
            </p:cNvPr>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67" name="Freeform 47">
              <a:extLst>
                <a:ext uri="{FF2B5EF4-FFF2-40B4-BE49-F238E27FC236}">
                  <a16:creationId xmlns:a16="http://schemas.microsoft.com/office/drawing/2014/main" xmlns="" id="{07160496-1F7B-447D-BF94-160335E86350}"/>
                </a:ext>
              </a:extLst>
            </p:cNvPr>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68" name="Freeform 48">
              <a:extLst>
                <a:ext uri="{FF2B5EF4-FFF2-40B4-BE49-F238E27FC236}">
                  <a16:creationId xmlns:a16="http://schemas.microsoft.com/office/drawing/2014/main" xmlns="" id="{88D82A5A-084A-447B-9EDB-68C173CA2E7D}"/>
                </a:ext>
              </a:extLst>
            </p:cNvPr>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69" name="Freeform 49">
              <a:extLst>
                <a:ext uri="{FF2B5EF4-FFF2-40B4-BE49-F238E27FC236}">
                  <a16:creationId xmlns:a16="http://schemas.microsoft.com/office/drawing/2014/main" xmlns="" id="{A6493BDD-824A-412B-AB6F-7AD64675E245}"/>
                </a:ext>
              </a:extLst>
            </p:cNvPr>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70" name="Freeform 50">
              <a:extLst>
                <a:ext uri="{FF2B5EF4-FFF2-40B4-BE49-F238E27FC236}">
                  <a16:creationId xmlns:a16="http://schemas.microsoft.com/office/drawing/2014/main" xmlns="" id="{3DA36C50-003A-44AE-B4A4-2FCF9714870B}"/>
                </a:ext>
              </a:extLst>
            </p:cNvPr>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71" name="Freeform 51">
              <a:extLst>
                <a:ext uri="{FF2B5EF4-FFF2-40B4-BE49-F238E27FC236}">
                  <a16:creationId xmlns:a16="http://schemas.microsoft.com/office/drawing/2014/main" xmlns="" id="{D120D2AA-222B-4CAA-9AA8-363A5824BA94}"/>
                </a:ext>
              </a:extLst>
            </p:cNvPr>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72" name="Freeform 52">
              <a:extLst>
                <a:ext uri="{FF2B5EF4-FFF2-40B4-BE49-F238E27FC236}">
                  <a16:creationId xmlns:a16="http://schemas.microsoft.com/office/drawing/2014/main" xmlns="" id="{670F4655-0D96-41FB-8F6E-141BDFEA8363}"/>
                </a:ext>
              </a:extLst>
            </p:cNvPr>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73" name="Freeform 53">
              <a:extLst>
                <a:ext uri="{FF2B5EF4-FFF2-40B4-BE49-F238E27FC236}">
                  <a16:creationId xmlns:a16="http://schemas.microsoft.com/office/drawing/2014/main" xmlns="" id="{D38E647C-2426-4502-A53D-2B90B7D6155B}"/>
                </a:ext>
              </a:extLst>
            </p:cNvPr>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74" name="Freeform 54">
              <a:extLst>
                <a:ext uri="{FF2B5EF4-FFF2-40B4-BE49-F238E27FC236}">
                  <a16:creationId xmlns:a16="http://schemas.microsoft.com/office/drawing/2014/main" xmlns="" id="{1C020717-2E8D-4811-80D7-1BD8028364B7}"/>
                </a:ext>
              </a:extLst>
            </p:cNvPr>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75" name="Freeform 55">
              <a:extLst>
                <a:ext uri="{FF2B5EF4-FFF2-40B4-BE49-F238E27FC236}">
                  <a16:creationId xmlns:a16="http://schemas.microsoft.com/office/drawing/2014/main" xmlns="" id="{59925C0D-1C86-4FD9-A8F2-204AE57D74CD}"/>
                </a:ext>
              </a:extLst>
            </p:cNvPr>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76" name="Freeform 56">
              <a:extLst>
                <a:ext uri="{FF2B5EF4-FFF2-40B4-BE49-F238E27FC236}">
                  <a16:creationId xmlns:a16="http://schemas.microsoft.com/office/drawing/2014/main" xmlns="" id="{AD562FE0-B7F1-402F-8579-0BFCA8AFBBE9}"/>
                </a:ext>
              </a:extLst>
            </p:cNvPr>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77" name="Freeform 57">
              <a:extLst>
                <a:ext uri="{FF2B5EF4-FFF2-40B4-BE49-F238E27FC236}">
                  <a16:creationId xmlns:a16="http://schemas.microsoft.com/office/drawing/2014/main" xmlns="" id="{633D630E-A698-47CE-B454-1C99D2DE6CC9}"/>
                </a:ext>
              </a:extLst>
            </p:cNvPr>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78" name="Freeform 58">
              <a:extLst>
                <a:ext uri="{FF2B5EF4-FFF2-40B4-BE49-F238E27FC236}">
                  <a16:creationId xmlns:a16="http://schemas.microsoft.com/office/drawing/2014/main" xmlns="" id="{FB60DBF4-9543-4069-92D3-137FA2AA5087}"/>
                </a:ext>
              </a:extLst>
            </p:cNvPr>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79" name="Freeform 59">
              <a:extLst>
                <a:ext uri="{FF2B5EF4-FFF2-40B4-BE49-F238E27FC236}">
                  <a16:creationId xmlns:a16="http://schemas.microsoft.com/office/drawing/2014/main" xmlns="" id="{CF441017-AE3A-4ECC-8A31-719FB692F87A}"/>
                </a:ext>
              </a:extLst>
            </p:cNvPr>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80" name="Freeform 60">
              <a:extLst>
                <a:ext uri="{FF2B5EF4-FFF2-40B4-BE49-F238E27FC236}">
                  <a16:creationId xmlns:a16="http://schemas.microsoft.com/office/drawing/2014/main" xmlns="" id="{F65F81ED-383A-462B-BACE-921B455F4EA1}"/>
                </a:ext>
              </a:extLst>
            </p:cNvPr>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81" name="Freeform 61">
              <a:extLst>
                <a:ext uri="{FF2B5EF4-FFF2-40B4-BE49-F238E27FC236}">
                  <a16:creationId xmlns:a16="http://schemas.microsoft.com/office/drawing/2014/main" xmlns="" id="{E322B7F9-38F2-4A62-8B6B-CE184AC62800}"/>
                </a:ext>
              </a:extLst>
            </p:cNvPr>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82" name="Freeform 62">
              <a:extLst>
                <a:ext uri="{FF2B5EF4-FFF2-40B4-BE49-F238E27FC236}">
                  <a16:creationId xmlns:a16="http://schemas.microsoft.com/office/drawing/2014/main" xmlns="" id="{599FFEDD-1663-483D-9E86-7FFE58E53A08}"/>
                </a:ext>
              </a:extLst>
            </p:cNvPr>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83" name="Freeform 63">
              <a:extLst>
                <a:ext uri="{FF2B5EF4-FFF2-40B4-BE49-F238E27FC236}">
                  <a16:creationId xmlns:a16="http://schemas.microsoft.com/office/drawing/2014/main" xmlns="" id="{15A0317B-693D-4F07-97C0-31D3AA8F09DC}"/>
                </a:ext>
              </a:extLst>
            </p:cNvPr>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84" name="Freeform 64">
              <a:extLst>
                <a:ext uri="{FF2B5EF4-FFF2-40B4-BE49-F238E27FC236}">
                  <a16:creationId xmlns:a16="http://schemas.microsoft.com/office/drawing/2014/main" xmlns="" id="{B50B0633-0375-415C-89DD-30FDF3F7EEA4}"/>
                </a:ext>
              </a:extLst>
            </p:cNvPr>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85" name="Freeform 65">
              <a:extLst>
                <a:ext uri="{FF2B5EF4-FFF2-40B4-BE49-F238E27FC236}">
                  <a16:creationId xmlns:a16="http://schemas.microsoft.com/office/drawing/2014/main" xmlns="" id="{437524B1-6BF2-46A3-8998-53A3DF1A1F48}"/>
                </a:ext>
              </a:extLst>
            </p:cNvPr>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86" name="Freeform 66">
              <a:extLst>
                <a:ext uri="{FF2B5EF4-FFF2-40B4-BE49-F238E27FC236}">
                  <a16:creationId xmlns:a16="http://schemas.microsoft.com/office/drawing/2014/main" xmlns="" id="{E76614E8-E746-4B3E-A1D5-5CEB11E6763D}"/>
                </a:ext>
              </a:extLst>
            </p:cNvPr>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87" name="Freeform 67">
              <a:extLst>
                <a:ext uri="{FF2B5EF4-FFF2-40B4-BE49-F238E27FC236}">
                  <a16:creationId xmlns:a16="http://schemas.microsoft.com/office/drawing/2014/main" xmlns="" id="{D48DB39B-FDC8-46FF-AE42-636D4AB391BA}"/>
                </a:ext>
              </a:extLst>
            </p:cNvPr>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88" name="Freeform 68">
              <a:extLst>
                <a:ext uri="{FF2B5EF4-FFF2-40B4-BE49-F238E27FC236}">
                  <a16:creationId xmlns:a16="http://schemas.microsoft.com/office/drawing/2014/main" xmlns="" id="{5ACDDB82-E826-4D38-BB28-59FFDB8EEAA3}"/>
                </a:ext>
              </a:extLst>
            </p:cNvPr>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89" name="Freeform 69">
              <a:extLst>
                <a:ext uri="{FF2B5EF4-FFF2-40B4-BE49-F238E27FC236}">
                  <a16:creationId xmlns:a16="http://schemas.microsoft.com/office/drawing/2014/main" xmlns="" id="{B28B396E-D1F6-4B12-B69B-F28AFD0CE912}"/>
                </a:ext>
              </a:extLst>
            </p:cNvPr>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90" name="Freeform 70">
              <a:extLst>
                <a:ext uri="{FF2B5EF4-FFF2-40B4-BE49-F238E27FC236}">
                  <a16:creationId xmlns:a16="http://schemas.microsoft.com/office/drawing/2014/main" xmlns="" id="{DAE2FE9D-8972-4A37-B419-5102146F4173}"/>
                </a:ext>
              </a:extLst>
            </p:cNvPr>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91" name="Freeform 71">
              <a:extLst>
                <a:ext uri="{FF2B5EF4-FFF2-40B4-BE49-F238E27FC236}">
                  <a16:creationId xmlns:a16="http://schemas.microsoft.com/office/drawing/2014/main" xmlns="" id="{7D4C79CF-1F0A-4057-A931-9F119A3D2AD1}"/>
                </a:ext>
              </a:extLst>
            </p:cNvPr>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92" name="Freeform 72">
              <a:extLst>
                <a:ext uri="{FF2B5EF4-FFF2-40B4-BE49-F238E27FC236}">
                  <a16:creationId xmlns:a16="http://schemas.microsoft.com/office/drawing/2014/main" xmlns="" id="{FA08A312-2F30-4A6E-8A36-73A823BAB729}"/>
                </a:ext>
              </a:extLst>
            </p:cNvPr>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93" name="Freeform 73">
              <a:extLst>
                <a:ext uri="{FF2B5EF4-FFF2-40B4-BE49-F238E27FC236}">
                  <a16:creationId xmlns:a16="http://schemas.microsoft.com/office/drawing/2014/main" xmlns="" id="{256C174D-A767-4F05-91C0-CE937A3FE707}"/>
                </a:ext>
              </a:extLst>
            </p:cNvPr>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94" name="Freeform 74">
              <a:extLst>
                <a:ext uri="{FF2B5EF4-FFF2-40B4-BE49-F238E27FC236}">
                  <a16:creationId xmlns:a16="http://schemas.microsoft.com/office/drawing/2014/main" xmlns="" id="{3E0C6E78-61FD-46C2-BCA5-9E19D66F8D50}"/>
                </a:ext>
              </a:extLst>
            </p:cNvPr>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95" name="Freeform 75">
              <a:extLst>
                <a:ext uri="{FF2B5EF4-FFF2-40B4-BE49-F238E27FC236}">
                  <a16:creationId xmlns:a16="http://schemas.microsoft.com/office/drawing/2014/main" xmlns="" id="{6CF5AFAC-0B35-41CA-AD6F-668078AAD9C4}"/>
                </a:ext>
              </a:extLst>
            </p:cNvPr>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96" name="Freeform 76">
              <a:extLst>
                <a:ext uri="{FF2B5EF4-FFF2-40B4-BE49-F238E27FC236}">
                  <a16:creationId xmlns:a16="http://schemas.microsoft.com/office/drawing/2014/main" xmlns="" id="{33A2C17F-7446-45B9-A256-712771F09063}"/>
                </a:ext>
              </a:extLst>
            </p:cNvPr>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97" name="Freeform 77">
              <a:extLst>
                <a:ext uri="{FF2B5EF4-FFF2-40B4-BE49-F238E27FC236}">
                  <a16:creationId xmlns:a16="http://schemas.microsoft.com/office/drawing/2014/main" xmlns="" id="{8CA803D6-C6CD-4C9F-A7FC-64ABA69DC9CF}"/>
                </a:ext>
              </a:extLst>
            </p:cNvPr>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98" name="Freeform 78">
              <a:extLst>
                <a:ext uri="{FF2B5EF4-FFF2-40B4-BE49-F238E27FC236}">
                  <a16:creationId xmlns:a16="http://schemas.microsoft.com/office/drawing/2014/main" xmlns="" id="{26A247EA-3A32-48AA-A2DA-0BA4E4B783BE}"/>
                </a:ext>
              </a:extLst>
            </p:cNvPr>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99" name="Freeform 79">
              <a:extLst>
                <a:ext uri="{FF2B5EF4-FFF2-40B4-BE49-F238E27FC236}">
                  <a16:creationId xmlns:a16="http://schemas.microsoft.com/office/drawing/2014/main" xmlns="" id="{C604A4C2-F523-43DF-815B-6535A7EAABE6}"/>
                </a:ext>
              </a:extLst>
            </p:cNvPr>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00" name="Freeform 80">
              <a:extLst>
                <a:ext uri="{FF2B5EF4-FFF2-40B4-BE49-F238E27FC236}">
                  <a16:creationId xmlns:a16="http://schemas.microsoft.com/office/drawing/2014/main" xmlns="" id="{AC2CACD2-7E33-4EDA-A644-7CB5862BAAF2}"/>
                </a:ext>
              </a:extLst>
            </p:cNvPr>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01" name="Freeform 81">
              <a:extLst>
                <a:ext uri="{FF2B5EF4-FFF2-40B4-BE49-F238E27FC236}">
                  <a16:creationId xmlns:a16="http://schemas.microsoft.com/office/drawing/2014/main" xmlns="" id="{BBA2F6B7-230B-4B1B-BBA0-F72C44034F8C}"/>
                </a:ext>
              </a:extLst>
            </p:cNvPr>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02" name="Freeform 82">
              <a:extLst>
                <a:ext uri="{FF2B5EF4-FFF2-40B4-BE49-F238E27FC236}">
                  <a16:creationId xmlns:a16="http://schemas.microsoft.com/office/drawing/2014/main" xmlns="" id="{EA68CEFF-827F-4FC1-800A-EC0B54CC573E}"/>
                </a:ext>
              </a:extLst>
            </p:cNvPr>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03" name="Freeform 83">
              <a:extLst>
                <a:ext uri="{FF2B5EF4-FFF2-40B4-BE49-F238E27FC236}">
                  <a16:creationId xmlns:a16="http://schemas.microsoft.com/office/drawing/2014/main" xmlns="" id="{E5B78E73-D9B3-4C51-AD81-D7E75058B16B}"/>
                </a:ext>
              </a:extLst>
            </p:cNvPr>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04" name="Freeform 84">
              <a:extLst>
                <a:ext uri="{FF2B5EF4-FFF2-40B4-BE49-F238E27FC236}">
                  <a16:creationId xmlns:a16="http://schemas.microsoft.com/office/drawing/2014/main" xmlns="" id="{E667164C-640F-41CA-AD44-CDE10A878EED}"/>
                </a:ext>
              </a:extLst>
            </p:cNvPr>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05" name="Freeform 85">
              <a:extLst>
                <a:ext uri="{FF2B5EF4-FFF2-40B4-BE49-F238E27FC236}">
                  <a16:creationId xmlns:a16="http://schemas.microsoft.com/office/drawing/2014/main" xmlns="" id="{738EFFEE-E6D1-4BE2-847C-B08B66CCFC08}"/>
                </a:ext>
              </a:extLst>
            </p:cNvPr>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06" name="Freeform 86">
              <a:extLst>
                <a:ext uri="{FF2B5EF4-FFF2-40B4-BE49-F238E27FC236}">
                  <a16:creationId xmlns:a16="http://schemas.microsoft.com/office/drawing/2014/main" xmlns="" id="{84F515ED-3C2C-40CD-82C7-70B6E2EF1725}"/>
                </a:ext>
              </a:extLst>
            </p:cNvPr>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07" name="Freeform 87">
              <a:extLst>
                <a:ext uri="{FF2B5EF4-FFF2-40B4-BE49-F238E27FC236}">
                  <a16:creationId xmlns:a16="http://schemas.microsoft.com/office/drawing/2014/main" xmlns="" id="{1E413DD6-736F-445C-8367-7FAAD3350140}"/>
                </a:ext>
              </a:extLst>
            </p:cNvPr>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08" name="Freeform 88">
              <a:extLst>
                <a:ext uri="{FF2B5EF4-FFF2-40B4-BE49-F238E27FC236}">
                  <a16:creationId xmlns:a16="http://schemas.microsoft.com/office/drawing/2014/main" xmlns="" id="{95C1D11C-BBFE-406E-808F-2CD33D7B3EE1}"/>
                </a:ext>
              </a:extLst>
            </p:cNvPr>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09" name="Freeform 89">
              <a:extLst>
                <a:ext uri="{FF2B5EF4-FFF2-40B4-BE49-F238E27FC236}">
                  <a16:creationId xmlns:a16="http://schemas.microsoft.com/office/drawing/2014/main" xmlns="" id="{30402E58-8C0B-44E3-AEF6-A54B0A8A9DD6}"/>
                </a:ext>
              </a:extLst>
            </p:cNvPr>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10" name="Freeform 90">
              <a:extLst>
                <a:ext uri="{FF2B5EF4-FFF2-40B4-BE49-F238E27FC236}">
                  <a16:creationId xmlns:a16="http://schemas.microsoft.com/office/drawing/2014/main" xmlns="" id="{B2D8886D-FEB3-46A3-AF0A-53AC9B7B907A}"/>
                </a:ext>
              </a:extLst>
            </p:cNvPr>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11" name="Freeform 91">
              <a:extLst>
                <a:ext uri="{FF2B5EF4-FFF2-40B4-BE49-F238E27FC236}">
                  <a16:creationId xmlns:a16="http://schemas.microsoft.com/office/drawing/2014/main" xmlns="" id="{A47A73E7-4AC4-4EFD-944F-6177D73F74B8}"/>
                </a:ext>
              </a:extLst>
            </p:cNvPr>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12" name="Freeform 92">
              <a:extLst>
                <a:ext uri="{FF2B5EF4-FFF2-40B4-BE49-F238E27FC236}">
                  <a16:creationId xmlns:a16="http://schemas.microsoft.com/office/drawing/2014/main" xmlns="" id="{588B0B66-060D-46DD-B972-6E236F224D69}"/>
                </a:ext>
              </a:extLst>
            </p:cNvPr>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13" name="Freeform 93">
              <a:extLst>
                <a:ext uri="{FF2B5EF4-FFF2-40B4-BE49-F238E27FC236}">
                  <a16:creationId xmlns:a16="http://schemas.microsoft.com/office/drawing/2014/main" xmlns="" id="{467AC612-0DB9-445D-AE1C-F40E045EA543}"/>
                </a:ext>
              </a:extLst>
            </p:cNvPr>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14" name="Freeform 94">
              <a:extLst>
                <a:ext uri="{FF2B5EF4-FFF2-40B4-BE49-F238E27FC236}">
                  <a16:creationId xmlns:a16="http://schemas.microsoft.com/office/drawing/2014/main" xmlns="" id="{CED5AA99-1D2A-448F-9EF9-6ADFBF96D4AD}"/>
                </a:ext>
              </a:extLst>
            </p:cNvPr>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15" name="Freeform 95">
              <a:extLst>
                <a:ext uri="{FF2B5EF4-FFF2-40B4-BE49-F238E27FC236}">
                  <a16:creationId xmlns:a16="http://schemas.microsoft.com/office/drawing/2014/main" xmlns="" id="{09D8482F-6404-4A1B-A48E-E7FF852E2217}"/>
                </a:ext>
              </a:extLst>
            </p:cNvPr>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16" name="Freeform 96">
              <a:extLst>
                <a:ext uri="{FF2B5EF4-FFF2-40B4-BE49-F238E27FC236}">
                  <a16:creationId xmlns:a16="http://schemas.microsoft.com/office/drawing/2014/main" xmlns="" id="{D7144520-9CF6-4025-BF2E-636D59A935A4}"/>
                </a:ext>
              </a:extLst>
            </p:cNvPr>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17" name="Freeform 97">
              <a:extLst>
                <a:ext uri="{FF2B5EF4-FFF2-40B4-BE49-F238E27FC236}">
                  <a16:creationId xmlns:a16="http://schemas.microsoft.com/office/drawing/2014/main" xmlns="" id="{F9F29AD5-FA16-436D-A8E7-99BDCB37D6BB}"/>
                </a:ext>
              </a:extLst>
            </p:cNvPr>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18" name="Freeform 98">
              <a:extLst>
                <a:ext uri="{FF2B5EF4-FFF2-40B4-BE49-F238E27FC236}">
                  <a16:creationId xmlns:a16="http://schemas.microsoft.com/office/drawing/2014/main" xmlns="" id="{D02B44A9-5645-4517-96E0-15D07946B936}"/>
                </a:ext>
              </a:extLst>
            </p:cNvPr>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19" name="Freeform 99">
              <a:extLst>
                <a:ext uri="{FF2B5EF4-FFF2-40B4-BE49-F238E27FC236}">
                  <a16:creationId xmlns:a16="http://schemas.microsoft.com/office/drawing/2014/main" xmlns="" id="{DB4C2DA3-E2BB-4A70-8234-C7EEB2876B0D}"/>
                </a:ext>
              </a:extLst>
            </p:cNvPr>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20" name="Freeform 100">
              <a:extLst>
                <a:ext uri="{FF2B5EF4-FFF2-40B4-BE49-F238E27FC236}">
                  <a16:creationId xmlns:a16="http://schemas.microsoft.com/office/drawing/2014/main" xmlns="" id="{FA328AC9-9619-43D0-8C57-FF8E82E12E43}"/>
                </a:ext>
              </a:extLst>
            </p:cNvPr>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21" name="Freeform 101">
              <a:extLst>
                <a:ext uri="{FF2B5EF4-FFF2-40B4-BE49-F238E27FC236}">
                  <a16:creationId xmlns:a16="http://schemas.microsoft.com/office/drawing/2014/main" xmlns="" id="{49BD718D-BDF7-48F7-A636-CE6DAA082B5E}"/>
                </a:ext>
              </a:extLst>
            </p:cNvPr>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22" name="Freeform 102">
              <a:extLst>
                <a:ext uri="{FF2B5EF4-FFF2-40B4-BE49-F238E27FC236}">
                  <a16:creationId xmlns:a16="http://schemas.microsoft.com/office/drawing/2014/main" xmlns="" id="{1C3F0CAA-BBEA-496E-A9AC-5CF10ECAAB8B}"/>
                </a:ext>
              </a:extLst>
            </p:cNvPr>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23" name="Freeform 103">
              <a:extLst>
                <a:ext uri="{FF2B5EF4-FFF2-40B4-BE49-F238E27FC236}">
                  <a16:creationId xmlns:a16="http://schemas.microsoft.com/office/drawing/2014/main" xmlns="" id="{DE7BDA05-DB43-4958-B676-4A84EAD665E7}"/>
                </a:ext>
              </a:extLst>
            </p:cNvPr>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24" name="Freeform 104">
              <a:extLst>
                <a:ext uri="{FF2B5EF4-FFF2-40B4-BE49-F238E27FC236}">
                  <a16:creationId xmlns:a16="http://schemas.microsoft.com/office/drawing/2014/main" xmlns="" id="{C7B36172-1622-44E7-9C17-B7C9C28AEA68}"/>
                </a:ext>
              </a:extLst>
            </p:cNvPr>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25" name="Freeform 105">
              <a:extLst>
                <a:ext uri="{FF2B5EF4-FFF2-40B4-BE49-F238E27FC236}">
                  <a16:creationId xmlns:a16="http://schemas.microsoft.com/office/drawing/2014/main" xmlns="" id="{E458576B-039F-4FEE-8591-D7B3CDEB4287}"/>
                </a:ext>
              </a:extLst>
            </p:cNvPr>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26" name="Freeform 106">
              <a:extLst>
                <a:ext uri="{FF2B5EF4-FFF2-40B4-BE49-F238E27FC236}">
                  <a16:creationId xmlns:a16="http://schemas.microsoft.com/office/drawing/2014/main" xmlns="" id="{1767B31F-E1A6-45FB-888A-57074ABF0B96}"/>
                </a:ext>
              </a:extLst>
            </p:cNvPr>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27" name="Freeform 107">
              <a:extLst>
                <a:ext uri="{FF2B5EF4-FFF2-40B4-BE49-F238E27FC236}">
                  <a16:creationId xmlns:a16="http://schemas.microsoft.com/office/drawing/2014/main" xmlns="" id="{29857772-0CAC-414B-B413-45108FAF81D3}"/>
                </a:ext>
              </a:extLst>
            </p:cNvPr>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28" name="Freeform 108">
              <a:extLst>
                <a:ext uri="{FF2B5EF4-FFF2-40B4-BE49-F238E27FC236}">
                  <a16:creationId xmlns:a16="http://schemas.microsoft.com/office/drawing/2014/main" xmlns="" id="{22AA5E94-9BF4-4C33-A190-D4DA7FEC9EEC}"/>
                </a:ext>
              </a:extLst>
            </p:cNvPr>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29" name="Freeform 109">
              <a:extLst>
                <a:ext uri="{FF2B5EF4-FFF2-40B4-BE49-F238E27FC236}">
                  <a16:creationId xmlns:a16="http://schemas.microsoft.com/office/drawing/2014/main" xmlns="" id="{D2E0F73C-7D78-4F49-8C15-C01EE180E990}"/>
                </a:ext>
              </a:extLst>
            </p:cNvPr>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30" name="Freeform 110">
              <a:extLst>
                <a:ext uri="{FF2B5EF4-FFF2-40B4-BE49-F238E27FC236}">
                  <a16:creationId xmlns:a16="http://schemas.microsoft.com/office/drawing/2014/main" xmlns="" id="{DD0081C6-0E81-4B7E-9B6B-38C5027B3D54}"/>
                </a:ext>
              </a:extLst>
            </p:cNvPr>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31" name="Freeform 111">
              <a:extLst>
                <a:ext uri="{FF2B5EF4-FFF2-40B4-BE49-F238E27FC236}">
                  <a16:creationId xmlns:a16="http://schemas.microsoft.com/office/drawing/2014/main" xmlns="" id="{37B8B576-8050-4DE0-A517-5C7A920DEA68}"/>
                </a:ext>
              </a:extLst>
            </p:cNvPr>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32" name="Freeform 112">
              <a:extLst>
                <a:ext uri="{FF2B5EF4-FFF2-40B4-BE49-F238E27FC236}">
                  <a16:creationId xmlns:a16="http://schemas.microsoft.com/office/drawing/2014/main" xmlns="" id="{5E4AC18F-64EE-4207-942B-6E3BA0CE0DF5}"/>
                </a:ext>
              </a:extLst>
            </p:cNvPr>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33" name="Freeform 113">
              <a:extLst>
                <a:ext uri="{FF2B5EF4-FFF2-40B4-BE49-F238E27FC236}">
                  <a16:creationId xmlns:a16="http://schemas.microsoft.com/office/drawing/2014/main" xmlns="" id="{9BD99B9B-9F99-4931-BDE3-709358E9C963}"/>
                </a:ext>
              </a:extLst>
            </p:cNvPr>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34" name="Freeform 114">
              <a:extLst>
                <a:ext uri="{FF2B5EF4-FFF2-40B4-BE49-F238E27FC236}">
                  <a16:creationId xmlns:a16="http://schemas.microsoft.com/office/drawing/2014/main" xmlns="" id="{EB75F3F0-2A3B-4F6B-A856-B0622AF0E5A4}"/>
                </a:ext>
              </a:extLst>
            </p:cNvPr>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35" name="Freeform 115">
              <a:extLst>
                <a:ext uri="{FF2B5EF4-FFF2-40B4-BE49-F238E27FC236}">
                  <a16:creationId xmlns:a16="http://schemas.microsoft.com/office/drawing/2014/main" xmlns="" id="{DCB025A4-C09D-4CDD-8C9C-16594225B777}"/>
                </a:ext>
              </a:extLst>
            </p:cNvPr>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36" name="Freeform 116">
              <a:extLst>
                <a:ext uri="{FF2B5EF4-FFF2-40B4-BE49-F238E27FC236}">
                  <a16:creationId xmlns:a16="http://schemas.microsoft.com/office/drawing/2014/main" xmlns="" id="{DD121AE2-8D7F-4900-8AB7-07B6E0089394}"/>
                </a:ext>
              </a:extLst>
            </p:cNvPr>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37" name="Freeform 117">
              <a:extLst>
                <a:ext uri="{FF2B5EF4-FFF2-40B4-BE49-F238E27FC236}">
                  <a16:creationId xmlns:a16="http://schemas.microsoft.com/office/drawing/2014/main" xmlns="" id="{8D4F243A-22ED-4C60-AFB6-308A95BF68A4}"/>
                </a:ext>
              </a:extLst>
            </p:cNvPr>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38" name="Freeform 118">
              <a:extLst>
                <a:ext uri="{FF2B5EF4-FFF2-40B4-BE49-F238E27FC236}">
                  <a16:creationId xmlns:a16="http://schemas.microsoft.com/office/drawing/2014/main" xmlns="" id="{0D71E101-20DD-41CF-BFB2-4EADA18C3E06}"/>
                </a:ext>
              </a:extLst>
            </p:cNvPr>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39" name="Freeform 119">
              <a:extLst>
                <a:ext uri="{FF2B5EF4-FFF2-40B4-BE49-F238E27FC236}">
                  <a16:creationId xmlns:a16="http://schemas.microsoft.com/office/drawing/2014/main" xmlns="" id="{956E9CD0-6E4B-4629-8D46-0878CFCE79C7}"/>
                </a:ext>
              </a:extLst>
            </p:cNvPr>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40" name="Freeform 120">
              <a:extLst>
                <a:ext uri="{FF2B5EF4-FFF2-40B4-BE49-F238E27FC236}">
                  <a16:creationId xmlns:a16="http://schemas.microsoft.com/office/drawing/2014/main" xmlns="" id="{CE33DE98-6481-4C6C-9198-847B131253AA}"/>
                </a:ext>
              </a:extLst>
            </p:cNvPr>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41" name="Freeform 121">
              <a:extLst>
                <a:ext uri="{FF2B5EF4-FFF2-40B4-BE49-F238E27FC236}">
                  <a16:creationId xmlns:a16="http://schemas.microsoft.com/office/drawing/2014/main" xmlns="" id="{B8BFF4FE-B54D-438D-9D16-0BED5053AABC}"/>
                </a:ext>
              </a:extLst>
            </p:cNvPr>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42" name="Freeform 122">
              <a:extLst>
                <a:ext uri="{FF2B5EF4-FFF2-40B4-BE49-F238E27FC236}">
                  <a16:creationId xmlns:a16="http://schemas.microsoft.com/office/drawing/2014/main" xmlns="" id="{A62EE54B-847A-45F4-A23F-C3671E0DF848}"/>
                </a:ext>
              </a:extLst>
            </p:cNvPr>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43" name="Freeform 123">
              <a:extLst>
                <a:ext uri="{FF2B5EF4-FFF2-40B4-BE49-F238E27FC236}">
                  <a16:creationId xmlns:a16="http://schemas.microsoft.com/office/drawing/2014/main" xmlns="" id="{66BFC2D8-8BCB-4697-BC00-23F5AE12A216}"/>
                </a:ext>
              </a:extLst>
            </p:cNvPr>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44" name="Freeform 124">
              <a:extLst>
                <a:ext uri="{FF2B5EF4-FFF2-40B4-BE49-F238E27FC236}">
                  <a16:creationId xmlns:a16="http://schemas.microsoft.com/office/drawing/2014/main" xmlns="" id="{B7B5F5FD-69B8-4171-8A08-C1682AA4EE76}"/>
                </a:ext>
              </a:extLst>
            </p:cNvPr>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45" name="Freeform 125">
              <a:extLst>
                <a:ext uri="{FF2B5EF4-FFF2-40B4-BE49-F238E27FC236}">
                  <a16:creationId xmlns:a16="http://schemas.microsoft.com/office/drawing/2014/main" xmlns="" id="{036BDFB7-7868-4938-8591-7C8BF8A3E08B}"/>
                </a:ext>
              </a:extLst>
            </p:cNvPr>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46" name="Freeform 126">
              <a:extLst>
                <a:ext uri="{FF2B5EF4-FFF2-40B4-BE49-F238E27FC236}">
                  <a16:creationId xmlns:a16="http://schemas.microsoft.com/office/drawing/2014/main" xmlns="" id="{AE057A90-FA2B-418D-81BF-CCCCFA807E1A}"/>
                </a:ext>
              </a:extLst>
            </p:cNvPr>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47" name="Freeform 127">
              <a:extLst>
                <a:ext uri="{FF2B5EF4-FFF2-40B4-BE49-F238E27FC236}">
                  <a16:creationId xmlns:a16="http://schemas.microsoft.com/office/drawing/2014/main" xmlns="" id="{677A0CFA-A08A-496C-8DC6-94D052116700}"/>
                </a:ext>
              </a:extLst>
            </p:cNvPr>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48" name="Freeform 128">
              <a:extLst>
                <a:ext uri="{FF2B5EF4-FFF2-40B4-BE49-F238E27FC236}">
                  <a16:creationId xmlns:a16="http://schemas.microsoft.com/office/drawing/2014/main" xmlns="" id="{E7B98751-FD23-475E-ACD2-2FA9F06D9E9A}"/>
                </a:ext>
              </a:extLst>
            </p:cNvPr>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49" name="Freeform 129">
              <a:extLst>
                <a:ext uri="{FF2B5EF4-FFF2-40B4-BE49-F238E27FC236}">
                  <a16:creationId xmlns:a16="http://schemas.microsoft.com/office/drawing/2014/main" xmlns="" id="{1E7568F3-D0AD-4612-8D45-FA225C08003F}"/>
                </a:ext>
              </a:extLst>
            </p:cNvPr>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50" name="Freeform 130">
              <a:extLst>
                <a:ext uri="{FF2B5EF4-FFF2-40B4-BE49-F238E27FC236}">
                  <a16:creationId xmlns:a16="http://schemas.microsoft.com/office/drawing/2014/main" xmlns="" id="{A08039B9-4AC7-4157-8550-2F287D5BD7E4}"/>
                </a:ext>
              </a:extLst>
            </p:cNvPr>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51" name="Freeform 131">
              <a:extLst>
                <a:ext uri="{FF2B5EF4-FFF2-40B4-BE49-F238E27FC236}">
                  <a16:creationId xmlns:a16="http://schemas.microsoft.com/office/drawing/2014/main" xmlns="" id="{7A55BA3D-3376-4DF9-A2F9-B5C615EB65A1}"/>
                </a:ext>
              </a:extLst>
            </p:cNvPr>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52" name="Freeform 132">
              <a:extLst>
                <a:ext uri="{FF2B5EF4-FFF2-40B4-BE49-F238E27FC236}">
                  <a16:creationId xmlns:a16="http://schemas.microsoft.com/office/drawing/2014/main" xmlns="" id="{629F9BFE-C0E8-45B0-A9CC-A35C1C356521}"/>
                </a:ext>
              </a:extLst>
            </p:cNvPr>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53" name="Freeform 133">
              <a:extLst>
                <a:ext uri="{FF2B5EF4-FFF2-40B4-BE49-F238E27FC236}">
                  <a16:creationId xmlns:a16="http://schemas.microsoft.com/office/drawing/2014/main" xmlns="" id="{994AFB2C-1864-4AB2-B3DB-381EA33B04B0}"/>
                </a:ext>
              </a:extLst>
            </p:cNvPr>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54" name="Freeform 134">
              <a:extLst>
                <a:ext uri="{FF2B5EF4-FFF2-40B4-BE49-F238E27FC236}">
                  <a16:creationId xmlns:a16="http://schemas.microsoft.com/office/drawing/2014/main" xmlns="" id="{74845227-802A-4201-92CC-6FD182EAA2DF}"/>
                </a:ext>
              </a:extLst>
            </p:cNvPr>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55" name="Freeform 135">
              <a:extLst>
                <a:ext uri="{FF2B5EF4-FFF2-40B4-BE49-F238E27FC236}">
                  <a16:creationId xmlns:a16="http://schemas.microsoft.com/office/drawing/2014/main" xmlns="" id="{0FE789E8-E8C2-45A3-8676-4D3AF74826B1}"/>
                </a:ext>
              </a:extLst>
            </p:cNvPr>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56" name="Freeform 136">
              <a:extLst>
                <a:ext uri="{FF2B5EF4-FFF2-40B4-BE49-F238E27FC236}">
                  <a16:creationId xmlns:a16="http://schemas.microsoft.com/office/drawing/2014/main" xmlns="" id="{B074FD8C-2AF0-48E1-83EF-8B6E59C54CD2}"/>
                </a:ext>
              </a:extLst>
            </p:cNvPr>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57" name="Freeform 137">
              <a:extLst>
                <a:ext uri="{FF2B5EF4-FFF2-40B4-BE49-F238E27FC236}">
                  <a16:creationId xmlns:a16="http://schemas.microsoft.com/office/drawing/2014/main" xmlns="" id="{4A7EE840-B1D2-4083-82A1-834CFA487C3D}"/>
                </a:ext>
              </a:extLst>
            </p:cNvPr>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58" name="Freeform 138">
              <a:extLst>
                <a:ext uri="{FF2B5EF4-FFF2-40B4-BE49-F238E27FC236}">
                  <a16:creationId xmlns:a16="http://schemas.microsoft.com/office/drawing/2014/main" xmlns="" id="{6BA90AB6-EDB8-4799-A468-2EFBBE6CA587}"/>
                </a:ext>
              </a:extLst>
            </p:cNvPr>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59" name="Freeform 139">
              <a:extLst>
                <a:ext uri="{FF2B5EF4-FFF2-40B4-BE49-F238E27FC236}">
                  <a16:creationId xmlns:a16="http://schemas.microsoft.com/office/drawing/2014/main" xmlns="" id="{D90E9E4D-E67B-4A5B-80D1-F25797D1FC52}"/>
                </a:ext>
              </a:extLst>
            </p:cNvPr>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60" name="Freeform 140">
              <a:extLst>
                <a:ext uri="{FF2B5EF4-FFF2-40B4-BE49-F238E27FC236}">
                  <a16:creationId xmlns:a16="http://schemas.microsoft.com/office/drawing/2014/main" xmlns="" id="{8E7E3C24-5E8F-4475-8D42-5E8C815CB22B}"/>
                </a:ext>
              </a:extLst>
            </p:cNvPr>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61" name="Freeform 141">
              <a:extLst>
                <a:ext uri="{FF2B5EF4-FFF2-40B4-BE49-F238E27FC236}">
                  <a16:creationId xmlns:a16="http://schemas.microsoft.com/office/drawing/2014/main" xmlns="" id="{5918F89C-1038-4464-BC27-8383BEC075F8}"/>
                </a:ext>
              </a:extLst>
            </p:cNvPr>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62" name="Freeform 142">
              <a:extLst>
                <a:ext uri="{FF2B5EF4-FFF2-40B4-BE49-F238E27FC236}">
                  <a16:creationId xmlns:a16="http://schemas.microsoft.com/office/drawing/2014/main" xmlns="" id="{ED6E9F32-11F7-4FC4-A985-DF97FED81124}"/>
                </a:ext>
              </a:extLst>
            </p:cNvPr>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63" name="Freeform 143">
              <a:extLst>
                <a:ext uri="{FF2B5EF4-FFF2-40B4-BE49-F238E27FC236}">
                  <a16:creationId xmlns:a16="http://schemas.microsoft.com/office/drawing/2014/main" xmlns="" id="{2EFEDA98-B4C3-4EC1-AD90-7DBAE64097DD}"/>
                </a:ext>
              </a:extLst>
            </p:cNvPr>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64" name="Freeform 144">
              <a:extLst>
                <a:ext uri="{FF2B5EF4-FFF2-40B4-BE49-F238E27FC236}">
                  <a16:creationId xmlns:a16="http://schemas.microsoft.com/office/drawing/2014/main" xmlns="" id="{D19AB439-0170-4501-A714-96F387B83524}"/>
                </a:ext>
              </a:extLst>
            </p:cNvPr>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65" name="Freeform 145">
              <a:extLst>
                <a:ext uri="{FF2B5EF4-FFF2-40B4-BE49-F238E27FC236}">
                  <a16:creationId xmlns:a16="http://schemas.microsoft.com/office/drawing/2014/main" xmlns="" id="{25718E2F-85CD-43CD-836D-5273AB85A7D5}"/>
                </a:ext>
              </a:extLst>
            </p:cNvPr>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66" name="Freeform 146">
              <a:extLst>
                <a:ext uri="{FF2B5EF4-FFF2-40B4-BE49-F238E27FC236}">
                  <a16:creationId xmlns:a16="http://schemas.microsoft.com/office/drawing/2014/main" xmlns="" id="{A5A4F71A-79AB-4B8C-AA94-17DAB6BE2010}"/>
                </a:ext>
              </a:extLst>
            </p:cNvPr>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67" name="Freeform 147">
              <a:extLst>
                <a:ext uri="{FF2B5EF4-FFF2-40B4-BE49-F238E27FC236}">
                  <a16:creationId xmlns:a16="http://schemas.microsoft.com/office/drawing/2014/main" xmlns="" id="{79A68FFC-BB71-4A69-9376-81C689501A18}"/>
                </a:ext>
              </a:extLst>
            </p:cNvPr>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68" name="Freeform 148">
              <a:extLst>
                <a:ext uri="{FF2B5EF4-FFF2-40B4-BE49-F238E27FC236}">
                  <a16:creationId xmlns:a16="http://schemas.microsoft.com/office/drawing/2014/main" xmlns="" id="{4D388040-0E40-44FA-BF18-2944F6A39C52}"/>
                </a:ext>
              </a:extLst>
            </p:cNvPr>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69" name="Freeform 149">
              <a:extLst>
                <a:ext uri="{FF2B5EF4-FFF2-40B4-BE49-F238E27FC236}">
                  <a16:creationId xmlns:a16="http://schemas.microsoft.com/office/drawing/2014/main" xmlns="" id="{BBB29C06-90FB-46FC-8118-836FD4706895}"/>
                </a:ext>
              </a:extLst>
            </p:cNvPr>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70" name="Freeform 150">
              <a:extLst>
                <a:ext uri="{FF2B5EF4-FFF2-40B4-BE49-F238E27FC236}">
                  <a16:creationId xmlns:a16="http://schemas.microsoft.com/office/drawing/2014/main" xmlns="" id="{3096A1CD-8FF8-4E64-823C-51A38EF80948}"/>
                </a:ext>
              </a:extLst>
            </p:cNvPr>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71" name="Freeform 151">
              <a:extLst>
                <a:ext uri="{FF2B5EF4-FFF2-40B4-BE49-F238E27FC236}">
                  <a16:creationId xmlns:a16="http://schemas.microsoft.com/office/drawing/2014/main" xmlns="" id="{892DBA77-5593-4061-B8C0-7B2028D7EE57}"/>
                </a:ext>
              </a:extLst>
            </p:cNvPr>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72" name="Freeform 152">
              <a:extLst>
                <a:ext uri="{FF2B5EF4-FFF2-40B4-BE49-F238E27FC236}">
                  <a16:creationId xmlns:a16="http://schemas.microsoft.com/office/drawing/2014/main" xmlns="" id="{FECF7B87-6573-4E76-8716-0518312550EB}"/>
                </a:ext>
              </a:extLst>
            </p:cNvPr>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73" name="Freeform 153">
              <a:extLst>
                <a:ext uri="{FF2B5EF4-FFF2-40B4-BE49-F238E27FC236}">
                  <a16:creationId xmlns:a16="http://schemas.microsoft.com/office/drawing/2014/main" xmlns="" id="{78CDE154-E910-4848-AED2-6DB4795610B4}"/>
                </a:ext>
              </a:extLst>
            </p:cNvPr>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74" name="Freeform 154">
              <a:extLst>
                <a:ext uri="{FF2B5EF4-FFF2-40B4-BE49-F238E27FC236}">
                  <a16:creationId xmlns:a16="http://schemas.microsoft.com/office/drawing/2014/main" xmlns="" id="{C8EE9C82-7E5B-4FF8-8493-3DD8F089E5CB}"/>
                </a:ext>
              </a:extLst>
            </p:cNvPr>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75" name="Freeform 155">
              <a:extLst>
                <a:ext uri="{FF2B5EF4-FFF2-40B4-BE49-F238E27FC236}">
                  <a16:creationId xmlns:a16="http://schemas.microsoft.com/office/drawing/2014/main" xmlns="" id="{8A90B146-CB03-4956-8D6D-DF542DC6DFDA}"/>
                </a:ext>
              </a:extLst>
            </p:cNvPr>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76" name="Freeform 156">
              <a:extLst>
                <a:ext uri="{FF2B5EF4-FFF2-40B4-BE49-F238E27FC236}">
                  <a16:creationId xmlns:a16="http://schemas.microsoft.com/office/drawing/2014/main" xmlns="" id="{547E8256-0241-4008-BA38-E0846B2B1964}"/>
                </a:ext>
              </a:extLst>
            </p:cNvPr>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77" name="Freeform 157">
              <a:extLst>
                <a:ext uri="{FF2B5EF4-FFF2-40B4-BE49-F238E27FC236}">
                  <a16:creationId xmlns:a16="http://schemas.microsoft.com/office/drawing/2014/main" xmlns="" id="{CB254D85-6951-471F-A10D-75D2DFCE5719}"/>
                </a:ext>
              </a:extLst>
            </p:cNvPr>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78" name="Freeform 158">
              <a:extLst>
                <a:ext uri="{FF2B5EF4-FFF2-40B4-BE49-F238E27FC236}">
                  <a16:creationId xmlns:a16="http://schemas.microsoft.com/office/drawing/2014/main" xmlns="" id="{CF56D163-E350-4E55-8255-D987ADBF13CC}"/>
                </a:ext>
              </a:extLst>
            </p:cNvPr>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79" name="Freeform 159">
              <a:extLst>
                <a:ext uri="{FF2B5EF4-FFF2-40B4-BE49-F238E27FC236}">
                  <a16:creationId xmlns:a16="http://schemas.microsoft.com/office/drawing/2014/main" xmlns="" id="{21AFBC23-A65C-4F61-A0FB-D5444C8B729F}"/>
                </a:ext>
              </a:extLst>
            </p:cNvPr>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80" name="Freeform 160">
              <a:extLst>
                <a:ext uri="{FF2B5EF4-FFF2-40B4-BE49-F238E27FC236}">
                  <a16:creationId xmlns:a16="http://schemas.microsoft.com/office/drawing/2014/main" xmlns="" id="{99CEFB1F-AA91-465D-BB6D-E367F2B01FC5}"/>
                </a:ext>
              </a:extLst>
            </p:cNvPr>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81" name="Freeform 161">
              <a:extLst>
                <a:ext uri="{FF2B5EF4-FFF2-40B4-BE49-F238E27FC236}">
                  <a16:creationId xmlns:a16="http://schemas.microsoft.com/office/drawing/2014/main" xmlns="" id="{A51EFAFA-D805-470F-9F43-7B3B31F97D40}"/>
                </a:ext>
              </a:extLst>
            </p:cNvPr>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82" name="Freeform 162">
              <a:extLst>
                <a:ext uri="{FF2B5EF4-FFF2-40B4-BE49-F238E27FC236}">
                  <a16:creationId xmlns:a16="http://schemas.microsoft.com/office/drawing/2014/main" xmlns="" id="{276B83BA-02C0-4B2C-ABFF-88A02E5B8BDE}"/>
                </a:ext>
              </a:extLst>
            </p:cNvPr>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83" name="Freeform 163">
              <a:extLst>
                <a:ext uri="{FF2B5EF4-FFF2-40B4-BE49-F238E27FC236}">
                  <a16:creationId xmlns:a16="http://schemas.microsoft.com/office/drawing/2014/main" xmlns="" id="{76EF3AD0-B90A-4F5A-84D4-E2539E2D26EE}"/>
                </a:ext>
              </a:extLst>
            </p:cNvPr>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84" name="Freeform 164">
              <a:extLst>
                <a:ext uri="{FF2B5EF4-FFF2-40B4-BE49-F238E27FC236}">
                  <a16:creationId xmlns:a16="http://schemas.microsoft.com/office/drawing/2014/main" xmlns="" id="{6D85F69D-7740-471E-A174-9EC24556691E}"/>
                </a:ext>
              </a:extLst>
            </p:cNvPr>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85" name="Freeform 165">
              <a:extLst>
                <a:ext uri="{FF2B5EF4-FFF2-40B4-BE49-F238E27FC236}">
                  <a16:creationId xmlns:a16="http://schemas.microsoft.com/office/drawing/2014/main" xmlns="" id="{2B5BC3E3-51FC-46B8-82EC-76BCFE838BBA}"/>
                </a:ext>
              </a:extLst>
            </p:cNvPr>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86" name="Freeform 166">
              <a:extLst>
                <a:ext uri="{FF2B5EF4-FFF2-40B4-BE49-F238E27FC236}">
                  <a16:creationId xmlns:a16="http://schemas.microsoft.com/office/drawing/2014/main" xmlns="" id="{E9076B62-1C2C-4142-A052-BD7CAC72FE67}"/>
                </a:ext>
              </a:extLst>
            </p:cNvPr>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87" name="Freeform 167">
              <a:extLst>
                <a:ext uri="{FF2B5EF4-FFF2-40B4-BE49-F238E27FC236}">
                  <a16:creationId xmlns:a16="http://schemas.microsoft.com/office/drawing/2014/main" xmlns="" id="{2B785DEB-7787-4635-AAE2-FB8D516F22BE}"/>
                </a:ext>
              </a:extLst>
            </p:cNvPr>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88" name="Freeform 168">
              <a:extLst>
                <a:ext uri="{FF2B5EF4-FFF2-40B4-BE49-F238E27FC236}">
                  <a16:creationId xmlns:a16="http://schemas.microsoft.com/office/drawing/2014/main" xmlns="" id="{56EEEB6B-A98E-49DB-AF44-1811510C3534}"/>
                </a:ext>
              </a:extLst>
            </p:cNvPr>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89" name="Freeform 169">
              <a:extLst>
                <a:ext uri="{FF2B5EF4-FFF2-40B4-BE49-F238E27FC236}">
                  <a16:creationId xmlns:a16="http://schemas.microsoft.com/office/drawing/2014/main" xmlns="" id="{44414AD1-F3E4-4A0E-AD5E-F17C0B044B7E}"/>
                </a:ext>
              </a:extLst>
            </p:cNvPr>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90" name="Freeform 170">
              <a:extLst>
                <a:ext uri="{FF2B5EF4-FFF2-40B4-BE49-F238E27FC236}">
                  <a16:creationId xmlns:a16="http://schemas.microsoft.com/office/drawing/2014/main" xmlns="" id="{E28322BD-8148-464B-9CC8-30367BE0CB0F}"/>
                </a:ext>
              </a:extLst>
            </p:cNvPr>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91" name="Freeform 171">
              <a:extLst>
                <a:ext uri="{FF2B5EF4-FFF2-40B4-BE49-F238E27FC236}">
                  <a16:creationId xmlns:a16="http://schemas.microsoft.com/office/drawing/2014/main" xmlns="" id="{603B91AF-2772-4071-9154-5373A6BDD09E}"/>
                </a:ext>
              </a:extLst>
            </p:cNvPr>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92" name="Freeform 172">
              <a:extLst>
                <a:ext uri="{FF2B5EF4-FFF2-40B4-BE49-F238E27FC236}">
                  <a16:creationId xmlns:a16="http://schemas.microsoft.com/office/drawing/2014/main" xmlns="" id="{9B69297B-AD8B-4D8F-AE73-F736BD4237D5}"/>
                </a:ext>
              </a:extLst>
            </p:cNvPr>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93" name="Freeform 173">
              <a:extLst>
                <a:ext uri="{FF2B5EF4-FFF2-40B4-BE49-F238E27FC236}">
                  <a16:creationId xmlns:a16="http://schemas.microsoft.com/office/drawing/2014/main" xmlns="" id="{D516B797-170D-4A47-B566-98148049AD27}"/>
                </a:ext>
              </a:extLst>
            </p:cNvPr>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94" name="Freeform 174">
              <a:extLst>
                <a:ext uri="{FF2B5EF4-FFF2-40B4-BE49-F238E27FC236}">
                  <a16:creationId xmlns:a16="http://schemas.microsoft.com/office/drawing/2014/main" xmlns="" id="{1BEC9040-033F-4733-961E-66F452DFADB5}"/>
                </a:ext>
              </a:extLst>
            </p:cNvPr>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95" name="Freeform 175">
              <a:extLst>
                <a:ext uri="{FF2B5EF4-FFF2-40B4-BE49-F238E27FC236}">
                  <a16:creationId xmlns:a16="http://schemas.microsoft.com/office/drawing/2014/main" xmlns="" id="{9B7FEC7E-02BB-4072-91EE-79679E4D3847}"/>
                </a:ext>
              </a:extLst>
            </p:cNvPr>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96" name="Freeform 176">
              <a:extLst>
                <a:ext uri="{FF2B5EF4-FFF2-40B4-BE49-F238E27FC236}">
                  <a16:creationId xmlns:a16="http://schemas.microsoft.com/office/drawing/2014/main" xmlns="" id="{85502968-C00E-4162-BC04-DA728700C807}"/>
                </a:ext>
              </a:extLst>
            </p:cNvPr>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97" name="Freeform 177">
              <a:extLst>
                <a:ext uri="{FF2B5EF4-FFF2-40B4-BE49-F238E27FC236}">
                  <a16:creationId xmlns:a16="http://schemas.microsoft.com/office/drawing/2014/main" xmlns="" id="{BF370D38-6F01-4088-97B2-3E733ADF29A6}"/>
                </a:ext>
              </a:extLst>
            </p:cNvPr>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98" name="Freeform 178">
              <a:extLst>
                <a:ext uri="{FF2B5EF4-FFF2-40B4-BE49-F238E27FC236}">
                  <a16:creationId xmlns:a16="http://schemas.microsoft.com/office/drawing/2014/main" xmlns="" id="{94A64F49-F91A-4424-8C9A-84DC69E0ABE0}"/>
                </a:ext>
              </a:extLst>
            </p:cNvPr>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199" name="Freeform 179">
              <a:extLst>
                <a:ext uri="{FF2B5EF4-FFF2-40B4-BE49-F238E27FC236}">
                  <a16:creationId xmlns:a16="http://schemas.microsoft.com/office/drawing/2014/main" xmlns="" id="{B2DCD87E-8154-4A60-AAF1-E3FFE4C0A4B6}"/>
                </a:ext>
              </a:extLst>
            </p:cNvPr>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00" name="Freeform 180">
              <a:extLst>
                <a:ext uri="{FF2B5EF4-FFF2-40B4-BE49-F238E27FC236}">
                  <a16:creationId xmlns:a16="http://schemas.microsoft.com/office/drawing/2014/main" xmlns="" id="{D36915E2-A977-47BC-9B90-B05ADA135D35}"/>
                </a:ext>
              </a:extLst>
            </p:cNvPr>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01" name="Freeform 181">
              <a:extLst>
                <a:ext uri="{FF2B5EF4-FFF2-40B4-BE49-F238E27FC236}">
                  <a16:creationId xmlns:a16="http://schemas.microsoft.com/office/drawing/2014/main" xmlns="" id="{B4644B2D-8D25-4391-9A2E-E3B849717B90}"/>
                </a:ext>
              </a:extLst>
            </p:cNvPr>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02" name="Freeform 182">
              <a:extLst>
                <a:ext uri="{FF2B5EF4-FFF2-40B4-BE49-F238E27FC236}">
                  <a16:creationId xmlns:a16="http://schemas.microsoft.com/office/drawing/2014/main" xmlns="" id="{761B3760-6AEE-4E69-8002-8446551C2EC4}"/>
                </a:ext>
              </a:extLst>
            </p:cNvPr>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03" name="Freeform 183">
              <a:extLst>
                <a:ext uri="{FF2B5EF4-FFF2-40B4-BE49-F238E27FC236}">
                  <a16:creationId xmlns:a16="http://schemas.microsoft.com/office/drawing/2014/main" xmlns="" id="{3CE65043-362D-4344-8353-EC3E0946DC7C}"/>
                </a:ext>
              </a:extLst>
            </p:cNvPr>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04" name="Freeform 184">
              <a:extLst>
                <a:ext uri="{FF2B5EF4-FFF2-40B4-BE49-F238E27FC236}">
                  <a16:creationId xmlns:a16="http://schemas.microsoft.com/office/drawing/2014/main" xmlns="" id="{DB7467E9-C657-4D62-9807-FB0FD5483AF0}"/>
                </a:ext>
              </a:extLst>
            </p:cNvPr>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05" name="Freeform 185">
              <a:extLst>
                <a:ext uri="{FF2B5EF4-FFF2-40B4-BE49-F238E27FC236}">
                  <a16:creationId xmlns:a16="http://schemas.microsoft.com/office/drawing/2014/main" xmlns="" id="{D2A76E2B-CEC0-4187-9379-41F21EA2C175}"/>
                </a:ext>
              </a:extLst>
            </p:cNvPr>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06" name="Freeform 186">
              <a:extLst>
                <a:ext uri="{FF2B5EF4-FFF2-40B4-BE49-F238E27FC236}">
                  <a16:creationId xmlns:a16="http://schemas.microsoft.com/office/drawing/2014/main" xmlns="" id="{514C7A0C-EEEA-45E1-A2F1-F978422ED5A9}"/>
                </a:ext>
              </a:extLst>
            </p:cNvPr>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07" name="Freeform 187">
              <a:extLst>
                <a:ext uri="{FF2B5EF4-FFF2-40B4-BE49-F238E27FC236}">
                  <a16:creationId xmlns:a16="http://schemas.microsoft.com/office/drawing/2014/main" xmlns="" id="{5AE9D587-4738-4F2F-962C-56C0BB851E9B}"/>
                </a:ext>
              </a:extLst>
            </p:cNvPr>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08" name="Freeform 188">
              <a:extLst>
                <a:ext uri="{FF2B5EF4-FFF2-40B4-BE49-F238E27FC236}">
                  <a16:creationId xmlns:a16="http://schemas.microsoft.com/office/drawing/2014/main" xmlns="" id="{9D4F0089-75E7-4A33-8A1B-445B8C1FD1EB}"/>
                </a:ext>
              </a:extLst>
            </p:cNvPr>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09" name="Freeform 189">
              <a:extLst>
                <a:ext uri="{FF2B5EF4-FFF2-40B4-BE49-F238E27FC236}">
                  <a16:creationId xmlns:a16="http://schemas.microsoft.com/office/drawing/2014/main" xmlns="" id="{DA08C83F-520C-4188-850B-707FA948876C}"/>
                </a:ext>
              </a:extLst>
            </p:cNvPr>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10" name="Freeform 190">
              <a:extLst>
                <a:ext uri="{FF2B5EF4-FFF2-40B4-BE49-F238E27FC236}">
                  <a16:creationId xmlns:a16="http://schemas.microsoft.com/office/drawing/2014/main" xmlns="" id="{0619AE9B-62D0-4291-AB3F-2A3910C04858}"/>
                </a:ext>
              </a:extLst>
            </p:cNvPr>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11" name="Freeform 191">
              <a:extLst>
                <a:ext uri="{FF2B5EF4-FFF2-40B4-BE49-F238E27FC236}">
                  <a16:creationId xmlns:a16="http://schemas.microsoft.com/office/drawing/2014/main" xmlns="" id="{5313EC5A-CD0A-4F02-8315-6731AC174AB4}"/>
                </a:ext>
              </a:extLst>
            </p:cNvPr>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12" name="Freeform 192">
              <a:extLst>
                <a:ext uri="{FF2B5EF4-FFF2-40B4-BE49-F238E27FC236}">
                  <a16:creationId xmlns:a16="http://schemas.microsoft.com/office/drawing/2014/main" xmlns="" id="{740DE353-3E3A-4D69-989D-8862AA5C330B}"/>
                </a:ext>
              </a:extLst>
            </p:cNvPr>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13" name="Freeform 193">
              <a:extLst>
                <a:ext uri="{FF2B5EF4-FFF2-40B4-BE49-F238E27FC236}">
                  <a16:creationId xmlns:a16="http://schemas.microsoft.com/office/drawing/2014/main" xmlns="" id="{A22525E1-F1F3-4E9A-B510-C507FC6E5EAB}"/>
                </a:ext>
              </a:extLst>
            </p:cNvPr>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14" name="Freeform 194">
              <a:extLst>
                <a:ext uri="{FF2B5EF4-FFF2-40B4-BE49-F238E27FC236}">
                  <a16:creationId xmlns:a16="http://schemas.microsoft.com/office/drawing/2014/main" xmlns="" id="{636E6344-2CCC-4A28-8828-4B8BF99654DA}"/>
                </a:ext>
              </a:extLst>
            </p:cNvPr>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15" name="Freeform 195">
              <a:extLst>
                <a:ext uri="{FF2B5EF4-FFF2-40B4-BE49-F238E27FC236}">
                  <a16:creationId xmlns:a16="http://schemas.microsoft.com/office/drawing/2014/main" xmlns="" id="{DB486CA6-67E3-447B-AFF5-971CC12297FE}"/>
                </a:ext>
              </a:extLst>
            </p:cNvPr>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16" name="Freeform 196">
              <a:extLst>
                <a:ext uri="{FF2B5EF4-FFF2-40B4-BE49-F238E27FC236}">
                  <a16:creationId xmlns:a16="http://schemas.microsoft.com/office/drawing/2014/main" xmlns="" id="{3617E42D-9BD2-49FF-9F6D-9607B79DF9F1}"/>
                </a:ext>
              </a:extLst>
            </p:cNvPr>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17" name="Freeform 197">
              <a:extLst>
                <a:ext uri="{FF2B5EF4-FFF2-40B4-BE49-F238E27FC236}">
                  <a16:creationId xmlns:a16="http://schemas.microsoft.com/office/drawing/2014/main" xmlns="" id="{DB126BB2-C945-41D1-9941-1332D4A798BF}"/>
                </a:ext>
              </a:extLst>
            </p:cNvPr>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18" name="Freeform 198">
              <a:extLst>
                <a:ext uri="{FF2B5EF4-FFF2-40B4-BE49-F238E27FC236}">
                  <a16:creationId xmlns:a16="http://schemas.microsoft.com/office/drawing/2014/main" xmlns="" id="{243DFD50-BC0A-4DE2-A6B0-AD1BEF650783}"/>
                </a:ext>
              </a:extLst>
            </p:cNvPr>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19" name="Freeform 199">
              <a:extLst>
                <a:ext uri="{FF2B5EF4-FFF2-40B4-BE49-F238E27FC236}">
                  <a16:creationId xmlns:a16="http://schemas.microsoft.com/office/drawing/2014/main" xmlns="" id="{051CEA05-C71C-40A7-9164-7EA4927B2FF2}"/>
                </a:ext>
              </a:extLst>
            </p:cNvPr>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20" name="Freeform 200">
              <a:extLst>
                <a:ext uri="{FF2B5EF4-FFF2-40B4-BE49-F238E27FC236}">
                  <a16:creationId xmlns:a16="http://schemas.microsoft.com/office/drawing/2014/main" xmlns="" id="{B646A3B5-65C9-48F0-BBBD-B2DD0B6EABE6}"/>
                </a:ext>
              </a:extLst>
            </p:cNvPr>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21" name="Freeform 201">
              <a:extLst>
                <a:ext uri="{FF2B5EF4-FFF2-40B4-BE49-F238E27FC236}">
                  <a16:creationId xmlns:a16="http://schemas.microsoft.com/office/drawing/2014/main" xmlns="" id="{BF183734-1649-44F5-AF57-7D6E702F1F8B}"/>
                </a:ext>
              </a:extLst>
            </p:cNvPr>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22" name="Freeform 202">
              <a:extLst>
                <a:ext uri="{FF2B5EF4-FFF2-40B4-BE49-F238E27FC236}">
                  <a16:creationId xmlns:a16="http://schemas.microsoft.com/office/drawing/2014/main" xmlns="" id="{79D4EFAC-23CD-4134-BFAB-186031F832C0}"/>
                </a:ext>
              </a:extLst>
            </p:cNvPr>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23" name="Freeform 203">
              <a:extLst>
                <a:ext uri="{FF2B5EF4-FFF2-40B4-BE49-F238E27FC236}">
                  <a16:creationId xmlns:a16="http://schemas.microsoft.com/office/drawing/2014/main" xmlns="" id="{F6CFD4FE-954B-4B7F-9039-CCDA56721EF2}"/>
                </a:ext>
              </a:extLst>
            </p:cNvPr>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24" name="Freeform 204">
              <a:extLst>
                <a:ext uri="{FF2B5EF4-FFF2-40B4-BE49-F238E27FC236}">
                  <a16:creationId xmlns:a16="http://schemas.microsoft.com/office/drawing/2014/main" xmlns="" id="{D5ED34C8-D0D6-4E24-830E-348D30A02012}"/>
                </a:ext>
              </a:extLst>
            </p:cNvPr>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25" name="Freeform 205">
              <a:extLst>
                <a:ext uri="{FF2B5EF4-FFF2-40B4-BE49-F238E27FC236}">
                  <a16:creationId xmlns:a16="http://schemas.microsoft.com/office/drawing/2014/main" xmlns="" id="{A2946F03-A9B0-4650-86BC-12C5B701485E}"/>
                </a:ext>
              </a:extLst>
            </p:cNvPr>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sp>
          <p:nvSpPr>
            <p:cNvPr id="226" name="Freeform 206">
              <a:extLst>
                <a:ext uri="{FF2B5EF4-FFF2-40B4-BE49-F238E27FC236}">
                  <a16:creationId xmlns:a16="http://schemas.microsoft.com/office/drawing/2014/main" xmlns="" id="{1028D74C-A2E5-4AC0-B9A3-C44843778285}"/>
                </a:ext>
              </a:extLst>
            </p:cNvPr>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4400" eaLnBrk="1" fontAlgn="auto" hangingPunct="1">
                <a:spcBef>
                  <a:spcPts val="0"/>
                </a:spcBef>
                <a:spcAft>
                  <a:spcPts val="0"/>
                </a:spcAft>
                <a:defRPr/>
              </a:pPr>
              <a:endParaRPr lang="en-US" kern="0" dirty="0">
                <a:solidFill>
                  <a:prstClr val="black"/>
                </a:solidFill>
                <a:latin typeface="+mn-lt"/>
              </a:endParaRPr>
            </a:p>
          </p:txBody>
        </p:sp>
      </p:grpSp>
      <p:sp>
        <p:nvSpPr>
          <p:cNvPr id="2" name="Rectangle 1">
            <a:extLst>
              <a:ext uri="{FF2B5EF4-FFF2-40B4-BE49-F238E27FC236}">
                <a16:creationId xmlns:a16="http://schemas.microsoft.com/office/drawing/2014/main" xmlns="" id="{D994AC35-56F2-4525-B6EF-0D90497077D1}"/>
              </a:ext>
            </a:extLst>
          </p:cNvPr>
          <p:cNvSpPr/>
          <p:nvPr/>
        </p:nvSpPr>
        <p:spPr>
          <a:xfrm>
            <a:off x="3612357" y="1997075"/>
            <a:ext cx="959644" cy="1282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kern="0" dirty="0">
              <a:solidFill>
                <a:prstClr val="white"/>
              </a:solidFill>
            </a:endParaRPr>
          </a:p>
        </p:txBody>
      </p:sp>
      <p:sp>
        <p:nvSpPr>
          <p:cNvPr id="3" name="Rectangle 2">
            <a:extLst>
              <a:ext uri="{FF2B5EF4-FFF2-40B4-BE49-F238E27FC236}">
                <a16:creationId xmlns:a16="http://schemas.microsoft.com/office/drawing/2014/main" xmlns="" id="{9118C4A5-F430-45AC-8AA0-594D9CDCE7B4}"/>
              </a:ext>
            </a:extLst>
          </p:cNvPr>
          <p:cNvSpPr/>
          <p:nvPr/>
        </p:nvSpPr>
        <p:spPr>
          <a:xfrm>
            <a:off x="4572000" y="1997075"/>
            <a:ext cx="959644" cy="1282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kern="0" dirty="0">
              <a:solidFill>
                <a:prstClr val="white"/>
              </a:solidFill>
            </a:endParaRPr>
          </a:p>
        </p:txBody>
      </p:sp>
      <p:sp>
        <p:nvSpPr>
          <p:cNvPr id="4" name="Rectangle 3">
            <a:extLst>
              <a:ext uri="{FF2B5EF4-FFF2-40B4-BE49-F238E27FC236}">
                <a16:creationId xmlns:a16="http://schemas.microsoft.com/office/drawing/2014/main" xmlns="" id="{5519C8BB-CD09-41AF-94A7-66BFC9ABD910}"/>
              </a:ext>
            </a:extLst>
          </p:cNvPr>
          <p:cNvSpPr/>
          <p:nvPr/>
        </p:nvSpPr>
        <p:spPr>
          <a:xfrm>
            <a:off x="3612357" y="3279775"/>
            <a:ext cx="959644" cy="1284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kern="0" dirty="0">
              <a:solidFill>
                <a:prstClr val="white"/>
              </a:solidFill>
            </a:endParaRPr>
          </a:p>
        </p:txBody>
      </p:sp>
      <p:sp>
        <p:nvSpPr>
          <p:cNvPr id="5" name="Rectangle 4">
            <a:extLst>
              <a:ext uri="{FF2B5EF4-FFF2-40B4-BE49-F238E27FC236}">
                <a16:creationId xmlns:a16="http://schemas.microsoft.com/office/drawing/2014/main" xmlns="" id="{FAF05211-EDAD-40DE-B276-0777796E12A2}"/>
              </a:ext>
            </a:extLst>
          </p:cNvPr>
          <p:cNvSpPr/>
          <p:nvPr/>
        </p:nvSpPr>
        <p:spPr>
          <a:xfrm>
            <a:off x="4572000" y="3279775"/>
            <a:ext cx="959644" cy="12842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kern="0" dirty="0">
              <a:solidFill>
                <a:prstClr val="white"/>
              </a:solidFill>
            </a:endParaRPr>
          </a:p>
        </p:txBody>
      </p:sp>
      <p:sp>
        <p:nvSpPr>
          <p:cNvPr id="6" name="Pentagon 5">
            <a:extLst>
              <a:ext uri="{FF2B5EF4-FFF2-40B4-BE49-F238E27FC236}">
                <a16:creationId xmlns:a16="http://schemas.microsoft.com/office/drawing/2014/main" xmlns="" id="{A35E46FA-9A54-4747-AC39-6B56AA8FDC12}"/>
              </a:ext>
            </a:extLst>
          </p:cNvPr>
          <p:cNvSpPr/>
          <p:nvPr/>
        </p:nvSpPr>
        <p:spPr>
          <a:xfrm rot="16200000">
            <a:off x="3246041" y="671116"/>
            <a:ext cx="1692275" cy="959644"/>
          </a:xfrm>
          <a:prstGeom prst="homePlate">
            <a:avLst>
              <a:gd name="adj" fmla="val 3614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kern="0" dirty="0">
              <a:solidFill>
                <a:prstClr val="white"/>
              </a:solidFill>
            </a:endParaRPr>
          </a:p>
        </p:txBody>
      </p:sp>
      <p:sp>
        <p:nvSpPr>
          <p:cNvPr id="7" name="Pentagon 6">
            <a:extLst>
              <a:ext uri="{FF2B5EF4-FFF2-40B4-BE49-F238E27FC236}">
                <a16:creationId xmlns:a16="http://schemas.microsoft.com/office/drawing/2014/main" xmlns="" id="{401239DB-1AC1-4CE1-B935-8A3EB0637206}"/>
              </a:ext>
            </a:extLst>
          </p:cNvPr>
          <p:cNvSpPr/>
          <p:nvPr/>
        </p:nvSpPr>
        <p:spPr>
          <a:xfrm>
            <a:off x="5531644" y="1998663"/>
            <a:ext cx="1269206" cy="1281112"/>
          </a:xfrm>
          <a:prstGeom prst="homePlate">
            <a:avLst>
              <a:gd name="adj" fmla="val 36141"/>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kern="0" dirty="0">
              <a:solidFill>
                <a:prstClr val="white"/>
              </a:solidFill>
            </a:endParaRPr>
          </a:p>
        </p:txBody>
      </p:sp>
      <p:sp>
        <p:nvSpPr>
          <p:cNvPr id="8" name="Pentagon 7">
            <a:extLst>
              <a:ext uri="{FF2B5EF4-FFF2-40B4-BE49-F238E27FC236}">
                <a16:creationId xmlns:a16="http://schemas.microsoft.com/office/drawing/2014/main" xmlns="" id="{5701347A-1C38-455E-80F3-C8F2C1B40B72}"/>
              </a:ext>
            </a:extLst>
          </p:cNvPr>
          <p:cNvSpPr/>
          <p:nvPr/>
        </p:nvSpPr>
        <p:spPr>
          <a:xfrm rot="5400000">
            <a:off x="4205685" y="4928791"/>
            <a:ext cx="1692275" cy="959644"/>
          </a:xfrm>
          <a:prstGeom prst="homePlate">
            <a:avLst>
              <a:gd name="adj" fmla="val 3614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kern="0" dirty="0">
              <a:solidFill>
                <a:prstClr val="white"/>
              </a:solidFill>
            </a:endParaRPr>
          </a:p>
        </p:txBody>
      </p:sp>
      <p:sp>
        <p:nvSpPr>
          <p:cNvPr id="9" name="Pentagon 8">
            <a:extLst>
              <a:ext uri="{FF2B5EF4-FFF2-40B4-BE49-F238E27FC236}">
                <a16:creationId xmlns:a16="http://schemas.microsoft.com/office/drawing/2014/main" xmlns="" id="{C9715FB7-D44E-4F20-9079-AE413BF000E5}"/>
              </a:ext>
            </a:extLst>
          </p:cNvPr>
          <p:cNvSpPr/>
          <p:nvPr/>
        </p:nvSpPr>
        <p:spPr>
          <a:xfrm rot="10800000">
            <a:off x="2343151" y="3281363"/>
            <a:ext cx="1269206" cy="1281112"/>
          </a:xfrm>
          <a:prstGeom prst="homePlate">
            <a:avLst>
              <a:gd name="adj" fmla="val 36141"/>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kern="0" dirty="0">
              <a:solidFill>
                <a:prstClr val="white"/>
              </a:solidFill>
            </a:endParaRPr>
          </a:p>
        </p:txBody>
      </p:sp>
      <p:pic>
        <p:nvPicPr>
          <p:cNvPr id="41995" name="Picture 10"/>
          <p:cNvPicPr>
            <a:picLocks noChangeAspect="1"/>
          </p:cNvPicPr>
          <p:nvPr/>
        </p:nvPicPr>
        <p:blipFill>
          <a:blip r:embed="rId2" cstate="print"/>
          <a:srcRect b="62941"/>
          <a:stretch>
            <a:fillRect/>
          </a:stretch>
        </p:blipFill>
        <p:spPr bwMode="auto">
          <a:xfrm>
            <a:off x="4572000" y="4564064"/>
            <a:ext cx="959644" cy="212725"/>
          </a:xfrm>
          <a:prstGeom prst="rect">
            <a:avLst/>
          </a:prstGeom>
          <a:noFill/>
          <a:ln w="9525">
            <a:noFill/>
            <a:miter lim="800000"/>
            <a:headEnd/>
            <a:tailEnd/>
          </a:ln>
        </p:spPr>
      </p:pic>
      <p:pic>
        <p:nvPicPr>
          <p:cNvPr id="41996" name="Picture 11"/>
          <p:cNvPicPr>
            <a:picLocks noChangeAspect="1"/>
          </p:cNvPicPr>
          <p:nvPr/>
        </p:nvPicPr>
        <p:blipFill>
          <a:blip r:embed="rId3" cstate="print"/>
          <a:srcRect l="62941"/>
          <a:stretch>
            <a:fillRect/>
          </a:stretch>
        </p:blipFill>
        <p:spPr bwMode="auto">
          <a:xfrm>
            <a:off x="3451622" y="3279775"/>
            <a:ext cx="160734" cy="1279525"/>
          </a:xfrm>
          <a:prstGeom prst="rect">
            <a:avLst/>
          </a:prstGeom>
          <a:noFill/>
          <a:ln w="9525">
            <a:noFill/>
            <a:miter lim="800000"/>
            <a:headEnd/>
            <a:tailEnd/>
          </a:ln>
        </p:spPr>
      </p:pic>
      <p:pic>
        <p:nvPicPr>
          <p:cNvPr id="41997" name="Picture 12"/>
          <p:cNvPicPr>
            <a:picLocks noChangeAspect="1"/>
          </p:cNvPicPr>
          <p:nvPr/>
        </p:nvPicPr>
        <p:blipFill>
          <a:blip r:embed="rId4" cstate="print"/>
          <a:srcRect r="62941"/>
          <a:stretch>
            <a:fillRect/>
          </a:stretch>
        </p:blipFill>
        <p:spPr bwMode="auto">
          <a:xfrm>
            <a:off x="5531644" y="1997076"/>
            <a:ext cx="160735" cy="1281113"/>
          </a:xfrm>
          <a:prstGeom prst="rect">
            <a:avLst/>
          </a:prstGeom>
          <a:noFill/>
          <a:ln w="9525">
            <a:noFill/>
            <a:miter lim="800000"/>
            <a:headEnd/>
            <a:tailEnd/>
          </a:ln>
        </p:spPr>
      </p:pic>
      <p:pic>
        <p:nvPicPr>
          <p:cNvPr id="41998" name="Picture 13"/>
          <p:cNvPicPr>
            <a:picLocks noChangeAspect="1"/>
          </p:cNvPicPr>
          <p:nvPr/>
        </p:nvPicPr>
        <p:blipFill>
          <a:blip r:embed="rId5" cstate="print"/>
          <a:srcRect t="62941"/>
          <a:stretch>
            <a:fillRect/>
          </a:stretch>
        </p:blipFill>
        <p:spPr bwMode="auto">
          <a:xfrm>
            <a:off x="3612357" y="1781176"/>
            <a:ext cx="959644" cy="214313"/>
          </a:xfrm>
          <a:prstGeom prst="rect">
            <a:avLst/>
          </a:prstGeom>
          <a:noFill/>
          <a:ln w="9525">
            <a:noFill/>
            <a:miter lim="800000"/>
            <a:headEnd/>
            <a:tailEnd/>
          </a:ln>
        </p:spPr>
      </p:pic>
      <p:sp>
        <p:nvSpPr>
          <p:cNvPr id="15" name="TextBox 14">
            <a:extLst>
              <a:ext uri="{FF2B5EF4-FFF2-40B4-BE49-F238E27FC236}">
                <a16:creationId xmlns:a16="http://schemas.microsoft.com/office/drawing/2014/main" xmlns="" id="{EEE77822-C5D0-4B8E-A179-169DB8FD6FF3}"/>
              </a:ext>
            </a:extLst>
          </p:cNvPr>
          <p:cNvSpPr txBox="1"/>
          <p:nvPr/>
        </p:nvSpPr>
        <p:spPr>
          <a:xfrm>
            <a:off x="3612357" y="806450"/>
            <a:ext cx="959644" cy="1938992"/>
          </a:xfrm>
          <a:prstGeom prst="rect">
            <a:avLst/>
          </a:prstGeom>
          <a:noFill/>
        </p:spPr>
        <p:txBody>
          <a:bodyPr>
            <a:spAutoFit/>
          </a:bodyPr>
          <a:lstStyle/>
          <a:p>
            <a:pPr algn="ctr" defTabSz="914400" eaLnBrk="1" fontAlgn="auto" hangingPunct="1">
              <a:spcBef>
                <a:spcPts val="0"/>
              </a:spcBef>
              <a:spcAft>
                <a:spcPts val="0"/>
              </a:spcAft>
              <a:defRPr/>
            </a:pPr>
            <a:r>
              <a:rPr lang="en-US" sz="6000" b="1" kern="0" dirty="0">
                <a:solidFill>
                  <a:prstClr val="white"/>
                </a:solidFill>
                <a:latin typeface="Arial" panose="020B0604020202020204" pitchFamily="34" charset="0"/>
                <a:cs typeface="Arial" panose="020B0604020202020204" pitchFamily="34" charset="0"/>
              </a:rPr>
              <a:t>01</a:t>
            </a:r>
          </a:p>
        </p:txBody>
      </p:sp>
      <p:sp>
        <p:nvSpPr>
          <p:cNvPr id="16" name="TextBox 15">
            <a:extLst>
              <a:ext uri="{FF2B5EF4-FFF2-40B4-BE49-F238E27FC236}">
                <a16:creationId xmlns:a16="http://schemas.microsoft.com/office/drawing/2014/main" xmlns="" id="{6CABB6BF-2853-44BC-89BF-9E6B2D8C4082}"/>
              </a:ext>
            </a:extLst>
          </p:cNvPr>
          <p:cNvSpPr txBox="1"/>
          <p:nvPr/>
        </p:nvSpPr>
        <p:spPr>
          <a:xfrm>
            <a:off x="5612607" y="2130426"/>
            <a:ext cx="959644" cy="1938992"/>
          </a:xfrm>
          <a:prstGeom prst="rect">
            <a:avLst/>
          </a:prstGeom>
          <a:noFill/>
        </p:spPr>
        <p:txBody>
          <a:bodyPr>
            <a:spAutoFit/>
          </a:bodyPr>
          <a:lstStyle/>
          <a:p>
            <a:pPr algn="ctr" defTabSz="914400" eaLnBrk="1" fontAlgn="auto" hangingPunct="1">
              <a:spcBef>
                <a:spcPts val="0"/>
              </a:spcBef>
              <a:spcAft>
                <a:spcPts val="0"/>
              </a:spcAft>
              <a:defRPr/>
            </a:pPr>
            <a:r>
              <a:rPr lang="en-US" sz="6000" b="1" kern="0" dirty="0">
                <a:solidFill>
                  <a:prstClr val="white"/>
                </a:solidFill>
                <a:latin typeface="Arial" panose="020B0604020202020204" pitchFamily="34" charset="0"/>
                <a:cs typeface="Arial" panose="020B0604020202020204" pitchFamily="34" charset="0"/>
              </a:rPr>
              <a:t>02</a:t>
            </a:r>
          </a:p>
        </p:txBody>
      </p:sp>
      <p:sp>
        <p:nvSpPr>
          <p:cNvPr id="17" name="TextBox 16">
            <a:extLst>
              <a:ext uri="{FF2B5EF4-FFF2-40B4-BE49-F238E27FC236}">
                <a16:creationId xmlns:a16="http://schemas.microsoft.com/office/drawing/2014/main" xmlns="" id="{CCAC73F1-DE64-4C32-9227-F753368B8AF1}"/>
              </a:ext>
            </a:extLst>
          </p:cNvPr>
          <p:cNvSpPr txBox="1"/>
          <p:nvPr/>
        </p:nvSpPr>
        <p:spPr>
          <a:xfrm>
            <a:off x="4572000" y="4775201"/>
            <a:ext cx="959644" cy="1938992"/>
          </a:xfrm>
          <a:prstGeom prst="rect">
            <a:avLst/>
          </a:prstGeom>
          <a:noFill/>
        </p:spPr>
        <p:txBody>
          <a:bodyPr>
            <a:spAutoFit/>
          </a:bodyPr>
          <a:lstStyle/>
          <a:p>
            <a:pPr algn="ctr" defTabSz="914400" eaLnBrk="1" fontAlgn="auto" hangingPunct="1">
              <a:spcBef>
                <a:spcPts val="0"/>
              </a:spcBef>
              <a:spcAft>
                <a:spcPts val="0"/>
              </a:spcAft>
              <a:defRPr/>
            </a:pPr>
            <a:r>
              <a:rPr lang="en-US" sz="6000" b="1" kern="0" dirty="0">
                <a:solidFill>
                  <a:prstClr val="white"/>
                </a:solidFill>
                <a:latin typeface="Arial" panose="020B0604020202020204" pitchFamily="34" charset="0"/>
                <a:cs typeface="Arial" panose="020B0604020202020204" pitchFamily="34" charset="0"/>
              </a:rPr>
              <a:t>03</a:t>
            </a:r>
          </a:p>
        </p:txBody>
      </p:sp>
      <p:sp>
        <p:nvSpPr>
          <p:cNvPr id="19" name="Rectangle 18">
            <a:extLst>
              <a:ext uri="{FF2B5EF4-FFF2-40B4-BE49-F238E27FC236}">
                <a16:creationId xmlns:a16="http://schemas.microsoft.com/office/drawing/2014/main" xmlns="" id="{970D4950-C104-467F-9C99-C86BF1B498D3}"/>
              </a:ext>
            </a:extLst>
          </p:cNvPr>
          <p:cNvSpPr/>
          <p:nvPr/>
        </p:nvSpPr>
        <p:spPr>
          <a:xfrm>
            <a:off x="4738688" y="838200"/>
            <a:ext cx="2707481" cy="952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1" fontAlgn="auto" hangingPunct="1">
              <a:spcBef>
                <a:spcPts val="0"/>
              </a:spcBef>
              <a:spcAft>
                <a:spcPts val="0"/>
              </a:spcAft>
              <a:defRPr/>
            </a:pPr>
            <a:endParaRPr lang="en-US" sz="3000" kern="0" dirty="0">
              <a:solidFill>
                <a:prstClr val="black">
                  <a:lumMod val="65000"/>
                  <a:lumOff val="35000"/>
                </a:prstClr>
              </a:solidFill>
              <a:latin typeface="beIN Black " panose="02000000000000000000" pitchFamily="2" charset="-78"/>
              <a:cs typeface="beIN Black " panose="02000000000000000000" pitchFamily="2" charset="-78"/>
            </a:endParaRPr>
          </a:p>
        </p:txBody>
      </p:sp>
      <p:sp>
        <p:nvSpPr>
          <p:cNvPr id="20" name="Rectangle 19">
            <a:extLst>
              <a:ext uri="{FF2B5EF4-FFF2-40B4-BE49-F238E27FC236}">
                <a16:creationId xmlns:a16="http://schemas.microsoft.com/office/drawing/2014/main" xmlns="" id="{2162968F-FCC7-4332-B288-36316BCF4170}"/>
              </a:ext>
            </a:extLst>
          </p:cNvPr>
          <p:cNvSpPr/>
          <p:nvPr/>
        </p:nvSpPr>
        <p:spPr>
          <a:xfrm>
            <a:off x="2620567" y="4802188"/>
            <a:ext cx="2707481" cy="952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1" fontAlgn="auto" hangingPunct="1">
              <a:spcBef>
                <a:spcPts val="0"/>
              </a:spcBef>
              <a:spcAft>
                <a:spcPts val="0"/>
              </a:spcAft>
              <a:defRPr/>
            </a:pPr>
            <a:r>
              <a:rPr lang="ar-SA" sz="3000" kern="0" dirty="0">
                <a:solidFill>
                  <a:prstClr val="black">
                    <a:lumMod val="65000"/>
                    <a:lumOff val="35000"/>
                  </a:prstClr>
                </a:solidFill>
                <a:latin typeface="beIN Black " panose="02000000000000000000" pitchFamily="2" charset="-78"/>
                <a:cs typeface="beIN Black " panose="02000000000000000000" pitchFamily="2" charset="-78"/>
              </a:rPr>
              <a:t>الكتابة والتدوين</a:t>
            </a:r>
            <a:endParaRPr lang="en-US" sz="3000" kern="0" dirty="0">
              <a:solidFill>
                <a:prstClr val="black">
                  <a:lumMod val="65000"/>
                  <a:lumOff val="35000"/>
                </a:prstClr>
              </a:solidFill>
              <a:latin typeface="beIN Black " panose="02000000000000000000" pitchFamily="2" charset="-78"/>
              <a:cs typeface="beIN Black " panose="02000000000000000000" pitchFamily="2" charset="-78"/>
            </a:endParaRPr>
          </a:p>
        </p:txBody>
      </p:sp>
      <p:sp>
        <p:nvSpPr>
          <p:cNvPr id="22" name="Rectangle 21">
            <a:extLst>
              <a:ext uri="{FF2B5EF4-FFF2-40B4-BE49-F238E27FC236}">
                <a16:creationId xmlns:a16="http://schemas.microsoft.com/office/drawing/2014/main" xmlns="" id="{86FA1224-59FF-4E85-A420-C4C49BBF8AE8}"/>
              </a:ext>
            </a:extLst>
          </p:cNvPr>
          <p:cNvSpPr/>
          <p:nvPr/>
        </p:nvSpPr>
        <p:spPr>
          <a:xfrm>
            <a:off x="1126332" y="2222500"/>
            <a:ext cx="2707481" cy="952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r>
              <a:rPr lang="ar-SA" sz="3000" kern="0" dirty="0">
                <a:solidFill>
                  <a:prstClr val="black">
                    <a:lumMod val="65000"/>
                    <a:lumOff val="35000"/>
                  </a:prstClr>
                </a:solidFill>
                <a:latin typeface="beIN Black " panose="02000000000000000000" pitchFamily="2" charset="-78"/>
                <a:cs typeface="beIN Black " panose="02000000000000000000" pitchFamily="2" charset="-78"/>
              </a:rPr>
              <a:t>المشاركة الفاعلة</a:t>
            </a:r>
            <a:endParaRPr lang="en-US" sz="3000" kern="0" dirty="0">
              <a:solidFill>
                <a:prstClr val="black">
                  <a:lumMod val="65000"/>
                  <a:lumOff val="35000"/>
                </a:prstClr>
              </a:solidFill>
              <a:latin typeface="beIN Black " panose="02000000000000000000" pitchFamily="2" charset="-78"/>
              <a:cs typeface="beIN Black " panose="02000000000000000000" pitchFamily="2" charset="-78"/>
            </a:endParaRPr>
          </a:p>
        </p:txBody>
      </p:sp>
      <p:sp>
        <p:nvSpPr>
          <p:cNvPr id="27" name="Freeform 6">
            <a:extLst>
              <a:ext uri="{FF2B5EF4-FFF2-40B4-BE49-F238E27FC236}">
                <a16:creationId xmlns:a16="http://schemas.microsoft.com/office/drawing/2014/main" xmlns="" id="{E76DBCD3-4808-4A37-BD0B-4CDFE7B7055A}"/>
              </a:ext>
            </a:extLst>
          </p:cNvPr>
          <p:cNvSpPr>
            <a:spLocks noEditPoints="1"/>
          </p:cNvSpPr>
          <p:nvPr/>
        </p:nvSpPr>
        <p:spPr bwMode="auto">
          <a:xfrm>
            <a:off x="3850481" y="3578225"/>
            <a:ext cx="501254" cy="687388"/>
          </a:xfrm>
          <a:custGeom>
            <a:avLst/>
            <a:gdLst>
              <a:gd name="T0" fmla="*/ 1078 w 3366"/>
              <a:gd name="T1" fmla="*/ 2244 h 3464"/>
              <a:gd name="T2" fmla="*/ 1804 w 3366"/>
              <a:gd name="T3" fmla="*/ 2131 h 3464"/>
              <a:gd name="T4" fmla="*/ 1741 w 3366"/>
              <a:gd name="T5" fmla="*/ 452 h 3464"/>
              <a:gd name="T6" fmla="*/ 1878 w 3366"/>
              <a:gd name="T7" fmla="*/ 927 h 3464"/>
              <a:gd name="T8" fmla="*/ 1741 w 3366"/>
              <a:gd name="T9" fmla="*/ 452 h 3464"/>
              <a:gd name="T10" fmla="*/ 281 w 3366"/>
              <a:gd name="T11" fmla="*/ 3183 h 3464"/>
              <a:gd name="T12" fmla="*/ 2387 w 3366"/>
              <a:gd name="T13" fmla="*/ 1716 h 3464"/>
              <a:gd name="T14" fmla="*/ 2088 w 3366"/>
              <a:gd name="T15" fmla="*/ 2021 h 3464"/>
              <a:gd name="T16" fmla="*/ 1886 w 3366"/>
              <a:gd name="T17" fmla="*/ 2215 h 3464"/>
              <a:gd name="T18" fmla="*/ 2088 w 3366"/>
              <a:gd name="T19" fmla="*/ 2463 h 3464"/>
              <a:gd name="T20" fmla="*/ 580 w 3366"/>
              <a:gd name="T21" fmla="*/ 2604 h 3464"/>
              <a:gd name="T22" fmla="*/ 870 w 3366"/>
              <a:gd name="T23" fmla="*/ 2463 h 3464"/>
              <a:gd name="T24" fmla="*/ 580 w 3366"/>
              <a:gd name="T25" fmla="*/ 2021 h 3464"/>
              <a:gd name="T26" fmla="*/ 1110 w 3366"/>
              <a:gd name="T27" fmla="*/ 1880 h 3464"/>
              <a:gd name="T28" fmla="*/ 1366 w 3366"/>
              <a:gd name="T29" fmla="*/ 1438 h 3464"/>
              <a:gd name="T30" fmla="*/ 580 w 3366"/>
              <a:gd name="T31" fmla="*/ 1296 h 3464"/>
              <a:gd name="T32" fmla="*/ 1666 w 3366"/>
              <a:gd name="T33" fmla="*/ 1138 h 3464"/>
              <a:gd name="T34" fmla="*/ 1532 w 3366"/>
              <a:gd name="T35" fmla="*/ 281 h 3464"/>
              <a:gd name="T36" fmla="*/ 0 w 3366"/>
              <a:gd name="T37" fmla="*/ 0 h 3464"/>
              <a:gd name="T38" fmla="*/ 2241 w 3366"/>
              <a:gd name="T39" fmla="*/ 565 h 3464"/>
              <a:gd name="T40" fmla="*/ 2661 w 3366"/>
              <a:gd name="T41" fmla="*/ 150 h 3464"/>
              <a:gd name="T42" fmla="*/ 2712 w 3366"/>
              <a:gd name="T43" fmla="*/ 117 h 3464"/>
              <a:gd name="T44" fmla="*/ 2765 w 3366"/>
              <a:gd name="T45" fmla="*/ 97 h 3464"/>
              <a:gd name="T46" fmla="*/ 2816 w 3366"/>
              <a:gd name="T47" fmla="*/ 90 h 3464"/>
              <a:gd name="T48" fmla="*/ 2863 w 3366"/>
              <a:gd name="T49" fmla="*/ 100 h 3464"/>
              <a:gd name="T50" fmla="*/ 2900 w 3366"/>
              <a:gd name="T51" fmla="*/ 125 h 3464"/>
              <a:gd name="T52" fmla="*/ 3347 w 3366"/>
              <a:gd name="T53" fmla="*/ 578 h 3464"/>
              <a:gd name="T54" fmla="*/ 3364 w 3366"/>
              <a:gd name="T55" fmla="*/ 626 h 3464"/>
              <a:gd name="T56" fmla="*/ 3363 w 3366"/>
              <a:gd name="T57" fmla="*/ 680 h 3464"/>
              <a:gd name="T58" fmla="*/ 3344 w 3366"/>
              <a:gd name="T59" fmla="*/ 739 h 3464"/>
              <a:gd name="T60" fmla="*/ 3310 w 3366"/>
              <a:gd name="T61" fmla="*/ 796 h 3464"/>
              <a:gd name="T62" fmla="*/ 2668 w 3366"/>
              <a:gd name="T63" fmla="*/ 1437 h 3464"/>
              <a:gd name="T64" fmla="*/ 0 w 3366"/>
              <a:gd name="T65" fmla="*/ 3464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6" h="3464">
                <a:moveTo>
                  <a:pt x="1323" y="1647"/>
                </a:moveTo>
                <a:lnTo>
                  <a:pt x="1078" y="2244"/>
                </a:lnTo>
                <a:lnTo>
                  <a:pt x="1207" y="2372"/>
                </a:lnTo>
                <a:lnTo>
                  <a:pt x="1804" y="2131"/>
                </a:lnTo>
                <a:lnTo>
                  <a:pt x="1323" y="1647"/>
                </a:lnTo>
                <a:close/>
                <a:moveTo>
                  <a:pt x="1741" y="452"/>
                </a:moveTo>
                <a:lnTo>
                  <a:pt x="1741" y="927"/>
                </a:lnTo>
                <a:lnTo>
                  <a:pt x="1878" y="927"/>
                </a:lnTo>
                <a:lnTo>
                  <a:pt x="2041" y="763"/>
                </a:lnTo>
                <a:lnTo>
                  <a:pt x="1741" y="452"/>
                </a:lnTo>
                <a:close/>
                <a:moveTo>
                  <a:pt x="281" y="281"/>
                </a:moveTo>
                <a:lnTo>
                  <a:pt x="281" y="3183"/>
                </a:lnTo>
                <a:lnTo>
                  <a:pt x="2387" y="3183"/>
                </a:lnTo>
                <a:lnTo>
                  <a:pt x="2387" y="1716"/>
                </a:lnTo>
                <a:lnTo>
                  <a:pt x="2088" y="2014"/>
                </a:lnTo>
                <a:lnTo>
                  <a:pt x="2088" y="2021"/>
                </a:lnTo>
                <a:lnTo>
                  <a:pt x="2082" y="2021"/>
                </a:lnTo>
                <a:lnTo>
                  <a:pt x="1886" y="2215"/>
                </a:lnTo>
                <a:lnTo>
                  <a:pt x="1275" y="2463"/>
                </a:lnTo>
                <a:lnTo>
                  <a:pt x="2088" y="2463"/>
                </a:lnTo>
                <a:lnTo>
                  <a:pt x="2088" y="2604"/>
                </a:lnTo>
                <a:lnTo>
                  <a:pt x="580" y="2604"/>
                </a:lnTo>
                <a:lnTo>
                  <a:pt x="580" y="2463"/>
                </a:lnTo>
                <a:lnTo>
                  <a:pt x="870" y="2463"/>
                </a:lnTo>
                <a:lnTo>
                  <a:pt x="1052" y="2021"/>
                </a:lnTo>
                <a:lnTo>
                  <a:pt x="580" y="2021"/>
                </a:lnTo>
                <a:lnTo>
                  <a:pt x="580" y="1880"/>
                </a:lnTo>
                <a:lnTo>
                  <a:pt x="1110" y="1880"/>
                </a:lnTo>
                <a:lnTo>
                  <a:pt x="1238" y="1564"/>
                </a:lnTo>
                <a:lnTo>
                  <a:pt x="1366" y="1438"/>
                </a:lnTo>
                <a:lnTo>
                  <a:pt x="580" y="1438"/>
                </a:lnTo>
                <a:lnTo>
                  <a:pt x="580" y="1296"/>
                </a:lnTo>
                <a:lnTo>
                  <a:pt x="1506" y="1296"/>
                </a:lnTo>
                <a:lnTo>
                  <a:pt x="1666" y="1138"/>
                </a:lnTo>
                <a:lnTo>
                  <a:pt x="1532" y="1138"/>
                </a:lnTo>
                <a:lnTo>
                  <a:pt x="1532" y="281"/>
                </a:lnTo>
                <a:lnTo>
                  <a:pt x="281" y="281"/>
                </a:lnTo>
                <a:close/>
                <a:moveTo>
                  <a:pt x="0" y="0"/>
                </a:moveTo>
                <a:lnTo>
                  <a:pt x="1696" y="0"/>
                </a:lnTo>
                <a:lnTo>
                  <a:pt x="2241" y="565"/>
                </a:lnTo>
                <a:lnTo>
                  <a:pt x="2637" y="171"/>
                </a:lnTo>
                <a:lnTo>
                  <a:pt x="2661" y="150"/>
                </a:lnTo>
                <a:lnTo>
                  <a:pt x="2686" y="131"/>
                </a:lnTo>
                <a:lnTo>
                  <a:pt x="2712" y="117"/>
                </a:lnTo>
                <a:lnTo>
                  <a:pt x="2739" y="104"/>
                </a:lnTo>
                <a:lnTo>
                  <a:pt x="2765" y="97"/>
                </a:lnTo>
                <a:lnTo>
                  <a:pt x="2791" y="91"/>
                </a:lnTo>
                <a:lnTo>
                  <a:pt x="2816" y="90"/>
                </a:lnTo>
                <a:lnTo>
                  <a:pt x="2840" y="93"/>
                </a:lnTo>
                <a:lnTo>
                  <a:pt x="2863" y="100"/>
                </a:lnTo>
                <a:lnTo>
                  <a:pt x="2882" y="110"/>
                </a:lnTo>
                <a:lnTo>
                  <a:pt x="2900" y="125"/>
                </a:lnTo>
                <a:lnTo>
                  <a:pt x="3332" y="558"/>
                </a:lnTo>
                <a:lnTo>
                  <a:pt x="3347" y="578"/>
                </a:lnTo>
                <a:lnTo>
                  <a:pt x="3358" y="600"/>
                </a:lnTo>
                <a:lnTo>
                  <a:pt x="3364" y="626"/>
                </a:lnTo>
                <a:lnTo>
                  <a:pt x="3366" y="652"/>
                </a:lnTo>
                <a:lnTo>
                  <a:pt x="3363" y="680"/>
                </a:lnTo>
                <a:lnTo>
                  <a:pt x="3356" y="710"/>
                </a:lnTo>
                <a:lnTo>
                  <a:pt x="3344" y="739"/>
                </a:lnTo>
                <a:lnTo>
                  <a:pt x="3329" y="767"/>
                </a:lnTo>
                <a:lnTo>
                  <a:pt x="3310" y="796"/>
                </a:lnTo>
                <a:lnTo>
                  <a:pt x="3286" y="822"/>
                </a:lnTo>
                <a:lnTo>
                  <a:pt x="2668" y="1437"/>
                </a:lnTo>
                <a:lnTo>
                  <a:pt x="2668" y="3464"/>
                </a:lnTo>
                <a:lnTo>
                  <a:pt x="0" y="3464"/>
                </a:lnTo>
                <a:lnTo>
                  <a:pt x="0" y="0"/>
                </a:lnTo>
                <a:close/>
              </a:path>
            </a:pathLst>
          </a:custGeom>
          <a:solidFill>
            <a:schemeClr val="bg1"/>
          </a:solidFill>
          <a:ln w="0">
            <a:noFill/>
            <a:prstDash val="solid"/>
            <a:round/>
            <a:headEnd/>
            <a:tailEnd/>
          </a:ln>
        </p:spPr>
        <p:txBody>
          <a:bodyPr/>
          <a:lstStyle/>
          <a:p>
            <a:pPr defTabSz="914400" eaLnBrk="1" fontAlgn="auto" hangingPunct="1">
              <a:spcBef>
                <a:spcPts val="0"/>
              </a:spcBef>
              <a:spcAft>
                <a:spcPts val="0"/>
              </a:spcAft>
              <a:defRPr/>
            </a:pPr>
            <a:endParaRPr lang="en-US" kern="0" dirty="0">
              <a:solidFill>
                <a:prstClr val="black"/>
              </a:solidFill>
              <a:latin typeface="+mn-lt"/>
            </a:endParaRPr>
          </a:p>
        </p:txBody>
      </p:sp>
      <p:sp>
        <p:nvSpPr>
          <p:cNvPr id="32" name="Freeform 11">
            <a:extLst>
              <a:ext uri="{FF2B5EF4-FFF2-40B4-BE49-F238E27FC236}">
                <a16:creationId xmlns:a16="http://schemas.microsoft.com/office/drawing/2014/main" xmlns="" id="{D20F0CE0-74CE-42D5-B6F2-A58BCE3D4F33}"/>
              </a:ext>
            </a:extLst>
          </p:cNvPr>
          <p:cNvSpPr>
            <a:spLocks noEditPoints="1"/>
          </p:cNvSpPr>
          <p:nvPr/>
        </p:nvSpPr>
        <p:spPr bwMode="auto">
          <a:xfrm>
            <a:off x="3848100" y="2386014"/>
            <a:ext cx="504825" cy="503237"/>
          </a:xfrm>
          <a:custGeom>
            <a:avLst/>
            <a:gdLst>
              <a:gd name="T0" fmla="*/ 2212 w 3390"/>
              <a:gd name="T1" fmla="*/ 1401 h 2540"/>
              <a:gd name="T2" fmla="*/ 2082 w 3390"/>
              <a:gd name="T3" fmla="*/ 1890 h 2540"/>
              <a:gd name="T4" fmla="*/ 2394 w 3390"/>
              <a:gd name="T5" fmla="*/ 2275 h 2540"/>
              <a:gd name="T6" fmla="*/ 2900 w 3390"/>
              <a:gd name="T7" fmla="*/ 2249 h 2540"/>
              <a:gd name="T8" fmla="*/ 3170 w 3390"/>
              <a:gd name="T9" fmla="*/ 1832 h 2540"/>
              <a:gd name="T10" fmla="*/ 2991 w 3390"/>
              <a:gd name="T11" fmla="*/ 1361 h 2540"/>
              <a:gd name="T12" fmla="*/ 707 w 3390"/>
              <a:gd name="T13" fmla="*/ 1223 h 2540"/>
              <a:gd name="T14" fmla="*/ 290 w 3390"/>
              <a:gd name="T15" fmla="*/ 1493 h 2540"/>
              <a:gd name="T16" fmla="*/ 264 w 3390"/>
              <a:gd name="T17" fmla="*/ 1999 h 2540"/>
              <a:gd name="T18" fmla="*/ 649 w 3390"/>
              <a:gd name="T19" fmla="*/ 2312 h 2540"/>
              <a:gd name="T20" fmla="*/ 1137 w 3390"/>
              <a:gd name="T21" fmla="*/ 2182 h 2540"/>
              <a:gd name="T22" fmla="*/ 1316 w 3390"/>
              <a:gd name="T23" fmla="*/ 1712 h 2540"/>
              <a:gd name="T24" fmla="*/ 1046 w 3390"/>
              <a:gd name="T25" fmla="*/ 1295 h 2540"/>
              <a:gd name="T26" fmla="*/ 1556 w 3390"/>
              <a:gd name="T27" fmla="*/ 896 h 2540"/>
              <a:gd name="T28" fmla="*/ 1337 w 3390"/>
              <a:gd name="T29" fmla="*/ 1029 h 2540"/>
              <a:gd name="T30" fmla="*/ 1556 w 3390"/>
              <a:gd name="T31" fmla="*/ 1160 h 2540"/>
              <a:gd name="T32" fmla="*/ 1947 w 3390"/>
              <a:gd name="T33" fmla="*/ 1130 h 2540"/>
              <a:gd name="T34" fmla="*/ 2024 w 3390"/>
              <a:gd name="T35" fmla="*/ 973 h 2540"/>
              <a:gd name="T36" fmla="*/ 1695 w 3390"/>
              <a:gd name="T37" fmla="*/ 886 h 2540"/>
              <a:gd name="T38" fmla="*/ 1950 w 3390"/>
              <a:gd name="T39" fmla="*/ 406 h 2540"/>
              <a:gd name="T40" fmla="*/ 2007 w 3390"/>
              <a:gd name="T41" fmla="*/ 460 h 2540"/>
              <a:gd name="T42" fmla="*/ 2283 w 3390"/>
              <a:gd name="T43" fmla="*/ 342 h 2540"/>
              <a:gd name="T44" fmla="*/ 2422 w 3390"/>
              <a:gd name="T45" fmla="*/ 372 h 2540"/>
              <a:gd name="T46" fmla="*/ 2439 w 3390"/>
              <a:gd name="T47" fmla="*/ 294 h 2540"/>
              <a:gd name="T48" fmla="*/ 2260 w 3390"/>
              <a:gd name="T49" fmla="*/ 260 h 2540"/>
              <a:gd name="T50" fmla="*/ 954 w 3390"/>
              <a:gd name="T51" fmla="*/ 292 h 2540"/>
              <a:gd name="T52" fmla="*/ 955 w 3390"/>
              <a:gd name="T53" fmla="*/ 371 h 2540"/>
              <a:gd name="T54" fmla="*/ 1078 w 3390"/>
              <a:gd name="T55" fmla="*/ 346 h 2540"/>
              <a:gd name="T56" fmla="*/ 1326 w 3390"/>
              <a:gd name="T57" fmla="*/ 400 h 2540"/>
              <a:gd name="T58" fmla="*/ 1445 w 3390"/>
              <a:gd name="T59" fmla="*/ 441 h 2540"/>
              <a:gd name="T60" fmla="*/ 1225 w 3390"/>
              <a:gd name="T61" fmla="*/ 268 h 2540"/>
              <a:gd name="T62" fmla="*/ 1449 w 3390"/>
              <a:gd name="T63" fmla="*/ 92 h 2540"/>
              <a:gd name="T64" fmla="*/ 1505 w 3390"/>
              <a:gd name="T65" fmla="*/ 324 h 2540"/>
              <a:gd name="T66" fmla="*/ 1529 w 3390"/>
              <a:gd name="T67" fmla="*/ 705 h 2540"/>
              <a:gd name="T68" fmla="*/ 1626 w 3390"/>
              <a:gd name="T69" fmla="*/ 626 h 2540"/>
              <a:gd name="T70" fmla="*/ 1745 w 3390"/>
              <a:gd name="T71" fmla="*/ 610 h 2540"/>
              <a:gd name="T72" fmla="*/ 1828 w 3390"/>
              <a:gd name="T73" fmla="*/ 699 h 2540"/>
              <a:gd name="T74" fmla="*/ 1879 w 3390"/>
              <a:gd name="T75" fmla="*/ 406 h 2540"/>
              <a:gd name="T76" fmla="*/ 1904 w 3390"/>
              <a:gd name="T77" fmla="*/ 153 h 2540"/>
              <a:gd name="T78" fmla="*/ 2166 w 3390"/>
              <a:gd name="T79" fmla="*/ 1 h 2540"/>
              <a:gd name="T80" fmla="*/ 2396 w 3390"/>
              <a:gd name="T81" fmla="*/ 155 h 2540"/>
              <a:gd name="T82" fmla="*/ 2582 w 3390"/>
              <a:gd name="T83" fmla="*/ 410 h 2540"/>
              <a:gd name="T84" fmla="*/ 2844 w 3390"/>
              <a:gd name="T85" fmla="*/ 783 h 2540"/>
              <a:gd name="T86" fmla="*/ 3126 w 3390"/>
              <a:gd name="T87" fmla="*/ 1187 h 2540"/>
              <a:gd name="T88" fmla="*/ 3292 w 3390"/>
              <a:gd name="T89" fmla="*/ 1426 h 2540"/>
              <a:gd name="T90" fmla="*/ 3390 w 3390"/>
              <a:gd name="T91" fmla="*/ 1772 h 2540"/>
              <a:gd name="T92" fmla="*/ 3166 w 3390"/>
              <a:gd name="T93" fmla="*/ 2314 h 2540"/>
              <a:gd name="T94" fmla="*/ 2624 w 3390"/>
              <a:gd name="T95" fmla="*/ 2540 h 2540"/>
              <a:gd name="T96" fmla="*/ 2082 w 3390"/>
              <a:gd name="T97" fmla="*/ 2314 h 2540"/>
              <a:gd name="T98" fmla="*/ 1859 w 3390"/>
              <a:gd name="T99" fmla="*/ 1772 h 2540"/>
              <a:gd name="T100" fmla="*/ 1805 w 3390"/>
              <a:gd name="T101" fmla="*/ 1469 h 2540"/>
              <a:gd name="T102" fmla="*/ 1547 w 3390"/>
              <a:gd name="T103" fmla="*/ 1507 h 2540"/>
              <a:gd name="T104" fmla="*/ 1468 w 3390"/>
              <a:gd name="T105" fmla="*/ 2101 h 2540"/>
              <a:gd name="T106" fmla="*/ 1039 w 3390"/>
              <a:gd name="T107" fmla="*/ 2491 h 2540"/>
              <a:gd name="T108" fmla="*/ 442 w 3390"/>
              <a:gd name="T109" fmla="*/ 2466 h 2540"/>
              <a:gd name="T110" fmla="*/ 48 w 3390"/>
              <a:gd name="T111" fmla="*/ 2039 h 2540"/>
              <a:gd name="T112" fmla="*/ 34 w 3390"/>
              <a:gd name="T113" fmla="*/ 1579 h 2540"/>
              <a:gd name="T114" fmla="*/ 170 w 3390"/>
              <a:gd name="T115" fmla="*/ 1318 h 2540"/>
              <a:gd name="T116" fmla="*/ 413 w 3390"/>
              <a:gd name="T117" fmla="*/ 972 h 2540"/>
              <a:gd name="T118" fmla="*/ 703 w 3390"/>
              <a:gd name="T119" fmla="*/ 558 h 2540"/>
              <a:gd name="T120" fmla="*/ 888 w 3390"/>
              <a:gd name="T121" fmla="*/ 294 h 2540"/>
              <a:gd name="T122" fmla="*/ 1124 w 3390"/>
              <a:gd name="T123" fmla="*/ 34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90" h="2540">
                <a:moveTo>
                  <a:pt x="2622" y="1219"/>
                </a:moveTo>
                <a:lnTo>
                  <a:pt x="2561" y="1223"/>
                </a:lnTo>
                <a:lnTo>
                  <a:pt x="2503" y="1232"/>
                </a:lnTo>
                <a:lnTo>
                  <a:pt x="2447" y="1248"/>
                </a:lnTo>
                <a:lnTo>
                  <a:pt x="2394" y="1269"/>
                </a:lnTo>
                <a:lnTo>
                  <a:pt x="2343" y="1295"/>
                </a:lnTo>
                <a:lnTo>
                  <a:pt x="2296" y="1326"/>
                </a:lnTo>
                <a:lnTo>
                  <a:pt x="2252" y="1361"/>
                </a:lnTo>
                <a:lnTo>
                  <a:pt x="2212" y="1401"/>
                </a:lnTo>
                <a:lnTo>
                  <a:pt x="2176" y="1446"/>
                </a:lnTo>
                <a:lnTo>
                  <a:pt x="2144" y="1493"/>
                </a:lnTo>
                <a:lnTo>
                  <a:pt x="2118" y="1544"/>
                </a:lnTo>
                <a:lnTo>
                  <a:pt x="2097" y="1597"/>
                </a:lnTo>
                <a:lnTo>
                  <a:pt x="2082" y="1653"/>
                </a:lnTo>
                <a:lnTo>
                  <a:pt x="2073" y="1712"/>
                </a:lnTo>
                <a:lnTo>
                  <a:pt x="2070" y="1772"/>
                </a:lnTo>
                <a:lnTo>
                  <a:pt x="2073" y="1832"/>
                </a:lnTo>
                <a:lnTo>
                  <a:pt x="2082" y="1890"/>
                </a:lnTo>
                <a:lnTo>
                  <a:pt x="2097" y="1947"/>
                </a:lnTo>
                <a:lnTo>
                  <a:pt x="2118" y="1999"/>
                </a:lnTo>
                <a:lnTo>
                  <a:pt x="2144" y="2051"/>
                </a:lnTo>
                <a:lnTo>
                  <a:pt x="2176" y="2098"/>
                </a:lnTo>
                <a:lnTo>
                  <a:pt x="2212" y="2142"/>
                </a:lnTo>
                <a:lnTo>
                  <a:pt x="2252" y="2182"/>
                </a:lnTo>
                <a:lnTo>
                  <a:pt x="2296" y="2218"/>
                </a:lnTo>
                <a:lnTo>
                  <a:pt x="2343" y="2249"/>
                </a:lnTo>
                <a:lnTo>
                  <a:pt x="2394" y="2275"/>
                </a:lnTo>
                <a:lnTo>
                  <a:pt x="2447" y="2296"/>
                </a:lnTo>
                <a:lnTo>
                  <a:pt x="2503" y="2312"/>
                </a:lnTo>
                <a:lnTo>
                  <a:pt x="2561" y="2322"/>
                </a:lnTo>
                <a:lnTo>
                  <a:pt x="2622" y="2325"/>
                </a:lnTo>
                <a:lnTo>
                  <a:pt x="2682" y="2322"/>
                </a:lnTo>
                <a:lnTo>
                  <a:pt x="2740" y="2312"/>
                </a:lnTo>
                <a:lnTo>
                  <a:pt x="2795" y="2296"/>
                </a:lnTo>
                <a:lnTo>
                  <a:pt x="2849" y="2275"/>
                </a:lnTo>
                <a:lnTo>
                  <a:pt x="2900" y="2249"/>
                </a:lnTo>
                <a:lnTo>
                  <a:pt x="2947" y="2218"/>
                </a:lnTo>
                <a:lnTo>
                  <a:pt x="2991" y="2182"/>
                </a:lnTo>
                <a:lnTo>
                  <a:pt x="3031" y="2142"/>
                </a:lnTo>
                <a:lnTo>
                  <a:pt x="3067" y="2098"/>
                </a:lnTo>
                <a:lnTo>
                  <a:pt x="3098" y="2051"/>
                </a:lnTo>
                <a:lnTo>
                  <a:pt x="3125" y="1999"/>
                </a:lnTo>
                <a:lnTo>
                  <a:pt x="3146" y="1947"/>
                </a:lnTo>
                <a:lnTo>
                  <a:pt x="3161" y="1890"/>
                </a:lnTo>
                <a:lnTo>
                  <a:pt x="3170" y="1832"/>
                </a:lnTo>
                <a:lnTo>
                  <a:pt x="3173" y="1772"/>
                </a:lnTo>
                <a:lnTo>
                  <a:pt x="3170" y="1712"/>
                </a:lnTo>
                <a:lnTo>
                  <a:pt x="3161" y="1653"/>
                </a:lnTo>
                <a:lnTo>
                  <a:pt x="3146" y="1597"/>
                </a:lnTo>
                <a:lnTo>
                  <a:pt x="3125" y="1544"/>
                </a:lnTo>
                <a:lnTo>
                  <a:pt x="3098" y="1493"/>
                </a:lnTo>
                <a:lnTo>
                  <a:pt x="3067" y="1446"/>
                </a:lnTo>
                <a:lnTo>
                  <a:pt x="3031" y="1401"/>
                </a:lnTo>
                <a:lnTo>
                  <a:pt x="2991" y="1361"/>
                </a:lnTo>
                <a:lnTo>
                  <a:pt x="2947" y="1326"/>
                </a:lnTo>
                <a:lnTo>
                  <a:pt x="2900" y="1295"/>
                </a:lnTo>
                <a:lnTo>
                  <a:pt x="2849" y="1269"/>
                </a:lnTo>
                <a:lnTo>
                  <a:pt x="2795" y="1248"/>
                </a:lnTo>
                <a:lnTo>
                  <a:pt x="2740" y="1232"/>
                </a:lnTo>
                <a:lnTo>
                  <a:pt x="2682" y="1223"/>
                </a:lnTo>
                <a:lnTo>
                  <a:pt x="2622" y="1219"/>
                </a:lnTo>
                <a:close/>
                <a:moveTo>
                  <a:pt x="767" y="1219"/>
                </a:moveTo>
                <a:lnTo>
                  <a:pt x="707" y="1223"/>
                </a:lnTo>
                <a:lnTo>
                  <a:pt x="649" y="1232"/>
                </a:lnTo>
                <a:lnTo>
                  <a:pt x="593" y="1248"/>
                </a:lnTo>
                <a:lnTo>
                  <a:pt x="540" y="1269"/>
                </a:lnTo>
                <a:lnTo>
                  <a:pt x="489" y="1295"/>
                </a:lnTo>
                <a:lnTo>
                  <a:pt x="441" y="1326"/>
                </a:lnTo>
                <a:lnTo>
                  <a:pt x="398" y="1361"/>
                </a:lnTo>
                <a:lnTo>
                  <a:pt x="358" y="1401"/>
                </a:lnTo>
                <a:lnTo>
                  <a:pt x="322" y="1446"/>
                </a:lnTo>
                <a:lnTo>
                  <a:pt x="290" y="1493"/>
                </a:lnTo>
                <a:lnTo>
                  <a:pt x="264" y="1544"/>
                </a:lnTo>
                <a:lnTo>
                  <a:pt x="243" y="1597"/>
                </a:lnTo>
                <a:lnTo>
                  <a:pt x="228" y="1653"/>
                </a:lnTo>
                <a:lnTo>
                  <a:pt x="219" y="1712"/>
                </a:lnTo>
                <a:lnTo>
                  <a:pt x="216" y="1772"/>
                </a:lnTo>
                <a:lnTo>
                  <a:pt x="219" y="1832"/>
                </a:lnTo>
                <a:lnTo>
                  <a:pt x="228" y="1890"/>
                </a:lnTo>
                <a:lnTo>
                  <a:pt x="243" y="1947"/>
                </a:lnTo>
                <a:lnTo>
                  <a:pt x="264" y="1999"/>
                </a:lnTo>
                <a:lnTo>
                  <a:pt x="290" y="2051"/>
                </a:lnTo>
                <a:lnTo>
                  <a:pt x="322" y="2098"/>
                </a:lnTo>
                <a:lnTo>
                  <a:pt x="358" y="2142"/>
                </a:lnTo>
                <a:lnTo>
                  <a:pt x="398" y="2182"/>
                </a:lnTo>
                <a:lnTo>
                  <a:pt x="441" y="2218"/>
                </a:lnTo>
                <a:lnTo>
                  <a:pt x="489" y="2249"/>
                </a:lnTo>
                <a:lnTo>
                  <a:pt x="540" y="2275"/>
                </a:lnTo>
                <a:lnTo>
                  <a:pt x="593" y="2296"/>
                </a:lnTo>
                <a:lnTo>
                  <a:pt x="649" y="2312"/>
                </a:lnTo>
                <a:lnTo>
                  <a:pt x="707" y="2322"/>
                </a:lnTo>
                <a:lnTo>
                  <a:pt x="767" y="2325"/>
                </a:lnTo>
                <a:lnTo>
                  <a:pt x="828" y="2322"/>
                </a:lnTo>
                <a:lnTo>
                  <a:pt x="886" y="2312"/>
                </a:lnTo>
                <a:lnTo>
                  <a:pt x="942" y="2296"/>
                </a:lnTo>
                <a:lnTo>
                  <a:pt x="995" y="2275"/>
                </a:lnTo>
                <a:lnTo>
                  <a:pt x="1046" y="2249"/>
                </a:lnTo>
                <a:lnTo>
                  <a:pt x="1093" y="2218"/>
                </a:lnTo>
                <a:lnTo>
                  <a:pt x="1137" y="2182"/>
                </a:lnTo>
                <a:lnTo>
                  <a:pt x="1177" y="2142"/>
                </a:lnTo>
                <a:lnTo>
                  <a:pt x="1213" y="2098"/>
                </a:lnTo>
                <a:lnTo>
                  <a:pt x="1245" y="2051"/>
                </a:lnTo>
                <a:lnTo>
                  <a:pt x="1271" y="1999"/>
                </a:lnTo>
                <a:lnTo>
                  <a:pt x="1292" y="1947"/>
                </a:lnTo>
                <a:lnTo>
                  <a:pt x="1307" y="1890"/>
                </a:lnTo>
                <a:lnTo>
                  <a:pt x="1316" y="1832"/>
                </a:lnTo>
                <a:lnTo>
                  <a:pt x="1319" y="1772"/>
                </a:lnTo>
                <a:lnTo>
                  <a:pt x="1316" y="1712"/>
                </a:lnTo>
                <a:lnTo>
                  <a:pt x="1307" y="1653"/>
                </a:lnTo>
                <a:lnTo>
                  <a:pt x="1292" y="1597"/>
                </a:lnTo>
                <a:lnTo>
                  <a:pt x="1271" y="1544"/>
                </a:lnTo>
                <a:lnTo>
                  <a:pt x="1245" y="1493"/>
                </a:lnTo>
                <a:lnTo>
                  <a:pt x="1213" y="1446"/>
                </a:lnTo>
                <a:lnTo>
                  <a:pt x="1177" y="1401"/>
                </a:lnTo>
                <a:lnTo>
                  <a:pt x="1137" y="1361"/>
                </a:lnTo>
                <a:lnTo>
                  <a:pt x="1093" y="1326"/>
                </a:lnTo>
                <a:lnTo>
                  <a:pt x="1046" y="1295"/>
                </a:lnTo>
                <a:lnTo>
                  <a:pt x="995" y="1269"/>
                </a:lnTo>
                <a:lnTo>
                  <a:pt x="942" y="1248"/>
                </a:lnTo>
                <a:lnTo>
                  <a:pt x="886" y="1232"/>
                </a:lnTo>
                <a:lnTo>
                  <a:pt x="828" y="1223"/>
                </a:lnTo>
                <a:lnTo>
                  <a:pt x="767" y="1219"/>
                </a:lnTo>
                <a:close/>
                <a:moveTo>
                  <a:pt x="1695" y="886"/>
                </a:moveTo>
                <a:lnTo>
                  <a:pt x="1647" y="887"/>
                </a:lnTo>
                <a:lnTo>
                  <a:pt x="1599" y="891"/>
                </a:lnTo>
                <a:lnTo>
                  <a:pt x="1556" y="896"/>
                </a:lnTo>
                <a:lnTo>
                  <a:pt x="1514" y="905"/>
                </a:lnTo>
                <a:lnTo>
                  <a:pt x="1476" y="915"/>
                </a:lnTo>
                <a:lnTo>
                  <a:pt x="1442" y="927"/>
                </a:lnTo>
                <a:lnTo>
                  <a:pt x="1412" y="941"/>
                </a:lnTo>
                <a:lnTo>
                  <a:pt x="1387" y="956"/>
                </a:lnTo>
                <a:lnTo>
                  <a:pt x="1366" y="973"/>
                </a:lnTo>
                <a:lnTo>
                  <a:pt x="1350" y="991"/>
                </a:lnTo>
                <a:lnTo>
                  <a:pt x="1340" y="1009"/>
                </a:lnTo>
                <a:lnTo>
                  <a:pt x="1337" y="1029"/>
                </a:lnTo>
                <a:lnTo>
                  <a:pt x="1340" y="1048"/>
                </a:lnTo>
                <a:lnTo>
                  <a:pt x="1350" y="1067"/>
                </a:lnTo>
                <a:lnTo>
                  <a:pt x="1366" y="1085"/>
                </a:lnTo>
                <a:lnTo>
                  <a:pt x="1387" y="1100"/>
                </a:lnTo>
                <a:lnTo>
                  <a:pt x="1412" y="1116"/>
                </a:lnTo>
                <a:lnTo>
                  <a:pt x="1442" y="1130"/>
                </a:lnTo>
                <a:lnTo>
                  <a:pt x="1476" y="1143"/>
                </a:lnTo>
                <a:lnTo>
                  <a:pt x="1514" y="1152"/>
                </a:lnTo>
                <a:lnTo>
                  <a:pt x="1556" y="1160"/>
                </a:lnTo>
                <a:lnTo>
                  <a:pt x="1599" y="1167"/>
                </a:lnTo>
                <a:lnTo>
                  <a:pt x="1647" y="1171"/>
                </a:lnTo>
                <a:lnTo>
                  <a:pt x="1695" y="1172"/>
                </a:lnTo>
                <a:lnTo>
                  <a:pt x="1743" y="1171"/>
                </a:lnTo>
                <a:lnTo>
                  <a:pt x="1790" y="1167"/>
                </a:lnTo>
                <a:lnTo>
                  <a:pt x="1834" y="1160"/>
                </a:lnTo>
                <a:lnTo>
                  <a:pt x="1875" y="1152"/>
                </a:lnTo>
                <a:lnTo>
                  <a:pt x="1913" y="1143"/>
                </a:lnTo>
                <a:lnTo>
                  <a:pt x="1947" y="1130"/>
                </a:lnTo>
                <a:lnTo>
                  <a:pt x="1978" y="1116"/>
                </a:lnTo>
                <a:lnTo>
                  <a:pt x="2003" y="1100"/>
                </a:lnTo>
                <a:lnTo>
                  <a:pt x="2024" y="1085"/>
                </a:lnTo>
                <a:lnTo>
                  <a:pt x="2039" y="1067"/>
                </a:lnTo>
                <a:lnTo>
                  <a:pt x="2048" y="1048"/>
                </a:lnTo>
                <a:lnTo>
                  <a:pt x="2052" y="1029"/>
                </a:lnTo>
                <a:lnTo>
                  <a:pt x="2048" y="1009"/>
                </a:lnTo>
                <a:lnTo>
                  <a:pt x="2039" y="991"/>
                </a:lnTo>
                <a:lnTo>
                  <a:pt x="2024" y="973"/>
                </a:lnTo>
                <a:lnTo>
                  <a:pt x="2003" y="956"/>
                </a:lnTo>
                <a:lnTo>
                  <a:pt x="1978" y="941"/>
                </a:lnTo>
                <a:lnTo>
                  <a:pt x="1947" y="927"/>
                </a:lnTo>
                <a:lnTo>
                  <a:pt x="1913" y="915"/>
                </a:lnTo>
                <a:lnTo>
                  <a:pt x="1875" y="905"/>
                </a:lnTo>
                <a:lnTo>
                  <a:pt x="1834" y="896"/>
                </a:lnTo>
                <a:lnTo>
                  <a:pt x="1790" y="891"/>
                </a:lnTo>
                <a:lnTo>
                  <a:pt x="1743" y="887"/>
                </a:lnTo>
                <a:lnTo>
                  <a:pt x="1695" y="886"/>
                </a:lnTo>
                <a:close/>
                <a:moveTo>
                  <a:pt x="2260" y="260"/>
                </a:moveTo>
                <a:lnTo>
                  <a:pt x="2211" y="261"/>
                </a:lnTo>
                <a:lnTo>
                  <a:pt x="2164" y="268"/>
                </a:lnTo>
                <a:lnTo>
                  <a:pt x="2121" y="278"/>
                </a:lnTo>
                <a:lnTo>
                  <a:pt x="2080" y="294"/>
                </a:lnTo>
                <a:lnTo>
                  <a:pt x="2043" y="315"/>
                </a:lnTo>
                <a:lnTo>
                  <a:pt x="2008" y="340"/>
                </a:lnTo>
                <a:lnTo>
                  <a:pt x="1977" y="371"/>
                </a:lnTo>
                <a:lnTo>
                  <a:pt x="1950" y="406"/>
                </a:lnTo>
                <a:lnTo>
                  <a:pt x="1944" y="417"/>
                </a:lnTo>
                <a:lnTo>
                  <a:pt x="1943" y="429"/>
                </a:lnTo>
                <a:lnTo>
                  <a:pt x="1945" y="441"/>
                </a:lnTo>
                <a:lnTo>
                  <a:pt x="1951" y="452"/>
                </a:lnTo>
                <a:lnTo>
                  <a:pt x="1960" y="461"/>
                </a:lnTo>
                <a:lnTo>
                  <a:pt x="1972" y="467"/>
                </a:lnTo>
                <a:lnTo>
                  <a:pt x="1983" y="469"/>
                </a:lnTo>
                <a:lnTo>
                  <a:pt x="1996" y="467"/>
                </a:lnTo>
                <a:lnTo>
                  <a:pt x="2007" y="460"/>
                </a:lnTo>
                <a:lnTo>
                  <a:pt x="2016" y="451"/>
                </a:lnTo>
                <a:lnTo>
                  <a:pt x="2040" y="421"/>
                </a:lnTo>
                <a:lnTo>
                  <a:pt x="2068" y="396"/>
                </a:lnTo>
                <a:lnTo>
                  <a:pt x="2099" y="375"/>
                </a:lnTo>
                <a:lnTo>
                  <a:pt x="2134" y="359"/>
                </a:lnTo>
                <a:lnTo>
                  <a:pt x="2172" y="349"/>
                </a:lnTo>
                <a:lnTo>
                  <a:pt x="2212" y="342"/>
                </a:lnTo>
                <a:lnTo>
                  <a:pt x="2256" y="340"/>
                </a:lnTo>
                <a:lnTo>
                  <a:pt x="2283" y="342"/>
                </a:lnTo>
                <a:lnTo>
                  <a:pt x="2308" y="344"/>
                </a:lnTo>
                <a:lnTo>
                  <a:pt x="2333" y="349"/>
                </a:lnTo>
                <a:lnTo>
                  <a:pt x="2354" y="353"/>
                </a:lnTo>
                <a:lnTo>
                  <a:pt x="2371" y="357"/>
                </a:lnTo>
                <a:lnTo>
                  <a:pt x="2387" y="361"/>
                </a:lnTo>
                <a:lnTo>
                  <a:pt x="2399" y="366"/>
                </a:lnTo>
                <a:lnTo>
                  <a:pt x="2406" y="368"/>
                </a:lnTo>
                <a:lnTo>
                  <a:pt x="2409" y="369"/>
                </a:lnTo>
                <a:lnTo>
                  <a:pt x="2422" y="372"/>
                </a:lnTo>
                <a:lnTo>
                  <a:pt x="2435" y="371"/>
                </a:lnTo>
                <a:lnTo>
                  <a:pt x="2446" y="366"/>
                </a:lnTo>
                <a:lnTo>
                  <a:pt x="2455" y="357"/>
                </a:lnTo>
                <a:lnTo>
                  <a:pt x="2462" y="346"/>
                </a:lnTo>
                <a:lnTo>
                  <a:pt x="2464" y="333"/>
                </a:lnTo>
                <a:lnTo>
                  <a:pt x="2463" y="321"/>
                </a:lnTo>
                <a:lnTo>
                  <a:pt x="2458" y="310"/>
                </a:lnTo>
                <a:lnTo>
                  <a:pt x="2450" y="300"/>
                </a:lnTo>
                <a:lnTo>
                  <a:pt x="2439" y="294"/>
                </a:lnTo>
                <a:lnTo>
                  <a:pt x="2435" y="292"/>
                </a:lnTo>
                <a:lnTo>
                  <a:pt x="2426" y="289"/>
                </a:lnTo>
                <a:lnTo>
                  <a:pt x="2413" y="284"/>
                </a:lnTo>
                <a:lnTo>
                  <a:pt x="2395" y="280"/>
                </a:lnTo>
                <a:lnTo>
                  <a:pt x="2374" y="275"/>
                </a:lnTo>
                <a:lnTo>
                  <a:pt x="2349" y="270"/>
                </a:lnTo>
                <a:lnTo>
                  <a:pt x="2322" y="266"/>
                </a:lnTo>
                <a:lnTo>
                  <a:pt x="2292" y="261"/>
                </a:lnTo>
                <a:lnTo>
                  <a:pt x="2260" y="260"/>
                </a:lnTo>
                <a:close/>
                <a:moveTo>
                  <a:pt x="1130" y="260"/>
                </a:moveTo>
                <a:lnTo>
                  <a:pt x="1097" y="261"/>
                </a:lnTo>
                <a:lnTo>
                  <a:pt x="1068" y="266"/>
                </a:lnTo>
                <a:lnTo>
                  <a:pt x="1041" y="270"/>
                </a:lnTo>
                <a:lnTo>
                  <a:pt x="1015" y="275"/>
                </a:lnTo>
                <a:lnTo>
                  <a:pt x="994" y="280"/>
                </a:lnTo>
                <a:lnTo>
                  <a:pt x="976" y="284"/>
                </a:lnTo>
                <a:lnTo>
                  <a:pt x="964" y="289"/>
                </a:lnTo>
                <a:lnTo>
                  <a:pt x="954" y="292"/>
                </a:lnTo>
                <a:lnTo>
                  <a:pt x="951" y="294"/>
                </a:lnTo>
                <a:lnTo>
                  <a:pt x="940" y="300"/>
                </a:lnTo>
                <a:lnTo>
                  <a:pt x="931" y="310"/>
                </a:lnTo>
                <a:lnTo>
                  <a:pt x="927" y="321"/>
                </a:lnTo>
                <a:lnTo>
                  <a:pt x="925" y="333"/>
                </a:lnTo>
                <a:lnTo>
                  <a:pt x="928" y="346"/>
                </a:lnTo>
                <a:lnTo>
                  <a:pt x="934" y="357"/>
                </a:lnTo>
                <a:lnTo>
                  <a:pt x="944" y="366"/>
                </a:lnTo>
                <a:lnTo>
                  <a:pt x="955" y="371"/>
                </a:lnTo>
                <a:lnTo>
                  <a:pt x="968" y="372"/>
                </a:lnTo>
                <a:lnTo>
                  <a:pt x="981" y="369"/>
                </a:lnTo>
                <a:lnTo>
                  <a:pt x="983" y="368"/>
                </a:lnTo>
                <a:lnTo>
                  <a:pt x="990" y="366"/>
                </a:lnTo>
                <a:lnTo>
                  <a:pt x="1002" y="362"/>
                </a:lnTo>
                <a:lnTo>
                  <a:pt x="1016" y="358"/>
                </a:lnTo>
                <a:lnTo>
                  <a:pt x="1034" y="353"/>
                </a:lnTo>
                <a:lnTo>
                  <a:pt x="1055" y="349"/>
                </a:lnTo>
                <a:lnTo>
                  <a:pt x="1078" y="346"/>
                </a:lnTo>
                <a:lnTo>
                  <a:pt x="1103" y="342"/>
                </a:lnTo>
                <a:lnTo>
                  <a:pt x="1130" y="341"/>
                </a:lnTo>
                <a:lnTo>
                  <a:pt x="1157" y="341"/>
                </a:lnTo>
                <a:lnTo>
                  <a:pt x="1186" y="343"/>
                </a:lnTo>
                <a:lnTo>
                  <a:pt x="1215" y="348"/>
                </a:lnTo>
                <a:lnTo>
                  <a:pt x="1244" y="356"/>
                </a:lnTo>
                <a:lnTo>
                  <a:pt x="1272" y="367"/>
                </a:lnTo>
                <a:lnTo>
                  <a:pt x="1300" y="381"/>
                </a:lnTo>
                <a:lnTo>
                  <a:pt x="1326" y="400"/>
                </a:lnTo>
                <a:lnTo>
                  <a:pt x="1351" y="423"/>
                </a:lnTo>
                <a:lnTo>
                  <a:pt x="1373" y="451"/>
                </a:lnTo>
                <a:lnTo>
                  <a:pt x="1382" y="460"/>
                </a:lnTo>
                <a:lnTo>
                  <a:pt x="1394" y="467"/>
                </a:lnTo>
                <a:lnTo>
                  <a:pt x="1407" y="469"/>
                </a:lnTo>
                <a:lnTo>
                  <a:pt x="1418" y="467"/>
                </a:lnTo>
                <a:lnTo>
                  <a:pt x="1430" y="461"/>
                </a:lnTo>
                <a:lnTo>
                  <a:pt x="1439" y="452"/>
                </a:lnTo>
                <a:lnTo>
                  <a:pt x="1445" y="441"/>
                </a:lnTo>
                <a:lnTo>
                  <a:pt x="1447" y="429"/>
                </a:lnTo>
                <a:lnTo>
                  <a:pt x="1446" y="416"/>
                </a:lnTo>
                <a:lnTo>
                  <a:pt x="1439" y="404"/>
                </a:lnTo>
                <a:lnTo>
                  <a:pt x="1412" y="370"/>
                </a:lnTo>
                <a:lnTo>
                  <a:pt x="1381" y="340"/>
                </a:lnTo>
                <a:lnTo>
                  <a:pt x="1347" y="315"/>
                </a:lnTo>
                <a:lnTo>
                  <a:pt x="1309" y="294"/>
                </a:lnTo>
                <a:lnTo>
                  <a:pt x="1269" y="278"/>
                </a:lnTo>
                <a:lnTo>
                  <a:pt x="1225" y="268"/>
                </a:lnTo>
                <a:lnTo>
                  <a:pt x="1178" y="261"/>
                </a:lnTo>
                <a:lnTo>
                  <a:pt x="1130" y="260"/>
                </a:lnTo>
                <a:close/>
                <a:moveTo>
                  <a:pt x="1249" y="0"/>
                </a:moveTo>
                <a:lnTo>
                  <a:pt x="1288" y="3"/>
                </a:lnTo>
                <a:lnTo>
                  <a:pt x="1326" y="12"/>
                </a:lnTo>
                <a:lnTo>
                  <a:pt x="1361" y="25"/>
                </a:lnTo>
                <a:lnTo>
                  <a:pt x="1394" y="44"/>
                </a:lnTo>
                <a:lnTo>
                  <a:pt x="1424" y="67"/>
                </a:lnTo>
                <a:lnTo>
                  <a:pt x="1449" y="92"/>
                </a:lnTo>
                <a:lnTo>
                  <a:pt x="1470" y="121"/>
                </a:lnTo>
                <a:lnTo>
                  <a:pt x="1485" y="153"/>
                </a:lnTo>
                <a:lnTo>
                  <a:pt x="1494" y="186"/>
                </a:lnTo>
                <a:lnTo>
                  <a:pt x="1495" y="194"/>
                </a:lnTo>
                <a:lnTo>
                  <a:pt x="1496" y="209"/>
                </a:lnTo>
                <a:lnTo>
                  <a:pt x="1498" y="230"/>
                </a:lnTo>
                <a:lnTo>
                  <a:pt x="1500" y="257"/>
                </a:lnTo>
                <a:lnTo>
                  <a:pt x="1502" y="289"/>
                </a:lnTo>
                <a:lnTo>
                  <a:pt x="1505" y="324"/>
                </a:lnTo>
                <a:lnTo>
                  <a:pt x="1508" y="364"/>
                </a:lnTo>
                <a:lnTo>
                  <a:pt x="1511" y="406"/>
                </a:lnTo>
                <a:lnTo>
                  <a:pt x="1513" y="450"/>
                </a:lnTo>
                <a:lnTo>
                  <a:pt x="1516" y="494"/>
                </a:lnTo>
                <a:lnTo>
                  <a:pt x="1519" y="539"/>
                </a:lnTo>
                <a:lnTo>
                  <a:pt x="1521" y="583"/>
                </a:lnTo>
                <a:lnTo>
                  <a:pt x="1525" y="626"/>
                </a:lnTo>
                <a:lnTo>
                  <a:pt x="1527" y="667"/>
                </a:lnTo>
                <a:lnTo>
                  <a:pt x="1529" y="705"/>
                </a:lnTo>
                <a:lnTo>
                  <a:pt x="1547" y="703"/>
                </a:lnTo>
                <a:lnTo>
                  <a:pt x="1561" y="699"/>
                </a:lnTo>
                <a:lnTo>
                  <a:pt x="1573" y="693"/>
                </a:lnTo>
                <a:lnTo>
                  <a:pt x="1582" y="685"/>
                </a:lnTo>
                <a:lnTo>
                  <a:pt x="1591" y="675"/>
                </a:lnTo>
                <a:lnTo>
                  <a:pt x="1599" y="665"/>
                </a:lnTo>
                <a:lnTo>
                  <a:pt x="1607" y="652"/>
                </a:lnTo>
                <a:lnTo>
                  <a:pt x="1615" y="639"/>
                </a:lnTo>
                <a:lnTo>
                  <a:pt x="1626" y="626"/>
                </a:lnTo>
                <a:lnTo>
                  <a:pt x="1638" y="613"/>
                </a:lnTo>
                <a:lnTo>
                  <a:pt x="1643" y="610"/>
                </a:lnTo>
                <a:lnTo>
                  <a:pt x="1654" y="609"/>
                </a:lnTo>
                <a:lnTo>
                  <a:pt x="1669" y="607"/>
                </a:lnTo>
                <a:lnTo>
                  <a:pt x="1685" y="607"/>
                </a:lnTo>
                <a:lnTo>
                  <a:pt x="1703" y="607"/>
                </a:lnTo>
                <a:lnTo>
                  <a:pt x="1720" y="607"/>
                </a:lnTo>
                <a:lnTo>
                  <a:pt x="1735" y="609"/>
                </a:lnTo>
                <a:lnTo>
                  <a:pt x="1745" y="610"/>
                </a:lnTo>
                <a:lnTo>
                  <a:pt x="1752" y="613"/>
                </a:lnTo>
                <a:lnTo>
                  <a:pt x="1764" y="626"/>
                </a:lnTo>
                <a:lnTo>
                  <a:pt x="1774" y="639"/>
                </a:lnTo>
                <a:lnTo>
                  <a:pt x="1782" y="652"/>
                </a:lnTo>
                <a:lnTo>
                  <a:pt x="1791" y="665"/>
                </a:lnTo>
                <a:lnTo>
                  <a:pt x="1798" y="675"/>
                </a:lnTo>
                <a:lnTo>
                  <a:pt x="1806" y="685"/>
                </a:lnTo>
                <a:lnTo>
                  <a:pt x="1816" y="693"/>
                </a:lnTo>
                <a:lnTo>
                  <a:pt x="1828" y="699"/>
                </a:lnTo>
                <a:lnTo>
                  <a:pt x="1842" y="703"/>
                </a:lnTo>
                <a:lnTo>
                  <a:pt x="1860" y="705"/>
                </a:lnTo>
                <a:lnTo>
                  <a:pt x="1862" y="667"/>
                </a:lnTo>
                <a:lnTo>
                  <a:pt x="1865" y="626"/>
                </a:lnTo>
                <a:lnTo>
                  <a:pt x="1868" y="583"/>
                </a:lnTo>
                <a:lnTo>
                  <a:pt x="1871" y="539"/>
                </a:lnTo>
                <a:lnTo>
                  <a:pt x="1873" y="494"/>
                </a:lnTo>
                <a:lnTo>
                  <a:pt x="1876" y="450"/>
                </a:lnTo>
                <a:lnTo>
                  <a:pt x="1879" y="406"/>
                </a:lnTo>
                <a:lnTo>
                  <a:pt x="1881" y="364"/>
                </a:lnTo>
                <a:lnTo>
                  <a:pt x="1884" y="324"/>
                </a:lnTo>
                <a:lnTo>
                  <a:pt x="1886" y="289"/>
                </a:lnTo>
                <a:lnTo>
                  <a:pt x="1889" y="257"/>
                </a:lnTo>
                <a:lnTo>
                  <a:pt x="1891" y="230"/>
                </a:lnTo>
                <a:lnTo>
                  <a:pt x="1893" y="209"/>
                </a:lnTo>
                <a:lnTo>
                  <a:pt x="1894" y="194"/>
                </a:lnTo>
                <a:lnTo>
                  <a:pt x="1895" y="186"/>
                </a:lnTo>
                <a:lnTo>
                  <a:pt x="1904" y="153"/>
                </a:lnTo>
                <a:lnTo>
                  <a:pt x="1920" y="121"/>
                </a:lnTo>
                <a:lnTo>
                  <a:pt x="1940" y="92"/>
                </a:lnTo>
                <a:lnTo>
                  <a:pt x="1965" y="67"/>
                </a:lnTo>
                <a:lnTo>
                  <a:pt x="1995" y="44"/>
                </a:lnTo>
                <a:lnTo>
                  <a:pt x="2028" y="25"/>
                </a:lnTo>
                <a:lnTo>
                  <a:pt x="2063" y="12"/>
                </a:lnTo>
                <a:lnTo>
                  <a:pt x="2101" y="3"/>
                </a:lnTo>
                <a:lnTo>
                  <a:pt x="2140" y="0"/>
                </a:lnTo>
                <a:lnTo>
                  <a:pt x="2166" y="1"/>
                </a:lnTo>
                <a:lnTo>
                  <a:pt x="2192" y="5"/>
                </a:lnTo>
                <a:lnTo>
                  <a:pt x="2217" y="12"/>
                </a:lnTo>
                <a:lnTo>
                  <a:pt x="2241" y="21"/>
                </a:lnTo>
                <a:lnTo>
                  <a:pt x="2265" y="34"/>
                </a:lnTo>
                <a:lnTo>
                  <a:pt x="2289" y="50"/>
                </a:lnTo>
                <a:lnTo>
                  <a:pt x="2315" y="70"/>
                </a:lnTo>
                <a:lnTo>
                  <a:pt x="2340" y="94"/>
                </a:lnTo>
                <a:lnTo>
                  <a:pt x="2367" y="122"/>
                </a:lnTo>
                <a:lnTo>
                  <a:pt x="2396" y="155"/>
                </a:lnTo>
                <a:lnTo>
                  <a:pt x="2426" y="193"/>
                </a:lnTo>
                <a:lnTo>
                  <a:pt x="2458" y="235"/>
                </a:lnTo>
                <a:lnTo>
                  <a:pt x="2494" y="283"/>
                </a:lnTo>
                <a:lnTo>
                  <a:pt x="2501" y="294"/>
                </a:lnTo>
                <a:lnTo>
                  <a:pt x="2511" y="310"/>
                </a:lnTo>
                <a:lnTo>
                  <a:pt x="2525" y="329"/>
                </a:lnTo>
                <a:lnTo>
                  <a:pt x="2542" y="352"/>
                </a:lnTo>
                <a:lnTo>
                  <a:pt x="2561" y="379"/>
                </a:lnTo>
                <a:lnTo>
                  <a:pt x="2582" y="410"/>
                </a:lnTo>
                <a:lnTo>
                  <a:pt x="2605" y="442"/>
                </a:lnTo>
                <a:lnTo>
                  <a:pt x="2631" y="479"/>
                </a:lnTo>
                <a:lnTo>
                  <a:pt x="2658" y="517"/>
                </a:lnTo>
                <a:lnTo>
                  <a:pt x="2686" y="558"/>
                </a:lnTo>
                <a:lnTo>
                  <a:pt x="2717" y="600"/>
                </a:lnTo>
                <a:lnTo>
                  <a:pt x="2747" y="645"/>
                </a:lnTo>
                <a:lnTo>
                  <a:pt x="2779" y="690"/>
                </a:lnTo>
                <a:lnTo>
                  <a:pt x="2811" y="736"/>
                </a:lnTo>
                <a:lnTo>
                  <a:pt x="2844" y="783"/>
                </a:lnTo>
                <a:lnTo>
                  <a:pt x="2878" y="831"/>
                </a:lnTo>
                <a:lnTo>
                  <a:pt x="2910" y="878"/>
                </a:lnTo>
                <a:lnTo>
                  <a:pt x="2944" y="925"/>
                </a:lnTo>
                <a:lnTo>
                  <a:pt x="2976" y="972"/>
                </a:lnTo>
                <a:lnTo>
                  <a:pt x="3008" y="1017"/>
                </a:lnTo>
                <a:lnTo>
                  <a:pt x="3040" y="1062"/>
                </a:lnTo>
                <a:lnTo>
                  <a:pt x="3070" y="1106"/>
                </a:lnTo>
                <a:lnTo>
                  <a:pt x="3098" y="1147"/>
                </a:lnTo>
                <a:lnTo>
                  <a:pt x="3126" y="1187"/>
                </a:lnTo>
                <a:lnTo>
                  <a:pt x="3152" y="1224"/>
                </a:lnTo>
                <a:lnTo>
                  <a:pt x="3176" y="1258"/>
                </a:lnTo>
                <a:lnTo>
                  <a:pt x="3198" y="1290"/>
                </a:lnTo>
                <a:lnTo>
                  <a:pt x="3218" y="1318"/>
                </a:lnTo>
                <a:lnTo>
                  <a:pt x="3236" y="1344"/>
                </a:lnTo>
                <a:lnTo>
                  <a:pt x="3251" y="1366"/>
                </a:lnTo>
                <a:lnTo>
                  <a:pt x="3264" y="1383"/>
                </a:lnTo>
                <a:lnTo>
                  <a:pt x="3272" y="1395"/>
                </a:lnTo>
                <a:lnTo>
                  <a:pt x="3292" y="1426"/>
                </a:lnTo>
                <a:lnTo>
                  <a:pt x="3310" y="1460"/>
                </a:lnTo>
                <a:lnTo>
                  <a:pt x="3327" y="1498"/>
                </a:lnTo>
                <a:lnTo>
                  <a:pt x="3343" y="1538"/>
                </a:lnTo>
                <a:lnTo>
                  <a:pt x="3356" y="1579"/>
                </a:lnTo>
                <a:lnTo>
                  <a:pt x="3368" y="1622"/>
                </a:lnTo>
                <a:lnTo>
                  <a:pt x="3377" y="1663"/>
                </a:lnTo>
                <a:lnTo>
                  <a:pt x="3385" y="1702"/>
                </a:lnTo>
                <a:lnTo>
                  <a:pt x="3389" y="1738"/>
                </a:lnTo>
                <a:lnTo>
                  <a:pt x="3390" y="1772"/>
                </a:lnTo>
                <a:lnTo>
                  <a:pt x="3387" y="1842"/>
                </a:lnTo>
                <a:lnTo>
                  <a:pt x="3378" y="1910"/>
                </a:lnTo>
                <a:lnTo>
                  <a:pt x="3363" y="1976"/>
                </a:lnTo>
                <a:lnTo>
                  <a:pt x="3343" y="2039"/>
                </a:lnTo>
                <a:lnTo>
                  <a:pt x="3316" y="2101"/>
                </a:lnTo>
                <a:lnTo>
                  <a:pt x="3286" y="2160"/>
                </a:lnTo>
                <a:lnTo>
                  <a:pt x="3250" y="2214"/>
                </a:lnTo>
                <a:lnTo>
                  <a:pt x="3210" y="2267"/>
                </a:lnTo>
                <a:lnTo>
                  <a:pt x="3166" y="2314"/>
                </a:lnTo>
                <a:lnTo>
                  <a:pt x="3117" y="2358"/>
                </a:lnTo>
                <a:lnTo>
                  <a:pt x="3066" y="2398"/>
                </a:lnTo>
                <a:lnTo>
                  <a:pt x="3011" y="2434"/>
                </a:lnTo>
                <a:lnTo>
                  <a:pt x="2952" y="2466"/>
                </a:lnTo>
                <a:lnTo>
                  <a:pt x="2891" y="2491"/>
                </a:lnTo>
                <a:lnTo>
                  <a:pt x="2827" y="2512"/>
                </a:lnTo>
                <a:lnTo>
                  <a:pt x="2762" y="2527"/>
                </a:lnTo>
                <a:lnTo>
                  <a:pt x="2693" y="2536"/>
                </a:lnTo>
                <a:lnTo>
                  <a:pt x="2624" y="2540"/>
                </a:lnTo>
                <a:lnTo>
                  <a:pt x="2553" y="2536"/>
                </a:lnTo>
                <a:lnTo>
                  <a:pt x="2486" y="2527"/>
                </a:lnTo>
                <a:lnTo>
                  <a:pt x="2420" y="2512"/>
                </a:lnTo>
                <a:lnTo>
                  <a:pt x="2357" y="2491"/>
                </a:lnTo>
                <a:lnTo>
                  <a:pt x="2296" y="2466"/>
                </a:lnTo>
                <a:lnTo>
                  <a:pt x="2237" y="2434"/>
                </a:lnTo>
                <a:lnTo>
                  <a:pt x="2182" y="2398"/>
                </a:lnTo>
                <a:lnTo>
                  <a:pt x="2131" y="2358"/>
                </a:lnTo>
                <a:lnTo>
                  <a:pt x="2082" y="2314"/>
                </a:lnTo>
                <a:lnTo>
                  <a:pt x="2038" y="2267"/>
                </a:lnTo>
                <a:lnTo>
                  <a:pt x="1998" y="2214"/>
                </a:lnTo>
                <a:lnTo>
                  <a:pt x="1963" y="2160"/>
                </a:lnTo>
                <a:lnTo>
                  <a:pt x="1933" y="2101"/>
                </a:lnTo>
                <a:lnTo>
                  <a:pt x="1906" y="2039"/>
                </a:lnTo>
                <a:lnTo>
                  <a:pt x="1886" y="1976"/>
                </a:lnTo>
                <a:lnTo>
                  <a:pt x="1871" y="1910"/>
                </a:lnTo>
                <a:lnTo>
                  <a:pt x="1862" y="1842"/>
                </a:lnTo>
                <a:lnTo>
                  <a:pt x="1859" y="1772"/>
                </a:lnTo>
                <a:lnTo>
                  <a:pt x="1859" y="1578"/>
                </a:lnTo>
                <a:lnTo>
                  <a:pt x="1858" y="1557"/>
                </a:lnTo>
                <a:lnTo>
                  <a:pt x="1857" y="1538"/>
                </a:lnTo>
                <a:lnTo>
                  <a:pt x="1855" y="1522"/>
                </a:lnTo>
                <a:lnTo>
                  <a:pt x="1850" y="1507"/>
                </a:lnTo>
                <a:lnTo>
                  <a:pt x="1843" y="1494"/>
                </a:lnTo>
                <a:lnTo>
                  <a:pt x="1834" y="1484"/>
                </a:lnTo>
                <a:lnTo>
                  <a:pt x="1821" y="1475"/>
                </a:lnTo>
                <a:lnTo>
                  <a:pt x="1805" y="1469"/>
                </a:lnTo>
                <a:lnTo>
                  <a:pt x="1787" y="1466"/>
                </a:lnTo>
                <a:lnTo>
                  <a:pt x="1762" y="1465"/>
                </a:lnTo>
                <a:lnTo>
                  <a:pt x="1627" y="1465"/>
                </a:lnTo>
                <a:lnTo>
                  <a:pt x="1603" y="1466"/>
                </a:lnTo>
                <a:lnTo>
                  <a:pt x="1584" y="1469"/>
                </a:lnTo>
                <a:lnTo>
                  <a:pt x="1570" y="1475"/>
                </a:lnTo>
                <a:lnTo>
                  <a:pt x="1559" y="1484"/>
                </a:lnTo>
                <a:lnTo>
                  <a:pt x="1552" y="1494"/>
                </a:lnTo>
                <a:lnTo>
                  <a:pt x="1547" y="1507"/>
                </a:lnTo>
                <a:lnTo>
                  <a:pt x="1545" y="1522"/>
                </a:lnTo>
                <a:lnTo>
                  <a:pt x="1543" y="1538"/>
                </a:lnTo>
                <a:lnTo>
                  <a:pt x="1542" y="1557"/>
                </a:lnTo>
                <a:lnTo>
                  <a:pt x="1542" y="1772"/>
                </a:lnTo>
                <a:lnTo>
                  <a:pt x="1539" y="1842"/>
                </a:lnTo>
                <a:lnTo>
                  <a:pt x="1530" y="1910"/>
                </a:lnTo>
                <a:lnTo>
                  <a:pt x="1515" y="1976"/>
                </a:lnTo>
                <a:lnTo>
                  <a:pt x="1494" y="2039"/>
                </a:lnTo>
                <a:lnTo>
                  <a:pt x="1468" y="2101"/>
                </a:lnTo>
                <a:lnTo>
                  <a:pt x="1437" y="2160"/>
                </a:lnTo>
                <a:lnTo>
                  <a:pt x="1401" y="2214"/>
                </a:lnTo>
                <a:lnTo>
                  <a:pt x="1360" y="2267"/>
                </a:lnTo>
                <a:lnTo>
                  <a:pt x="1316" y="2314"/>
                </a:lnTo>
                <a:lnTo>
                  <a:pt x="1268" y="2358"/>
                </a:lnTo>
                <a:lnTo>
                  <a:pt x="1215" y="2398"/>
                </a:lnTo>
                <a:lnTo>
                  <a:pt x="1159" y="2434"/>
                </a:lnTo>
                <a:lnTo>
                  <a:pt x="1102" y="2466"/>
                </a:lnTo>
                <a:lnTo>
                  <a:pt x="1039" y="2491"/>
                </a:lnTo>
                <a:lnTo>
                  <a:pt x="976" y="2512"/>
                </a:lnTo>
                <a:lnTo>
                  <a:pt x="910" y="2527"/>
                </a:lnTo>
                <a:lnTo>
                  <a:pt x="842" y="2536"/>
                </a:lnTo>
                <a:lnTo>
                  <a:pt x="772" y="2540"/>
                </a:lnTo>
                <a:lnTo>
                  <a:pt x="702" y="2536"/>
                </a:lnTo>
                <a:lnTo>
                  <a:pt x="633" y="2527"/>
                </a:lnTo>
                <a:lnTo>
                  <a:pt x="568" y="2512"/>
                </a:lnTo>
                <a:lnTo>
                  <a:pt x="504" y="2491"/>
                </a:lnTo>
                <a:lnTo>
                  <a:pt x="442" y="2466"/>
                </a:lnTo>
                <a:lnTo>
                  <a:pt x="383" y="2434"/>
                </a:lnTo>
                <a:lnTo>
                  <a:pt x="328" y="2398"/>
                </a:lnTo>
                <a:lnTo>
                  <a:pt x="276" y="2358"/>
                </a:lnTo>
                <a:lnTo>
                  <a:pt x="227" y="2314"/>
                </a:lnTo>
                <a:lnTo>
                  <a:pt x="182" y="2267"/>
                </a:lnTo>
                <a:lnTo>
                  <a:pt x="142" y="2214"/>
                </a:lnTo>
                <a:lnTo>
                  <a:pt x="106" y="2160"/>
                </a:lnTo>
                <a:lnTo>
                  <a:pt x="75" y="2101"/>
                </a:lnTo>
                <a:lnTo>
                  <a:pt x="48" y="2039"/>
                </a:lnTo>
                <a:lnTo>
                  <a:pt x="27" y="1976"/>
                </a:lnTo>
                <a:lnTo>
                  <a:pt x="13" y="1910"/>
                </a:lnTo>
                <a:lnTo>
                  <a:pt x="3" y="1842"/>
                </a:lnTo>
                <a:lnTo>
                  <a:pt x="0" y="1772"/>
                </a:lnTo>
                <a:lnTo>
                  <a:pt x="1" y="1738"/>
                </a:lnTo>
                <a:lnTo>
                  <a:pt x="6" y="1702"/>
                </a:lnTo>
                <a:lnTo>
                  <a:pt x="13" y="1663"/>
                </a:lnTo>
                <a:lnTo>
                  <a:pt x="22" y="1622"/>
                </a:lnTo>
                <a:lnTo>
                  <a:pt x="34" y="1579"/>
                </a:lnTo>
                <a:lnTo>
                  <a:pt x="47" y="1538"/>
                </a:lnTo>
                <a:lnTo>
                  <a:pt x="62" y="1498"/>
                </a:lnTo>
                <a:lnTo>
                  <a:pt x="79" y="1460"/>
                </a:lnTo>
                <a:lnTo>
                  <a:pt x="98" y="1426"/>
                </a:lnTo>
                <a:lnTo>
                  <a:pt x="117" y="1395"/>
                </a:lnTo>
                <a:lnTo>
                  <a:pt x="126" y="1383"/>
                </a:lnTo>
                <a:lnTo>
                  <a:pt x="138" y="1366"/>
                </a:lnTo>
                <a:lnTo>
                  <a:pt x="153" y="1344"/>
                </a:lnTo>
                <a:lnTo>
                  <a:pt x="170" y="1318"/>
                </a:lnTo>
                <a:lnTo>
                  <a:pt x="190" y="1290"/>
                </a:lnTo>
                <a:lnTo>
                  <a:pt x="213" y="1258"/>
                </a:lnTo>
                <a:lnTo>
                  <a:pt x="237" y="1224"/>
                </a:lnTo>
                <a:lnTo>
                  <a:pt x="263" y="1187"/>
                </a:lnTo>
                <a:lnTo>
                  <a:pt x="290" y="1147"/>
                </a:lnTo>
                <a:lnTo>
                  <a:pt x="320" y="1106"/>
                </a:lnTo>
                <a:lnTo>
                  <a:pt x="350" y="1062"/>
                </a:lnTo>
                <a:lnTo>
                  <a:pt x="381" y="1017"/>
                </a:lnTo>
                <a:lnTo>
                  <a:pt x="413" y="972"/>
                </a:lnTo>
                <a:lnTo>
                  <a:pt x="446" y="925"/>
                </a:lnTo>
                <a:lnTo>
                  <a:pt x="479" y="878"/>
                </a:lnTo>
                <a:lnTo>
                  <a:pt x="512" y="831"/>
                </a:lnTo>
                <a:lnTo>
                  <a:pt x="545" y="783"/>
                </a:lnTo>
                <a:lnTo>
                  <a:pt x="578" y="736"/>
                </a:lnTo>
                <a:lnTo>
                  <a:pt x="610" y="690"/>
                </a:lnTo>
                <a:lnTo>
                  <a:pt x="642" y="645"/>
                </a:lnTo>
                <a:lnTo>
                  <a:pt x="673" y="600"/>
                </a:lnTo>
                <a:lnTo>
                  <a:pt x="703" y="558"/>
                </a:lnTo>
                <a:lnTo>
                  <a:pt x="731" y="517"/>
                </a:lnTo>
                <a:lnTo>
                  <a:pt x="759" y="479"/>
                </a:lnTo>
                <a:lnTo>
                  <a:pt x="784" y="442"/>
                </a:lnTo>
                <a:lnTo>
                  <a:pt x="807" y="410"/>
                </a:lnTo>
                <a:lnTo>
                  <a:pt x="828" y="379"/>
                </a:lnTo>
                <a:lnTo>
                  <a:pt x="847" y="352"/>
                </a:lnTo>
                <a:lnTo>
                  <a:pt x="864" y="329"/>
                </a:lnTo>
                <a:lnTo>
                  <a:pt x="877" y="310"/>
                </a:lnTo>
                <a:lnTo>
                  <a:pt x="888" y="294"/>
                </a:lnTo>
                <a:lnTo>
                  <a:pt x="895" y="283"/>
                </a:lnTo>
                <a:lnTo>
                  <a:pt x="931" y="235"/>
                </a:lnTo>
                <a:lnTo>
                  <a:pt x="963" y="193"/>
                </a:lnTo>
                <a:lnTo>
                  <a:pt x="993" y="155"/>
                </a:lnTo>
                <a:lnTo>
                  <a:pt x="1022" y="122"/>
                </a:lnTo>
                <a:lnTo>
                  <a:pt x="1049" y="94"/>
                </a:lnTo>
                <a:lnTo>
                  <a:pt x="1075" y="70"/>
                </a:lnTo>
                <a:lnTo>
                  <a:pt x="1099" y="50"/>
                </a:lnTo>
                <a:lnTo>
                  <a:pt x="1124" y="34"/>
                </a:lnTo>
                <a:lnTo>
                  <a:pt x="1148" y="21"/>
                </a:lnTo>
                <a:lnTo>
                  <a:pt x="1172" y="12"/>
                </a:lnTo>
                <a:lnTo>
                  <a:pt x="1197" y="5"/>
                </a:lnTo>
                <a:lnTo>
                  <a:pt x="1223" y="1"/>
                </a:lnTo>
                <a:lnTo>
                  <a:pt x="1249" y="0"/>
                </a:lnTo>
                <a:close/>
              </a:path>
            </a:pathLst>
          </a:custGeom>
          <a:solidFill>
            <a:schemeClr val="bg1"/>
          </a:solidFill>
          <a:ln w="0">
            <a:noFill/>
            <a:prstDash val="solid"/>
            <a:round/>
            <a:headEnd/>
            <a:tailEnd/>
          </a:ln>
        </p:spPr>
        <p:txBody>
          <a:bodyPr/>
          <a:lstStyle/>
          <a:p>
            <a:pPr defTabSz="914400" eaLnBrk="1" fontAlgn="auto" hangingPunct="1">
              <a:spcBef>
                <a:spcPts val="0"/>
              </a:spcBef>
              <a:spcAft>
                <a:spcPts val="0"/>
              </a:spcAft>
              <a:defRPr/>
            </a:pPr>
            <a:endParaRPr lang="en-US" kern="0" dirty="0">
              <a:solidFill>
                <a:prstClr val="black"/>
              </a:solidFill>
              <a:latin typeface="+mn-lt"/>
            </a:endParaRPr>
          </a:p>
        </p:txBody>
      </p:sp>
      <p:grpSp>
        <p:nvGrpSpPr>
          <p:cNvPr id="11" name="Group 14">
            <a:extLst>
              <a:ext uri="{FF2B5EF4-FFF2-40B4-BE49-F238E27FC236}">
                <a16:creationId xmlns:a16="http://schemas.microsoft.com/office/drawing/2014/main" xmlns="" id="{9BCACA2E-E090-4464-ACA5-F586CDF0F957}"/>
              </a:ext>
            </a:extLst>
          </p:cNvPr>
          <p:cNvGrpSpPr>
            <a:grpSpLocks noChangeAspect="1"/>
          </p:cNvGrpSpPr>
          <p:nvPr/>
        </p:nvGrpSpPr>
        <p:grpSpPr bwMode="auto">
          <a:xfrm>
            <a:off x="4759030" y="2285867"/>
            <a:ext cx="535053" cy="692800"/>
            <a:chOff x="638" y="291"/>
            <a:chExt cx="554" cy="538"/>
          </a:xfrm>
          <a:solidFill>
            <a:schemeClr val="bg1"/>
          </a:solidFill>
        </p:grpSpPr>
        <p:sp>
          <p:nvSpPr>
            <p:cNvPr id="37" name="Freeform 16">
              <a:extLst>
                <a:ext uri="{FF2B5EF4-FFF2-40B4-BE49-F238E27FC236}">
                  <a16:creationId xmlns:a16="http://schemas.microsoft.com/office/drawing/2014/main" xmlns="" id="{C82937B4-4815-4EB1-B203-27C0E92ECC65}"/>
                </a:ext>
              </a:extLst>
            </p:cNvPr>
            <p:cNvSpPr>
              <a:spLocks/>
            </p:cNvSpPr>
            <p:nvPr/>
          </p:nvSpPr>
          <p:spPr bwMode="auto">
            <a:xfrm>
              <a:off x="1120" y="444"/>
              <a:ext cx="57" cy="62"/>
            </a:xfrm>
            <a:custGeom>
              <a:avLst/>
              <a:gdLst>
                <a:gd name="T0" fmla="*/ 0 w 341"/>
                <a:gd name="T1" fmla="*/ 0 h 371"/>
                <a:gd name="T2" fmla="*/ 171 w 341"/>
                <a:gd name="T3" fmla="*/ 0 h 371"/>
                <a:gd name="T4" fmla="*/ 201 w 341"/>
                <a:gd name="T5" fmla="*/ 3 h 371"/>
                <a:gd name="T6" fmla="*/ 230 w 341"/>
                <a:gd name="T7" fmla="*/ 11 h 371"/>
                <a:gd name="T8" fmla="*/ 257 w 341"/>
                <a:gd name="T9" fmla="*/ 24 h 371"/>
                <a:gd name="T10" fmla="*/ 280 w 341"/>
                <a:gd name="T11" fmla="*/ 40 h 371"/>
                <a:gd name="T12" fmla="*/ 301 w 341"/>
                <a:gd name="T13" fmla="*/ 61 h 371"/>
                <a:gd name="T14" fmla="*/ 317 w 341"/>
                <a:gd name="T15" fmla="*/ 86 h 371"/>
                <a:gd name="T16" fmla="*/ 330 w 341"/>
                <a:gd name="T17" fmla="*/ 111 h 371"/>
                <a:gd name="T18" fmla="*/ 338 w 341"/>
                <a:gd name="T19" fmla="*/ 141 h 371"/>
                <a:gd name="T20" fmla="*/ 341 w 341"/>
                <a:gd name="T21" fmla="*/ 171 h 371"/>
                <a:gd name="T22" fmla="*/ 341 w 341"/>
                <a:gd name="T23" fmla="*/ 200 h 371"/>
                <a:gd name="T24" fmla="*/ 338 w 341"/>
                <a:gd name="T25" fmla="*/ 231 h 371"/>
                <a:gd name="T26" fmla="*/ 330 w 341"/>
                <a:gd name="T27" fmla="*/ 260 h 371"/>
                <a:gd name="T28" fmla="*/ 317 w 341"/>
                <a:gd name="T29" fmla="*/ 287 h 371"/>
                <a:gd name="T30" fmla="*/ 301 w 341"/>
                <a:gd name="T31" fmla="*/ 311 h 371"/>
                <a:gd name="T32" fmla="*/ 280 w 341"/>
                <a:gd name="T33" fmla="*/ 331 h 371"/>
                <a:gd name="T34" fmla="*/ 257 w 341"/>
                <a:gd name="T35" fmla="*/ 349 h 371"/>
                <a:gd name="T36" fmla="*/ 230 w 341"/>
                <a:gd name="T37" fmla="*/ 361 h 371"/>
                <a:gd name="T38" fmla="*/ 201 w 341"/>
                <a:gd name="T39" fmla="*/ 369 h 371"/>
                <a:gd name="T40" fmla="*/ 171 w 341"/>
                <a:gd name="T41" fmla="*/ 371 h 371"/>
                <a:gd name="T42" fmla="*/ 0 w 341"/>
                <a:gd name="T43" fmla="*/ 371 h 371"/>
                <a:gd name="T44" fmla="*/ 0 w 341"/>
                <a:gd name="T45"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371">
                  <a:moveTo>
                    <a:pt x="0" y="0"/>
                  </a:moveTo>
                  <a:lnTo>
                    <a:pt x="171" y="0"/>
                  </a:lnTo>
                  <a:lnTo>
                    <a:pt x="201" y="3"/>
                  </a:lnTo>
                  <a:lnTo>
                    <a:pt x="230" y="11"/>
                  </a:lnTo>
                  <a:lnTo>
                    <a:pt x="257" y="24"/>
                  </a:lnTo>
                  <a:lnTo>
                    <a:pt x="280" y="40"/>
                  </a:lnTo>
                  <a:lnTo>
                    <a:pt x="301" y="61"/>
                  </a:lnTo>
                  <a:lnTo>
                    <a:pt x="317" y="86"/>
                  </a:lnTo>
                  <a:lnTo>
                    <a:pt x="330" y="111"/>
                  </a:lnTo>
                  <a:lnTo>
                    <a:pt x="338" y="141"/>
                  </a:lnTo>
                  <a:lnTo>
                    <a:pt x="341" y="171"/>
                  </a:lnTo>
                  <a:lnTo>
                    <a:pt x="341" y="200"/>
                  </a:lnTo>
                  <a:lnTo>
                    <a:pt x="338" y="231"/>
                  </a:lnTo>
                  <a:lnTo>
                    <a:pt x="330" y="260"/>
                  </a:lnTo>
                  <a:lnTo>
                    <a:pt x="317" y="287"/>
                  </a:lnTo>
                  <a:lnTo>
                    <a:pt x="301" y="311"/>
                  </a:lnTo>
                  <a:lnTo>
                    <a:pt x="280" y="331"/>
                  </a:lnTo>
                  <a:lnTo>
                    <a:pt x="257" y="349"/>
                  </a:lnTo>
                  <a:lnTo>
                    <a:pt x="230" y="361"/>
                  </a:lnTo>
                  <a:lnTo>
                    <a:pt x="201" y="369"/>
                  </a:lnTo>
                  <a:lnTo>
                    <a:pt x="171" y="371"/>
                  </a:lnTo>
                  <a:lnTo>
                    <a:pt x="0" y="371"/>
                  </a:lnTo>
                  <a:lnTo>
                    <a:pt x="0" y="0"/>
                  </a:lnTo>
                  <a:close/>
                </a:path>
              </a:pathLst>
            </a:custGeom>
            <a:grpFill/>
            <a:ln w="0">
              <a:noFill/>
              <a:prstDash val="solid"/>
              <a:round/>
              <a:headEnd/>
              <a:tailEnd/>
            </a:ln>
          </p:spPr>
          <p:txBody>
            <a:bodyPr/>
            <a:lstStyle/>
            <a:p>
              <a:pPr defTabSz="914400" eaLnBrk="1" fontAlgn="auto" hangingPunct="1">
                <a:spcBef>
                  <a:spcPts val="0"/>
                </a:spcBef>
                <a:spcAft>
                  <a:spcPts val="0"/>
                </a:spcAft>
                <a:defRPr/>
              </a:pPr>
              <a:endParaRPr lang="en-US" kern="0" dirty="0">
                <a:solidFill>
                  <a:prstClr val="black"/>
                </a:solidFill>
                <a:latin typeface="+mn-lt"/>
              </a:endParaRPr>
            </a:p>
          </p:txBody>
        </p:sp>
        <p:sp>
          <p:nvSpPr>
            <p:cNvPr id="38" name="Freeform 17">
              <a:extLst>
                <a:ext uri="{FF2B5EF4-FFF2-40B4-BE49-F238E27FC236}">
                  <a16:creationId xmlns:a16="http://schemas.microsoft.com/office/drawing/2014/main" xmlns="" id="{A3B29044-4E07-448A-B421-A215BDDA9DB3}"/>
                </a:ext>
              </a:extLst>
            </p:cNvPr>
            <p:cNvSpPr>
              <a:spLocks/>
            </p:cNvSpPr>
            <p:nvPr/>
          </p:nvSpPr>
          <p:spPr bwMode="auto">
            <a:xfrm>
              <a:off x="1120" y="517"/>
              <a:ext cx="57" cy="62"/>
            </a:xfrm>
            <a:custGeom>
              <a:avLst/>
              <a:gdLst>
                <a:gd name="T0" fmla="*/ 0 w 341"/>
                <a:gd name="T1" fmla="*/ 0 h 372"/>
                <a:gd name="T2" fmla="*/ 171 w 341"/>
                <a:gd name="T3" fmla="*/ 0 h 372"/>
                <a:gd name="T4" fmla="*/ 201 w 341"/>
                <a:gd name="T5" fmla="*/ 4 h 372"/>
                <a:gd name="T6" fmla="*/ 230 w 341"/>
                <a:gd name="T7" fmla="*/ 11 h 372"/>
                <a:gd name="T8" fmla="*/ 257 w 341"/>
                <a:gd name="T9" fmla="*/ 24 h 372"/>
                <a:gd name="T10" fmla="*/ 280 w 341"/>
                <a:gd name="T11" fmla="*/ 41 h 372"/>
                <a:gd name="T12" fmla="*/ 301 w 341"/>
                <a:gd name="T13" fmla="*/ 61 h 372"/>
                <a:gd name="T14" fmla="*/ 317 w 341"/>
                <a:gd name="T15" fmla="*/ 85 h 372"/>
                <a:gd name="T16" fmla="*/ 330 w 341"/>
                <a:gd name="T17" fmla="*/ 112 h 372"/>
                <a:gd name="T18" fmla="*/ 338 w 341"/>
                <a:gd name="T19" fmla="*/ 141 h 372"/>
                <a:gd name="T20" fmla="*/ 341 w 341"/>
                <a:gd name="T21" fmla="*/ 172 h 372"/>
                <a:gd name="T22" fmla="*/ 341 w 341"/>
                <a:gd name="T23" fmla="*/ 201 h 372"/>
                <a:gd name="T24" fmla="*/ 338 w 341"/>
                <a:gd name="T25" fmla="*/ 231 h 372"/>
                <a:gd name="T26" fmla="*/ 330 w 341"/>
                <a:gd name="T27" fmla="*/ 260 h 372"/>
                <a:gd name="T28" fmla="*/ 317 w 341"/>
                <a:gd name="T29" fmla="*/ 287 h 372"/>
                <a:gd name="T30" fmla="*/ 301 w 341"/>
                <a:gd name="T31" fmla="*/ 311 h 372"/>
                <a:gd name="T32" fmla="*/ 280 w 341"/>
                <a:gd name="T33" fmla="*/ 332 h 372"/>
                <a:gd name="T34" fmla="*/ 257 w 341"/>
                <a:gd name="T35" fmla="*/ 349 h 372"/>
                <a:gd name="T36" fmla="*/ 230 w 341"/>
                <a:gd name="T37" fmla="*/ 361 h 372"/>
                <a:gd name="T38" fmla="*/ 201 w 341"/>
                <a:gd name="T39" fmla="*/ 370 h 372"/>
                <a:gd name="T40" fmla="*/ 171 w 341"/>
                <a:gd name="T41" fmla="*/ 372 h 372"/>
                <a:gd name="T42" fmla="*/ 0 w 341"/>
                <a:gd name="T43" fmla="*/ 372 h 372"/>
                <a:gd name="T44" fmla="*/ 0 w 341"/>
                <a:gd name="T4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372">
                  <a:moveTo>
                    <a:pt x="0" y="0"/>
                  </a:moveTo>
                  <a:lnTo>
                    <a:pt x="171" y="0"/>
                  </a:lnTo>
                  <a:lnTo>
                    <a:pt x="201" y="4"/>
                  </a:lnTo>
                  <a:lnTo>
                    <a:pt x="230" y="11"/>
                  </a:lnTo>
                  <a:lnTo>
                    <a:pt x="257" y="24"/>
                  </a:lnTo>
                  <a:lnTo>
                    <a:pt x="280" y="41"/>
                  </a:lnTo>
                  <a:lnTo>
                    <a:pt x="301" y="61"/>
                  </a:lnTo>
                  <a:lnTo>
                    <a:pt x="317" y="85"/>
                  </a:lnTo>
                  <a:lnTo>
                    <a:pt x="330" y="112"/>
                  </a:lnTo>
                  <a:lnTo>
                    <a:pt x="338" y="141"/>
                  </a:lnTo>
                  <a:lnTo>
                    <a:pt x="341" y="172"/>
                  </a:lnTo>
                  <a:lnTo>
                    <a:pt x="341" y="201"/>
                  </a:lnTo>
                  <a:lnTo>
                    <a:pt x="338" y="231"/>
                  </a:lnTo>
                  <a:lnTo>
                    <a:pt x="330" y="260"/>
                  </a:lnTo>
                  <a:lnTo>
                    <a:pt x="317" y="287"/>
                  </a:lnTo>
                  <a:lnTo>
                    <a:pt x="301" y="311"/>
                  </a:lnTo>
                  <a:lnTo>
                    <a:pt x="280" y="332"/>
                  </a:lnTo>
                  <a:lnTo>
                    <a:pt x="257" y="349"/>
                  </a:lnTo>
                  <a:lnTo>
                    <a:pt x="230" y="361"/>
                  </a:lnTo>
                  <a:lnTo>
                    <a:pt x="201" y="370"/>
                  </a:lnTo>
                  <a:lnTo>
                    <a:pt x="171" y="372"/>
                  </a:lnTo>
                  <a:lnTo>
                    <a:pt x="0" y="372"/>
                  </a:lnTo>
                  <a:lnTo>
                    <a:pt x="0" y="0"/>
                  </a:lnTo>
                  <a:close/>
                </a:path>
              </a:pathLst>
            </a:custGeom>
            <a:grpFill/>
            <a:ln w="0">
              <a:noFill/>
              <a:prstDash val="solid"/>
              <a:round/>
              <a:headEnd/>
              <a:tailEnd/>
            </a:ln>
          </p:spPr>
          <p:txBody>
            <a:bodyPr/>
            <a:lstStyle/>
            <a:p>
              <a:pPr defTabSz="914400" eaLnBrk="1" fontAlgn="auto" hangingPunct="1">
                <a:spcBef>
                  <a:spcPts val="0"/>
                </a:spcBef>
                <a:spcAft>
                  <a:spcPts val="0"/>
                </a:spcAft>
                <a:defRPr/>
              </a:pPr>
              <a:endParaRPr lang="en-US" kern="0" dirty="0">
                <a:solidFill>
                  <a:prstClr val="black"/>
                </a:solidFill>
                <a:latin typeface="+mn-lt"/>
              </a:endParaRPr>
            </a:p>
          </p:txBody>
        </p:sp>
        <p:sp>
          <p:nvSpPr>
            <p:cNvPr id="39" name="Freeform 18">
              <a:extLst>
                <a:ext uri="{FF2B5EF4-FFF2-40B4-BE49-F238E27FC236}">
                  <a16:creationId xmlns:a16="http://schemas.microsoft.com/office/drawing/2014/main" xmlns="" id="{2216EAE5-62B3-4AB5-818D-D5FC60B7F9AE}"/>
                </a:ext>
              </a:extLst>
            </p:cNvPr>
            <p:cNvSpPr>
              <a:spLocks/>
            </p:cNvSpPr>
            <p:nvPr/>
          </p:nvSpPr>
          <p:spPr bwMode="auto">
            <a:xfrm>
              <a:off x="1120" y="590"/>
              <a:ext cx="57" cy="62"/>
            </a:xfrm>
            <a:custGeom>
              <a:avLst/>
              <a:gdLst>
                <a:gd name="T0" fmla="*/ 0 w 341"/>
                <a:gd name="T1" fmla="*/ 0 h 371"/>
                <a:gd name="T2" fmla="*/ 171 w 341"/>
                <a:gd name="T3" fmla="*/ 0 h 371"/>
                <a:gd name="T4" fmla="*/ 201 w 341"/>
                <a:gd name="T5" fmla="*/ 3 h 371"/>
                <a:gd name="T6" fmla="*/ 230 w 341"/>
                <a:gd name="T7" fmla="*/ 10 h 371"/>
                <a:gd name="T8" fmla="*/ 257 w 341"/>
                <a:gd name="T9" fmla="*/ 24 h 371"/>
                <a:gd name="T10" fmla="*/ 280 w 341"/>
                <a:gd name="T11" fmla="*/ 40 h 371"/>
                <a:gd name="T12" fmla="*/ 301 w 341"/>
                <a:gd name="T13" fmla="*/ 61 h 371"/>
                <a:gd name="T14" fmla="*/ 317 w 341"/>
                <a:gd name="T15" fmla="*/ 84 h 371"/>
                <a:gd name="T16" fmla="*/ 330 w 341"/>
                <a:gd name="T17" fmla="*/ 111 h 371"/>
                <a:gd name="T18" fmla="*/ 338 w 341"/>
                <a:gd name="T19" fmla="*/ 140 h 371"/>
                <a:gd name="T20" fmla="*/ 341 w 341"/>
                <a:gd name="T21" fmla="*/ 171 h 371"/>
                <a:gd name="T22" fmla="*/ 341 w 341"/>
                <a:gd name="T23" fmla="*/ 200 h 371"/>
                <a:gd name="T24" fmla="*/ 338 w 341"/>
                <a:gd name="T25" fmla="*/ 231 h 371"/>
                <a:gd name="T26" fmla="*/ 330 w 341"/>
                <a:gd name="T27" fmla="*/ 260 h 371"/>
                <a:gd name="T28" fmla="*/ 317 w 341"/>
                <a:gd name="T29" fmla="*/ 287 h 371"/>
                <a:gd name="T30" fmla="*/ 301 w 341"/>
                <a:gd name="T31" fmla="*/ 310 h 371"/>
                <a:gd name="T32" fmla="*/ 280 w 341"/>
                <a:gd name="T33" fmla="*/ 331 h 371"/>
                <a:gd name="T34" fmla="*/ 257 w 341"/>
                <a:gd name="T35" fmla="*/ 348 h 371"/>
                <a:gd name="T36" fmla="*/ 230 w 341"/>
                <a:gd name="T37" fmla="*/ 361 h 371"/>
                <a:gd name="T38" fmla="*/ 201 w 341"/>
                <a:gd name="T39" fmla="*/ 369 h 371"/>
                <a:gd name="T40" fmla="*/ 171 w 341"/>
                <a:gd name="T41" fmla="*/ 371 h 371"/>
                <a:gd name="T42" fmla="*/ 0 w 341"/>
                <a:gd name="T43" fmla="*/ 371 h 371"/>
                <a:gd name="T44" fmla="*/ 0 w 341"/>
                <a:gd name="T45"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371">
                  <a:moveTo>
                    <a:pt x="0" y="0"/>
                  </a:moveTo>
                  <a:lnTo>
                    <a:pt x="171" y="0"/>
                  </a:lnTo>
                  <a:lnTo>
                    <a:pt x="201" y="3"/>
                  </a:lnTo>
                  <a:lnTo>
                    <a:pt x="230" y="10"/>
                  </a:lnTo>
                  <a:lnTo>
                    <a:pt x="257" y="24"/>
                  </a:lnTo>
                  <a:lnTo>
                    <a:pt x="280" y="40"/>
                  </a:lnTo>
                  <a:lnTo>
                    <a:pt x="301" y="61"/>
                  </a:lnTo>
                  <a:lnTo>
                    <a:pt x="317" y="84"/>
                  </a:lnTo>
                  <a:lnTo>
                    <a:pt x="330" y="111"/>
                  </a:lnTo>
                  <a:lnTo>
                    <a:pt x="338" y="140"/>
                  </a:lnTo>
                  <a:lnTo>
                    <a:pt x="341" y="171"/>
                  </a:lnTo>
                  <a:lnTo>
                    <a:pt x="341" y="200"/>
                  </a:lnTo>
                  <a:lnTo>
                    <a:pt x="338" y="231"/>
                  </a:lnTo>
                  <a:lnTo>
                    <a:pt x="330" y="260"/>
                  </a:lnTo>
                  <a:lnTo>
                    <a:pt x="317" y="287"/>
                  </a:lnTo>
                  <a:lnTo>
                    <a:pt x="301" y="310"/>
                  </a:lnTo>
                  <a:lnTo>
                    <a:pt x="280" y="331"/>
                  </a:lnTo>
                  <a:lnTo>
                    <a:pt x="257" y="348"/>
                  </a:lnTo>
                  <a:lnTo>
                    <a:pt x="230" y="361"/>
                  </a:lnTo>
                  <a:lnTo>
                    <a:pt x="201" y="369"/>
                  </a:lnTo>
                  <a:lnTo>
                    <a:pt x="171" y="371"/>
                  </a:lnTo>
                  <a:lnTo>
                    <a:pt x="0" y="371"/>
                  </a:lnTo>
                  <a:lnTo>
                    <a:pt x="0" y="0"/>
                  </a:lnTo>
                  <a:close/>
                </a:path>
              </a:pathLst>
            </a:custGeom>
            <a:grpFill/>
            <a:ln w="0">
              <a:noFill/>
              <a:prstDash val="solid"/>
              <a:round/>
              <a:headEnd/>
              <a:tailEnd/>
            </a:ln>
          </p:spPr>
          <p:txBody>
            <a:bodyPr/>
            <a:lstStyle/>
            <a:p>
              <a:pPr defTabSz="914400" eaLnBrk="1" fontAlgn="auto" hangingPunct="1">
                <a:spcBef>
                  <a:spcPts val="0"/>
                </a:spcBef>
                <a:spcAft>
                  <a:spcPts val="0"/>
                </a:spcAft>
                <a:defRPr/>
              </a:pPr>
              <a:endParaRPr lang="en-US" kern="0" dirty="0">
                <a:solidFill>
                  <a:prstClr val="black"/>
                </a:solidFill>
                <a:latin typeface="+mn-lt"/>
              </a:endParaRPr>
            </a:p>
          </p:txBody>
        </p:sp>
        <p:sp>
          <p:nvSpPr>
            <p:cNvPr id="40" name="Freeform 19">
              <a:extLst>
                <a:ext uri="{FF2B5EF4-FFF2-40B4-BE49-F238E27FC236}">
                  <a16:creationId xmlns:a16="http://schemas.microsoft.com/office/drawing/2014/main" xmlns="" id="{A059B5F5-FCF4-471E-9866-3A038F528FF1}"/>
                </a:ext>
              </a:extLst>
            </p:cNvPr>
            <p:cNvSpPr>
              <a:spLocks/>
            </p:cNvSpPr>
            <p:nvPr/>
          </p:nvSpPr>
          <p:spPr bwMode="auto">
            <a:xfrm>
              <a:off x="1120" y="339"/>
              <a:ext cx="72" cy="72"/>
            </a:xfrm>
            <a:custGeom>
              <a:avLst/>
              <a:gdLst>
                <a:gd name="T0" fmla="*/ 317 w 430"/>
                <a:gd name="T1" fmla="*/ 0 h 433"/>
                <a:gd name="T2" fmla="*/ 341 w 430"/>
                <a:gd name="T3" fmla="*/ 3 h 433"/>
                <a:gd name="T4" fmla="*/ 362 w 430"/>
                <a:gd name="T5" fmla="*/ 10 h 433"/>
                <a:gd name="T6" fmla="*/ 382 w 430"/>
                <a:gd name="T7" fmla="*/ 22 h 433"/>
                <a:gd name="T8" fmla="*/ 398 w 430"/>
                <a:gd name="T9" fmla="*/ 37 h 433"/>
                <a:gd name="T10" fmla="*/ 411 w 430"/>
                <a:gd name="T11" fmla="*/ 56 h 433"/>
                <a:gd name="T12" fmla="*/ 421 w 430"/>
                <a:gd name="T13" fmla="*/ 77 h 433"/>
                <a:gd name="T14" fmla="*/ 427 w 430"/>
                <a:gd name="T15" fmla="*/ 102 h 433"/>
                <a:gd name="T16" fmla="*/ 430 w 430"/>
                <a:gd name="T17" fmla="*/ 129 h 433"/>
                <a:gd name="T18" fmla="*/ 430 w 430"/>
                <a:gd name="T19" fmla="*/ 153 h 433"/>
                <a:gd name="T20" fmla="*/ 426 w 430"/>
                <a:gd name="T21" fmla="*/ 189 h 433"/>
                <a:gd name="T22" fmla="*/ 416 w 430"/>
                <a:gd name="T23" fmla="*/ 225 h 433"/>
                <a:gd name="T24" fmla="*/ 402 w 430"/>
                <a:gd name="T25" fmla="*/ 259 h 433"/>
                <a:gd name="T26" fmla="*/ 383 w 430"/>
                <a:gd name="T27" fmla="*/ 291 h 433"/>
                <a:gd name="T28" fmla="*/ 358 w 430"/>
                <a:gd name="T29" fmla="*/ 321 h 433"/>
                <a:gd name="T30" fmla="*/ 331 w 430"/>
                <a:gd name="T31" fmla="*/ 345 h 433"/>
                <a:gd name="T32" fmla="*/ 301 w 430"/>
                <a:gd name="T33" fmla="*/ 366 h 433"/>
                <a:gd name="T34" fmla="*/ 269 w 430"/>
                <a:gd name="T35" fmla="*/ 382 h 433"/>
                <a:gd name="T36" fmla="*/ 0 w 430"/>
                <a:gd name="T37" fmla="*/ 433 h 433"/>
                <a:gd name="T38" fmla="*/ 0 w 430"/>
                <a:gd name="T39" fmla="*/ 37 h 433"/>
                <a:gd name="T40" fmla="*/ 266 w 430"/>
                <a:gd name="T41" fmla="*/ 6 h 433"/>
                <a:gd name="T42" fmla="*/ 293 w 430"/>
                <a:gd name="T43" fmla="*/ 1 h 433"/>
                <a:gd name="T44" fmla="*/ 317 w 430"/>
                <a:gd name="T45"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0" h="433">
                  <a:moveTo>
                    <a:pt x="317" y="0"/>
                  </a:moveTo>
                  <a:lnTo>
                    <a:pt x="341" y="3"/>
                  </a:lnTo>
                  <a:lnTo>
                    <a:pt x="362" y="10"/>
                  </a:lnTo>
                  <a:lnTo>
                    <a:pt x="382" y="22"/>
                  </a:lnTo>
                  <a:lnTo>
                    <a:pt x="398" y="37"/>
                  </a:lnTo>
                  <a:lnTo>
                    <a:pt x="411" y="56"/>
                  </a:lnTo>
                  <a:lnTo>
                    <a:pt x="421" y="77"/>
                  </a:lnTo>
                  <a:lnTo>
                    <a:pt x="427" y="102"/>
                  </a:lnTo>
                  <a:lnTo>
                    <a:pt x="430" y="129"/>
                  </a:lnTo>
                  <a:lnTo>
                    <a:pt x="430" y="153"/>
                  </a:lnTo>
                  <a:lnTo>
                    <a:pt x="426" y="189"/>
                  </a:lnTo>
                  <a:lnTo>
                    <a:pt x="416" y="225"/>
                  </a:lnTo>
                  <a:lnTo>
                    <a:pt x="402" y="259"/>
                  </a:lnTo>
                  <a:lnTo>
                    <a:pt x="383" y="291"/>
                  </a:lnTo>
                  <a:lnTo>
                    <a:pt x="358" y="321"/>
                  </a:lnTo>
                  <a:lnTo>
                    <a:pt x="331" y="345"/>
                  </a:lnTo>
                  <a:lnTo>
                    <a:pt x="301" y="366"/>
                  </a:lnTo>
                  <a:lnTo>
                    <a:pt x="269" y="382"/>
                  </a:lnTo>
                  <a:lnTo>
                    <a:pt x="0" y="433"/>
                  </a:lnTo>
                  <a:lnTo>
                    <a:pt x="0" y="37"/>
                  </a:lnTo>
                  <a:lnTo>
                    <a:pt x="266" y="6"/>
                  </a:lnTo>
                  <a:lnTo>
                    <a:pt x="293" y="1"/>
                  </a:lnTo>
                  <a:lnTo>
                    <a:pt x="317" y="0"/>
                  </a:lnTo>
                  <a:close/>
                </a:path>
              </a:pathLst>
            </a:custGeom>
            <a:grpFill/>
            <a:ln w="0">
              <a:noFill/>
              <a:prstDash val="solid"/>
              <a:round/>
              <a:headEnd/>
              <a:tailEnd/>
            </a:ln>
          </p:spPr>
          <p:txBody>
            <a:bodyPr/>
            <a:lstStyle/>
            <a:p>
              <a:pPr defTabSz="914400" eaLnBrk="1" fontAlgn="auto" hangingPunct="1">
                <a:spcBef>
                  <a:spcPts val="0"/>
                </a:spcBef>
                <a:spcAft>
                  <a:spcPts val="0"/>
                </a:spcAft>
                <a:defRPr/>
              </a:pPr>
              <a:endParaRPr lang="en-US" kern="0" dirty="0">
                <a:solidFill>
                  <a:prstClr val="black"/>
                </a:solidFill>
                <a:latin typeface="+mn-lt"/>
              </a:endParaRPr>
            </a:p>
          </p:txBody>
        </p:sp>
        <p:sp>
          <p:nvSpPr>
            <p:cNvPr id="41" name="Freeform 20">
              <a:extLst>
                <a:ext uri="{FF2B5EF4-FFF2-40B4-BE49-F238E27FC236}">
                  <a16:creationId xmlns:a16="http://schemas.microsoft.com/office/drawing/2014/main" xmlns="" id="{E18A551A-5EED-48FB-AD87-01F3201028B9}"/>
                </a:ext>
              </a:extLst>
            </p:cNvPr>
            <p:cNvSpPr>
              <a:spLocks/>
            </p:cNvSpPr>
            <p:nvPr/>
          </p:nvSpPr>
          <p:spPr bwMode="auto">
            <a:xfrm>
              <a:off x="865" y="291"/>
              <a:ext cx="245" cy="420"/>
            </a:xfrm>
            <a:custGeom>
              <a:avLst/>
              <a:gdLst>
                <a:gd name="T0" fmla="*/ 1304 w 1472"/>
                <a:gd name="T1" fmla="*/ 0 h 2521"/>
                <a:gd name="T2" fmla="*/ 1363 w 1472"/>
                <a:gd name="T3" fmla="*/ 12 h 2521"/>
                <a:gd name="T4" fmla="*/ 1412 w 1472"/>
                <a:gd name="T5" fmla="*/ 40 h 2521"/>
                <a:gd name="T6" fmla="*/ 1449 w 1472"/>
                <a:gd name="T7" fmla="*/ 85 h 2521"/>
                <a:gd name="T8" fmla="*/ 1469 w 1472"/>
                <a:gd name="T9" fmla="*/ 140 h 2521"/>
                <a:gd name="T10" fmla="*/ 1472 w 1472"/>
                <a:gd name="T11" fmla="*/ 2351 h 2521"/>
                <a:gd name="T12" fmla="*/ 1461 w 1472"/>
                <a:gd name="T13" fmla="*/ 2411 h 2521"/>
                <a:gd name="T14" fmla="*/ 1432 w 1472"/>
                <a:gd name="T15" fmla="*/ 2461 h 2521"/>
                <a:gd name="T16" fmla="*/ 1388 w 1472"/>
                <a:gd name="T17" fmla="*/ 2498 h 2521"/>
                <a:gd name="T18" fmla="*/ 1334 w 1472"/>
                <a:gd name="T19" fmla="*/ 2519 h 2521"/>
                <a:gd name="T20" fmla="*/ 947 w 1472"/>
                <a:gd name="T21" fmla="*/ 2521 h 2521"/>
                <a:gd name="T22" fmla="*/ 955 w 1472"/>
                <a:gd name="T23" fmla="*/ 2488 h 2521"/>
                <a:gd name="T24" fmla="*/ 961 w 1472"/>
                <a:gd name="T25" fmla="*/ 2467 h 2521"/>
                <a:gd name="T26" fmla="*/ 977 w 1472"/>
                <a:gd name="T27" fmla="*/ 2383 h 2521"/>
                <a:gd name="T28" fmla="*/ 823 w 1472"/>
                <a:gd name="T29" fmla="*/ 2367 h 2521"/>
                <a:gd name="T30" fmla="*/ 838 w 1472"/>
                <a:gd name="T31" fmla="*/ 2330 h 2521"/>
                <a:gd name="T32" fmla="*/ 837 w 1472"/>
                <a:gd name="T33" fmla="*/ 2286 h 2521"/>
                <a:gd name="T34" fmla="*/ 816 w 1472"/>
                <a:gd name="T35" fmla="*/ 2244 h 2521"/>
                <a:gd name="T36" fmla="*/ 780 w 1472"/>
                <a:gd name="T37" fmla="*/ 2215 h 2521"/>
                <a:gd name="T38" fmla="*/ 733 w 1472"/>
                <a:gd name="T39" fmla="*/ 2203 h 2521"/>
                <a:gd name="T40" fmla="*/ 686 w 1472"/>
                <a:gd name="T41" fmla="*/ 2215 h 2521"/>
                <a:gd name="T42" fmla="*/ 650 w 1472"/>
                <a:gd name="T43" fmla="*/ 2244 h 2521"/>
                <a:gd name="T44" fmla="*/ 630 w 1472"/>
                <a:gd name="T45" fmla="*/ 2286 h 2521"/>
                <a:gd name="T46" fmla="*/ 629 w 1472"/>
                <a:gd name="T47" fmla="*/ 2330 h 2521"/>
                <a:gd name="T48" fmla="*/ 643 w 1472"/>
                <a:gd name="T49" fmla="*/ 2367 h 2521"/>
                <a:gd name="T50" fmla="*/ 360 w 1472"/>
                <a:gd name="T51" fmla="*/ 2383 h 2521"/>
                <a:gd name="T52" fmla="*/ 363 w 1472"/>
                <a:gd name="T53" fmla="*/ 2374 h 2521"/>
                <a:gd name="T54" fmla="*/ 369 w 1472"/>
                <a:gd name="T55" fmla="*/ 2356 h 2521"/>
                <a:gd name="T56" fmla="*/ 372 w 1472"/>
                <a:gd name="T57" fmla="*/ 2054 h 2521"/>
                <a:gd name="T58" fmla="*/ 1212 w 1472"/>
                <a:gd name="T59" fmla="*/ 2051 h 2521"/>
                <a:gd name="T60" fmla="*/ 1236 w 1472"/>
                <a:gd name="T61" fmla="*/ 2034 h 2521"/>
                <a:gd name="T62" fmla="*/ 1244 w 1472"/>
                <a:gd name="T63" fmla="*/ 2006 h 2521"/>
                <a:gd name="T64" fmla="*/ 1242 w 1472"/>
                <a:gd name="T65" fmla="*/ 313 h 2521"/>
                <a:gd name="T66" fmla="*/ 1226 w 1472"/>
                <a:gd name="T67" fmla="*/ 290 h 2521"/>
                <a:gd name="T68" fmla="*/ 1198 w 1472"/>
                <a:gd name="T69" fmla="*/ 281 h 2521"/>
                <a:gd name="T70" fmla="*/ 259 w 1472"/>
                <a:gd name="T71" fmla="*/ 284 h 2521"/>
                <a:gd name="T72" fmla="*/ 237 w 1472"/>
                <a:gd name="T73" fmla="*/ 300 h 2521"/>
                <a:gd name="T74" fmla="*/ 228 w 1472"/>
                <a:gd name="T75" fmla="*/ 328 h 2521"/>
                <a:gd name="T76" fmla="*/ 0 w 1472"/>
                <a:gd name="T77" fmla="*/ 1459 h 2521"/>
                <a:gd name="T78" fmla="*/ 3 w 1472"/>
                <a:gd name="T79" fmla="*/ 140 h 2521"/>
                <a:gd name="T80" fmla="*/ 23 w 1472"/>
                <a:gd name="T81" fmla="*/ 85 h 2521"/>
                <a:gd name="T82" fmla="*/ 60 w 1472"/>
                <a:gd name="T83" fmla="*/ 40 h 2521"/>
                <a:gd name="T84" fmla="*/ 110 w 1472"/>
                <a:gd name="T85" fmla="*/ 12 h 2521"/>
                <a:gd name="T86" fmla="*/ 169 w 1472"/>
                <a:gd name="T87" fmla="*/ 0 h 2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2" h="2521">
                  <a:moveTo>
                    <a:pt x="169" y="0"/>
                  </a:moveTo>
                  <a:lnTo>
                    <a:pt x="1304" y="0"/>
                  </a:lnTo>
                  <a:lnTo>
                    <a:pt x="1334" y="3"/>
                  </a:lnTo>
                  <a:lnTo>
                    <a:pt x="1363" y="12"/>
                  </a:lnTo>
                  <a:lnTo>
                    <a:pt x="1388" y="24"/>
                  </a:lnTo>
                  <a:lnTo>
                    <a:pt x="1412" y="40"/>
                  </a:lnTo>
                  <a:lnTo>
                    <a:pt x="1432" y="61"/>
                  </a:lnTo>
                  <a:lnTo>
                    <a:pt x="1449" y="85"/>
                  </a:lnTo>
                  <a:lnTo>
                    <a:pt x="1461" y="112"/>
                  </a:lnTo>
                  <a:lnTo>
                    <a:pt x="1469" y="140"/>
                  </a:lnTo>
                  <a:lnTo>
                    <a:pt x="1472" y="170"/>
                  </a:lnTo>
                  <a:lnTo>
                    <a:pt x="1472" y="2351"/>
                  </a:lnTo>
                  <a:lnTo>
                    <a:pt x="1469" y="2382"/>
                  </a:lnTo>
                  <a:lnTo>
                    <a:pt x="1461" y="2411"/>
                  </a:lnTo>
                  <a:lnTo>
                    <a:pt x="1449" y="2437"/>
                  </a:lnTo>
                  <a:lnTo>
                    <a:pt x="1432" y="2461"/>
                  </a:lnTo>
                  <a:lnTo>
                    <a:pt x="1412" y="2482"/>
                  </a:lnTo>
                  <a:lnTo>
                    <a:pt x="1388" y="2498"/>
                  </a:lnTo>
                  <a:lnTo>
                    <a:pt x="1363" y="2511"/>
                  </a:lnTo>
                  <a:lnTo>
                    <a:pt x="1334" y="2519"/>
                  </a:lnTo>
                  <a:lnTo>
                    <a:pt x="1304" y="2521"/>
                  </a:lnTo>
                  <a:lnTo>
                    <a:pt x="947" y="2521"/>
                  </a:lnTo>
                  <a:lnTo>
                    <a:pt x="952" y="2503"/>
                  </a:lnTo>
                  <a:lnTo>
                    <a:pt x="955" y="2488"/>
                  </a:lnTo>
                  <a:lnTo>
                    <a:pt x="959" y="2476"/>
                  </a:lnTo>
                  <a:lnTo>
                    <a:pt x="961" y="2467"/>
                  </a:lnTo>
                  <a:lnTo>
                    <a:pt x="961" y="2463"/>
                  </a:lnTo>
                  <a:lnTo>
                    <a:pt x="977" y="2383"/>
                  </a:lnTo>
                  <a:lnTo>
                    <a:pt x="811" y="2383"/>
                  </a:lnTo>
                  <a:lnTo>
                    <a:pt x="823" y="2367"/>
                  </a:lnTo>
                  <a:lnTo>
                    <a:pt x="832" y="2350"/>
                  </a:lnTo>
                  <a:lnTo>
                    <a:pt x="838" y="2330"/>
                  </a:lnTo>
                  <a:lnTo>
                    <a:pt x="840" y="2311"/>
                  </a:lnTo>
                  <a:lnTo>
                    <a:pt x="837" y="2286"/>
                  </a:lnTo>
                  <a:lnTo>
                    <a:pt x="829" y="2263"/>
                  </a:lnTo>
                  <a:lnTo>
                    <a:pt x="816" y="2244"/>
                  </a:lnTo>
                  <a:lnTo>
                    <a:pt x="800" y="2227"/>
                  </a:lnTo>
                  <a:lnTo>
                    <a:pt x="780" y="2215"/>
                  </a:lnTo>
                  <a:lnTo>
                    <a:pt x="758" y="2206"/>
                  </a:lnTo>
                  <a:lnTo>
                    <a:pt x="733" y="2203"/>
                  </a:lnTo>
                  <a:lnTo>
                    <a:pt x="709" y="2206"/>
                  </a:lnTo>
                  <a:lnTo>
                    <a:pt x="686" y="2215"/>
                  </a:lnTo>
                  <a:lnTo>
                    <a:pt x="667" y="2227"/>
                  </a:lnTo>
                  <a:lnTo>
                    <a:pt x="650" y="2244"/>
                  </a:lnTo>
                  <a:lnTo>
                    <a:pt x="638" y="2263"/>
                  </a:lnTo>
                  <a:lnTo>
                    <a:pt x="630" y="2286"/>
                  </a:lnTo>
                  <a:lnTo>
                    <a:pt x="627" y="2311"/>
                  </a:lnTo>
                  <a:lnTo>
                    <a:pt x="629" y="2330"/>
                  </a:lnTo>
                  <a:lnTo>
                    <a:pt x="635" y="2350"/>
                  </a:lnTo>
                  <a:lnTo>
                    <a:pt x="643" y="2367"/>
                  </a:lnTo>
                  <a:lnTo>
                    <a:pt x="656" y="2383"/>
                  </a:lnTo>
                  <a:lnTo>
                    <a:pt x="360" y="2383"/>
                  </a:lnTo>
                  <a:lnTo>
                    <a:pt x="361" y="2381"/>
                  </a:lnTo>
                  <a:lnTo>
                    <a:pt x="363" y="2374"/>
                  </a:lnTo>
                  <a:lnTo>
                    <a:pt x="365" y="2366"/>
                  </a:lnTo>
                  <a:lnTo>
                    <a:pt x="369" y="2356"/>
                  </a:lnTo>
                  <a:lnTo>
                    <a:pt x="372" y="2345"/>
                  </a:lnTo>
                  <a:lnTo>
                    <a:pt x="372" y="2054"/>
                  </a:lnTo>
                  <a:lnTo>
                    <a:pt x="1198" y="2054"/>
                  </a:lnTo>
                  <a:lnTo>
                    <a:pt x="1212" y="2051"/>
                  </a:lnTo>
                  <a:lnTo>
                    <a:pt x="1226" y="2044"/>
                  </a:lnTo>
                  <a:lnTo>
                    <a:pt x="1236" y="2034"/>
                  </a:lnTo>
                  <a:lnTo>
                    <a:pt x="1242" y="2022"/>
                  </a:lnTo>
                  <a:lnTo>
                    <a:pt x="1244" y="2006"/>
                  </a:lnTo>
                  <a:lnTo>
                    <a:pt x="1244" y="328"/>
                  </a:lnTo>
                  <a:lnTo>
                    <a:pt x="1242" y="313"/>
                  </a:lnTo>
                  <a:lnTo>
                    <a:pt x="1236" y="300"/>
                  </a:lnTo>
                  <a:lnTo>
                    <a:pt x="1226" y="290"/>
                  </a:lnTo>
                  <a:lnTo>
                    <a:pt x="1212" y="284"/>
                  </a:lnTo>
                  <a:lnTo>
                    <a:pt x="1198" y="281"/>
                  </a:lnTo>
                  <a:lnTo>
                    <a:pt x="275" y="281"/>
                  </a:lnTo>
                  <a:lnTo>
                    <a:pt x="259" y="284"/>
                  </a:lnTo>
                  <a:lnTo>
                    <a:pt x="247" y="290"/>
                  </a:lnTo>
                  <a:lnTo>
                    <a:pt x="237" y="300"/>
                  </a:lnTo>
                  <a:lnTo>
                    <a:pt x="231" y="313"/>
                  </a:lnTo>
                  <a:lnTo>
                    <a:pt x="228" y="328"/>
                  </a:lnTo>
                  <a:lnTo>
                    <a:pt x="228" y="1459"/>
                  </a:lnTo>
                  <a:lnTo>
                    <a:pt x="0" y="1459"/>
                  </a:lnTo>
                  <a:lnTo>
                    <a:pt x="0" y="170"/>
                  </a:lnTo>
                  <a:lnTo>
                    <a:pt x="3" y="140"/>
                  </a:lnTo>
                  <a:lnTo>
                    <a:pt x="11" y="112"/>
                  </a:lnTo>
                  <a:lnTo>
                    <a:pt x="23" y="85"/>
                  </a:lnTo>
                  <a:lnTo>
                    <a:pt x="40" y="61"/>
                  </a:lnTo>
                  <a:lnTo>
                    <a:pt x="60" y="40"/>
                  </a:lnTo>
                  <a:lnTo>
                    <a:pt x="83" y="24"/>
                  </a:lnTo>
                  <a:lnTo>
                    <a:pt x="110" y="12"/>
                  </a:lnTo>
                  <a:lnTo>
                    <a:pt x="139" y="3"/>
                  </a:lnTo>
                  <a:lnTo>
                    <a:pt x="169" y="0"/>
                  </a:lnTo>
                  <a:close/>
                </a:path>
              </a:pathLst>
            </a:custGeom>
            <a:grpFill/>
            <a:ln w="0">
              <a:noFill/>
              <a:prstDash val="solid"/>
              <a:round/>
              <a:headEnd/>
              <a:tailEnd/>
            </a:ln>
          </p:spPr>
          <p:txBody>
            <a:bodyPr/>
            <a:lstStyle/>
            <a:p>
              <a:pPr defTabSz="914400" eaLnBrk="1" fontAlgn="auto" hangingPunct="1">
                <a:spcBef>
                  <a:spcPts val="0"/>
                </a:spcBef>
                <a:spcAft>
                  <a:spcPts val="0"/>
                </a:spcAft>
                <a:defRPr/>
              </a:pPr>
              <a:endParaRPr lang="en-US" kern="0" dirty="0">
                <a:solidFill>
                  <a:prstClr val="black"/>
                </a:solidFill>
                <a:latin typeface="+mn-lt"/>
              </a:endParaRPr>
            </a:p>
          </p:txBody>
        </p:sp>
        <p:sp>
          <p:nvSpPr>
            <p:cNvPr id="42" name="Freeform 21">
              <a:extLst>
                <a:ext uri="{FF2B5EF4-FFF2-40B4-BE49-F238E27FC236}">
                  <a16:creationId xmlns:a16="http://schemas.microsoft.com/office/drawing/2014/main" xmlns="" id="{82A3AF62-2380-4826-92DA-333204A5F746}"/>
                </a:ext>
              </a:extLst>
            </p:cNvPr>
            <p:cNvSpPr>
              <a:spLocks/>
            </p:cNvSpPr>
            <p:nvPr/>
          </p:nvSpPr>
          <p:spPr bwMode="auto">
            <a:xfrm>
              <a:off x="638" y="439"/>
              <a:ext cx="403" cy="390"/>
            </a:xfrm>
            <a:custGeom>
              <a:avLst/>
              <a:gdLst>
                <a:gd name="T0" fmla="*/ 1252 w 2416"/>
                <a:gd name="T1" fmla="*/ 666 h 2337"/>
                <a:gd name="T2" fmla="*/ 2225 w 2416"/>
                <a:gd name="T3" fmla="*/ 669 h 2337"/>
                <a:gd name="T4" fmla="*/ 2293 w 2416"/>
                <a:gd name="T5" fmla="*/ 689 h 2337"/>
                <a:gd name="T6" fmla="*/ 2349 w 2416"/>
                <a:gd name="T7" fmla="*/ 727 h 2337"/>
                <a:gd name="T8" fmla="*/ 2390 w 2416"/>
                <a:gd name="T9" fmla="*/ 780 h 2337"/>
                <a:gd name="T10" fmla="*/ 2413 w 2416"/>
                <a:gd name="T11" fmla="*/ 843 h 2337"/>
                <a:gd name="T12" fmla="*/ 2413 w 2416"/>
                <a:gd name="T13" fmla="*/ 912 h 2337"/>
                <a:gd name="T14" fmla="*/ 2390 w 2416"/>
                <a:gd name="T15" fmla="*/ 976 h 2337"/>
                <a:gd name="T16" fmla="*/ 2349 w 2416"/>
                <a:gd name="T17" fmla="*/ 1029 h 2337"/>
                <a:gd name="T18" fmla="*/ 2293 w 2416"/>
                <a:gd name="T19" fmla="*/ 1067 h 2337"/>
                <a:gd name="T20" fmla="*/ 2225 w 2416"/>
                <a:gd name="T21" fmla="*/ 1087 h 2337"/>
                <a:gd name="T22" fmla="*/ 1616 w 2416"/>
                <a:gd name="T23" fmla="*/ 1090 h 2337"/>
                <a:gd name="T24" fmla="*/ 1604 w 2416"/>
                <a:gd name="T25" fmla="*/ 1504 h 2337"/>
                <a:gd name="T26" fmla="*/ 1572 w 2416"/>
                <a:gd name="T27" fmla="*/ 1577 h 2337"/>
                <a:gd name="T28" fmla="*/ 1532 w 2416"/>
                <a:gd name="T29" fmla="*/ 1647 h 2337"/>
                <a:gd name="T30" fmla="*/ 1489 w 2416"/>
                <a:gd name="T31" fmla="*/ 1714 h 2337"/>
                <a:gd name="T32" fmla="*/ 1443 w 2416"/>
                <a:gd name="T33" fmla="*/ 1775 h 2337"/>
                <a:gd name="T34" fmla="*/ 1400 w 2416"/>
                <a:gd name="T35" fmla="*/ 1829 h 2337"/>
                <a:gd name="T36" fmla="*/ 1360 w 2416"/>
                <a:gd name="T37" fmla="*/ 1873 h 2337"/>
                <a:gd name="T38" fmla="*/ 1329 w 2416"/>
                <a:gd name="T39" fmla="*/ 1907 h 2337"/>
                <a:gd name="T40" fmla="*/ 1307 w 2416"/>
                <a:gd name="T41" fmla="*/ 1929 h 2337"/>
                <a:gd name="T42" fmla="*/ 1298 w 2416"/>
                <a:gd name="T43" fmla="*/ 1937 h 2337"/>
                <a:gd name="T44" fmla="*/ 1280 w 2416"/>
                <a:gd name="T45" fmla="*/ 1968 h 2337"/>
                <a:gd name="T46" fmla="*/ 1279 w 2416"/>
                <a:gd name="T47" fmla="*/ 2002 h 2337"/>
                <a:gd name="T48" fmla="*/ 1295 w 2416"/>
                <a:gd name="T49" fmla="*/ 2034 h 2337"/>
                <a:gd name="T50" fmla="*/ 1327 w 2416"/>
                <a:gd name="T51" fmla="*/ 2053 h 2337"/>
                <a:gd name="T52" fmla="*/ 1360 w 2416"/>
                <a:gd name="T53" fmla="*/ 2054 h 2337"/>
                <a:gd name="T54" fmla="*/ 1390 w 2416"/>
                <a:gd name="T55" fmla="*/ 2037 h 2337"/>
                <a:gd name="T56" fmla="*/ 1401 w 2416"/>
                <a:gd name="T57" fmla="*/ 2026 h 2337"/>
                <a:gd name="T58" fmla="*/ 1427 w 2416"/>
                <a:gd name="T59" fmla="*/ 2001 h 2337"/>
                <a:gd name="T60" fmla="*/ 1463 w 2416"/>
                <a:gd name="T61" fmla="*/ 1963 h 2337"/>
                <a:gd name="T62" fmla="*/ 1506 w 2416"/>
                <a:gd name="T63" fmla="*/ 1913 h 2337"/>
                <a:gd name="T64" fmla="*/ 1554 w 2416"/>
                <a:gd name="T65" fmla="*/ 1855 h 2337"/>
                <a:gd name="T66" fmla="*/ 1603 w 2416"/>
                <a:gd name="T67" fmla="*/ 1787 h 2337"/>
                <a:gd name="T68" fmla="*/ 1651 w 2416"/>
                <a:gd name="T69" fmla="*/ 1712 h 2337"/>
                <a:gd name="T70" fmla="*/ 1695 w 2416"/>
                <a:gd name="T71" fmla="*/ 1633 h 2337"/>
                <a:gd name="T72" fmla="*/ 2205 w 2416"/>
                <a:gd name="T73" fmla="*/ 1592 h 2337"/>
                <a:gd name="T74" fmla="*/ 2203 w 2416"/>
                <a:gd name="T75" fmla="*/ 1604 h 2337"/>
                <a:gd name="T76" fmla="*/ 2195 w 2416"/>
                <a:gd name="T77" fmla="*/ 1637 h 2337"/>
                <a:gd name="T78" fmla="*/ 2181 w 2416"/>
                <a:gd name="T79" fmla="*/ 1686 h 2337"/>
                <a:gd name="T80" fmla="*/ 2161 w 2416"/>
                <a:gd name="T81" fmla="*/ 1746 h 2337"/>
                <a:gd name="T82" fmla="*/ 2134 w 2416"/>
                <a:gd name="T83" fmla="*/ 1814 h 2337"/>
                <a:gd name="T84" fmla="*/ 2102 w 2416"/>
                <a:gd name="T85" fmla="*/ 1886 h 2337"/>
                <a:gd name="T86" fmla="*/ 2061 w 2416"/>
                <a:gd name="T87" fmla="*/ 1955 h 2337"/>
                <a:gd name="T88" fmla="*/ 2011 w 2416"/>
                <a:gd name="T89" fmla="*/ 2017 h 2337"/>
                <a:gd name="T90" fmla="*/ 1954 w 2416"/>
                <a:gd name="T91" fmla="*/ 2068 h 2337"/>
                <a:gd name="T92" fmla="*/ 1829 w 2416"/>
                <a:gd name="T93" fmla="*/ 2148 h 2337"/>
                <a:gd name="T94" fmla="*/ 1705 w 2416"/>
                <a:gd name="T95" fmla="*/ 2212 h 2337"/>
                <a:gd name="T96" fmla="*/ 1596 w 2416"/>
                <a:gd name="T97" fmla="*/ 2265 h 2337"/>
                <a:gd name="T98" fmla="*/ 1539 w 2416"/>
                <a:gd name="T99" fmla="*/ 2291 h 2337"/>
                <a:gd name="T100" fmla="*/ 1474 w 2416"/>
                <a:gd name="T101" fmla="*/ 2314 h 2337"/>
                <a:gd name="T102" fmla="*/ 1408 w 2416"/>
                <a:gd name="T103" fmla="*/ 2331 h 2337"/>
                <a:gd name="T104" fmla="*/ 1346 w 2416"/>
                <a:gd name="T105" fmla="*/ 2337 h 2337"/>
                <a:gd name="T106" fmla="*/ 73 w 2416"/>
                <a:gd name="T107" fmla="*/ 2335 h 2337"/>
                <a:gd name="T108" fmla="*/ 35 w 2416"/>
                <a:gd name="T109" fmla="*/ 2320 h 2337"/>
                <a:gd name="T110" fmla="*/ 9 w 2416"/>
                <a:gd name="T111" fmla="*/ 2292 h 2337"/>
                <a:gd name="T112" fmla="*/ 0 w 2416"/>
                <a:gd name="T113" fmla="*/ 2255 h 2337"/>
                <a:gd name="T114" fmla="*/ 8 w 2416"/>
                <a:gd name="T115" fmla="*/ 2211 h 2337"/>
                <a:gd name="T116" fmla="*/ 623 w 2416"/>
                <a:gd name="T117" fmla="*/ 542 h 2337"/>
                <a:gd name="T118" fmla="*/ 674 w 2416"/>
                <a:gd name="T119" fmla="*/ 458 h 2337"/>
                <a:gd name="T120" fmla="*/ 738 w 2416"/>
                <a:gd name="T121" fmla="*/ 377 h 2337"/>
                <a:gd name="T122" fmla="*/ 810 w 2416"/>
                <a:gd name="T123" fmla="*/ 306 h 2337"/>
                <a:gd name="T124" fmla="*/ 882 w 2416"/>
                <a:gd name="T125" fmla="*/ 251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16" h="2337">
                  <a:moveTo>
                    <a:pt x="1252" y="0"/>
                  </a:moveTo>
                  <a:lnTo>
                    <a:pt x="1252" y="666"/>
                  </a:lnTo>
                  <a:lnTo>
                    <a:pt x="2189" y="666"/>
                  </a:lnTo>
                  <a:lnTo>
                    <a:pt x="2225" y="669"/>
                  </a:lnTo>
                  <a:lnTo>
                    <a:pt x="2260" y="676"/>
                  </a:lnTo>
                  <a:lnTo>
                    <a:pt x="2293" y="689"/>
                  </a:lnTo>
                  <a:lnTo>
                    <a:pt x="2323" y="707"/>
                  </a:lnTo>
                  <a:lnTo>
                    <a:pt x="2349" y="727"/>
                  </a:lnTo>
                  <a:lnTo>
                    <a:pt x="2372" y="752"/>
                  </a:lnTo>
                  <a:lnTo>
                    <a:pt x="2390" y="780"/>
                  </a:lnTo>
                  <a:lnTo>
                    <a:pt x="2403" y="811"/>
                  </a:lnTo>
                  <a:lnTo>
                    <a:pt x="2413" y="843"/>
                  </a:lnTo>
                  <a:lnTo>
                    <a:pt x="2416" y="878"/>
                  </a:lnTo>
                  <a:lnTo>
                    <a:pt x="2413" y="912"/>
                  </a:lnTo>
                  <a:lnTo>
                    <a:pt x="2403" y="945"/>
                  </a:lnTo>
                  <a:lnTo>
                    <a:pt x="2390" y="976"/>
                  </a:lnTo>
                  <a:lnTo>
                    <a:pt x="2372" y="1004"/>
                  </a:lnTo>
                  <a:lnTo>
                    <a:pt x="2349" y="1029"/>
                  </a:lnTo>
                  <a:lnTo>
                    <a:pt x="2323" y="1049"/>
                  </a:lnTo>
                  <a:lnTo>
                    <a:pt x="2293" y="1067"/>
                  </a:lnTo>
                  <a:lnTo>
                    <a:pt x="2260" y="1080"/>
                  </a:lnTo>
                  <a:lnTo>
                    <a:pt x="2225" y="1087"/>
                  </a:lnTo>
                  <a:lnTo>
                    <a:pt x="2189" y="1090"/>
                  </a:lnTo>
                  <a:lnTo>
                    <a:pt x="1616" y="1090"/>
                  </a:lnTo>
                  <a:lnTo>
                    <a:pt x="1616" y="1467"/>
                  </a:lnTo>
                  <a:lnTo>
                    <a:pt x="1604" y="1504"/>
                  </a:lnTo>
                  <a:lnTo>
                    <a:pt x="1589" y="1541"/>
                  </a:lnTo>
                  <a:lnTo>
                    <a:pt x="1572" y="1577"/>
                  </a:lnTo>
                  <a:lnTo>
                    <a:pt x="1553" y="1613"/>
                  </a:lnTo>
                  <a:lnTo>
                    <a:pt x="1532" y="1647"/>
                  </a:lnTo>
                  <a:lnTo>
                    <a:pt x="1511" y="1681"/>
                  </a:lnTo>
                  <a:lnTo>
                    <a:pt x="1489" y="1714"/>
                  </a:lnTo>
                  <a:lnTo>
                    <a:pt x="1466" y="1745"/>
                  </a:lnTo>
                  <a:lnTo>
                    <a:pt x="1443" y="1775"/>
                  </a:lnTo>
                  <a:lnTo>
                    <a:pt x="1422" y="1803"/>
                  </a:lnTo>
                  <a:lnTo>
                    <a:pt x="1400" y="1829"/>
                  </a:lnTo>
                  <a:lnTo>
                    <a:pt x="1380" y="1853"/>
                  </a:lnTo>
                  <a:lnTo>
                    <a:pt x="1360" y="1873"/>
                  </a:lnTo>
                  <a:lnTo>
                    <a:pt x="1343" y="1892"/>
                  </a:lnTo>
                  <a:lnTo>
                    <a:pt x="1329" y="1907"/>
                  </a:lnTo>
                  <a:lnTo>
                    <a:pt x="1316" y="1920"/>
                  </a:lnTo>
                  <a:lnTo>
                    <a:pt x="1307" y="1929"/>
                  </a:lnTo>
                  <a:lnTo>
                    <a:pt x="1301" y="1935"/>
                  </a:lnTo>
                  <a:lnTo>
                    <a:pt x="1298" y="1937"/>
                  </a:lnTo>
                  <a:lnTo>
                    <a:pt x="1287" y="1952"/>
                  </a:lnTo>
                  <a:lnTo>
                    <a:pt x="1280" y="1968"/>
                  </a:lnTo>
                  <a:lnTo>
                    <a:pt x="1276" y="1985"/>
                  </a:lnTo>
                  <a:lnTo>
                    <a:pt x="1279" y="2002"/>
                  </a:lnTo>
                  <a:lnTo>
                    <a:pt x="1285" y="2019"/>
                  </a:lnTo>
                  <a:lnTo>
                    <a:pt x="1295" y="2034"/>
                  </a:lnTo>
                  <a:lnTo>
                    <a:pt x="1309" y="2046"/>
                  </a:lnTo>
                  <a:lnTo>
                    <a:pt x="1327" y="2053"/>
                  </a:lnTo>
                  <a:lnTo>
                    <a:pt x="1344" y="2056"/>
                  </a:lnTo>
                  <a:lnTo>
                    <a:pt x="1360" y="2054"/>
                  </a:lnTo>
                  <a:lnTo>
                    <a:pt x="1376" y="2048"/>
                  </a:lnTo>
                  <a:lnTo>
                    <a:pt x="1390" y="2037"/>
                  </a:lnTo>
                  <a:lnTo>
                    <a:pt x="1394" y="2034"/>
                  </a:lnTo>
                  <a:lnTo>
                    <a:pt x="1401" y="2026"/>
                  </a:lnTo>
                  <a:lnTo>
                    <a:pt x="1413" y="2016"/>
                  </a:lnTo>
                  <a:lnTo>
                    <a:pt x="1427" y="2001"/>
                  </a:lnTo>
                  <a:lnTo>
                    <a:pt x="1443" y="1984"/>
                  </a:lnTo>
                  <a:lnTo>
                    <a:pt x="1463" y="1963"/>
                  </a:lnTo>
                  <a:lnTo>
                    <a:pt x="1483" y="1939"/>
                  </a:lnTo>
                  <a:lnTo>
                    <a:pt x="1506" y="1913"/>
                  </a:lnTo>
                  <a:lnTo>
                    <a:pt x="1529" y="1885"/>
                  </a:lnTo>
                  <a:lnTo>
                    <a:pt x="1554" y="1855"/>
                  </a:lnTo>
                  <a:lnTo>
                    <a:pt x="1578" y="1822"/>
                  </a:lnTo>
                  <a:lnTo>
                    <a:pt x="1603" y="1787"/>
                  </a:lnTo>
                  <a:lnTo>
                    <a:pt x="1628" y="1751"/>
                  </a:lnTo>
                  <a:lnTo>
                    <a:pt x="1651" y="1712"/>
                  </a:lnTo>
                  <a:lnTo>
                    <a:pt x="1674" y="1673"/>
                  </a:lnTo>
                  <a:lnTo>
                    <a:pt x="1695" y="1633"/>
                  </a:lnTo>
                  <a:lnTo>
                    <a:pt x="1714" y="1592"/>
                  </a:lnTo>
                  <a:lnTo>
                    <a:pt x="2205" y="1592"/>
                  </a:lnTo>
                  <a:lnTo>
                    <a:pt x="2204" y="1595"/>
                  </a:lnTo>
                  <a:lnTo>
                    <a:pt x="2203" y="1604"/>
                  </a:lnTo>
                  <a:lnTo>
                    <a:pt x="2199" y="1619"/>
                  </a:lnTo>
                  <a:lnTo>
                    <a:pt x="2195" y="1637"/>
                  </a:lnTo>
                  <a:lnTo>
                    <a:pt x="2189" y="1660"/>
                  </a:lnTo>
                  <a:lnTo>
                    <a:pt x="2181" y="1686"/>
                  </a:lnTo>
                  <a:lnTo>
                    <a:pt x="2172" y="1715"/>
                  </a:lnTo>
                  <a:lnTo>
                    <a:pt x="2161" y="1746"/>
                  </a:lnTo>
                  <a:lnTo>
                    <a:pt x="2149" y="1780"/>
                  </a:lnTo>
                  <a:lnTo>
                    <a:pt x="2134" y="1814"/>
                  </a:lnTo>
                  <a:lnTo>
                    <a:pt x="2119" y="1851"/>
                  </a:lnTo>
                  <a:lnTo>
                    <a:pt x="2102" y="1886"/>
                  </a:lnTo>
                  <a:lnTo>
                    <a:pt x="2082" y="1921"/>
                  </a:lnTo>
                  <a:lnTo>
                    <a:pt x="2061" y="1955"/>
                  </a:lnTo>
                  <a:lnTo>
                    <a:pt x="2037" y="1987"/>
                  </a:lnTo>
                  <a:lnTo>
                    <a:pt x="2011" y="2017"/>
                  </a:lnTo>
                  <a:lnTo>
                    <a:pt x="1984" y="2044"/>
                  </a:lnTo>
                  <a:lnTo>
                    <a:pt x="1954" y="2068"/>
                  </a:lnTo>
                  <a:lnTo>
                    <a:pt x="1893" y="2110"/>
                  </a:lnTo>
                  <a:lnTo>
                    <a:pt x="1829" y="2148"/>
                  </a:lnTo>
                  <a:lnTo>
                    <a:pt x="1766" y="2182"/>
                  </a:lnTo>
                  <a:lnTo>
                    <a:pt x="1705" y="2212"/>
                  </a:lnTo>
                  <a:lnTo>
                    <a:pt x="1648" y="2239"/>
                  </a:lnTo>
                  <a:lnTo>
                    <a:pt x="1596" y="2265"/>
                  </a:lnTo>
                  <a:lnTo>
                    <a:pt x="1568" y="2279"/>
                  </a:lnTo>
                  <a:lnTo>
                    <a:pt x="1539" y="2291"/>
                  </a:lnTo>
                  <a:lnTo>
                    <a:pt x="1507" y="2303"/>
                  </a:lnTo>
                  <a:lnTo>
                    <a:pt x="1474" y="2314"/>
                  </a:lnTo>
                  <a:lnTo>
                    <a:pt x="1440" y="2324"/>
                  </a:lnTo>
                  <a:lnTo>
                    <a:pt x="1408" y="2331"/>
                  </a:lnTo>
                  <a:lnTo>
                    <a:pt x="1376" y="2336"/>
                  </a:lnTo>
                  <a:lnTo>
                    <a:pt x="1346" y="2337"/>
                  </a:lnTo>
                  <a:lnTo>
                    <a:pt x="96" y="2337"/>
                  </a:lnTo>
                  <a:lnTo>
                    <a:pt x="73" y="2335"/>
                  </a:lnTo>
                  <a:lnTo>
                    <a:pt x="52" y="2330"/>
                  </a:lnTo>
                  <a:lnTo>
                    <a:pt x="35" y="2320"/>
                  </a:lnTo>
                  <a:lnTo>
                    <a:pt x="20" y="2307"/>
                  </a:lnTo>
                  <a:lnTo>
                    <a:pt x="9" y="2292"/>
                  </a:lnTo>
                  <a:lnTo>
                    <a:pt x="3" y="2274"/>
                  </a:lnTo>
                  <a:lnTo>
                    <a:pt x="0" y="2255"/>
                  </a:lnTo>
                  <a:lnTo>
                    <a:pt x="2" y="2233"/>
                  </a:lnTo>
                  <a:lnTo>
                    <a:pt x="8" y="2211"/>
                  </a:lnTo>
                  <a:lnTo>
                    <a:pt x="605" y="582"/>
                  </a:lnTo>
                  <a:lnTo>
                    <a:pt x="623" y="542"/>
                  </a:lnTo>
                  <a:lnTo>
                    <a:pt x="646" y="500"/>
                  </a:lnTo>
                  <a:lnTo>
                    <a:pt x="674" y="458"/>
                  </a:lnTo>
                  <a:lnTo>
                    <a:pt x="704" y="417"/>
                  </a:lnTo>
                  <a:lnTo>
                    <a:pt x="738" y="377"/>
                  </a:lnTo>
                  <a:lnTo>
                    <a:pt x="773" y="340"/>
                  </a:lnTo>
                  <a:lnTo>
                    <a:pt x="810" y="306"/>
                  </a:lnTo>
                  <a:lnTo>
                    <a:pt x="847" y="276"/>
                  </a:lnTo>
                  <a:lnTo>
                    <a:pt x="882" y="251"/>
                  </a:lnTo>
                  <a:lnTo>
                    <a:pt x="1252" y="0"/>
                  </a:lnTo>
                  <a:close/>
                </a:path>
              </a:pathLst>
            </a:custGeom>
            <a:grpFill/>
            <a:ln w="0">
              <a:noFill/>
              <a:prstDash val="solid"/>
              <a:round/>
              <a:headEnd/>
              <a:tailEnd/>
            </a:ln>
          </p:spPr>
          <p:txBody>
            <a:bodyPr/>
            <a:lstStyle/>
            <a:p>
              <a:pPr defTabSz="914400" eaLnBrk="1" fontAlgn="auto" hangingPunct="1">
                <a:spcBef>
                  <a:spcPts val="0"/>
                </a:spcBef>
                <a:spcAft>
                  <a:spcPts val="0"/>
                </a:spcAft>
                <a:defRPr/>
              </a:pPr>
              <a:endParaRPr lang="en-US" kern="0" dirty="0">
                <a:solidFill>
                  <a:prstClr val="black"/>
                </a:solidFill>
                <a:latin typeface="+mn-lt"/>
              </a:endParaRPr>
            </a:p>
          </p:txBody>
        </p:sp>
      </p:grpSp>
      <p:sp>
        <p:nvSpPr>
          <p:cNvPr id="47" name="Freeform 26">
            <a:extLst>
              <a:ext uri="{FF2B5EF4-FFF2-40B4-BE49-F238E27FC236}">
                <a16:creationId xmlns:a16="http://schemas.microsoft.com/office/drawing/2014/main" xmlns="" id="{1429D3B6-F9ED-45C7-ACCA-BFCF6B70A13F}"/>
              </a:ext>
            </a:extLst>
          </p:cNvPr>
          <p:cNvSpPr>
            <a:spLocks noEditPoints="1"/>
          </p:cNvSpPr>
          <p:nvPr/>
        </p:nvSpPr>
        <p:spPr bwMode="auto">
          <a:xfrm>
            <a:off x="4911329" y="3578226"/>
            <a:ext cx="266700" cy="695325"/>
          </a:xfrm>
          <a:custGeom>
            <a:avLst/>
            <a:gdLst>
              <a:gd name="T0" fmla="*/ 765 w 1790"/>
              <a:gd name="T1" fmla="*/ 1570 h 3502"/>
              <a:gd name="T2" fmla="*/ 778 w 1790"/>
              <a:gd name="T3" fmla="*/ 1793 h 3502"/>
              <a:gd name="T4" fmla="*/ 871 w 1790"/>
              <a:gd name="T5" fmla="*/ 1683 h 3502"/>
              <a:gd name="T6" fmla="*/ 1004 w 1790"/>
              <a:gd name="T7" fmla="*/ 1655 h 3502"/>
              <a:gd name="T8" fmla="*/ 1083 w 1790"/>
              <a:gd name="T9" fmla="*/ 1817 h 3502"/>
              <a:gd name="T10" fmla="*/ 1132 w 1790"/>
              <a:gd name="T11" fmla="*/ 1601 h 3502"/>
              <a:gd name="T12" fmla="*/ 942 w 1790"/>
              <a:gd name="T13" fmla="*/ 1469 h 3502"/>
              <a:gd name="T14" fmla="*/ 660 w 1790"/>
              <a:gd name="T15" fmla="*/ 1357 h 3502"/>
              <a:gd name="T16" fmla="*/ 517 w 1790"/>
              <a:gd name="T17" fmla="*/ 1673 h 3502"/>
              <a:gd name="T18" fmla="*/ 667 w 1790"/>
              <a:gd name="T19" fmla="*/ 1992 h 3502"/>
              <a:gd name="T20" fmla="*/ 775 w 1790"/>
              <a:gd name="T21" fmla="*/ 1920 h 3502"/>
              <a:gd name="T22" fmla="*/ 640 w 1790"/>
              <a:gd name="T23" fmla="*/ 1673 h 3502"/>
              <a:gd name="T24" fmla="*/ 777 w 1790"/>
              <a:gd name="T25" fmla="*/ 1421 h 3502"/>
              <a:gd name="T26" fmla="*/ 1068 w 1790"/>
              <a:gd name="T27" fmla="*/ 1401 h 3502"/>
              <a:gd name="T28" fmla="*/ 1239 w 1790"/>
              <a:gd name="T29" fmla="*/ 1629 h 3502"/>
              <a:gd name="T30" fmla="*/ 1133 w 1790"/>
              <a:gd name="T31" fmla="*/ 1903 h 3502"/>
              <a:gd name="T32" fmla="*/ 1228 w 1790"/>
              <a:gd name="T33" fmla="*/ 1980 h 3502"/>
              <a:gd name="T34" fmla="*/ 1365 w 1790"/>
              <a:gd name="T35" fmla="*/ 1673 h 3502"/>
              <a:gd name="T36" fmla="*/ 1223 w 1790"/>
              <a:gd name="T37" fmla="*/ 1357 h 3502"/>
              <a:gd name="T38" fmla="*/ 942 w 1790"/>
              <a:gd name="T39" fmla="*/ 1203 h 3502"/>
              <a:gd name="T40" fmla="*/ 1276 w 1790"/>
              <a:gd name="T41" fmla="*/ 1340 h 3502"/>
              <a:gd name="T42" fmla="*/ 1414 w 1790"/>
              <a:gd name="T43" fmla="*/ 1673 h 3502"/>
              <a:gd name="T44" fmla="*/ 1279 w 1790"/>
              <a:gd name="T45" fmla="*/ 2000 h 3502"/>
              <a:gd name="T46" fmla="*/ 1090 w 1790"/>
              <a:gd name="T47" fmla="*/ 2385 h 3502"/>
              <a:gd name="T48" fmla="*/ 1166 w 1790"/>
              <a:gd name="T49" fmla="*/ 2179 h 3502"/>
              <a:gd name="T50" fmla="*/ 1288 w 1790"/>
              <a:gd name="T51" fmla="*/ 2232 h 3502"/>
              <a:gd name="T52" fmla="*/ 1346 w 1790"/>
              <a:gd name="T53" fmla="*/ 2232 h 3502"/>
              <a:gd name="T54" fmla="*/ 1468 w 1790"/>
              <a:gd name="T55" fmla="*/ 2179 h 3502"/>
              <a:gd name="T56" fmla="*/ 1543 w 1790"/>
              <a:gd name="T57" fmla="*/ 2385 h 3502"/>
              <a:gd name="T58" fmla="*/ 1637 w 1790"/>
              <a:gd name="T59" fmla="*/ 2187 h 3502"/>
              <a:gd name="T60" fmla="*/ 1768 w 1790"/>
              <a:gd name="T61" fmla="*/ 2213 h 3502"/>
              <a:gd name="T62" fmla="*/ 1789 w 1790"/>
              <a:gd name="T63" fmla="*/ 3085 h 3502"/>
              <a:gd name="T64" fmla="*/ 1779 w 1790"/>
              <a:gd name="T65" fmla="*/ 3164 h 3502"/>
              <a:gd name="T66" fmla="*/ 1707 w 1790"/>
              <a:gd name="T67" fmla="*/ 3330 h 3502"/>
              <a:gd name="T68" fmla="*/ 1511 w 1790"/>
              <a:gd name="T69" fmla="*/ 3473 h 3502"/>
              <a:gd name="T70" fmla="*/ 1163 w 1790"/>
              <a:gd name="T71" fmla="*/ 3487 h 3502"/>
              <a:gd name="T72" fmla="*/ 934 w 1790"/>
              <a:gd name="T73" fmla="*/ 3373 h 3502"/>
              <a:gd name="T74" fmla="*/ 858 w 1790"/>
              <a:gd name="T75" fmla="*/ 3263 h 3502"/>
              <a:gd name="T76" fmla="*/ 768 w 1790"/>
              <a:gd name="T77" fmla="*/ 3106 h 3502"/>
              <a:gd name="T78" fmla="*/ 630 w 1790"/>
              <a:gd name="T79" fmla="*/ 2864 h 3502"/>
              <a:gd name="T80" fmla="*/ 521 w 1790"/>
              <a:gd name="T81" fmla="*/ 2667 h 3502"/>
              <a:gd name="T82" fmla="*/ 507 w 1790"/>
              <a:gd name="T83" fmla="*/ 2517 h 3502"/>
              <a:gd name="T84" fmla="*/ 636 w 1790"/>
              <a:gd name="T85" fmla="*/ 2496 h 3502"/>
              <a:gd name="T86" fmla="*/ 816 w 1790"/>
              <a:gd name="T87" fmla="*/ 2700 h 3502"/>
              <a:gd name="T88" fmla="*/ 615 w 1790"/>
              <a:gd name="T89" fmla="*/ 2011 h 3502"/>
              <a:gd name="T90" fmla="*/ 469 w 1790"/>
              <a:gd name="T91" fmla="*/ 1673 h 3502"/>
              <a:gd name="T92" fmla="*/ 608 w 1790"/>
              <a:gd name="T93" fmla="*/ 1340 h 3502"/>
              <a:gd name="T94" fmla="*/ 942 w 1790"/>
              <a:gd name="T95" fmla="*/ 1203 h 3502"/>
              <a:gd name="T96" fmla="*/ 639 w 1790"/>
              <a:gd name="T97" fmla="*/ 188 h 3502"/>
              <a:gd name="T98" fmla="*/ 1056 w 1790"/>
              <a:gd name="T99" fmla="*/ 141 h 3502"/>
              <a:gd name="T100" fmla="*/ 1625 w 1790"/>
              <a:gd name="T101" fmla="*/ 46 h 3502"/>
              <a:gd name="T102" fmla="*/ 1558 w 1790"/>
              <a:gd name="T103" fmla="*/ 2034 h 3502"/>
              <a:gd name="T104" fmla="*/ 161 w 1790"/>
              <a:gd name="T105" fmla="*/ 2902 h 3502"/>
              <a:gd name="T106" fmla="*/ 3 w 1790"/>
              <a:gd name="T107" fmla="*/ 2744 h 3502"/>
              <a:gd name="T108" fmla="*/ 71 w 1790"/>
              <a:gd name="T109" fmla="*/ 46 h 3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0" h="3502">
                <a:moveTo>
                  <a:pt x="942" y="1469"/>
                </a:moveTo>
                <a:lnTo>
                  <a:pt x="904" y="1472"/>
                </a:lnTo>
                <a:lnTo>
                  <a:pt x="870" y="1482"/>
                </a:lnTo>
                <a:lnTo>
                  <a:pt x="839" y="1498"/>
                </a:lnTo>
                <a:lnTo>
                  <a:pt x="810" y="1518"/>
                </a:lnTo>
                <a:lnTo>
                  <a:pt x="786" y="1542"/>
                </a:lnTo>
                <a:lnTo>
                  <a:pt x="765" y="1570"/>
                </a:lnTo>
                <a:lnTo>
                  <a:pt x="751" y="1602"/>
                </a:lnTo>
                <a:lnTo>
                  <a:pt x="741" y="1636"/>
                </a:lnTo>
                <a:lnTo>
                  <a:pt x="737" y="1673"/>
                </a:lnTo>
                <a:lnTo>
                  <a:pt x="741" y="1706"/>
                </a:lnTo>
                <a:lnTo>
                  <a:pt x="748" y="1737"/>
                </a:lnTo>
                <a:lnTo>
                  <a:pt x="761" y="1766"/>
                </a:lnTo>
                <a:lnTo>
                  <a:pt x="778" y="1793"/>
                </a:lnTo>
                <a:lnTo>
                  <a:pt x="798" y="1816"/>
                </a:lnTo>
                <a:lnTo>
                  <a:pt x="822" y="1837"/>
                </a:lnTo>
                <a:lnTo>
                  <a:pt x="850" y="1852"/>
                </a:lnTo>
                <a:lnTo>
                  <a:pt x="850" y="1744"/>
                </a:lnTo>
                <a:lnTo>
                  <a:pt x="852" y="1721"/>
                </a:lnTo>
                <a:lnTo>
                  <a:pt x="860" y="1700"/>
                </a:lnTo>
                <a:lnTo>
                  <a:pt x="871" y="1683"/>
                </a:lnTo>
                <a:lnTo>
                  <a:pt x="887" y="1667"/>
                </a:lnTo>
                <a:lnTo>
                  <a:pt x="905" y="1655"/>
                </a:lnTo>
                <a:lnTo>
                  <a:pt x="926" y="1649"/>
                </a:lnTo>
                <a:lnTo>
                  <a:pt x="950" y="1645"/>
                </a:lnTo>
                <a:lnTo>
                  <a:pt x="960" y="1645"/>
                </a:lnTo>
                <a:lnTo>
                  <a:pt x="983" y="1649"/>
                </a:lnTo>
                <a:lnTo>
                  <a:pt x="1004" y="1655"/>
                </a:lnTo>
                <a:lnTo>
                  <a:pt x="1021" y="1667"/>
                </a:lnTo>
                <a:lnTo>
                  <a:pt x="1037" y="1683"/>
                </a:lnTo>
                <a:lnTo>
                  <a:pt x="1049" y="1701"/>
                </a:lnTo>
                <a:lnTo>
                  <a:pt x="1056" y="1721"/>
                </a:lnTo>
                <a:lnTo>
                  <a:pt x="1059" y="1744"/>
                </a:lnTo>
                <a:lnTo>
                  <a:pt x="1059" y="1838"/>
                </a:lnTo>
                <a:lnTo>
                  <a:pt x="1083" y="1817"/>
                </a:lnTo>
                <a:lnTo>
                  <a:pt x="1104" y="1794"/>
                </a:lnTo>
                <a:lnTo>
                  <a:pt x="1122" y="1766"/>
                </a:lnTo>
                <a:lnTo>
                  <a:pt x="1134" y="1738"/>
                </a:lnTo>
                <a:lnTo>
                  <a:pt x="1142" y="1706"/>
                </a:lnTo>
                <a:lnTo>
                  <a:pt x="1145" y="1673"/>
                </a:lnTo>
                <a:lnTo>
                  <a:pt x="1142" y="1636"/>
                </a:lnTo>
                <a:lnTo>
                  <a:pt x="1132" y="1601"/>
                </a:lnTo>
                <a:lnTo>
                  <a:pt x="1118" y="1570"/>
                </a:lnTo>
                <a:lnTo>
                  <a:pt x="1098" y="1542"/>
                </a:lnTo>
                <a:lnTo>
                  <a:pt x="1072" y="1518"/>
                </a:lnTo>
                <a:lnTo>
                  <a:pt x="1045" y="1498"/>
                </a:lnTo>
                <a:lnTo>
                  <a:pt x="1013" y="1482"/>
                </a:lnTo>
                <a:lnTo>
                  <a:pt x="978" y="1472"/>
                </a:lnTo>
                <a:lnTo>
                  <a:pt x="942" y="1469"/>
                </a:lnTo>
                <a:close/>
                <a:moveTo>
                  <a:pt x="942" y="1251"/>
                </a:moveTo>
                <a:lnTo>
                  <a:pt x="889" y="1254"/>
                </a:lnTo>
                <a:lnTo>
                  <a:pt x="837" y="1263"/>
                </a:lnTo>
                <a:lnTo>
                  <a:pt x="788" y="1279"/>
                </a:lnTo>
                <a:lnTo>
                  <a:pt x="743" y="1300"/>
                </a:lnTo>
                <a:lnTo>
                  <a:pt x="700" y="1326"/>
                </a:lnTo>
                <a:lnTo>
                  <a:pt x="660" y="1357"/>
                </a:lnTo>
                <a:lnTo>
                  <a:pt x="625" y="1392"/>
                </a:lnTo>
                <a:lnTo>
                  <a:pt x="594" y="1432"/>
                </a:lnTo>
                <a:lnTo>
                  <a:pt x="567" y="1475"/>
                </a:lnTo>
                <a:lnTo>
                  <a:pt x="546" y="1520"/>
                </a:lnTo>
                <a:lnTo>
                  <a:pt x="531" y="1569"/>
                </a:lnTo>
                <a:lnTo>
                  <a:pt x="521" y="1620"/>
                </a:lnTo>
                <a:lnTo>
                  <a:pt x="517" y="1673"/>
                </a:lnTo>
                <a:lnTo>
                  <a:pt x="522" y="1727"/>
                </a:lnTo>
                <a:lnTo>
                  <a:pt x="532" y="1778"/>
                </a:lnTo>
                <a:lnTo>
                  <a:pt x="547" y="1828"/>
                </a:lnTo>
                <a:lnTo>
                  <a:pt x="569" y="1874"/>
                </a:lnTo>
                <a:lnTo>
                  <a:pt x="597" y="1917"/>
                </a:lnTo>
                <a:lnTo>
                  <a:pt x="629" y="1957"/>
                </a:lnTo>
                <a:lnTo>
                  <a:pt x="667" y="1992"/>
                </a:lnTo>
                <a:lnTo>
                  <a:pt x="707" y="2023"/>
                </a:lnTo>
                <a:lnTo>
                  <a:pt x="752" y="2049"/>
                </a:lnTo>
                <a:lnTo>
                  <a:pt x="799" y="2069"/>
                </a:lnTo>
                <a:lnTo>
                  <a:pt x="850" y="2083"/>
                </a:lnTo>
                <a:lnTo>
                  <a:pt x="850" y="1957"/>
                </a:lnTo>
                <a:lnTo>
                  <a:pt x="810" y="1941"/>
                </a:lnTo>
                <a:lnTo>
                  <a:pt x="775" y="1920"/>
                </a:lnTo>
                <a:lnTo>
                  <a:pt x="742" y="1895"/>
                </a:lnTo>
                <a:lnTo>
                  <a:pt x="713" y="1866"/>
                </a:lnTo>
                <a:lnTo>
                  <a:pt x="688" y="1833"/>
                </a:lnTo>
                <a:lnTo>
                  <a:pt x="668" y="1797"/>
                </a:lnTo>
                <a:lnTo>
                  <a:pt x="653" y="1757"/>
                </a:lnTo>
                <a:lnTo>
                  <a:pt x="643" y="1716"/>
                </a:lnTo>
                <a:lnTo>
                  <a:pt x="640" y="1673"/>
                </a:lnTo>
                <a:lnTo>
                  <a:pt x="643" y="1629"/>
                </a:lnTo>
                <a:lnTo>
                  <a:pt x="653" y="1586"/>
                </a:lnTo>
                <a:lnTo>
                  <a:pt x="669" y="1546"/>
                </a:lnTo>
                <a:lnTo>
                  <a:pt x="689" y="1510"/>
                </a:lnTo>
                <a:lnTo>
                  <a:pt x="714" y="1476"/>
                </a:lnTo>
                <a:lnTo>
                  <a:pt x="744" y="1446"/>
                </a:lnTo>
                <a:lnTo>
                  <a:pt x="777" y="1421"/>
                </a:lnTo>
                <a:lnTo>
                  <a:pt x="815" y="1401"/>
                </a:lnTo>
                <a:lnTo>
                  <a:pt x="855" y="1385"/>
                </a:lnTo>
                <a:lnTo>
                  <a:pt x="897" y="1376"/>
                </a:lnTo>
                <a:lnTo>
                  <a:pt x="942" y="1372"/>
                </a:lnTo>
                <a:lnTo>
                  <a:pt x="986" y="1376"/>
                </a:lnTo>
                <a:lnTo>
                  <a:pt x="1028" y="1385"/>
                </a:lnTo>
                <a:lnTo>
                  <a:pt x="1068" y="1401"/>
                </a:lnTo>
                <a:lnTo>
                  <a:pt x="1105" y="1421"/>
                </a:lnTo>
                <a:lnTo>
                  <a:pt x="1139" y="1446"/>
                </a:lnTo>
                <a:lnTo>
                  <a:pt x="1168" y="1476"/>
                </a:lnTo>
                <a:lnTo>
                  <a:pt x="1194" y="1510"/>
                </a:lnTo>
                <a:lnTo>
                  <a:pt x="1215" y="1546"/>
                </a:lnTo>
                <a:lnTo>
                  <a:pt x="1230" y="1586"/>
                </a:lnTo>
                <a:lnTo>
                  <a:pt x="1239" y="1629"/>
                </a:lnTo>
                <a:lnTo>
                  <a:pt x="1243" y="1673"/>
                </a:lnTo>
                <a:lnTo>
                  <a:pt x="1239" y="1718"/>
                </a:lnTo>
                <a:lnTo>
                  <a:pt x="1229" y="1761"/>
                </a:lnTo>
                <a:lnTo>
                  <a:pt x="1213" y="1801"/>
                </a:lnTo>
                <a:lnTo>
                  <a:pt x="1192" y="1840"/>
                </a:lnTo>
                <a:lnTo>
                  <a:pt x="1164" y="1873"/>
                </a:lnTo>
                <a:lnTo>
                  <a:pt x="1133" y="1903"/>
                </a:lnTo>
                <a:lnTo>
                  <a:pt x="1098" y="1928"/>
                </a:lnTo>
                <a:lnTo>
                  <a:pt x="1059" y="1948"/>
                </a:lnTo>
                <a:lnTo>
                  <a:pt x="1059" y="2076"/>
                </a:lnTo>
                <a:lnTo>
                  <a:pt x="1105" y="2059"/>
                </a:lnTo>
                <a:lnTo>
                  <a:pt x="1150" y="2037"/>
                </a:lnTo>
                <a:lnTo>
                  <a:pt x="1191" y="2011"/>
                </a:lnTo>
                <a:lnTo>
                  <a:pt x="1228" y="1980"/>
                </a:lnTo>
                <a:lnTo>
                  <a:pt x="1262" y="1946"/>
                </a:lnTo>
                <a:lnTo>
                  <a:pt x="1292" y="1907"/>
                </a:lnTo>
                <a:lnTo>
                  <a:pt x="1318" y="1865"/>
                </a:lnTo>
                <a:lnTo>
                  <a:pt x="1338" y="1820"/>
                </a:lnTo>
                <a:lnTo>
                  <a:pt x="1353" y="1773"/>
                </a:lnTo>
                <a:lnTo>
                  <a:pt x="1362" y="1723"/>
                </a:lnTo>
                <a:lnTo>
                  <a:pt x="1365" y="1673"/>
                </a:lnTo>
                <a:lnTo>
                  <a:pt x="1362" y="1620"/>
                </a:lnTo>
                <a:lnTo>
                  <a:pt x="1352" y="1569"/>
                </a:lnTo>
                <a:lnTo>
                  <a:pt x="1336" y="1520"/>
                </a:lnTo>
                <a:lnTo>
                  <a:pt x="1315" y="1475"/>
                </a:lnTo>
                <a:lnTo>
                  <a:pt x="1289" y="1432"/>
                </a:lnTo>
                <a:lnTo>
                  <a:pt x="1258" y="1392"/>
                </a:lnTo>
                <a:lnTo>
                  <a:pt x="1223" y="1357"/>
                </a:lnTo>
                <a:lnTo>
                  <a:pt x="1184" y="1326"/>
                </a:lnTo>
                <a:lnTo>
                  <a:pt x="1141" y="1300"/>
                </a:lnTo>
                <a:lnTo>
                  <a:pt x="1094" y="1279"/>
                </a:lnTo>
                <a:lnTo>
                  <a:pt x="1046" y="1263"/>
                </a:lnTo>
                <a:lnTo>
                  <a:pt x="995" y="1254"/>
                </a:lnTo>
                <a:lnTo>
                  <a:pt x="942" y="1251"/>
                </a:lnTo>
                <a:close/>
                <a:moveTo>
                  <a:pt x="942" y="1203"/>
                </a:moveTo>
                <a:lnTo>
                  <a:pt x="996" y="1206"/>
                </a:lnTo>
                <a:lnTo>
                  <a:pt x="1049" y="1215"/>
                </a:lnTo>
                <a:lnTo>
                  <a:pt x="1101" y="1230"/>
                </a:lnTo>
                <a:lnTo>
                  <a:pt x="1149" y="1250"/>
                </a:lnTo>
                <a:lnTo>
                  <a:pt x="1194" y="1275"/>
                </a:lnTo>
                <a:lnTo>
                  <a:pt x="1237" y="1306"/>
                </a:lnTo>
                <a:lnTo>
                  <a:pt x="1276" y="1340"/>
                </a:lnTo>
                <a:lnTo>
                  <a:pt x="1310" y="1379"/>
                </a:lnTo>
                <a:lnTo>
                  <a:pt x="1340" y="1421"/>
                </a:lnTo>
                <a:lnTo>
                  <a:pt x="1365" y="1466"/>
                </a:lnTo>
                <a:lnTo>
                  <a:pt x="1386" y="1514"/>
                </a:lnTo>
                <a:lnTo>
                  <a:pt x="1401" y="1565"/>
                </a:lnTo>
                <a:lnTo>
                  <a:pt x="1411" y="1618"/>
                </a:lnTo>
                <a:lnTo>
                  <a:pt x="1414" y="1673"/>
                </a:lnTo>
                <a:lnTo>
                  <a:pt x="1411" y="1727"/>
                </a:lnTo>
                <a:lnTo>
                  <a:pt x="1402" y="1778"/>
                </a:lnTo>
                <a:lnTo>
                  <a:pt x="1386" y="1828"/>
                </a:lnTo>
                <a:lnTo>
                  <a:pt x="1366" y="1875"/>
                </a:lnTo>
                <a:lnTo>
                  <a:pt x="1342" y="1920"/>
                </a:lnTo>
                <a:lnTo>
                  <a:pt x="1312" y="1961"/>
                </a:lnTo>
                <a:lnTo>
                  <a:pt x="1279" y="2000"/>
                </a:lnTo>
                <a:lnTo>
                  <a:pt x="1241" y="2034"/>
                </a:lnTo>
                <a:lnTo>
                  <a:pt x="1201" y="2063"/>
                </a:lnTo>
                <a:lnTo>
                  <a:pt x="1155" y="2090"/>
                </a:lnTo>
                <a:lnTo>
                  <a:pt x="1109" y="2111"/>
                </a:lnTo>
                <a:lnTo>
                  <a:pt x="1059" y="2126"/>
                </a:lnTo>
                <a:lnTo>
                  <a:pt x="1059" y="2385"/>
                </a:lnTo>
                <a:lnTo>
                  <a:pt x="1090" y="2385"/>
                </a:lnTo>
                <a:lnTo>
                  <a:pt x="1090" y="2275"/>
                </a:lnTo>
                <a:lnTo>
                  <a:pt x="1093" y="2252"/>
                </a:lnTo>
                <a:lnTo>
                  <a:pt x="1100" y="2232"/>
                </a:lnTo>
                <a:lnTo>
                  <a:pt x="1112" y="2213"/>
                </a:lnTo>
                <a:lnTo>
                  <a:pt x="1128" y="2198"/>
                </a:lnTo>
                <a:lnTo>
                  <a:pt x="1145" y="2187"/>
                </a:lnTo>
                <a:lnTo>
                  <a:pt x="1166" y="2179"/>
                </a:lnTo>
                <a:lnTo>
                  <a:pt x="1188" y="2177"/>
                </a:lnTo>
                <a:lnTo>
                  <a:pt x="1199" y="2177"/>
                </a:lnTo>
                <a:lnTo>
                  <a:pt x="1222" y="2179"/>
                </a:lnTo>
                <a:lnTo>
                  <a:pt x="1243" y="2187"/>
                </a:lnTo>
                <a:lnTo>
                  <a:pt x="1261" y="2198"/>
                </a:lnTo>
                <a:lnTo>
                  <a:pt x="1276" y="2213"/>
                </a:lnTo>
                <a:lnTo>
                  <a:pt x="1288" y="2232"/>
                </a:lnTo>
                <a:lnTo>
                  <a:pt x="1296" y="2252"/>
                </a:lnTo>
                <a:lnTo>
                  <a:pt x="1298" y="2275"/>
                </a:lnTo>
                <a:lnTo>
                  <a:pt x="1298" y="2385"/>
                </a:lnTo>
                <a:lnTo>
                  <a:pt x="1336" y="2385"/>
                </a:lnTo>
                <a:lnTo>
                  <a:pt x="1336" y="2275"/>
                </a:lnTo>
                <a:lnTo>
                  <a:pt x="1339" y="2252"/>
                </a:lnTo>
                <a:lnTo>
                  <a:pt x="1346" y="2232"/>
                </a:lnTo>
                <a:lnTo>
                  <a:pt x="1357" y="2213"/>
                </a:lnTo>
                <a:lnTo>
                  <a:pt x="1373" y="2198"/>
                </a:lnTo>
                <a:lnTo>
                  <a:pt x="1391" y="2187"/>
                </a:lnTo>
                <a:lnTo>
                  <a:pt x="1412" y="2179"/>
                </a:lnTo>
                <a:lnTo>
                  <a:pt x="1435" y="2177"/>
                </a:lnTo>
                <a:lnTo>
                  <a:pt x="1446" y="2177"/>
                </a:lnTo>
                <a:lnTo>
                  <a:pt x="1468" y="2179"/>
                </a:lnTo>
                <a:lnTo>
                  <a:pt x="1489" y="2187"/>
                </a:lnTo>
                <a:lnTo>
                  <a:pt x="1507" y="2198"/>
                </a:lnTo>
                <a:lnTo>
                  <a:pt x="1522" y="2213"/>
                </a:lnTo>
                <a:lnTo>
                  <a:pt x="1533" y="2232"/>
                </a:lnTo>
                <a:lnTo>
                  <a:pt x="1541" y="2252"/>
                </a:lnTo>
                <a:lnTo>
                  <a:pt x="1543" y="2275"/>
                </a:lnTo>
                <a:lnTo>
                  <a:pt x="1543" y="2385"/>
                </a:lnTo>
                <a:lnTo>
                  <a:pt x="1582" y="2385"/>
                </a:lnTo>
                <a:lnTo>
                  <a:pt x="1582" y="2275"/>
                </a:lnTo>
                <a:lnTo>
                  <a:pt x="1584" y="2252"/>
                </a:lnTo>
                <a:lnTo>
                  <a:pt x="1592" y="2232"/>
                </a:lnTo>
                <a:lnTo>
                  <a:pt x="1603" y="2213"/>
                </a:lnTo>
                <a:lnTo>
                  <a:pt x="1618" y="2198"/>
                </a:lnTo>
                <a:lnTo>
                  <a:pt x="1637" y="2187"/>
                </a:lnTo>
                <a:lnTo>
                  <a:pt x="1657" y="2179"/>
                </a:lnTo>
                <a:lnTo>
                  <a:pt x="1680" y="2177"/>
                </a:lnTo>
                <a:lnTo>
                  <a:pt x="1690" y="2177"/>
                </a:lnTo>
                <a:lnTo>
                  <a:pt x="1713" y="2179"/>
                </a:lnTo>
                <a:lnTo>
                  <a:pt x="1734" y="2187"/>
                </a:lnTo>
                <a:lnTo>
                  <a:pt x="1752" y="2198"/>
                </a:lnTo>
                <a:lnTo>
                  <a:pt x="1768" y="2213"/>
                </a:lnTo>
                <a:lnTo>
                  <a:pt x="1780" y="2232"/>
                </a:lnTo>
                <a:lnTo>
                  <a:pt x="1786" y="2252"/>
                </a:lnTo>
                <a:lnTo>
                  <a:pt x="1790" y="2275"/>
                </a:lnTo>
                <a:lnTo>
                  <a:pt x="1790" y="2482"/>
                </a:lnTo>
                <a:lnTo>
                  <a:pt x="1789" y="2482"/>
                </a:lnTo>
                <a:lnTo>
                  <a:pt x="1789" y="2483"/>
                </a:lnTo>
                <a:lnTo>
                  <a:pt x="1789" y="3085"/>
                </a:lnTo>
                <a:lnTo>
                  <a:pt x="1789" y="3087"/>
                </a:lnTo>
                <a:lnTo>
                  <a:pt x="1789" y="3093"/>
                </a:lnTo>
                <a:lnTo>
                  <a:pt x="1788" y="3101"/>
                </a:lnTo>
                <a:lnTo>
                  <a:pt x="1786" y="3113"/>
                </a:lnTo>
                <a:lnTo>
                  <a:pt x="1785" y="3128"/>
                </a:lnTo>
                <a:lnTo>
                  <a:pt x="1782" y="3145"/>
                </a:lnTo>
                <a:lnTo>
                  <a:pt x="1779" y="3164"/>
                </a:lnTo>
                <a:lnTo>
                  <a:pt x="1773" y="3186"/>
                </a:lnTo>
                <a:lnTo>
                  <a:pt x="1767" y="3208"/>
                </a:lnTo>
                <a:lnTo>
                  <a:pt x="1759" y="3231"/>
                </a:lnTo>
                <a:lnTo>
                  <a:pt x="1749" y="3256"/>
                </a:lnTo>
                <a:lnTo>
                  <a:pt x="1737" y="3281"/>
                </a:lnTo>
                <a:lnTo>
                  <a:pt x="1723" y="3306"/>
                </a:lnTo>
                <a:lnTo>
                  <a:pt x="1707" y="3330"/>
                </a:lnTo>
                <a:lnTo>
                  <a:pt x="1688" y="3356"/>
                </a:lnTo>
                <a:lnTo>
                  <a:pt x="1666" y="3379"/>
                </a:lnTo>
                <a:lnTo>
                  <a:pt x="1642" y="3401"/>
                </a:lnTo>
                <a:lnTo>
                  <a:pt x="1614" y="3422"/>
                </a:lnTo>
                <a:lnTo>
                  <a:pt x="1583" y="3441"/>
                </a:lnTo>
                <a:lnTo>
                  <a:pt x="1549" y="3459"/>
                </a:lnTo>
                <a:lnTo>
                  <a:pt x="1511" y="3473"/>
                </a:lnTo>
                <a:lnTo>
                  <a:pt x="1469" y="3485"/>
                </a:lnTo>
                <a:lnTo>
                  <a:pt x="1424" y="3494"/>
                </a:lnTo>
                <a:lnTo>
                  <a:pt x="1374" y="3500"/>
                </a:lnTo>
                <a:lnTo>
                  <a:pt x="1320" y="3502"/>
                </a:lnTo>
                <a:lnTo>
                  <a:pt x="1264" y="3500"/>
                </a:lnTo>
                <a:lnTo>
                  <a:pt x="1212" y="3495"/>
                </a:lnTo>
                <a:lnTo>
                  <a:pt x="1163" y="3487"/>
                </a:lnTo>
                <a:lnTo>
                  <a:pt x="1120" y="3477"/>
                </a:lnTo>
                <a:lnTo>
                  <a:pt x="1080" y="3463"/>
                </a:lnTo>
                <a:lnTo>
                  <a:pt x="1044" y="3448"/>
                </a:lnTo>
                <a:lnTo>
                  <a:pt x="1011" y="3431"/>
                </a:lnTo>
                <a:lnTo>
                  <a:pt x="983" y="3413"/>
                </a:lnTo>
                <a:lnTo>
                  <a:pt x="956" y="3394"/>
                </a:lnTo>
                <a:lnTo>
                  <a:pt x="934" y="3373"/>
                </a:lnTo>
                <a:lnTo>
                  <a:pt x="914" y="3353"/>
                </a:lnTo>
                <a:lnTo>
                  <a:pt x="898" y="3332"/>
                </a:lnTo>
                <a:lnTo>
                  <a:pt x="884" y="3312"/>
                </a:lnTo>
                <a:lnTo>
                  <a:pt x="873" y="3292"/>
                </a:lnTo>
                <a:lnTo>
                  <a:pt x="864" y="3273"/>
                </a:lnTo>
                <a:lnTo>
                  <a:pt x="862" y="3270"/>
                </a:lnTo>
                <a:lnTo>
                  <a:pt x="858" y="3263"/>
                </a:lnTo>
                <a:lnTo>
                  <a:pt x="851" y="3251"/>
                </a:lnTo>
                <a:lnTo>
                  <a:pt x="842" y="3234"/>
                </a:lnTo>
                <a:lnTo>
                  <a:pt x="830" y="3215"/>
                </a:lnTo>
                <a:lnTo>
                  <a:pt x="817" y="3192"/>
                </a:lnTo>
                <a:lnTo>
                  <a:pt x="803" y="3165"/>
                </a:lnTo>
                <a:lnTo>
                  <a:pt x="786" y="3137"/>
                </a:lnTo>
                <a:lnTo>
                  <a:pt x="768" y="3106"/>
                </a:lnTo>
                <a:lnTo>
                  <a:pt x="749" y="3074"/>
                </a:lnTo>
                <a:lnTo>
                  <a:pt x="731" y="3040"/>
                </a:lnTo>
                <a:lnTo>
                  <a:pt x="711" y="3004"/>
                </a:lnTo>
                <a:lnTo>
                  <a:pt x="691" y="2969"/>
                </a:lnTo>
                <a:lnTo>
                  <a:pt x="670" y="2934"/>
                </a:lnTo>
                <a:lnTo>
                  <a:pt x="650" y="2898"/>
                </a:lnTo>
                <a:lnTo>
                  <a:pt x="630" y="2864"/>
                </a:lnTo>
                <a:lnTo>
                  <a:pt x="611" y="2829"/>
                </a:lnTo>
                <a:lnTo>
                  <a:pt x="593" y="2796"/>
                </a:lnTo>
                <a:lnTo>
                  <a:pt x="575" y="2766"/>
                </a:lnTo>
                <a:lnTo>
                  <a:pt x="559" y="2737"/>
                </a:lnTo>
                <a:lnTo>
                  <a:pt x="545" y="2711"/>
                </a:lnTo>
                <a:lnTo>
                  <a:pt x="532" y="2686"/>
                </a:lnTo>
                <a:lnTo>
                  <a:pt x="521" y="2667"/>
                </a:lnTo>
                <a:lnTo>
                  <a:pt x="512" y="2650"/>
                </a:lnTo>
                <a:lnTo>
                  <a:pt x="500" y="2621"/>
                </a:lnTo>
                <a:lnTo>
                  <a:pt x="492" y="2596"/>
                </a:lnTo>
                <a:lnTo>
                  <a:pt x="490" y="2572"/>
                </a:lnTo>
                <a:lnTo>
                  <a:pt x="492" y="2551"/>
                </a:lnTo>
                <a:lnTo>
                  <a:pt x="497" y="2532"/>
                </a:lnTo>
                <a:lnTo>
                  <a:pt x="507" y="2517"/>
                </a:lnTo>
                <a:lnTo>
                  <a:pt x="520" y="2504"/>
                </a:lnTo>
                <a:lnTo>
                  <a:pt x="534" y="2494"/>
                </a:lnTo>
                <a:lnTo>
                  <a:pt x="552" y="2487"/>
                </a:lnTo>
                <a:lnTo>
                  <a:pt x="572" y="2484"/>
                </a:lnTo>
                <a:lnTo>
                  <a:pt x="591" y="2483"/>
                </a:lnTo>
                <a:lnTo>
                  <a:pt x="614" y="2486"/>
                </a:lnTo>
                <a:lnTo>
                  <a:pt x="636" y="2496"/>
                </a:lnTo>
                <a:lnTo>
                  <a:pt x="659" y="2511"/>
                </a:lnTo>
                <a:lnTo>
                  <a:pt x="681" y="2533"/>
                </a:lnTo>
                <a:lnTo>
                  <a:pt x="705" y="2561"/>
                </a:lnTo>
                <a:lnTo>
                  <a:pt x="731" y="2592"/>
                </a:lnTo>
                <a:lnTo>
                  <a:pt x="757" y="2626"/>
                </a:lnTo>
                <a:lnTo>
                  <a:pt x="785" y="2662"/>
                </a:lnTo>
                <a:lnTo>
                  <a:pt x="816" y="2700"/>
                </a:lnTo>
                <a:lnTo>
                  <a:pt x="850" y="2737"/>
                </a:lnTo>
                <a:lnTo>
                  <a:pt x="850" y="2133"/>
                </a:lnTo>
                <a:lnTo>
                  <a:pt x="797" y="2120"/>
                </a:lnTo>
                <a:lnTo>
                  <a:pt x="746" y="2100"/>
                </a:lnTo>
                <a:lnTo>
                  <a:pt x="699" y="2076"/>
                </a:lnTo>
                <a:lnTo>
                  <a:pt x="654" y="2046"/>
                </a:lnTo>
                <a:lnTo>
                  <a:pt x="615" y="2011"/>
                </a:lnTo>
                <a:lnTo>
                  <a:pt x="578" y="1972"/>
                </a:lnTo>
                <a:lnTo>
                  <a:pt x="546" y="1930"/>
                </a:lnTo>
                <a:lnTo>
                  <a:pt x="520" y="1884"/>
                </a:lnTo>
                <a:lnTo>
                  <a:pt x="499" y="1835"/>
                </a:lnTo>
                <a:lnTo>
                  <a:pt x="482" y="1783"/>
                </a:lnTo>
                <a:lnTo>
                  <a:pt x="473" y="1729"/>
                </a:lnTo>
                <a:lnTo>
                  <a:pt x="469" y="1673"/>
                </a:lnTo>
                <a:lnTo>
                  <a:pt x="472" y="1618"/>
                </a:lnTo>
                <a:lnTo>
                  <a:pt x="482" y="1565"/>
                </a:lnTo>
                <a:lnTo>
                  <a:pt x="496" y="1514"/>
                </a:lnTo>
                <a:lnTo>
                  <a:pt x="517" y="1466"/>
                </a:lnTo>
                <a:lnTo>
                  <a:pt x="543" y="1421"/>
                </a:lnTo>
                <a:lnTo>
                  <a:pt x="573" y="1379"/>
                </a:lnTo>
                <a:lnTo>
                  <a:pt x="608" y="1340"/>
                </a:lnTo>
                <a:lnTo>
                  <a:pt x="647" y="1306"/>
                </a:lnTo>
                <a:lnTo>
                  <a:pt x="689" y="1275"/>
                </a:lnTo>
                <a:lnTo>
                  <a:pt x="734" y="1250"/>
                </a:lnTo>
                <a:lnTo>
                  <a:pt x="783" y="1230"/>
                </a:lnTo>
                <a:lnTo>
                  <a:pt x="834" y="1215"/>
                </a:lnTo>
                <a:lnTo>
                  <a:pt x="887" y="1206"/>
                </a:lnTo>
                <a:lnTo>
                  <a:pt x="942" y="1203"/>
                </a:lnTo>
                <a:close/>
                <a:moveTo>
                  <a:pt x="639" y="141"/>
                </a:moveTo>
                <a:lnTo>
                  <a:pt x="628" y="144"/>
                </a:lnTo>
                <a:lnTo>
                  <a:pt x="619" y="153"/>
                </a:lnTo>
                <a:lnTo>
                  <a:pt x="616" y="165"/>
                </a:lnTo>
                <a:lnTo>
                  <a:pt x="619" y="177"/>
                </a:lnTo>
                <a:lnTo>
                  <a:pt x="628" y="185"/>
                </a:lnTo>
                <a:lnTo>
                  <a:pt x="639" y="188"/>
                </a:lnTo>
                <a:lnTo>
                  <a:pt x="1056" y="188"/>
                </a:lnTo>
                <a:lnTo>
                  <a:pt x="1068" y="185"/>
                </a:lnTo>
                <a:lnTo>
                  <a:pt x="1077" y="177"/>
                </a:lnTo>
                <a:lnTo>
                  <a:pt x="1080" y="165"/>
                </a:lnTo>
                <a:lnTo>
                  <a:pt x="1077" y="153"/>
                </a:lnTo>
                <a:lnTo>
                  <a:pt x="1068" y="144"/>
                </a:lnTo>
                <a:lnTo>
                  <a:pt x="1056" y="141"/>
                </a:lnTo>
                <a:lnTo>
                  <a:pt x="639" y="141"/>
                </a:lnTo>
                <a:close/>
                <a:moveTo>
                  <a:pt x="197" y="0"/>
                </a:moveTo>
                <a:lnTo>
                  <a:pt x="1498" y="0"/>
                </a:lnTo>
                <a:lnTo>
                  <a:pt x="1533" y="2"/>
                </a:lnTo>
                <a:lnTo>
                  <a:pt x="1566" y="12"/>
                </a:lnTo>
                <a:lnTo>
                  <a:pt x="1597" y="26"/>
                </a:lnTo>
                <a:lnTo>
                  <a:pt x="1625" y="46"/>
                </a:lnTo>
                <a:lnTo>
                  <a:pt x="1648" y="69"/>
                </a:lnTo>
                <a:lnTo>
                  <a:pt x="1668" y="97"/>
                </a:lnTo>
                <a:lnTo>
                  <a:pt x="1683" y="127"/>
                </a:lnTo>
                <a:lnTo>
                  <a:pt x="1692" y="160"/>
                </a:lnTo>
                <a:lnTo>
                  <a:pt x="1696" y="196"/>
                </a:lnTo>
                <a:lnTo>
                  <a:pt x="1696" y="2034"/>
                </a:lnTo>
                <a:lnTo>
                  <a:pt x="1558" y="2034"/>
                </a:lnTo>
                <a:lnTo>
                  <a:pt x="1558" y="310"/>
                </a:lnTo>
                <a:lnTo>
                  <a:pt x="137" y="310"/>
                </a:lnTo>
                <a:lnTo>
                  <a:pt x="137" y="2542"/>
                </a:lnTo>
                <a:lnTo>
                  <a:pt x="356" y="2542"/>
                </a:lnTo>
                <a:lnTo>
                  <a:pt x="551" y="2905"/>
                </a:lnTo>
                <a:lnTo>
                  <a:pt x="197" y="2905"/>
                </a:lnTo>
                <a:lnTo>
                  <a:pt x="161" y="2902"/>
                </a:lnTo>
                <a:lnTo>
                  <a:pt x="128" y="2892"/>
                </a:lnTo>
                <a:lnTo>
                  <a:pt x="98" y="2878"/>
                </a:lnTo>
                <a:lnTo>
                  <a:pt x="71" y="2858"/>
                </a:lnTo>
                <a:lnTo>
                  <a:pt x="46" y="2835"/>
                </a:lnTo>
                <a:lnTo>
                  <a:pt x="27" y="2807"/>
                </a:lnTo>
                <a:lnTo>
                  <a:pt x="12" y="2777"/>
                </a:lnTo>
                <a:lnTo>
                  <a:pt x="3" y="2744"/>
                </a:lnTo>
                <a:lnTo>
                  <a:pt x="0" y="2708"/>
                </a:lnTo>
                <a:lnTo>
                  <a:pt x="0" y="196"/>
                </a:lnTo>
                <a:lnTo>
                  <a:pt x="3" y="160"/>
                </a:lnTo>
                <a:lnTo>
                  <a:pt x="12" y="127"/>
                </a:lnTo>
                <a:lnTo>
                  <a:pt x="27" y="97"/>
                </a:lnTo>
                <a:lnTo>
                  <a:pt x="46" y="69"/>
                </a:lnTo>
                <a:lnTo>
                  <a:pt x="71" y="46"/>
                </a:lnTo>
                <a:lnTo>
                  <a:pt x="98" y="26"/>
                </a:lnTo>
                <a:lnTo>
                  <a:pt x="128" y="12"/>
                </a:lnTo>
                <a:lnTo>
                  <a:pt x="161" y="2"/>
                </a:lnTo>
                <a:lnTo>
                  <a:pt x="197" y="0"/>
                </a:lnTo>
                <a:close/>
              </a:path>
            </a:pathLst>
          </a:custGeom>
          <a:solidFill>
            <a:schemeClr val="bg1"/>
          </a:solidFill>
          <a:ln w="0">
            <a:noFill/>
            <a:prstDash val="solid"/>
            <a:round/>
            <a:headEnd/>
            <a:tailEnd/>
          </a:ln>
        </p:spPr>
        <p:txBody>
          <a:bodyPr/>
          <a:lstStyle/>
          <a:p>
            <a:pPr defTabSz="914400" eaLnBrk="1" fontAlgn="auto" hangingPunct="1">
              <a:spcBef>
                <a:spcPts val="0"/>
              </a:spcBef>
              <a:spcAft>
                <a:spcPts val="0"/>
              </a:spcAft>
              <a:defRPr/>
            </a:pPr>
            <a:endParaRPr lang="en-US" kern="0" dirty="0">
              <a:solidFill>
                <a:prstClr val="black"/>
              </a:solidFill>
              <a:latin typeface="+mn-lt"/>
            </a:endParaRPr>
          </a:p>
        </p:txBody>
      </p:sp>
      <p:grpSp>
        <p:nvGrpSpPr>
          <p:cNvPr id="12" name="Group 226"/>
          <p:cNvGrpSpPr>
            <a:grpSpLocks/>
          </p:cNvGrpSpPr>
          <p:nvPr/>
        </p:nvGrpSpPr>
        <p:grpSpPr bwMode="auto">
          <a:xfrm>
            <a:off x="0" y="6434137"/>
            <a:ext cx="9144000" cy="1022013"/>
            <a:chOff x="0" y="6434667"/>
            <a:chExt cx="12192000" cy="1020992"/>
          </a:xfrm>
        </p:grpSpPr>
        <p:sp>
          <p:nvSpPr>
            <p:cNvPr id="228" name="Rectangle 227">
              <a:extLst>
                <a:ext uri="{FF2B5EF4-FFF2-40B4-BE49-F238E27FC236}">
                  <a16:creationId xmlns:a16="http://schemas.microsoft.com/office/drawing/2014/main" xmlns="" id="{EE191F75-570B-426C-BCE4-F6495D0FB7AA}"/>
                </a:ext>
              </a:extLst>
            </p:cNvPr>
            <p:cNvSpPr/>
            <p:nvPr/>
          </p:nvSpPr>
          <p:spPr>
            <a:xfrm>
              <a:off x="0" y="6434667"/>
              <a:ext cx="12192000" cy="4234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kern="0" dirty="0">
                <a:solidFill>
                  <a:prstClr val="white"/>
                </a:solidFill>
              </a:endParaRPr>
            </a:p>
          </p:txBody>
        </p:sp>
        <p:sp>
          <p:nvSpPr>
            <p:cNvPr id="229" name="TextBox 228">
              <a:extLst>
                <a:ext uri="{FF2B5EF4-FFF2-40B4-BE49-F238E27FC236}">
                  <a16:creationId xmlns:a16="http://schemas.microsoft.com/office/drawing/2014/main" xmlns="" id="{DF7552E8-F0FB-4A59-BE12-DC671E063650}"/>
                </a:ext>
              </a:extLst>
            </p:cNvPr>
            <p:cNvSpPr txBox="1"/>
            <p:nvPr/>
          </p:nvSpPr>
          <p:spPr>
            <a:xfrm>
              <a:off x="80963" y="6441011"/>
              <a:ext cx="4032251" cy="1014648"/>
            </a:xfrm>
            <a:prstGeom prst="rect">
              <a:avLst/>
            </a:prstGeom>
            <a:noFill/>
          </p:spPr>
          <p:txBody>
            <a:bodyPr>
              <a:spAutoFit/>
            </a:bodyPr>
            <a:lstStyle/>
            <a:p>
              <a:pPr algn="ctr" defTabSz="914400" eaLnBrk="1" fontAlgn="auto" hangingPunct="1">
                <a:spcBef>
                  <a:spcPts val="0"/>
                </a:spcBef>
                <a:spcAft>
                  <a:spcPts val="0"/>
                </a:spcAft>
                <a:defRPr/>
              </a:pPr>
              <a:r>
                <a:rPr lang="ar-SA" sz="3000" kern="0" dirty="0">
                  <a:solidFill>
                    <a:prstClr val="white"/>
                  </a:solidFill>
                  <a:latin typeface="beIN Black " panose="02000000000000000000" pitchFamily="2" charset="-78"/>
                  <a:cs typeface="beIN Black " panose="02000000000000000000" pitchFamily="2" charset="-78"/>
                </a:rPr>
                <a:t>ميثاق العمل المشترك</a:t>
              </a:r>
              <a:endParaRPr lang="en-US" sz="3000" b="1" kern="0" dirty="0">
                <a:solidFill>
                  <a:prstClr val="white"/>
                </a:solidFill>
                <a:latin typeface="beIN Black " panose="02000000000000000000" pitchFamily="2" charset="-78"/>
                <a:cs typeface="beIN Black " panose="02000000000000000000" pitchFamily="2" charset="-78"/>
              </a:endParaRPr>
            </a:p>
          </p:txBody>
        </p:sp>
        <p:pic>
          <p:nvPicPr>
            <p:cNvPr id="42014" name="Picture 2" descr="E:\cloud\drive\websites\slidemodel\logo\sebastian\slidemodel-logo-trans.png"/>
            <p:cNvPicPr>
              <a:picLocks noChangeAspect="1" noChangeArrowheads="1"/>
            </p:cNvPicPr>
            <p:nvPr/>
          </p:nvPicPr>
          <p:blipFill>
            <a:blip r:embed="rId6" cstate="print"/>
            <a:srcRect/>
            <a:stretch>
              <a:fillRect/>
            </a:stretch>
          </p:blipFill>
          <p:spPr bwMode="auto">
            <a:xfrm>
              <a:off x="10636250" y="6498991"/>
              <a:ext cx="1386402" cy="262447"/>
            </a:xfrm>
            <a:prstGeom prst="rect">
              <a:avLst/>
            </a:prstGeom>
            <a:noFill/>
            <a:ln w="9525">
              <a:noFill/>
              <a:miter lim="800000"/>
              <a:headEnd/>
              <a:tailEnd/>
            </a:ln>
          </p:spPr>
        </p:pic>
      </p:grpSp>
      <p:sp>
        <p:nvSpPr>
          <p:cNvPr id="231" name="مستطيل 230">
            <a:extLst>
              <a:ext uri="{FF2B5EF4-FFF2-40B4-BE49-F238E27FC236}">
                <a16:creationId xmlns:a16="http://schemas.microsoft.com/office/drawing/2014/main" xmlns="" id="{37E60B64-A103-4512-817C-6037715301DA}"/>
              </a:ext>
            </a:extLst>
          </p:cNvPr>
          <p:cNvSpPr/>
          <p:nvPr/>
        </p:nvSpPr>
        <p:spPr>
          <a:xfrm>
            <a:off x="7835504" y="6438901"/>
            <a:ext cx="1248965" cy="409575"/>
          </a:xfrm>
          <a:prstGeom prst="rect">
            <a:avLst/>
          </a:prstGeom>
          <a:solidFill>
            <a:srgbClr val="017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400" eaLnBrk="1" fontAlgn="auto" hangingPunct="1">
              <a:spcBef>
                <a:spcPts val="0"/>
              </a:spcBef>
              <a:spcAft>
                <a:spcPts val="0"/>
              </a:spcAft>
              <a:defRPr/>
            </a:pPr>
            <a:endParaRPr lang="ar-AE" kern="0">
              <a:solidFill>
                <a:sysClr val="windowText" lastClr="000000"/>
              </a:solidFill>
            </a:endParaRPr>
          </a:p>
        </p:txBody>
      </p:sp>
      <p:sp>
        <p:nvSpPr>
          <p:cNvPr id="232" name="Rectangle 21">
            <a:extLst>
              <a:ext uri="{FF2B5EF4-FFF2-40B4-BE49-F238E27FC236}">
                <a16:creationId xmlns:a16="http://schemas.microsoft.com/office/drawing/2014/main" xmlns="" id="{5FEAED1F-1E4A-4565-8603-FE0913ECB0F7}"/>
              </a:ext>
            </a:extLst>
          </p:cNvPr>
          <p:cNvSpPr/>
          <p:nvPr/>
        </p:nvSpPr>
        <p:spPr>
          <a:xfrm>
            <a:off x="4683919" y="900113"/>
            <a:ext cx="2707481" cy="952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1" fontAlgn="auto" hangingPunct="1">
              <a:spcBef>
                <a:spcPts val="0"/>
              </a:spcBef>
              <a:spcAft>
                <a:spcPts val="0"/>
              </a:spcAft>
              <a:defRPr/>
            </a:pPr>
            <a:r>
              <a:rPr lang="ar-SA" sz="3000" kern="0" dirty="0">
                <a:solidFill>
                  <a:prstClr val="black">
                    <a:lumMod val="65000"/>
                    <a:lumOff val="35000"/>
                  </a:prstClr>
                </a:solidFill>
                <a:latin typeface="beIN Black " panose="02000000000000000000" pitchFamily="2" charset="-78"/>
                <a:cs typeface="beIN Black " panose="02000000000000000000" pitchFamily="2" charset="-78"/>
              </a:rPr>
              <a:t>إغلاق الموبيل</a:t>
            </a:r>
            <a:endParaRPr lang="en-US" sz="3000" kern="0" dirty="0">
              <a:solidFill>
                <a:prstClr val="black">
                  <a:lumMod val="65000"/>
                  <a:lumOff val="35000"/>
                </a:prstClr>
              </a:solidFill>
              <a:latin typeface="beIN Black " panose="02000000000000000000" pitchFamily="2" charset="-78"/>
              <a:cs typeface="beIN Black " panose="02000000000000000000" pitchFamily="2" charset="-78"/>
            </a:endParaRPr>
          </a:p>
        </p:txBody>
      </p:sp>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8">
            <a:extLst>
              <a:ext uri="{FF2B5EF4-FFF2-40B4-BE49-F238E27FC236}">
                <a16:creationId xmlns:a16="http://schemas.microsoft.com/office/drawing/2014/main" xmlns="" id="{8D65ACCE-52AB-45B4-AA14-0D47E5B6BBD4}"/>
              </a:ext>
            </a:extLst>
          </p:cNvPr>
          <p:cNvGrpSpPr>
            <a:grpSpLocks noChangeAspect="1"/>
          </p:cNvGrpSpPr>
          <p:nvPr/>
        </p:nvGrpSpPr>
        <p:grpSpPr bwMode="auto">
          <a:xfrm>
            <a:off x="294904" y="487164"/>
            <a:ext cx="8523237" cy="5657994"/>
            <a:chOff x="-2508" y="-1001"/>
            <a:chExt cx="12698" cy="6322"/>
          </a:xfrm>
          <a:solidFill>
            <a:schemeClr val="bg1">
              <a:lumMod val="65000"/>
              <a:alpha val="16000"/>
            </a:schemeClr>
          </a:solidFill>
        </p:grpSpPr>
        <p:sp>
          <p:nvSpPr>
            <p:cNvPr id="66" name="Freeform 29">
              <a:extLst>
                <a:ext uri="{FF2B5EF4-FFF2-40B4-BE49-F238E27FC236}">
                  <a16:creationId xmlns:a16="http://schemas.microsoft.com/office/drawing/2014/main" xmlns="" id="{F4FC2FA7-865B-467B-901B-5338FCFC5159}"/>
                </a:ext>
              </a:extLst>
            </p:cNvPr>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67" name="Freeform 30">
              <a:extLst>
                <a:ext uri="{FF2B5EF4-FFF2-40B4-BE49-F238E27FC236}">
                  <a16:creationId xmlns:a16="http://schemas.microsoft.com/office/drawing/2014/main" xmlns="" id="{16C9167F-5324-4775-907E-8953FA7B9DC2}"/>
                </a:ext>
              </a:extLst>
            </p:cNvPr>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68" name="Freeform 31">
              <a:extLst>
                <a:ext uri="{FF2B5EF4-FFF2-40B4-BE49-F238E27FC236}">
                  <a16:creationId xmlns:a16="http://schemas.microsoft.com/office/drawing/2014/main" xmlns="" id="{A99D80F7-84B9-4A32-8EB9-B98031047FE0}"/>
                </a:ext>
              </a:extLst>
            </p:cNvPr>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69" name="Freeform 32">
              <a:extLst>
                <a:ext uri="{FF2B5EF4-FFF2-40B4-BE49-F238E27FC236}">
                  <a16:creationId xmlns:a16="http://schemas.microsoft.com/office/drawing/2014/main" xmlns="" id="{B7E6876E-2FD9-4682-BC48-3E9EF2210BE8}"/>
                </a:ext>
              </a:extLst>
            </p:cNvPr>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70" name="Freeform 33">
              <a:extLst>
                <a:ext uri="{FF2B5EF4-FFF2-40B4-BE49-F238E27FC236}">
                  <a16:creationId xmlns:a16="http://schemas.microsoft.com/office/drawing/2014/main" xmlns="" id="{9EB69989-62DB-47BC-B25D-24B8BEECF41F}"/>
                </a:ext>
              </a:extLst>
            </p:cNvPr>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71" name="Freeform 34">
              <a:extLst>
                <a:ext uri="{FF2B5EF4-FFF2-40B4-BE49-F238E27FC236}">
                  <a16:creationId xmlns:a16="http://schemas.microsoft.com/office/drawing/2014/main" xmlns="" id="{860DFC4F-AAC7-434C-AC60-C8FF499317A7}"/>
                </a:ext>
              </a:extLst>
            </p:cNvPr>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72" name="Freeform 35">
              <a:extLst>
                <a:ext uri="{FF2B5EF4-FFF2-40B4-BE49-F238E27FC236}">
                  <a16:creationId xmlns:a16="http://schemas.microsoft.com/office/drawing/2014/main" xmlns="" id="{B07DA2D9-597A-4FA5-9F86-1CBE8DC5F1E0}"/>
                </a:ext>
              </a:extLst>
            </p:cNvPr>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73" name="Freeform 36">
              <a:extLst>
                <a:ext uri="{FF2B5EF4-FFF2-40B4-BE49-F238E27FC236}">
                  <a16:creationId xmlns:a16="http://schemas.microsoft.com/office/drawing/2014/main" xmlns="" id="{12D922E9-A3ED-4AB2-8CD1-AD14BD2EBCDF}"/>
                </a:ext>
              </a:extLst>
            </p:cNvPr>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74" name="Freeform 37">
              <a:extLst>
                <a:ext uri="{FF2B5EF4-FFF2-40B4-BE49-F238E27FC236}">
                  <a16:creationId xmlns:a16="http://schemas.microsoft.com/office/drawing/2014/main" xmlns="" id="{7A3605D3-A46B-403B-A7AB-07971A06BFDF}"/>
                </a:ext>
              </a:extLst>
            </p:cNvPr>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75" name="Freeform 38">
              <a:extLst>
                <a:ext uri="{FF2B5EF4-FFF2-40B4-BE49-F238E27FC236}">
                  <a16:creationId xmlns:a16="http://schemas.microsoft.com/office/drawing/2014/main" xmlns="" id="{45DB07A5-6AF9-4937-99B8-969842B3A372}"/>
                </a:ext>
              </a:extLst>
            </p:cNvPr>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76" name="Freeform 39">
              <a:extLst>
                <a:ext uri="{FF2B5EF4-FFF2-40B4-BE49-F238E27FC236}">
                  <a16:creationId xmlns:a16="http://schemas.microsoft.com/office/drawing/2014/main" xmlns="" id="{AD969FC4-50D1-4CF9-AD58-2AEC3BD6207D}"/>
                </a:ext>
              </a:extLst>
            </p:cNvPr>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77" name="Freeform 40">
              <a:extLst>
                <a:ext uri="{FF2B5EF4-FFF2-40B4-BE49-F238E27FC236}">
                  <a16:creationId xmlns:a16="http://schemas.microsoft.com/office/drawing/2014/main" xmlns="" id="{20564BBB-AE6C-4538-88F9-73BBDB12E4A3}"/>
                </a:ext>
              </a:extLst>
            </p:cNvPr>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78" name="Freeform 41">
              <a:extLst>
                <a:ext uri="{FF2B5EF4-FFF2-40B4-BE49-F238E27FC236}">
                  <a16:creationId xmlns:a16="http://schemas.microsoft.com/office/drawing/2014/main" xmlns="" id="{3EF32E3F-E1A1-4C72-ABE8-5DF53EBC9C22}"/>
                </a:ext>
              </a:extLst>
            </p:cNvPr>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79" name="Freeform 42">
              <a:extLst>
                <a:ext uri="{FF2B5EF4-FFF2-40B4-BE49-F238E27FC236}">
                  <a16:creationId xmlns:a16="http://schemas.microsoft.com/office/drawing/2014/main" xmlns="" id="{2735307B-65D8-4A6F-B008-517854E21D19}"/>
                </a:ext>
              </a:extLst>
            </p:cNvPr>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80" name="Freeform 43">
              <a:extLst>
                <a:ext uri="{FF2B5EF4-FFF2-40B4-BE49-F238E27FC236}">
                  <a16:creationId xmlns:a16="http://schemas.microsoft.com/office/drawing/2014/main" xmlns="" id="{DA323F06-F86E-4E4E-9DF0-30F85746ABAD}"/>
                </a:ext>
              </a:extLst>
            </p:cNvPr>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81" name="Freeform 44">
              <a:extLst>
                <a:ext uri="{FF2B5EF4-FFF2-40B4-BE49-F238E27FC236}">
                  <a16:creationId xmlns:a16="http://schemas.microsoft.com/office/drawing/2014/main" xmlns="" id="{D3E62740-043D-42BD-8568-6BBF8887BEC9}"/>
                </a:ext>
              </a:extLst>
            </p:cNvPr>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82" name="Freeform 45">
              <a:extLst>
                <a:ext uri="{FF2B5EF4-FFF2-40B4-BE49-F238E27FC236}">
                  <a16:creationId xmlns:a16="http://schemas.microsoft.com/office/drawing/2014/main" xmlns="" id="{4DDBE2AC-AEF3-47DF-9982-33E869EEF93C}"/>
                </a:ext>
              </a:extLst>
            </p:cNvPr>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83" name="Freeform 46">
              <a:extLst>
                <a:ext uri="{FF2B5EF4-FFF2-40B4-BE49-F238E27FC236}">
                  <a16:creationId xmlns:a16="http://schemas.microsoft.com/office/drawing/2014/main" xmlns="" id="{3F411BD1-0EAA-4499-9D0B-2A82EB8C54E4}"/>
                </a:ext>
              </a:extLst>
            </p:cNvPr>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84" name="Freeform 47">
              <a:extLst>
                <a:ext uri="{FF2B5EF4-FFF2-40B4-BE49-F238E27FC236}">
                  <a16:creationId xmlns:a16="http://schemas.microsoft.com/office/drawing/2014/main" xmlns="" id="{DEC944BE-042D-4578-B0D6-B717A95A9122}"/>
                </a:ext>
              </a:extLst>
            </p:cNvPr>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85" name="Freeform 48">
              <a:extLst>
                <a:ext uri="{FF2B5EF4-FFF2-40B4-BE49-F238E27FC236}">
                  <a16:creationId xmlns:a16="http://schemas.microsoft.com/office/drawing/2014/main" xmlns="" id="{9D3CD897-BB39-4BE3-82F8-77242F2E1D66}"/>
                </a:ext>
              </a:extLst>
            </p:cNvPr>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86" name="Freeform 49">
              <a:extLst>
                <a:ext uri="{FF2B5EF4-FFF2-40B4-BE49-F238E27FC236}">
                  <a16:creationId xmlns:a16="http://schemas.microsoft.com/office/drawing/2014/main" xmlns="" id="{4F86A600-958B-40C4-96CE-D170CD1DF346}"/>
                </a:ext>
              </a:extLst>
            </p:cNvPr>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87" name="Freeform 50">
              <a:extLst>
                <a:ext uri="{FF2B5EF4-FFF2-40B4-BE49-F238E27FC236}">
                  <a16:creationId xmlns:a16="http://schemas.microsoft.com/office/drawing/2014/main" xmlns="" id="{D57AC43A-DB4C-4913-AA01-6A70DE3293E3}"/>
                </a:ext>
              </a:extLst>
            </p:cNvPr>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88" name="Freeform 51">
              <a:extLst>
                <a:ext uri="{FF2B5EF4-FFF2-40B4-BE49-F238E27FC236}">
                  <a16:creationId xmlns:a16="http://schemas.microsoft.com/office/drawing/2014/main" xmlns="" id="{C5F833DB-E4FD-48F7-B1EA-D3679431C3FB}"/>
                </a:ext>
              </a:extLst>
            </p:cNvPr>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89" name="Freeform 52">
              <a:extLst>
                <a:ext uri="{FF2B5EF4-FFF2-40B4-BE49-F238E27FC236}">
                  <a16:creationId xmlns:a16="http://schemas.microsoft.com/office/drawing/2014/main" xmlns="" id="{ED0595AC-C5E1-4465-A709-9EBC6E3147C9}"/>
                </a:ext>
              </a:extLst>
            </p:cNvPr>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90" name="Freeform 53">
              <a:extLst>
                <a:ext uri="{FF2B5EF4-FFF2-40B4-BE49-F238E27FC236}">
                  <a16:creationId xmlns:a16="http://schemas.microsoft.com/office/drawing/2014/main" xmlns="" id="{84767B5F-EB44-4506-8366-A0A45A1040FB}"/>
                </a:ext>
              </a:extLst>
            </p:cNvPr>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91" name="Freeform 54">
              <a:extLst>
                <a:ext uri="{FF2B5EF4-FFF2-40B4-BE49-F238E27FC236}">
                  <a16:creationId xmlns:a16="http://schemas.microsoft.com/office/drawing/2014/main" xmlns="" id="{D24A9C87-EA1C-46D4-903D-D541667AE14E}"/>
                </a:ext>
              </a:extLst>
            </p:cNvPr>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92" name="Freeform 55">
              <a:extLst>
                <a:ext uri="{FF2B5EF4-FFF2-40B4-BE49-F238E27FC236}">
                  <a16:creationId xmlns:a16="http://schemas.microsoft.com/office/drawing/2014/main" xmlns="" id="{E25A9A56-69BD-4F01-BB48-760AA09E0B30}"/>
                </a:ext>
              </a:extLst>
            </p:cNvPr>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93" name="Freeform 56">
              <a:extLst>
                <a:ext uri="{FF2B5EF4-FFF2-40B4-BE49-F238E27FC236}">
                  <a16:creationId xmlns:a16="http://schemas.microsoft.com/office/drawing/2014/main" xmlns="" id="{7DD1CB06-6DB7-4498-A13A-4B1C6ACF4969}"/>
                </a:ext>
              </a:extLst>
            </p:cNvPr>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94" name="Freeform 57">
              <a:extLst>
                <a:ext uri="{FF2B5EF4-FFF2-40B4-BE49-F238E27FC236}">
                  <a16:creationId xmlns:a16="http://schemas.microsoft.com/office/drawing/2014/main" xmlns="" id="{206F7A2E-0A00-4456-8C4D-D8AA57F575EE}"/>
                </a:ext>
              </a:extLst>
            </p:cNvPr>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95" name="Freeform 58">
              <a:extLst>
                <a:ext uri="{FF2B5EF4-FFF2-40B4-BE49-F238E27FC236}">
                  <a16:creationId xmlns:a16="http://schemas.microsoft.com/office/drawing/2014/main" xmlns="" id="{F5844D7A-29BA-43BE-A281-4BC6613410C6}"/>
                </a:ext>
              </a:extLst>
            </p:cNvPr>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96" name="Freeform 59">
              <a:extLst>
                <a:ext uri="{FF2B5EF4-FFF2-40B4-BE49-F238E27FC236}">
                  <a16:creationId xmlns:a16="http://schemas.microsoft.com/office/drawing/2014/main" xmlns="" id="{AD919938-C701-4128-9196-8AA4CA8E38BC}"/>
                </a:ext>
              </a:extLst>
            </p:cNvPr>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97" name="Freeform 60">
              <a:extLst>
                <a:ext uri="{FF2B5EF4-FFF2-40B4-BE49-F238E27FC236}">
                  <a16:creationId xmlns:a16="http://schemas.microsoft.com/office/drawing/2014/main" xmlns="" id="{96DDAD8A-73CC-4BF5-B631-03DE5835B7D2}"/>
                </a:ext>
              </a:extLst>
            </p:cNvPr>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98" name="Freeform 61">
              <a:extLst>
                <a:ext uri="{FF2B5EF4-FFF2-40B4-BE49-F238E27FC236}">
                  <a16:creationId xmlns:a16="http://schemas.microsoft.com/office/drawing/2014/main" xmlns="" id="{8380A3C4-19B9-4037-B9BC-5A7600FAF459}"/>
                </a:ext>
              </a:extLst>
            </p:cNvPr>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99" name="Freeform 62">
              <a:extLst>
                <a:ext uri="{FF2B5EF4-FFF2-40B4-BE49-F238E27FC236}">
                  <a16:creationId xmlns:a16="http://schemas.microsoft.com/office/drawing/2014/main" xmlns="" id="{351F0513-656F-418D-90DF-FE891F0BB949}"/>
                </a:ext>
              </a:extLst>
            </p:cNvPr>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00" name="Freeform 63">
              <a:extLst>
                <a:ext uri="{FF2B5EF4-FFF2-40B4-BE49-F238E27FC236}">
                  <a16:creationId xmlns:a16="http://schemas.microsoft.com/office/drawing/2014/main" xmlns="" id="{896DD2B4-6276-4BFB-92CA-83AE99F73DB3}"/>
                </a:ext>
              </a:extLst>
            </p:cNvPr>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01" name="Freeform 64">
              <a:extLst>
                <a:ext uri="{FF2B5EF4-FFF2-40B4-BE49-F238E27FC236}">
                  <a16:creationId xmlns:a16="http://schemas.microsoft.com/office/drawing/2014/main" xmlns="" id="{833EA44C-1E0C-4F1F-868F-9289C915AF1A}"/>
                </a:ext>
              </a:extLst>
            </p:cNvPr>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02" name="Freeform 65">
              <a:extLst>
                <a:ext uri="{FF2B5EF4-FFF2-40B4-BE49-F238E27FC236}">
                  <a16:creationId xmlns:a16="http://schemas.microsoft.com/office/drawing/2014/main" xmlns="" id="{29654138-AC66-40F2-BAC4-CEC397666B35}"/>
                </a:ext>
              </a:extLst>
            </p:cNvPr>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03" name="Freeform 66">
              <a:extLst>
                <a:ext uri="{FF2B5EF4-FFF2-40B4-BE49-F238E27FC236}">
                  <a16:creationId xmlns:a16="http://schemas.microsoft.com/office/drawing/2014/main" xmlns="" id="{9FE6B30F-58E6-4D5A-8A01-04DFB8EFE604}"/>
                </a:ext>
              </a:extLst>
            </p:cNvPr>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04" name="Freeform 67">
              <a:extLst>
                <a:ext uri="{FF2B5EF4-FFF2-40B4-BE49-F238E27FC236}">
                  <a16:creationId xmlns:a16="http://schemas.microsoft.com/office/drawing/2014/main" xmlns="" id="{F53A75BA-3D25-4C03-9441-FDA4732B9519}"/>
                </a:ext>
              </a:extLst>
            </p:cNvPr>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05" name="Freeform 68">
              <a:extLst>
                <a:ext uri="{FF2B5EF4-FFF2-40B4-BE49-F238E27FC236}">
                  <a16:creationId xmlns:a16="http://schemas.microsoft.com/office/drawing/2014/main" xmlns="" id="{22B8BF27-0A85-403E-9617-AC2833D90F34}"/>
                </a:ext>
              </a:extLst>
            </p:cNvPr>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06" name="Freeform 69">
              <a:extLst>
                <a:ext uri="{FF2B5EF4-FFF2-40B4-BE49-F238E27FC236}">
                  <a16:creationId xmlns:a16="http://schemas.microsoft.com/office/drawing/2014/main" xmlns="" id="{0628E2BC-AD05-4DD5-96B2-15E754A36031}"/>
                </a:ext>
              </a:extLst>
            </p:cNvPr>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07" name="Freeform 70">
              <a:extLst>
                <a:ext uri="{FF2B5EF4-FFF2-40B4-BE49-F238E27FC236}">
                  <a16:creationId xmlns:a16="http://schemas.microsoft.com/office/drawing/2014/main" xmlns="" id="{DB5D5BA7-8A6B-4CEC-ADDA-1F770AF79074}"/>
                </a:ext>
              </a:extLst>
            </p:cNvPr>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08" name="Freeform 71">
              <a:extLst>
                <a:ext uri="{FF2B5EF4-FFF2-40B4-BE49-F238E27FC236}">
                  <a16:creationId xmlns:a16="http://schemas.microsoft.com/office/drawing/2014/main" xmlns="" id="{2F8AA32D-EC5A-4902-B130-9A1AAE0D5FDD}"/>
                </a:ext>
              </a:extLst>
            </p:cNvPr>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09" name="Freeform 72">
              <a:extLst>
                <a:ext uri="{FF2B5EF4-FFF2-40B4-BE49-F238E27FC236}">
                  <a16:creationId xmlns:a16="http://schemas.microsoft.com/office/drawing/2014/main" xmlns="" id="{7FFB5B12-E0A2-4781-9341-292EC24529A7}"/>
                </a:ext>
              </a:extLst>
            </p:cNvPr>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10" name="Freeform 73">
              <a:extLst>
                <a:ext uri="{FF2B5EF4-FFF2-40B4-BE49-F238E27FC236}">
                  <a16:creationId xmlns:a16="http://schemas.microsoft.com/office/drawing/2014/main" xmlns="" id="{8A91A8A4-CB3A-463F-9C9F-2A3DDB7F1DB7}"/>
                </a:ext>
              </a:extLst>
            </p:cNvPr>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11" name="Freeform 74">
              <a:extLst>
                <a:ext uri="{FF2B5EF4-FFF2-40B4-BE49-F238E27FC236}">
                  <a16:creationId xmlns:a16="http://schemas.microsoft.com/office/drawing/2014/main" xmlns="" id="{A78558E4-83B9-40EC-8BF6-58F3147F6F77}"/>
                </a:ext>
              </a:extLst>
            </p:cNvPr>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12" name="Freeform 75">
              <a:extLst>
                <a:ext uri="{FF2B5EF4-FFF2-40B4-BE49-F238E27FC236}">
                  <a16:creationId xmlns:a16="http://schemas.microsoft.com/office/drawing/2014/main" xmlns="" id="{64AECF67-46A0-45E3-B67D-9E2E32BD01EB}"/>
                </a:ext>
              </a:extLst>
            </p:cNvPr>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13" name="Freeform 76">
              <a:extLst>
                <a:ext uri="{FF2B5EF4-FFF2-40B4-BE49-F238E27FC236}">
                  <a16:creationId xmlns:a16="http://schemas.microsoft.com/office/drawing/2014/main" xmlns="" id="{25854DD9-0B42-41F5-B8D5-00121F7355D7}"/>
                </a:ext>
              </a:extLst>
            </p:cNvPr>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14" name="Freeform 77">
              <a:extLst>
                <a:ext uri="{FF2B5EF4-FFF2-40B4-BE49-F238E27FC236}">
                  <a16:creationId xmlns:a16="http://schemas.microsoft.com/office/drawing/2014/main" xmlns="" id="{8C2E2EC2-42C6-42B8-BB4F-6F19589CC9D9}"/>
                </a:ext>
              </a:extLst>
            </p:cNvPr>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15" name="Freeform 78">
              <a:extLst>
                <a:ext uri="{FF2B5EF4-FFF2-40B4-BE49-F238E27FC236}">
                  <a16:creationId xmlns:a16="http://schemas.microsoft.com/office/drawing/2014/main" xmlns="" id="{AC911709-CA01-47B6-91B8-C3697D84E9F6}"/>
                </a:ext>
              </a:extLst>
            </p:cNvPr>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16" name="Freeform 79">
              <a:extLst>
                <a:ext uri="{FF2B5EF4-FFF2-40B4-BE49-F238E27FC236}">
                  <a16:creationId xmlns:a16="http://schemas.microsoft.com/office/drawing/2014/main" xmlns="" id="{804A1C93-18E2-4143-9FCF-D54586CB8A7B}"/>
                </a:ext>
              </a:extLst>
            </p:cNvPr>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17" name="Freeform 80">
              <a:extLst>
                <a:ext uri="{FF2B5EF4-FFF2-40B4-BE49-F238E27FC236}">
                  <a16:creationId xmlns:a16="http://schemas.microsoft.com/office/drawing/2014/main" xmlns="" id="{21E46F62-A4C9-4A14-BB87-1F0B61E3EBCA}"/>
                </a:ext>
              </a:extLst>
            </p:cNvPr>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18" name="Freeform 81">
              <a:extLst>
                <a:ext uri="{FF2B5EF4-FFF2-40B4-BE49-F238E27FC236}">
                  <a16:creationId xmlns:a16="http://schemas.microsoft.com/office/drawing/2014/main" xmlns="" id="{C0DD3C2B-0529-45BC-A599-7E98C5581EDB}"/>
                </a:ext>
              </a:extLst>
            </p:cNvPr>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19" name="Freeform 82">
              <a:extLst>
                <a:ext uri="{FF2B5EF4-FFF2-40B4-BE49-F238E27FC236}">
                  <a16:creationId xmlns:a16="http://schemas.microsoft.com/office/drawing/2014/main" xmlns="" id="{2B4B4B7E-8EAE-42F9-BA3D-25C0E1DFE8FB}"/>
                </a:ext>
              </a:extLst>
            </p:cNvPr>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20" name="Freeform 83">
              <a:extLst>
                <a:ext uri="{FF2B5EF4-FFF2-40B4-BE49-F238E27FC236}">
                  <a16:creationId xmlns:a16="http://schemas.microsoft.com/office/drawing/2014/main" xmlns="" id="{6DF8CBB3-F20B-457C-91D8-CBD1AF8362A6}"/>
                </a:ext>
              </a:extLst>
            </p:cNvPr>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21" name="Freeform 84">
              <a:extLst>
                <a:ext uri="{FF2B5EF4-FFF2-40B4-BE49-F238E27FC236}">
                  <a16:creationId xmlns:a16="http://schemas.microsoft.com/office/drawing/2014/main" xmlns="" id="{1CC80EC3-9452-4C0B-BD93-D7E5A923653D}"/>
                </a:ext>
              </a:extLst>
            </p:cNvPr>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22" name="Freeform 85">
              <a:extLst>
                <a:ext uri="{FF2B5EF4-FFF2-40B4-BE49-F238E27FC236}">
                  <a16:creationId xmlns:a16="http://schemas.microsoft.com/office/drawing/2014/main" xmlns="" id="{A5C3C67D-9869-4B44-823B-CA42A4689DF2}"/>
                </a:ext>
              </a:extLst>
            </p:cNvPr>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23" name="Freeform 86">
              <a:extLst>
                <a:ext uri="{FF2B5EF4-FFF2-40B4-BE49-F238E27FC236}">
                  <a16:creationId xmlns:a16="http://schemas.microsoft.com/office/drawing/2014/main" xmlns="" id="{C45D5C44-90E3-4C40-BBC4-A8A34929063B}"/>
                </a:ext>
              </a:extLst>
            </p:cNvPr>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24" name="Freeform 87">
              <a:extLst>
                <a:ext uri="{FF2B5EF4-FFF2-40B4-BE49-F238E27FC236}">
                  <a16:creationId xmlns:a16="http://schemas.microsoft.com/office/drawing/2014/main" xmlns="" id="{4AF1BDC5-E4E3-4CFB-A697-14A8F94DEB17}"/>
                </a:ext>
              </a:extLst>
            </p:cNvPr>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25" name="Freeform 88">
              <a:extLst>
                <a:ext uri="{FF2B5EF4-FFF2-40B4-BE49-F238E27FC236}">
                  <a16:creationId xmlns:a16="http://schemas.microsoft.com/office/drawing/2014/main" xmlns="" id="{B43027E5-BCD0-4DC0-A784-38C1FECC7CE3}"/>
                </a:ext>
              </a:extLst>
            </p:cNvPr>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26" name="Freeform 89">
              <a:extLst>
                <a:ext uri="{FF2B5EF4-FFF2-40B4-BE49-F238E27FC236}">
                  <a16:creationId xmlns:a16="http://schemas.microsoft.com/office/drawing/2014/main" xmlns="" id="{62AF1A82-352C-48D4-A13F-92C772800008}"/>
                </a:ext>
              </a:extLst>
            </p:cNvPr>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27" name="Freeform 90">
              <a:extLst>
                <a:ext uri="{FF2B5EF4-FFF2-40B4-BE49-F238E27FC236}">
                  <a16:creationId xmlns:a16="http://schemas.microsoft.com/office/drawing/2014/main" xmlns="" id="{74CA3537-0235-48B8-803A-86A2122A6693}"/>
                </a:ext>
              </a:extLst>
            </p:cNvPr>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28" name="Freeform 91">
              <a:extLst>
                <a:ext uri="{FF2B5EF4-FFF2-40B4-BE49-F238E27FC236}">
                  <a16:creationId xmlns:a16="http://schemas.microsoft.com/office/drawing/2014/main" xmlns="" id="{F6902E96-8D5F-463F-95F9-D746B76A89DC}"/>
                </a:ext>
              </a:extLst>
            </p:cNvPr>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29" name="Freeform 92">
              <a:extLst>
                <a:ext uri="{FF2B5EF4-FFF2-40B4-BE49-F238E27FC236}">
                  <a16:creationId xmlns:a16="http://schemas.microsoft.com/office/drawing/2014/main" xmlns="" id="{895D3C74-45CC-4A87-86C5-EC185D2440E8}"/>
                </a:ext>
              </a:extLst>
            </p:cNvPr>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30" name="Freeform 93">
              <a:extLst>
                <a:ext uri="{FF2B5EF4-FFF2-40B4-BE49-F238E27FC236}">
                  <a16:creationId xmlns:a16="http://schemas.microsoft.com/office/drawing/2014/main" xmlns="" id="{32AA10F5-9CAE-4551-99F3-A4916BDA8EFD}"/>
                </a:ext>
              </a:extLst>
            </p:cNvPr>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31" name="Freeform 94">
              <a:extLst>
                <a:ext uri="{FF2B5EF4-FFF2-40B4-BE49-F238E27FC236}">
                  <a16:creationId xmlns:a16="http://schemas.microsoft.com/office/drawing/2014/main" xmlns="" id="{80A625B8-6AF8-424A-BCD6-E553C0695027}"/>
                </a:ext>
              </a:extLst>
            </p:cNvPr>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32" name="Freeform 95">
              <a:extLst>
                <a:ext uri="{FF2B5EF4-FFF2-40B4-BE49-F238E27FC236}">
                  <a16:creationId xmlns:a16="http://schemas.microsoft.com/office/drawing/2014/main" xmlns="" id="{B3F29481-ABFC-4A3E-B9D6-2F9DFA51E90F}"/>
                </a:ext>
              </a:extLst>
            </p:cNvPr>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33" name="Freeform 96">
              <a:extLst>
                <a:ext uri="{FF2B5EF4-FFF2-40B4-BE49-F238E27FC236}">
                  <a16:creationId xmlns:a16="http://schemas.microsoft.com/office/drawing/2014/main" xmlns="" id="{5AEC66CD-FE72-4D95-B93D-788772B9FC51}"/>
                </a:ext>
              </a:extLst>
            </p:cNvPr>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34" name="Freeform 97">
              <a:extLst>
                <a:ext uri="{FF2B5EF4-FFF2-40B4-BE49-F238E27FC236}">
                  <a16:creationId xmlns:a16="http://schemas.microsoft.com/office/drawing/2014/main" xmlns="" id="{5E2CCE95-E84F-4BA3-A079-69A6D522B635}"/>
                </a:ext>
              </a:extLst>
            </p:cNvPr>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35" name="Freeform 98">
              <a:extLst>
                <a:ext uri="{FF2B5EF4-FFF2-40B4-BE49-F238E27FC236}">
                  <a16:creationId xmlns:a16="http://schemas.microsoft.com/office/drawing/2014/main" xmlns="" id="{290B23B4-2995-4B5C-B678-236C4FF89A3E}"/>
                </a:ext>
              </a:extLst>
            </p:cNvPr>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36" name="Freeform 99">
              <a:extLst>
                <a:ext uri="{FF2B5EF4-FFF2-40B4-BE49-F238E27FC236}">
                  <a16:creationId xmlns:a16="http://schemas.microsoft.com/office/drawing/2014/main" xmlns="" id="{20EC878C-0DFF-4DF7-B9A7-F69BCA7F9B76}"/>
                </a:ext>
              </a:extLst>
            </p:cNvPr>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37" name="Freeform 100">
              <a:extLst>
                <a:ext uri="{FF2B5EF4-FFF2-40B4-BE49-F238E27FC236}">
                  <a16:creationId xmlns:a16="http://schemas.microsoft.com/office/drawing/2014/main" xmlns="" id="{773228C5-A0A6-4D3A-ADFE-96D407977122}"/>
                </a:ext>
              </a:extLst>
            </p:cNvPr>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38" name="Freeform 101">
              <a:extLst>
                <a:ext uri="{FF2B5EF4-FFF2-40B4-BE49-F238E27FC236}">
                  <a16:creationId xmlns:a16="http://schemas.microsoft.com/office/drawing/2014/main" xmlns="" id="{C144C0FA-008A-4A6D-BCFE-86629483D8EA}"/>
                </a:ext>
              </a:extLst>
            </p:cNvPr>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39" name="Freeform 102">
              <a:extLst>
                <a:ext uri="{FF2B5EF4-FFF2-40B4-BE49-F238E27FC236}">
                  <a16:creationId xmlns:a16="http://schemas.microsoft.com/office/drawing/2014/main" xmlns="" id="{E9FAB5C0-5751-4B69-9173-6B44B40B8EFC}"/>
                </a:ext>
              </a:extLst>
            </p:cNvPr>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40" name="Freeform 103">
              <a:extLst>
                <a:ext uri="{FF2B5EF4-FFF2-40B4-BE49-F238E27FC236}">
                  <a16:creationId xmlns:a16="http://schemas.microsoft.com/office/drawing/2014/main" xmlns="" id="{3947FB89-1961-4A93-BB5E-11F14D40990A}"/>
                </a:ext>
              </a:extLst>
            </p:cNvPr>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41" name="Freeform 104">
              <a:extLst>
                <a:ext uri="{FF2B5EF4-FFF2-40B4-BE49-F238E27FC236}">
                  <a16:creationId xmlns:a16="http://schemas.microsoft.com/office/drawing/2014/main" xmlns="" id="{252DED87-E0D4-4A1B-A48C-B84C7117351A}"/>
                </a:ext>
              </a:extLst>
            </p:cNvPr>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42" name="Freeform 105">
              <a:extLst>
                <a:ext uri="{FF2B5EF4-FFF2-40B4-BE49-F238E27FC236}">
                  <a16:creationId xmlns:a16="http://schemas.microsoft.com/office/drawing/2014/main" xmlns="" id="{652660B4-3993-4805-97BB-64D75A656CDC}"/>
                </a:ext>
              </a:extLst>
            </p:cNvPr>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43" name="Freeform 106">
              <a:extLst>
                <a:ext uri="{FF2B5EF4-FFF2-40B4-BE49-F238E27FC236}">
                  <a16:creationId xmlns:a16="http://schemas.microsoft.com/office/drawing/2014/main" xmlns="" id="{40F78BB3-E414-4B18-990B-2DC92AF7884C}"/>
                </a:ext>
              </a:extLst>
            </p:cNvPr>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44" name="Freeform 107">
              <a:extLst>
                <a:ext uri="{FF2B5EF4-FFF2-40B4-BE49-F238E27FC236}">
                  <a16:creationId xmlns:a16="http://schemas.microsoft.com/office/drawing/2014/main" xmlns="" id="{2FCA7A1B-5284-442F-AA26-08561D57A58B}"/>
                </a:ext>
              </a:extLst>
            </p:cNvPr>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45" name="Freeform 108">
              <a:extLst>
                <a:ext uri="{FF2B5EF4-FFF2-40B4-BE49-F238E27FC236}">
                  <a16:creationId xmlns:a16="http://schemas.microsoft.com/office/drawing/2014/main" xmlns="" id="{A90B4B12-4D56-4EE0-8CDA-08D49F3401E3}"/>
                </a:ext>
              </a:extLst>
            </p:cNvPr>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46" name="Freeform 109">
              <a:extLst>
                <a:ext uri="{FF2B5EF4-FFF2-40B4-BE49-F238E27FC236}">
                  <a16:creationId xmlns:a16="http://schemas.microsoft.com/office/drawing/2014/main" xmlns="" id="{86942DB6-1C53-4ACE-A5C5-77C5880197B5}"/>
                </a:ext>
              </a:extLst>
            </p:cNvPr>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47" name="Freeform 110">
              <a:extLst>
                <a:ext uri="{FF2B5EF4-FFF2-40B4-BE49-F238E27FC236}">
                  <a16:creationId xmlns:a16="http://schemas.microsoft.com/office/drawing/2014/main" xmlns="" id="{47B82EC2-DB4E-4B3C-9DD1-2089613D6FDB}"/>
                </a:ext>
              </a:extLst>
            </p:cNvPr>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48" name="Freeform 111">
              <a:extLst>
                <a:ext uri="{FF2B5EF4-FFF2-40B4-BE49-F238E27FC236}">
                  <a16:creationId xmlns:a16="http://schemas.microsoft.com/office/drawing/2014/main" xmlns="" id="{F7007236-FA69-4B61-ADAF-14443791907D}"/>
                </a:ext>
              </a:extLst>
            </p:cNvPr>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49" name="Freeform 112">
              <a:extLst>
                <a:ext uri="{FF2B5EF4-FFF2-40B4-BE49-F238E27FC236}">
                  <a16:creationId xmlns:a16="http://schemas.microsoft.com/office/drawing/2014/main" xmlns="" id="{742D801E-F616-4BA4-948D-1C71577EBCF9}"/>
                </a:ext>
              </a:extLst>
            </p:cNvPr>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50" name="Freeform 113">
              <a:extLst>
                <a:ext uri="{FF2B5EF4-FFF2-40B4-BE49-F238E27FC236}">
                  <a16:creationId xmlns:a16="http://schemas.microsoft.com/office/drawing/2014/main" xmlns="" id="{A76551D6-B134-46B2-8D52-490AE9795366}"/>
                </a:ext>
              </a:extLst>
            </p:cNvPr>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51" name="Freeform 114">
              <a:extLst>
                <a:ext uri="{FF2B5EF4-FFF2-40B4-BE49-F238E27FC236}">
                  <a16:creationId xmlns:a16="http://schemas.microsoft.com/office/drawing/2014/main" xmlns="" id="{13258CF1-9785-484E-9DE2-806EBA16C075}"/>
                </a:ext>
              </a:extLst>
            </p:cNvPr>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52" name="Freeform 115">
              <a:extLst>
                <a:ext uri="{FF2B5EF4-FFF2-40B4-BE49-F238E27FC236}">
                  <a16:creationId xmlns:a16="http://schemas.microsoft.com/office/drawing/2014/main" xmlns="" id="{42901FF1-DAD7-4647-A4E3-2B057323AEB8}"/>
                </a:ext>
              </a:extLst>
            </p:cNvPr>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53" name="Freeform 116">
              <a:extLst>
                <a:ext uri="{FF2B5EF4-FFF2-40B4-BE49-F238E27FC236}">
                  <a16:creationId xmlns:a16="http://schemas.microsoft.com/office/drawing/2014/main" xmlns="" id="{F6011A13-1DA0-4B68-ACC9-F85610043C9D}"/>
                </a:ext>
              </a:extLst>
            </p:cNvPr>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54" name="Freeform 117">
              <a:extLst>
                <a:ext uri="{FF2B5EF4-FFF2-40B4-BE49-F238E27FC236}">
                  <a16:creationId xmlns:a16="http://schemas.microsoft.com/office/drawing/2014/main" xmlns="" id="{AEAC6F56-E647-428B-9AA3-63B6615E6221}"/>
                </a:ext>
              </a:extLst>
            </p:cNvPr>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55" name="Freeform 118">
              <a:extLst>
                <a:ext uri="{FF2B5EF4-FFF2-40B4-BE49-F238E27FC236}">
                  <a16:creationId xmlns:a16="http://schemas.microsoft.com/office/drawing/2014/main" xmlns="" id="{AE01161B-6817-47F4-9C53-DC32D334D0F2}"/>
                </a:ext>
              </a:extLst>
            </p:cNvPr>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56" name="Freeform 119">
              <a:extLst>
                <a:ext uri="{FF2B5EF4-FFF2-40B4-BE49-F238E27FC236}">
                  <a16:creationId xmlns:a16="http://schemas.microsoft.com/office/drawing/2014/main" xmlns="" id="{82865F36-C660-44B7-9381-5DDD92A796ED}"/>
                </a:ext>
              </a:extLst>
            </p:cNvPr>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57" name="Freeform 120">
              <a:extLst>
                <a:ext uri="{FF2B5EF4-FFF2-40B4-BE49-F238E27FC236}">
                  <a16:creationId xmlns:a16="http://schemas.microsoft.com/office/drawing/2014/main" xmlns="" id="{EAB3524F-BB7D-439B-B805-4D149AF7E41E}"/>
                </a:ext>
              </a:extLst>
            </p:cNvPr>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58" name="Freeform 121">
              <a:extLst>
                <a:ext uri="{FF2B5EF4-FFF2-40B4-BE49-F238E27FC236}">
                  <a16:creationId xmlns:a16="http://schemas.microsoft.com/office/drawing/2014/main" xmlns="" id="{631CC629-E409-4B1B-9988-EFB89992B01D}"/>
                </a:ext>
              </a:extLst>
            </p:cNvPr>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59" name="Freeform 122">
              <a:extLst>
                <a:ext uri="{FF2B5EF4-FFF2-40B4-BE49-F238E27FC236}">
                  <a16:creationId xmlns:a16="http://schemas.microsoft.com/office/drawing/2014/main" xmlns="" id="{91D1CF2E-737D-4172-A438-01DCFB5FA23C}"/>
                </a:ext>
              </a:extLst>
            </p:cNvPr>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60" name="Freeform 123">
              <a:extLst>
                <a:ext uri="{FF2B5EF4-FFF2-40B4-BE49-F238E27FC236}">
                  <a16:creationId xmlns:a16="http://schemas.microsoft.com/office/drawing/2014/main" xmlns="" id="{E551B873-AD90-486A-B2EE-F417DB3E31B6}"/>
                </a:ext>
              </a:extLst>
            </p:cNvPr>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61" name="Freeform 124">
              <a:extLst>
                <a:ext uri="{FF2B5EF4-FFF2-40B4-BE49-F238E27FC236}">
                  <a16:creationId xmlns:a16="http://schemas.microsoft.com/office/drawing/2014/main" xmlns="" id="{3457108F-0D4E-40E9-B6EE-53B7749E94C2}"/>
                </a:ext>
              </a:extLst>
            </p:cNvPr>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62" name="Freeform 125">
              <a:extLst>
                <a:ext uri="{FF2B5EF4-FFF2-40B4-BE49-F238E27FC236}">
                  <a16:creationId xmlns:a16="http://schemas.microsoft.com/office/drawing/2014/main" xmlns="" id="{CCB2B77F-B29A-4218-A93E-DDE1BE9B6AE5}"/>
                </a:ext>
              </a:extLst>
            </p:cNvPr>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63" name="Freeform 126">
              <a:extLst>
                <a:ext uri="{FF2B5EF4-FFF2-40B4-BE49-F238E27FC236}">
                  <a16:creationId xmlns:a16="http://schemas.microsoft.com/office/drawing/2014/main" xmlns="" id="{FB578880-6D19-4EE3-B2A5-A31FA5752FE6}"/>
                </a:ext>
              </a:extLst>
            </p:cNvPr>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64" name="Freeform 127">
              <a:extLst>
                <a:ext uri="{FF2B5EF4-FFF2-40B4-BE49-F238E27FC236}">
                  <a16:creationId xmlns:a16="http://schemas.microsoft.com/office/drawing/2014/main" xmlns="" id="{FD5F2984-6717-4787-9430-4D8AA20E9CFE}"/>
                </a:ext>
              </a:extLst>
            </p:cNvPr>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65" name="Freeform 128">
              <a:extLst>
                <a:ext uri="{FF2B5EF4-FFF2-40B4-BE49-F238E27FC236}">
                  <a16:creationId xmlns:a16="http://schemas.microsoft.com/office/drawing/2014/main" xmlns="" id="{FC1A5B6F-9A03-4A48-9412-5202CFDFC13A}"/>
                </a:ext>
              </a:extLst>
            </p:cNvPr>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66" name="Freeform 129">
              <a:extLst>
                <a:ext uri="{FF2B5EF4-FFF2-40B4-BE49-F238E27FC236}">
                  <a16:creationId xmlns:a16="http://schemas.microsoft.com/office/drawing/2014/main" xmlns="" id="{9310E3EC-9FA9-4D87-9BD6-97878481DFE9}"/>
                </a:ext>
              </a:extLst>
            </p:cNvPr>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67" name="Freeform 130">
              <a:extLst>
                <a:ext uri="{FF2B5EF4-FFF2-40B4-BE49-F238E27FC236}">
                  <a16:creationId xmlns:a16="http://schemas.microsoft.com/office/drawing/2014/main" xmlns="" id="{6FC36AC3-2367-4F7D-87A6-E1270C1E62D2}"/>
                </a:ext>
              </a:extLst>
            </p:cNvPr>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68" name="Freeform 131">
              <a:extLst>
                <a:ext uri="{FF2B5EF4-FFF2-40B4-BE49-F238E27FC236}">
                  <a16:creationId xmlns:a16="http://schemas.microsoft.com/office/drawing/2014/main" xmlns="" id="{6629EF2A-632E-41B7-B4B6-78BDC32413E4}"/>
                </a:ext>
              </a:extLst>
            </p:cNvPr>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69" name="Freeform 132">
              <a:extLst>
                <a:ext uri="{FF2B5EF4-FFF2-40B4-BE49-F238E27FC236}">
                  <a16:creationId xmlns:a16="http://schemas.microsoft.com/office/drawing/2014/main" xmlns="" id="{09C10848-F73A-43D3-8839-1A243AB55277}"/>
                </a:ext>
              </a:extLst>
            </p:cNvPr>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70" name="Freeform 133">
              <a:extLst>
                <a:ext uri="{FF2B5EF4-FFF2-40B4-BE49-F238E27FC236}">
                  <a16:creationId xmlns:a16="http://schemas.microsoft.com/office/drawing/2014/main" xmlns="" id="{E98108EF-17F9-4125-AC09-C7DC7550A2B8}"/>
                </a:ext>
              </a:extLst>
            </p:cNvPr>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71" name="Freeform 134">
              <a:extLst>
                <a:ext uri="{FF2B5EF4-FFF2-40B4-BE49-F238E27FC236}">
                  <a16:creationId xmlns:a16="http://schemas.microsoft.com/office/drawing/2014/main" xmlns="" id="{983AED76-5DB4-4EF5-BA60-021896351141}"/>
                </a:ext>
              </a:extLst>
            </p:cNvPr>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72" name="Freeform 135">
              <a:extLst>
                <a:ext uri="{FF2B5EF4-FFF2-40B4-BE49-F238E27FC236}">
                  <a16:creationId xmlns:a16="http://schemas.microsoft.com/office/drawing/2014/main" xmlns="" id="{D9E3487F-3758-4FEF-96A6-12165158DA52}"/>
                </a:ext>
              </a:extLst>
            </p:cNvPr>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73" name="Freeform 136">
              <a:extLst>
                <a:ext uri="{FF2B5EF4-FFF2-40B4-BE49-F238E27FC236}">
                  <a16:creationId xmlns:a16="http://schemas.microsoft.com/office/drawing/2014/main" xmlns="" id="{028F00F4-9401-4D77-81D8-99DB273413DF}"/>
                </a:ext>
              </a:extLst>
            </p:cNvPr>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74" name="Freeform 137">
              <a:extLst>
                <a:ext uri="{FF2B5EF4-FFF2-40B4-BE49-F238E27FC236}">
                  <a16:creationId xmlns:a16="http://schemas.microsoft.com/office/drawing/2014/main" xmlns="" id="{D628A489-F3BA-4E96-861D-0A29F070BBD7}"/>
                </a:ext>
              </a:extLst>
            </p:cNvPr>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75" name="Freeform 138">
              <a:extLst>
                <a:ext uri="{FF2B5EF4-FFF2-40B4-BE49-F238E27FC236}">
                  <a16:creationId xmlns:a16="http://schemas.microsoft.com/office/drawing/2014/main" xmlns="" id="{0C6FF074-5729-4890-987F-E0C348993335}"/>
                </a:ext>
              </a:extLst>
            </p:cNvPr>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76" name="Freeform 139">
              <a:extLst>
                <a:ext uri="{FF2B5EF4-FFF2-40B4-BE49-F238E27FC236}">
                  <a16:creationId xmlns:a16="http://schemas.microsoft.com/office/drawing/2014/main" xmlns="" id="{5D6B55F0-65BD-4F88-88F3-1D6DEF61ADE8}"/>
                </a:ext>
              </a:extLst>
            </p:cNvPr>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77" name="Freeform 140">
              <a:extLst>
                <a:ext uri="{FF2B5EF4-FFF2-40B4-BE49-F238E27FC236}">
                  <a16:creationId xmlns:a16="http://schemas.microsoft.com/office/drawing/2014/main" xmlns="" id="{13E14944-B069-40A5-942E-B054C87C64AF}"/>
                </a:ext>
              </a:extLst>
            </p:cNvPr>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78" name="Freeform 141">
              <a:extLst>
                <a:ext uri="{FF2B5EF4-FFF2-40B4-BE49-F238E27FC236}">
                  <a16:creationId xmlns:a16="http://schemas.microsoft.com/office/drawing/2014/main" xmlns="" id="{8EB8881F-C5D1-40E2-A45A-D1D48D4A8A01}"/>
                </a:ext>
              </a:extLst>
            </p:cNvPr>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79" name="Freeform 142">
              <a:extLst>
                <a:ext uri="{FF2B5EF4-FFF2-40B4-BE49-F238E27FC236}">
                  <a16:creationId xmlns:a16="http://schemas.microsoft.com/office/drawing/2014/main" xmlns="" id="{20D9380C-5F9D-4676-8F67-A52439F165F5}"/>
                </a:ext>
              </a:extLst>
            </p:cNvPr>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80" name="Freeform 143">
              <a:extLst>
                <a:ext uri="{FF2B5EF4-FFF2-40B4-BE49-F238E27FC236}">
                  <a16:creationId xmlns:a16="http://schemas.microsoft.com/office/drawing/2014/main" xmlns="" id="{FDBF1165-8538-404E-9EBF-5FF349AB5349}"/>
                </a:ext>
              </a:extLst>
            </p:cNvPr>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81" name="Freeform 144">
              <a:extLst>
                <a:ext uri="{FF2B5EF4-FFF2-40B4-BE49-F238E27FC236}">
                  <a16:creationId xmlns:a16="http://schemas.microsoft.com/office/drawing/2014/main" xmlns="" id="{960555D1-30A3-4399-9017-AE329C834331}"/>
                </a:ext>
              </a:extLst>
            </p:cNvPr>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82" name="Freeform 145">
              <a:extLst>
                <a:ext uri="{FF2B5EF4-FFF2-40B4-BE49-F238E27FC236}">
                  <a16:creationId xmlns:a16="http://schemas.microsoft.com/office/drawing/2014/main" xmlns="" id="{C11C550A-6F79-4F40-A5DF-B1C336174741}"/>
                </a:ext>
              </a:extLst>
            </p:cNvPr>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83" name="Freeform 146">
              <a:extLst>
                <a:ext uri="{FF2B5EF4-FFF2-40B4-BE49-F238E27FC236}">
                  <a16:creationId xmlns:a16="http://schemas.microsoft.com/office/drawing/2014/main" xmlns="" id="{A5E7FCA4-648E-4FB4-9A0F-1156A27BB5A9}"/>
                </a:ext>
              </a:extLst>
            </p:cNvPr>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84" name="Freeform 147">
              <a:extLst>
                <a:ext uri="{FF2B5EF4-FFF2-40B4-BE49-F238E27FC236}">
                  <a16:creationId xmlns:a16="http://schemas.microsoft.com/office/drawing/2014/main" xmlns="" id="{B11B738F-A494-4A06-BB0F-51011C761F80}"/>
                </a:ext>
              </a:extLst>
            </p:cNvPr>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85" name="Freeform 148">
              <a:extLst>
                <a:ext uri="{FF2B5EF4-FFF2-40B4-BE49-F238E27FC236}">
                  <a16:creationId xmlns:a16="http://schemas.microsoft.com/office/drawing/2014/main" xmlns="" id="{A91C0FA7-BC0E-4E42-BC00-2047991C0CF2}"/>
                </a:ext>
              </a:extLst>
            </p:cNvPr>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86" name="Freeform 149">
              <a:extLst>
                <a:ext uri="{FF2B5EF4-FFF2-40B4-BE49-F238E27FC236}">
                  <a16:creationId xmlns:a16="http://schemas.microsoft.com/office/drawing/2014/main" xmlns="" id="{A8579A6E-4413-442C-A5F6-1C7ECBC25AE2}"/>
                </a:ext>
              </a:extLst>
            </p:cNvPr>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87" name="Freeform 150">
              <a:extLst>
                <a:ext uri="{FF2B5EF4-FFF2-40B4-BE49-F238E27FC236}">
                  <a16:creationId xmlns:a16="http://schemas.microsoft.com/office/drawing/2014/main" xmlns="" id="{7745AB9D-6033-4E7F-B1E9-A2553FC3F93A}"/>
                </a:ext>
              </a:extLst>
            </p:cNvPr>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88" name="Freeform 151">
              <a:extLst>
                <a:ext uri="{FF2B5EF4-FFF2-40B4-BE49-F238E27FC236}">
                  <a16:creationId xmlns:a16="http://schemas.microsoft.com/office/drawing/2014/main" xmlns="" id="{EC3E2E81-733A-4FD2-AE07-BC72E93DAC93}"/>
                </a:ext>
              </a:extLst>
            </p:cNvPr>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89" name="Freeform 152">
              <a:extLst>
                <a:ext uri="{FF2B5EF4-FFF2-40B4-BE49-F238E27FC236}">
                  <a16:creationId xmlns:a16="http://schemas.microsoft.com/office/drawing/2014/main" xmlns="" id="{0A33BC41-4B63-473A-A573-CDF430435295}"/>
                </a:ext>
              </a:extLst>
            </p:cNvPr>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90" name="Freeform 153">
              <a:extLst>
                <a:ext uri="{FF2B5EF4-FFF2-40B4-BE49-F238E27FC236}">
                  <a16:creationId xmlns:a16="http://schemas.microsoft.com/office/drawing/2014/main" xmlns="" id="{0A8E4BAC-53D0-4DF0-8370-FA0F90D427A8}"/>
                </a:ext>
              </a:extLst>
            </p:cNvPr>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91" name="Freeform 154">
              <a:extLst>
                <a:ext uri="{FF2B5EF4-FFF2-40B4-BE49-F238E27FC236}">
                  <a16:creationId xmlns:a16="http://schemas.microsoft.com/office/drawing/2014/main" xmlns="" id="{E9A73C4E-150C-4907-8A83-22047011BB17}"/>
                </a:ext>
              </a:extLst>
            </p:cNvPr>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92" name="Freeform 155">
              <a:extLst>
                <a:ext uri="{FF2B5EF4-FFF2-40B4-BE49-F238E27FC236}">
                  <a16:creationId xmlns:a16="http://schemas.microsoft.com/office/drawing/2014/main" xmlns="" id="{B38EB481-3B5C-4466-B534-E98DC2BDE1E9}"/>
                </a:ext>
              </a:extLst>
            </p:cNvPr>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93" name="Freeform 156">
              <a:extLst>
                <a:ext uri="{FF2B5EF4-FFF2-40B4-BE49-F238E27FC236}">
                  <a16:creationId xmlns:a16="http://schemas.microsoft.com/office/drawing/2014/main" xmlns="" id="{5B658CA1-E06B-410A-B964-F8E803C4ACD3}"/>
                </a:ext>
              </a:extLst>
            </p:cNvPr>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94" name="Freeform 157">
              <a:extLst>
                <a:ext uri="{FF2B5EF4-FFF2-40B4-BE49-F238E27FC236}">
                  <a16:creationId xmlns:a16="http://schemas.microsoft.com/office/drawing/2014/main" xmlns="" id="{6D4719FD-28C9-441A-85DC-B4E8C8E9ABA4}"/>
                </a:ext>
              </a:extLst>
            </p:cNvPr>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95" name="Freeform 158">
              <a:extLst>
                <a:ext uri="{FF2B5EF4-FFF2-40B4-BE49-F238E27FC236}">
                  <a16:creationId xmlns:a16="http://schemas.microsoft.com/office/drawing/2014/main" xmlns="" id="{31AE0CEE-9A27-4C16-824B-45A7EE185FD8}"/>
                </a:ext>
              </a:extLst>
            </p:cNvPr>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96" name="Freeform 159">
              <a:extLst>
                <a:ext uri="{FF2B5EF4-FFF2-40B4-BE49-F238E27FC236}">
                  <a16:creationId xmlns:a16="http://schemas.microsoft.com/office/drawing/2014/main" xmlns="" id="{C860E4B2-3979-4B54-92C5-0127551A9049}"/>
                </a:ext>
              </a:extLst>
            </p:cNvPr>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97" name="Freeform 160">
              <a:extLst>
                <a:ext uri="{FF2B5EF4-FFF2-40B4-BE49-F238E27FC236}">
                  <a16:creationId xmlns:a16="http://schemas.microsoft.com/office/drawing/2014/main" xmlns="" id="{C75A2F97-5DAD-43C9-A54B-3819EDD92B93}"/>
                </a:ext>
              </a:extLst>
            </p:cNvPr>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98" name="Freeform 161">
              <a:extLst>
                <a:ext uri="{FF2B5EF4-FFF2-40B4-BE49-F238E27FC236}">
                  <a16:creationId xmlns:a16="http://schemas.microsoft.com/office/drawing/2014/main" xmlns="" id="{6DACD752-172B-4F29-925A-1DB07B259CF0}"/>
                </a:ext>
              </a:extLst>
            </p:cNvPr>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99" name="Freeform 162">
              <a:extLst>
                <a:ext uri="{FF2B5EF4-FFF2-40B4-BE49-F238E27FC236}">
                  <a16:creationId xmlns:a16="http://schemas.microsoft.com/office/drawing/2014/main" xmlns="" id="{15142A85-9BB1-41B7-A2CC-078547D58919}"/>
                </a:ext>
              </a:extLst>
            </p:cNvPr>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00" name="Freeform 163">
              <a:extLst>
                <a:ext uri="{FF2B5EF4-FFF2-40B4-BE49-F238E27FC236}">
                  <a16:creationId xmlns:a16="http://schemas.microsoft.com/office/drawing/2014/main" xmlns="" id="{ACE15FDD-9007-4856-9397-B9F989AA4BAF}"/>
                </a:ext>
              </a:extLst>
            </p:cNvPr>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01" name="Freeform 164">
              <a:extLst>
                <a:ext uri="{FF2B5EF4-FFF2-40B4-BE49-F238E27FC236}">
                  <a16:creationId xmlns:a16="http://schemas.microsoft.com/office/drawing/2014/main" xmlns="" id="{429EF574-4D0A-41E0-A0CC-7955F2C98540}"/>
                </a:ext>
              </a:extLst>
            </p:cNvPr>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02" name="Freeform 165">
              <a:extLst>
                <a:ext uri="{FF2B5EF4-FFF2-40B4-BE49-F238E27FC236}">
                  <a16:creationId xmlns:a16="http://schemas.microsoft.com/office/drawing/2014/main" xmlns="" id="{53EDBA27-736B-4347-8954-8A58330B6A42}"/>
                </a:ext>
              </a:extLst>
            </p:cNvPr>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03" name="Freeform 166">
              <a:extLst>
                <a:ext uri="{FF2B5EF4-FFF2-40B4-BE49-F238E27FC236}">
                  <a16:creationId xmlns:a16="http://schemas.microsoft.com/office/drawing/2014/main" xmlns="" id="{F2BCD22C-CB1B-438F-AE50-41BD401F5BA5}"/>
                </a:ext>
              </a:extLst>
            </p:cNvPr>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04" name="Freeform 167">
              <a:extLst>
                <a:ext uri="{FF2B5EF4-FFF2-40B4-BE49-F238E27FC236}">
                  <a16:creationId xmlns:a16="http://schemas.microsoft.com/office/drawing/2014/main" xmlns="" id="{FEF7DA51-3745-4C84-B001-C7D7D5DC253C}"/>
                </a:ext>
              </a:extLst>
            </p:cNvPr>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05" name="Freeform 168">
              <a:extLst>
                <a:ext uri="{FF2B5EF4-FFF2-40B4-BE49-F238E27FC236}">
                  <a16:creationId xmlns:a16="http://schemas.microsoft.com/office/drawing/2014/main" xmlns="" id="{92CD00B6-563A-4D05-B4B6-58A9DDA1DA05}"/>
                </a:ext>
              </a:extLst>
            </p:cNvPr>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06" name="Freeform 169">
              <a:extLst>
                <a:ext uri="{FF2B5EF4-FFF2-40B4-BE49-F238E27FC236}">
                  <a16:creationId xmlns:a16="http://schemas.microsoft.com/office/drawing/2014/main" xmlns="" id="{BC27BAAE-5680-4256-A50F-9F9092FB7ECF}"/>
                </a:ext>
              </a:extLst>
            </p:cNvPr>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07" name="Freeform 170">
              <a:extLst>
                <a:ext uri="{FF2B5EF4-FFF2-40B4-BE49-F238E27FC236}">
                  <a16:creationId xmlns:a16="http://schemas.microsoft.com/office/drawing/2014/main" xmlns="" id="{82001A47-B18D-43FE-B81C-4BA226B25A1C}"/>
                </a:ext>
              </a:extLst>
            </p:cNvPr>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08" name="Freeform 171">
              <a:extLst>
                <a:ext uri="{FF2B5EF4-FFF2-40B4-BE49-F238E27FC236}">
                  <a16:creationId xmlns:a16="http://schemas.microsoft.com/office/drawing/2014/main" xmlns="" id="{8B0088B4-597E-4E28-B045-CDEECCC8477B}"/>
                </a:ext>
              </a:extLst>
            </p:cNvPr>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09" name="Freeform 172">
              <a:extLst>
                <a:ext uri="{FF2B5EF4-FFF2-40B4-BE49-F238E27FC236}">
                  <a16:creationId xmlns:a16="http://schemas.microsoft.com/office/drawing/2014/main" xmlns="" id="{0A3C26C3-BB40-4023-B5C3-B06C2E8D111E}"/>
                </a:ext>
              </a:extLst>
            </p:cNvPr>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10" name="Freeform 173">
              <a:extLst>
                <a:ext uri="{FF2B5EF4-FFF2-40B4-BE49-F238E27FC236}">
                  <a16:creationId xmlns:a16="http://schemas.microsoft.com/office/drawing/2014/main" xmlns="" id="{A63A8B4E-7429-49B0-B3D3-F37EA3A7D428}"/>
                </a:ext>
              </a:extLst>
            </p:cNvPr>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11" name="Freeform 174">
              <a:extLst>
                <a:ext uri="{FF2B5EF4-FFF2-40B4-BE49-F238E27FC236}">
                  <a16:creationId xmlns:a16="http://schemas.microsoft.com/office/drawing/2014/main" xmlns="" id="{071720A9-3AA3-46A1-AB91-2D2CCDEF3271}"/>
                </a:ext>
              </a:extLst>
            </p:cNvPr>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12" name="Freeform 175">
              <a:extLst>
                <a:ext uri="{FF2B5EF4-FFF2-40B4-BE49-F238E27FC236}">
                  <a16:creationId xmlns:a16="http://schemas.microsoft.com/office/drawing/2014/main" xmlns="" id="{6263194B-D0AE-432B-AD45-2B02B3B9AB64}"/>
                </a:ext>
              </a:extLst>
            </p:cNvPr>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13" name="Freeform 176">
              <a:extLst>
                <a:ext uri="{FF2B5EF4-FFF2-40B4-BE49-F238E27FC236}">
                  <a16:creationId xmlns:a16="http://schemas.microsoft.com/office/drawing/2014/main" xmlns="" id="{0C46BE6F-AC69-4A9B-AF92-90BA5E7B7142}"/>
                </a:ext>
              </a:extLst>
            </p:cNvPr>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14" name="Freeform 177">
              <a:extLst>
                <a:ext uri="{FF2B5EF4-FFF2-40B4-BE49-F238E27FC236}">
                  <a16:creationId xmlns:a16="http://schemas.microsoft.com/office/drawing/2014/main" xmlns="" id="{2005AD0A-70A3-4693-9CD9-740E273190E7}"/>
                </a:ext>
              </a:extLst>
            </p:cNvPr>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15" name="Freeform 178">
              <a:extLst>
                <a:ext uri="{FF2B5EF4-FFF2-40B4-BE49-F238E27FC236}">
                  <a16:creationId xmlns:a16="http://schemas.microsoft.com/office/drawing/2014/main" xmlns="" id="{28CD4EFC-38D2-49F0-8468-90A44B265487}"/>
                </a:ext>
              </a:extLst>
            </p:cNvPr>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16" name="Freeform 179">
              <a:extLst>
                <a:ext uri="{FF2B5EF4-FFF2-40B4-BE49-F238E27FC236}">
                  <a16:creationId xmlns:a16="http://schemas.microsoft.com/office/drawing/2014/main" xmlns="" id="{1D885A44-8468-4AD8-BE6E-6152161CD4E7}"/>
                </a:ext>
              </a:extLst>
            </p:cNvPr>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17" name="Freeform 180">
              <a:extLst>
                <a:ext uri="{FF2B5EF4-FFF2-40B4-BE49-F238E27FC236}">
                  <a16:creationId xmlns:a16="http://schemas.microsoft.com/office/drawing/2014/main" xmlns="" id="{2D6D82CC-41CB-4851-B3EF-07959DFDAD41}"/>
                </a:ext>
              </a:extLst>
            </p:cNvPr>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18" name="Freeform 181">
              <a:extLst>
                <a:ext uri="{FF2B5EF4-FFF2-40B4-BE49-F238E27FC236}">
                  <a16:creationId xmlns:a16="http://schemas.microsoft.com/office/drawing/2014/main" xmlns="" id="{E113CBFC-C760-4719-8E60-58D644E9EB59}"/>
                </a:ext>
              </a:extLst>
            </p:cNvPr>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19" name="Freeform 182">
              <a:extLst>
                <a:ext uri="{FF2B5EF4-FFF2-40B4-BE49-F238E27FC236}">
                  <a16:creationId xmlns:a16="http://schemas.microsoft.com/office/drawing/2014/main" xmlns="" id="{2A195756-A825-42D4-A522-1471DF243B8E}"/>
                </a:ext>
              </a:extLst>
            </p:cNvPr>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20" name="Freeform 183">
              <a:extLst>
                <a:ext uri="{FF2B5EF4-FFF2-40B4-BE49-F238E27FC236}">
                  <a16:creationId xmlns:a16="http://schemas.microsoft.com/office/drawing/2014/main" xmlns="" id="{AFC3E993-8EC5-489A-B9F4-63BC49A77421}"/>
                </a:ext>
              </a:extLst>
            </p:cNvPr>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21" name="Freeform 184">
              <a:extLst>
                <a:ext uri="{FF2B5EF4-FFF2-40B4-BE49-F238E27FC236}">
                  <a16:creationId xmlns:a16="http://schemas.microsoft.com/office/drawing/2014/main" xmlns="" id="{2332DC8F-519E-4B71-865F-89CE2D8E6E72}"/>
                </a:ext>
              </a:extLst>
            </p:cNvPr>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22" name="Freeform 185">
              <a:extLst>
                <a:ext uri="{FF2B5EF4-FFF2-40B4-BE49-F238E27FC236}">
                  <a16:creationId xmlns:a16="http://schemas.microsoft.com/office/drawing/2014/main" xmlns="" id="{BDDCF373-BC31-4B43-A2FA-A43D57198951}"/>
                </a:ext>
              </a:extLst>
            </p:cNvPr>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23" name="Freeform 186">
              <a:extLst>
                <a:ext uri="{FF2B5EF4-FFF2-40B4-BE49-F238E27FC236}">
                  <a16:creationId xmlns:a16="http://schemas.microsoft.com/office/drawing/2014/main" xmlns="" id="{DEAAD089-F8EF-4F47-A91A-A4CE728C9A71}"/>
                </a:ext>
              </a:extLst>
            </p:cNvPr>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24" name="Freeform 187">
              <a:extLst>
                <a:ext uri="{FF2B5EF4-FFF2-40B4-BE49-F238E27FC236}">
                  <a16:creationId xmlns:a16="http://schemas.microsoft.com/office/drawing/2014/main" xmlns="" id="{8B8EB01C-D7D8-4E85-B053-1660886F93F0}"/>
                </a:ext>
              </a:extLst>
            </p:cNvPr>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25" name="Freeform 188">
              <a:extLst>
                <a:ext uri="{FF2B5EF4-FFF2-40B4-BE49-F238E27FC236}">
                  <a16:creationId xmlns:a16="http://schemas.microsoft.com/office/drawing/2014/main" xmlns="" id="{0BCC40F7-50E3-450B-8A9E-8AF70CA104B4}"/>
                </a:ext>
              </a:extLst>
            </p:cNvPr>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26" name="Freeform 189">
              <a:extLst>
                <a:ext uri="{FF2B5EF4-FFF2-40B4-BE49-F238E27FC236}">
                  <a16:creationId xmlns:a16="http://schemas.microsoft.com/office/drawing/2014/main" xmlns="" id="{D05C402B-A425-479B-AB96-7A07F0576470}"/>
                </a:ext>
              </a:extLst>
            </p:cNvPr>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27" name="Freeform 190">
              <a:extLst>
                <a:ext uri="{FF2B5EF4-FFF2-40B4-BE49-F238E27FC236}">
                  <a16:creationId xmlns:a16="http://schemas.microsoft.com/office/drawing/2014/main" xmlns="" id="{30EB74B7-EDF1-4AD6-882F-B4AE397141D2}"/>
                </a:ext>
              </a:extLst>
            </p:cNvPr>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28" name="Freeform 191">
              <a:extLst>
                <a:ext uri="{FF2B5EF4-FFF2-40B4-BE49-F238E27FC236}">
                  <a16:creationId xmlns:a16="http://schemas.microsoft.com/office/drawing/2014/main" xmlns="" id="{1643C8C1-000E-418D-AC0A-908C6021BE12}"/>
                </a:ext>
              </a:extLst>
            </p:cNvPr>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29" name="Freeform 192">
              <a:extLst>
                <a:ext uri="{FF2B5EF4-FFF2-40B4-BE49-F238E27FC236}">
                  <a16:creationId xmlns:a16="http://schemas.microsoft.com/office/drawing/2014/main" xmlns="" id="{77337D1B-55ED-435A-BFEA-48454BDAA9A6}"/>
                </a:ext>
              </a:extLst>
            </p:cNvPr>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30" name="Freeform 193">
              <a:extLst>
                <a:ext uri="{FF2B5EF4-FFF2-40B4-BE49-F238E27FC236}">
                  <a16:creationId xmlns:a16="http://schemas.microsoft.com/office/drawing/2014/main" xmlns="" id="{1543029F-55C7-4C5B-88CA-EEF0A0D41525}"/>
                </a:ext>
              </a:extLst>
            </p:cNvPr>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31" name="Freeform 194">
              <a:extLst>
                <a:ext uri="{FF2B5EF4-FFF2-40B4-BE49-F238E27FC236}">
                  <a16:creationId xmlns:a16="http://schemas.microsoft.com/office/drawing/2014/main" xmlns="" id="{CA8D6BE9-6383-46AD-B28E-B8C6BB133F61}"/>
                </a:ext>
              </a:extLst>
            </p:cNvPr>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32" name="Freeform 195">
              <a:extLst>
                <a:ext uri="{FF2B5EF4-FFF2-40B4-BE49-F238E27FC236}">
                  <a16:creationId xmlns:a16="http://schemas.microsoft.com/office/drawing/2014/main" xmlns="" id="{007AE0AA-EA56-47EB-82BE-D38A3A052686}"/>
                </a:ext>
              </a:extLst>
            </p:cNvPr>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33" name="Freeform 196">
              <a:extLst>
                <a:ext uri="{FF2B5EF4-FFF2-40B4-BE49-F238E27FC236}">
                  <a16:creationId xmlns:a16="http://schemas.microsoft.com/office/drawing/2014/main" xmlns="" id="{18839D79-3FF5-42D2-9FA2-EED1F6E914DF}"/>
                </a:ext>
              </a:extLst>
            </p:cNvPr>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34" name="Freeform 197">
              <a:extLst>
                <a:ext uri="{FF2B5EF4-FFF2-40B4-BE49-F238E27FC236}">
                  <a16:creationId xmlns:a16="http://schemas.microsoft.com/office/drawing/2014/main" xmlns="" id="{7E4076E1-12FB-43AC-A307-3A090D2DD471}"/>
                </a:ext>
              </a:extLst>
            </p:cNvPr>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35" name="Freeform 198">
              <a:extLst>
                <a:ext uri="{FF2B5EF4-FFF2-40B4-BE49-F238E27FC236}">
                  <a16:creationId xmlns:a16="http://schemas.microsoft.com/office/drawing/2014/main" xmlns="" id="{7099B3AA-5AD2-4942-9709-9A8955CA788A}"/>
                </a:ext>
              </a:extLst>
            </p:cNvPr>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36" name="Freeform 199">
              <a:extLst>
                <a:ext uri="{FF2B5EF4-FFF2-40B4-BE49-F238E27FC236}">
                  <a16:creationId xmlns:a16="http://schemas.microsoft.com/office/drawing/2014/main" xmlns="" id="{4F3DCC04-AF7D-4934-A0A7-85BA29829B98}"/>
                </a:ext>
              </a:extLst>
            </p:cNvPr>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37" name="Freeform 200">
              <a:extLst>
                <a:ext uri="{FF2B5EF4-FFF2-40B4-BE49-F238E27FC236}">
                  <a16:creationId xmlns:a16="http://schemas.microsoft.com/office/drawing/2014/main" xmlns="" id="{3AD98D95-7730-48D5-83D4-68F130F49BD2}"/>
                </a:ext>
              </a:extLst>
            </p:cNvPr>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38" name="Freeform 201">
              <a:extLst>
                <a:ext uri="{FF2B5EF4-FFF2-40B4-BE49-F238E27FC236}">
                  <a16:creationId xmlns:a16="http://schemas.microsoft.com/office/drawing/2014/main" xmlns="" id="{5B1A2F96-1B6F-45D4-B3EC-23F3C7C3F033}"/>
                </a:ext>
              </a:extLst>
            </p:cNvPr>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39" name="Freeform 202">
              <a:extLst>
                <a:ext uri="{FF2B5EF4-FFF2-40B4-BE49-F238E27FC236}">
                  <a16:creationId xmlns:a16="http://schemas.microsoft.com/office/drawing/2014/main" xmlns="" id="{B967BC25-D308-470F-A738-C39A8FADB4BC}"/>
                </a:ext>
              </a:extLst>
            </p:cNvPr>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40" name="Freeform 203">
              <a:extLst>
                <a:ext uri="{FF2B5EF4-FFF2-40B4-BE49-F238E27FC236}">
                  <a16:creationId xmlns:a16="http://schemas.microsoft.com/office/drawing/2014/main" xmlns="" id="{0EA1F7E4-9AEC-4023-984A-332C0D4B729D}"/>
                </a:ext>
              </a:extLst>
            </p:cNvPr>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41" name="Freeform 204">
              <a:extLst>
                <a:ext uri="{FF2B5EF4-FFF2-40B4-BE49-F238E27FC236}">
                  <a16:creationId xmlns:a16="http://schemas.microsoft.com/office/drawing/2014/main" xmlns="" id="{AB138072-3B12-44C1-B3A3-A3241769F90B}"/>
                </a:ext>
              </a:extLst>
            </p:cNvPr>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42" name="Freeform 205">
              <a:extLst>
                <a:ext uri="{FF2B5EF4-FFF2-40B4-BE49-F238E27FC236}">
                  <a16:creationId xmlns:a16="http://schemas.microsoft.com/office/drawing/2014/main" xmlns="" id="{F730F429-5CDB-4F2E-B409-D4E54A2C61B0}"/>
                </a:ext>
              </a:extLst>
            </p:cNvPr>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243" name="Freeform 206">
              <a:extLst>
                <a:ext uri="{FF2B5EF4-FFF2-40B4-BE49-F238E27FC236}">
                  <a16:creationId xmlns:a16="http://schemas.microsoft.com/office/drawing/2014/main" xmlns="" id="{B75FF4FB-3734-4054-AB6E-42D445489094}"/>
                </a:ext>
              </a:extLst>
            </p:cNvPr>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grpSp>
      <p:cxnSp>
        <p:nvCxnSpPr>
          <p:cNvPr id="18" name="Elbow Connector 17">
            <a:extLst>
              <a:ext uri="{FF2B5EF4-FFF2-40B4-BE49-F238E27FC236}">
                <a16:creationId xmlns:a16="http://schemas.microsoft.com/office/drawing/2014/main" xmlns="" id="{A978FD74-0D57-4AF4-8565-C11312B5BE97}"/>
              </a:ext>
            </a:extLst>
          </p:cNvPr>
          <p:cNvCxnSpPr>
            <a:stCxn id="0" idx="3"/>
          </p:cNvCxnSpPr>
          <p:nvPr/>
        </p:nvCxnSpPr>
        <p:spPr>
          <a:xfrm>
            <a:off x="2689622" y="2590800"/>
            <a:ext cx="1046559" cy="1857375"/>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xmlns="" id="{D321B24E-697D-4D3A-9B0B-B5698266C7FA}"/>
              </a:ext>
            </a:extLst>
          </p:cNvPr>
          <p:cNvCxnSpPr/>
          <p:nvPr/>
        </p:nvCxnSpPr>
        <p:spPr>
          <a:xfrm flipH="1">
            <a:off x="5410200" y="2606676"/>
            <a:ext cx="1046560" cy="1857375"/>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xmlns="" id="{220C97D9-24A3-43D8-97EA-C6852F1ED37A}"/>
              </a:ext>
            </a:extLst>
          </p:cNvPr>
          <p:cNvCxnSpPr/>
          <p:nvPr/>
        </p:nvCxnSpPr>
        <p:spPr>
          <a:xfrm rot="5400000">
            <a:off x="3923110" y="2393554"/>
            <a:ext cx="2333625" cy="330994"/>
          </a:xfrm>
          <a:prstGeom prst="bentConnector3">
            <a:avLst>
              <a:gd name="adj1" fmla="val -868"/>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xmlns="" id="{0E9B54FF-A3F0-4107-B888-C587F09D7B66}"/>
              </a:ext>
            </a:extLst>
          </p:cNvPr>
          <p:cNvCxnSpPr/>
          <p:nvPr/>
        </p:nvCxnSpPr>
        <p:spPr>
          <a:xfrm rot="16200000" flipH="1">
            <a:off x="2880122" y="2393554"/>
            <a:ext cx="2333625" cy="330994"/>
          </a:xfrm>
          <a:prstGeom prst="bentConnector3">
            <a:avLst>
              <a:gd name="adj1" fmla="val -868"/>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xmlns="" id="{AD774E9D-4BE5-454A-A0CD-C872B41064AA}"/>
              </a:ext>
            </a:extLst>
          </p:cNvPr>
          <p:cNvSpPr/>
          <p:nvPr/>
        </p:nvSpPr>
        <p:spPr>
          <a:xfrm>
            <a:off x="1935288" y="2088108"/>
            <a:ext cx="754380" cy="1005840"/>
          </a:xfrm>
          <a:prstGeom prst="roundRect">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kern="0">
              <a:solidFill>
                <a:prstClr val="white"/>
              </a:solidFill>
            </a:endParaRPr>
          </a:p>
        </p:txBody>
      </p:sp>
      <p:sp>
        <p:nvSpPr>
          <p:cNvPr id="12" name="Rounded Rectangle 11">
            <a:extLst>
              <a:ext uri="{FF2B5EF4-FFF2-40B4-BE49-F238E27FC236}">
                <a16:creationId xmlns:a16="http://schemas.microsoft.com/office/drawing/2014/main" xmlns="" id="{92E4C41F-759D-4D6C-846D-DFB72BB002B8}"/>
              </a:ext>
            </a:extLst>
          </p:cNvPr>
          <p:cNvSpPr/>
          <p:nvPr/>
        </p:nvSpPr>
        <p:spPr>
          <a:xfrm>
            <a:off x="6454332" y="2088108"/>
            <a:ext cx="754380" cy="1005840"/>
          </a:xfrm>
          <a:prstGeom prst="roundRect">
            <a:avLst/>
          </a:prstGeom>
          <a:solidFill>
            <a:schemeClr val="accent6"/>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kern="0">
              <a:solidFill>
                <a:prstClr val="white"/>
              </a:solidFill>
            </a:endParaRPr>
          </a:p>
        </p:txBody>
      </p:sp>
      <p:sp>
        <p:nvSpPr>
          <p:cNvPr id="13" name="Rounded Rectangle 12">
            <a:extLst>
              <a:ext uri="{FF2B5EF4-FFF2-40B4-BE49-F238E27FC236}">
                <a16:creationId xmlns:a16="http://schemas.microsoft.com/office/drawing/2014/main" xmlns="" id="{0E9F0201-482A-40E2-87B9-EC056AADDB64}"/>
              </a:ext>
            </a:extLst>
          </p:cNvPr>
          <p:cNvSpPr/>
          <p:nvPr/>
        </p:nvSpPr>
        <p:spPr>
          <a:xfrm>
            <a:off x="3155491" y="907253"/>
            <a:ext cx="754380" cy="1005840"/>
          </a:xfrm>
          <a:prstGeom prst="roundRect">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kern="0">
              <a:solidFill>
                <a:prstClr val="white"/>
              </a:solidFill>
            </a:endParaRPr>
          </a:p>
        </p:txBody>
      </p:sp>
      <p:sp>
        <p:nvSpPr>
          <p:cNvPr id="14" name="Rounded Rectangle 13">
            <a:extLst>
              <a:ext uri="{FF2B5EF4-FFF2-40B4-BE49-F238E27FC236}">
                <a16:creationId xmlns:a16="http://schemas.microsoft.com/office/drawing/2014/main" xmlns="" id="{411A0D5C-C31A-457C-8EA3-C03D947CD342}"/>
              </a:ext>
            </a:extLst>
          </p:cNvPr>
          <p:cNvSpPr/>
          <p:nvPr/>
        </p:nvSpPr>
        <p:spPr>
          <a:xfrm>
            <a:off x="5234130" y="907253"/>
            <a:ext cx="754380" cy="1005840"/>
          </a:xfrm>
          <a:prstGeom prst="roundRect">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kern="0">
              <a:solidFill>
                <a:prstClr val="white"/>
              </a:solidFill>
            </a:endParaRPr>
          </a:p>
        </p:txBody>
      </p:sp>
      <p:sp>
        <p:nvSpPr>
          <p:cNvPr id="30" name="Rectangle 29">
            <a:extLst>
              <a:ext uri="{FF2B5EF4-FFF2-40B4-BE49-F238E27FC236}">
                <a16:creationId xmlns:a16="http://schemas.microsoft.com/office/drawing/2014/main" xmlns="" id="{832A226D-9AC3-456B-B9D4-01343F65E9A2}"/>
              </a:ext>
            </a:extLst>
          </p:cNvPr>
          <p:cNvSpPr/>
          <p:nvPr/>
        </p:nvSpPr>
        <p:spPr>
          <a:xfrm>
            <a:off x="5870973" y="842963"/>
            <a:ext cx="1491853" cy="952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r>
              <a:rPr lang="ar-SA" b="1">
                <a:solidFill>
                  <a:srgbClr val="595959"/>
                </a:solidFill>
                <a:latin typeface="beIN Black " pitchFamily="2" charset="-78"/>
                <a:ea typeface="Hend" pitchFamily="2" charset="0"/>
                <a:cs typeface="Hend" pitchFamily="2" charset="0"/>
              </a:rPr>
              <a:t>سر النجاح</a:t>
            </a:r>
            <a:endParaRPr lang="ar-SA" sz="1600">
              <a:solidFill>
                <a:srgbClr val="595959"/>
              </a:solidFill>
              <a:latin typeface="beIN Black " pitchFamily="2" charset="-78"/>
              <a:ea typeface="Hend" pitchFamily="2" charset="0"/>
              <a:cs typeface="Hend" pitchFamily="2" charset="0"/>
            </a:endParaRPr>
          </a:p>
        </p:txBody>
      </p:sp>
      <p:sp>
        <p:nvSpPr>
          <p:cNvPr id="31" name="Rectangle 30">
            <a:extLst>
              <a:ext uri="{FF2B5EF4-FFF2-40B4-BE49-F238E27FC236}">
                <a16:creationId xmlns:a16="http://schemas.microsoft.com/office/drawing/2014/main" xmlns="" id="{F08BBBC3-C094-412E-B2E4-8FE368016B2A}"/>
              </a:ext>
            </a:extLst>
          </p:cNvPr>
          <p:cNvSpPr/>
          <p:nvPr/>
        </p:nvSpPr>
        <p:spPr>
          <a:xfrm>
            <a:off x="7250907" y="2274888"/>
            <a:ext cx="1493044" cy="952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r>
              <a:rPr lang="ar-SA" b="1">
                <a:solidFill>
                  <a:srgbClr val="595959"/>
                </a:solidFill>
                <a:latin typeface="beIN Black " pitchFamily="2" charset="-78"/>
                <a:ea typeface="Hend" pitchFamily="2" charset="0"/>
                <a:cs typeface="Hend" pitchFamily="2" charset="0"/>
              </a:rPr>
              <a:t>قواعد أساسية</a:t>
            </a:r>
          </a:p>
          <a:p>
            <a:pPr defTabSz="914400" eaLnBrk="1" hangingPunct="1"/>
            <a:endParaRPr lang="en-US" sz="1600">
              <a:solidFill>
                <a:srgbClr val="595959"/>
              </a:solidFill>
              <a:latin typeface="beIN Black " pitchFamily="2" charset="-78"/>
              <a:cs typeface="beIN Black " pitchFamily="2" charset="-78"/>
            </a:endParaRPr>
          </a:p>
        </p:txBody>
      </p:sp>
      <p:grpSp>
        <p:nvGrpSpPr>
          <p:cNvPr id="4" name="Group 4"/>
          <p:cNvGrpSpPr>
            <a:grpSpLocks noChangeAspect="1"/>
          </p:cNvGrpSpPr>
          <p:nvPr/>
        </p:nvGrpSpPr>
        <p:grpSpPr bwMode="auto">
          <a:xfrm>
            <a:off x="2843213" y="3181350"/>
            <a:ext cx="3467100" cy="2674938"/>
            <a:chOff x="2388" y="1995"/>
            <a:chExt cx="2912" cy="1685"/>
          </a:xfrm>
        </p:grpSpPr>
        <p:sp>
          <p:nvSpPr>
            <p:cNvPr id="5" name="Rectangle 5">
              <a:extLst>
                <a:ext uri="{FF2B5EF4-FFF2-40B4-BE49-F238E27FC236}">
                  <a16:creationId xmlns:a16="http://schemas.microsoft.com/office/drawing/2014/main" xmlns="" id="{FCF9F53A-A3F4-43FC-90F7-4DD47C713A23}"/>
                </a:ext>
              </a:extLst>
            </p:cNvPr>
            <p:cNvSpPr>
              <a:spLocks noChangeArrowheads="1"/>
            </p:cNvSpPr>
            <p:nvPr/>
          </p:nvSpPr>
          <p:spPr bwMode="auto">
            <a:xfrm>
              <a:off x="2684" y="2056"/>
              <a:ext cx="2311" cy="1483"/>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6" name="Freeform 6">
              <a:extLst>
                <a:ext uri="{FF2B5EF4-FFF2-40B4-BE49-F238E27FC236}">
                  <a16:creationId xmlns:a16="http://schemas.microsoft.com/office/drawing/2014/main" xmlns="" id="{762B4A14-5FD8-454E-9BB5-5A7F1B8B681C}"/>
                </a:ext>
              </a:extLst>
            </p:cNvPr>
            <p:cNvSpPr>
              <a:spLocks noEditPoints="1"/>
            </p:cNvSpPr>
            <p:nvPr/>
          </p:nvSpPr>
          <p:spPr bwMode="auto">
            <a:xfrm>
              <a:off x="2649" y="1995"/>
              <a:ext cx="2381" cy="1597"/>
            </a:xfrm>
            <a:custGeom>
              <a:avLst/>
              <a:gdLst>
                <a:gd name="T0" fmla="*/ 273 w 273"/>
                <a:gd name="T1" fmla="*/ 175 h 182"/>
                <a:gd name="T2" fmla="*/ 273 w 273"/>
                <a:gd name="T3" fmla="*/ 11 h 182"/>
                <a:gd name="T4" fmla="*/ 263 w 273"/>
                <a:gd name="T5" fmla="*/ 0 h 182"/>
                <a:gd name="T6" fmla="*/ 11 w 273"/>
                <a:gd name="T7" fmla="*/ 0 h 182"/>
                <a:gd name="T8" fmla="*/ 0 w 273"/>
                <a:gd name="T9" fmla="*/ 11 h 182"/>
                <a:gd name="T10" fmla="*/ 0 w 273"/>
                <a:gd name="T11" fmla="*/ 175 h 182"/>
                <a:gd name="T12" fmla="*/ 3 w 273"/>
                <a:gd name="T13" fmla="*/ 182 h 182"/>
                <a:gd name="T14" fmla="*/ 270 w 273"/>
                <a:gd name="T15" fmla="*/ 182 h 182"/>
                <a:gd name="T16" fmla="*/ 273 w 273"/>
                <a:gd name="T17" fmla="*/ 175 h 182"/>
                <a:gd name="T18" fmla="*/ 263 w 273"/>
                <a:gd name="T19" fmla="*/ 170 h 182"/>
                <a:gd name="T20" fmla="*/ 9 w 273"/>
                <a:gd name="T21" fmla="*/ 170 h 182"/>
                <a:gd name="T22" fmla="*/ 9 w 273"/>
                <a:gd name="T23" fmla="*/ 11 h 182"/>
                <a:gd name="T24" fmla="*/ 263 w 273"/>
                <a:gd name="T25" fmla="*/ 11 h 182"/>
                <a:gd name="T26" fmla="*/ 263 w 273"/>
                <a:gd name="T27" fmla="*/ 17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3" h="182">
                  <a:moveTo>
                    <a:pt x="273" y="175"/>
                  </a:moveTo>
                  <a:cubicBezTo>
                    <a:pt x="273" y="11"/>
                    <a:pt x="273" y="11"/>
                    <a:pt x="273" y="11"/>
                  </a:cubicBezTo>
                  <a:cubicBezTo>
                    <a:pt x="273" y="5"/>
                    <a:pt x="268" y="0"/>
                    <a:pt x="263" y="0"/>
                  </a:cubicBezTo>
                  <a:cubicBezTo>
                    <a:pt x="11" y="0"/>
                    <a:pt x="11" y="0"/>
                    <a:pt x="11" y="0"/>
                  </a:cubicBezTo>
                  <a:cubicBezTo>
                    <a:pt x="5" y="0"/>
                    <a:pt x="0" y="5"/>
                    <a:pt x="0" y="11"/>
                  </a:cubicBezTo>
                  <a:cubicBezTo>
                    <a:pt x="0" y="175"/>
                    <a:pt x="0" y="175"/>
                    <a:pt x="0" y="175"/>
                  </a:cubicBezTo>
                  <a:cubicBezTo>
                    <a:pt x="0" y="177"/>
                    <a:pt x="1" y="180"/>
                    <a:pt x="3" y="182"/>
                  </a:cubicBezTo>
                  <a:cubicBezTo>
                    <a:pt x="270" y="182"/>
                    <a:pt x="270" y="182"/>
                    <a:pt x="270" y="182"/>
                  </a:cubicBezTo>
                  <a:cubicBezTo>
                    <a:pt x="272" y="180"/>
                    <a:pt x="273" y="177"/>
                    <a:pt x="273" y="175"/>
                  </a:cubicBezTo>
                  <a:close/>
                  <a:moveTo>
                    <a:pt x="263" y="170"/>
                  </a:moveTo>
                  <a:cubicBezTo>
                    <a:pt x="9" y="170"/>
                    <a:pt x="9" y="170"/>
                    <a:pt x="9" y="170"/>
                  </a:cubicBezTo>
                  <a:cubicBezTo>
                    <a:pt x="9" y="11"/>
                    <a:pt x="9" y="11"/>
                    <a:pt x="9" y="11"/>
                  </a:cubicBezTo>
                  <a:cubicBezTo>
                    <a:pt x="263" y="11"/>
                    <a:pt x="263" y="11"/>
                    <a:pt x="263" y="11"/>
                  </a:cubicBezTo>
                  <a:lnTo>
                    <a:pt x="263" y="170"/>
                  </a:lnTo>
                  <a:close/>
                </a:path>
              </a:pathLst>
            </a:cu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7" name="Freeform 7">
              <a:extLst>
                <a:ext uri="{FF2B5EF4-FFF2-40B4-BE49-F238E27FC236}">
                  <a16:creationId xmlns:a16="http://schemas.microsoft.com/office/drawing/2014/main" xmlns="" id="{22DA73D1-695F-4D13-B514-FDEF1DA1C199}"/>
                </a:ext>
              </a:extLst>
            </p:cNvPr>
            <p:cNvSpPr>
              <a:spLocks/>
            </p:cNvSpPr>
            <p:nvPr/>
          </p:nvSpPr>
          <p:spPr bwMode="auto">
            <a:xfrm>
              <a:off x="2388" y="3592"/>
              <a:ext cx="2912" cy="53"/>
            </a:xfrm>
            <a:custGeom>
              <a:avLst/>
              <a:gdLst>
                <a:gd name="T0" fmla="*/ 2616 w 2912"/>
                <a:gd name="T1" fmla="*/ 0 h 53"/>
                <a:gd name="T2" fmla="*/ 288 w 2912"/>
                <a:gd name="T3" fmla="*/ 0 h 53"/>
                <a:gd name="T4" fmla="*/ 0 w 2912"/>
                <a:gd name="T5" fmla="*/ 0 h 53"/>
                <a:gd name="T6" fmla="*/ 0 w 2912"/>
                <a:gd name="T7" fmla="*/ 53 h 53"/>
                <a:gd name="T8" fmla="*/ 2912 w 2912"/>
                <a:gd name="T9" fmla="*/ 53 h 53"/>
                <a:gd name="T10" fmla="*/ 2912 w 2912"/>
                <a:gd name="T11" fmla="*/ 0 h 53"/>
                <a:gd name="T12" fmla="*/ 2616 w 291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2912" h="53">
                  <a:moveTo>
                    <a:pt x="2616" y="0"/>
                  </a:moveTo>
                  <a:lnTo>
                    <a:pt x="288" y="0"/>
                  </a:lnTo>
                  <a:lnTo>
                    <a:pt x="0" y="0"/>
                  </a:lnTo>
                  <a:lnTo>
                    <a:pt x="0" y="53"/>
                  </a:lnTo>
                  <a:lnTo>
                    <a:pt x="2912" y="53"/>
                  </a:lnTo>
                  <a:lnTo>
                    <a:pt x="2912" y="0"/>
                  </a:lnTo>
                  <a:lnTo>
                    <a:pt x="2616" y="0"/>
                  </a:lnTo>
                  <a:close/>
                </a:path>
              </a:pathLst>
            </a:custGeom>
            <a:solidFill>
              <a:srgbClr val="D1D3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8" name="Oval 8">
              <a:extLst>
                <a:ext uri="{FF2B5EF4-FFF2-40B4-BE49-F238E27FC236}">
                  <a16:creationId xmlns:a16="http://schemas.microsoft.com/office/drawing/2014/main" xmlns="" id="{3A127725-0A6D-4368-A491-49CFD75CDDCE}"/>
                </a:ext>
              </a:extLst>
            </p:cNvPr>
            <p:cNvSpPr>
              <a:spLocks noChangeArrowheads="1"/>
            </p:cNvSpPr>
            <p:nvPr/>
          </p:nvSpPr>
          <p:spPr bwMode="auto">
            <a:xfrm>
              <a:off x="3827" y="2039"/>
              <a:ext cx="26" cy="17"/>
            </a:xfrm>
            <a:prstGeom prst="ellipse">
              <a:avLst/>
            </a:prstGeom>
            <a:solidFill>
              <a:srgbClr val="93959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9" name="Freeform 9">
              <a:extLst>
                <a:ext uri="{FF2B5EF4-FFF2-40B4-BE49-F238E27FC236}">
                  <a16:creationId xmlns:a16="http://schemas.microsoft.com/office/drawing/2014/main" xmlns="" id="{B4B163AC-AFAC-47E0-B3EA-896C54379C2C}"/>
                </a:ext>
              </a:extLst>
            </p:cNvPr>
            <p:cNvSpPr>
              <a:spLocks/>
            </p:cNvSpPr>
            <p:nvPr/>
          </p:nvSpPr>
          <p:spPr bwMode="auto">
            <a:xfrm>
              <a:off x="3635" y="3592"/>
              <a:ext cx="410" cy="35"/>
            </a:xfrm>
            <a:custGeom>
              <a:avLst/>
              <a:gdLst>
                <a:gd name="T0" fmla="*/ 24 w 47"/>
                <a:gd name="T1" fmla="*/ 0 h 4"/>
                <a:gd name="T2" fmla="*/ 23 w 47"/>
                <a:gd name="T3" fmla="*/ 0 h 4"/>
                <a:gd name="T4" fmla="*/ 0 w 47"/>
                <a:gd name="T5" fmla="*/ 0 h 4"/>
                <a:gd name="T6" fmla="*/ 4 w 47"/>
                <a:gd name="T7" fmla="*/ 4 h 4"/>
                <a:gd name="T8" fmla="*/ 23 w 47"/>
                <a:gd name="T9" fmla="*/ 4 h 4"/>
                <a:gd name="T10" fmla="*/ 24 w 47"/>
                <a:gd name="T11" fmla="*/ 4 h 4"/>
                <a:gd name="T12" fmla="*/ 43 w 47"/>
                <a:gd name="T13" fmla="*/ 4 h 4"/>
                <a:gd name="T14" fmla="*/ 47 w 47"/>
                <a:gd name="T15" fmla="*/ 0 h 4"/>
                <a:gd name="T16" fmla="*/ 24 w 4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
                  <a:moveTo>
                    <a:pt x="24" y="0"/>
                  </a:moveTo>
                  <a:cubicBezTo>
                    <a:pt x="23" y="0"/>
                    <a:pt x="23" y="0"/>
                    <a:pt x="23" y="0"/>
                  </a:cubicBezTo>
                  <a:cubicBezTo>
                    <a:pt x="0" y="0"/>
                    <a:pt x="0" y="0"/>
                    <a:pt x="0" y="0"/>
                  </a:cubicBezTo>
                  <a:cubicBezTo>
                    <a:pt x="0" y="0"/>
                    <a:pt x="1" y="4"/>
                    <a:pt x="4" y="4"/>
                  </a:cubicBezTo>
                  <a:cubicBezTo>
                    <a:pt x="7" y="4"/>
                    <a:pt x="20" y="4"/>
                    <a:pt x="23" y="4"/>
                  </a:cubicBezTo>
                  <a:cubicBezTo>
                    <a:pt x="23" y="4"/>
                    <a:pt x="24" y="4"/>
                    <a:pt x="24" y="4"/>
                  </a:cubicBezTo>
                  <a:cubicBezTo>
                    <a:pt x="27" y="4"/>
                    <a:pt x="39" y="4"/>
                    <a:pt x="43" y="4"/>
                  </a:cubicBezTo>
                  <a:cubicBezTo>
                    <a:pt x="46" y="4"/>
                    <a:pt x="47" y="0"/>
                    <a:pt x="47" y="0"/>
                  </a:cubicBezTo>
                  <a:lnTo>
                    <a:pt x="24" y="0"/>
                  </a:lnTo>
                  <a:close/>
                </a:path>
              </a:pathLst>
            </a:custGeom>
            <a:solidFill>
              <a:srgbClr val="BCBE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10" name="Freeform 10">
              <a:extLst>
                <a:ext uri="{FF2B5EF4-FFF2-40B4-BE49-F238E27FC236}">
                  <a16:creationId xmlns:a16="http://schemas.microsoft.com/office/drawing/2014/main" xmlns="" id="{47D51C2C-4BFE-453F-BDFD-E5B4B9F74396}"/>
                </a:ext>
              </a:extLst>
            </p:cNvPr>
            <p:cNvSpPr>
              <a:spLocks/>
            </p:cNvSpPr>
            <p:nvPr/>
          </p:nvSpPr>
          <p:spPr bwMode="auto">
            <a:xfrm>
              <a:off x="2388" y="3645"/>
              <a:ext cx="2912" cy="35"/>
            </a:xfrm>
            <a:custGeom>
              <a:avLst/>
              <a:gdLst>
                <a:gd name="T0" fmla="*/ 0 w 334"/>
                <a:gd name="T1" fmla="*/ 0 h 4"/>
                <a:gd name="T2" fmla="*/ 19 w 334"/>
                <a:gd name="T3" fmla="*/ 4 h 4"/>
                <a:gd name="T4" fmla="*/ 166 w 334"/>
                <a:gd name="T5" fmla="*/ 4 h 4"/>
                <a:gd name="T6" fmla="*/ 168 w 334"/>
                <a:gd name="T7" fmla="*/ 4 h 4"/>
                <a:gd name="T8" fmla="*/ 314 w 334"/>
                <a:gd name="T9" fmla="*/ 4 h 4"/>
                <a:gd name="T10" fmla="*/ 334 w 334"/>
                <a:gd name="T11" fmla="*/ 0 h 4"/>
              </a:gdLst>
              <a:ahLst/>
              <a:cxnLst>
                <a:cxn ang="0">
                  <a:pos x="T0" y="T1"/>
                </a:cxn>
                <a:cxn ang="0">
                  <a:pos x="T2" y="T3"/>
                </a:cxn>
                <a:cxn ang="0">
                  <a:pos x="T4" y="T5"/>
                </a:cxn>
                <a:cxn ang="0">
                  <a:pos x="T6" y="T7"/>
                </a:cxn>
                <a:cxn ang="0">
                  <a:pos x="T8" y="T9"/>
                </a:cxn>
                <a:cxn ang="0">
                  <a:pos x="T10" y="T11"/>
                </a:cxn>
              </a:cxnLst>
              <a:rect l="0" t="0" r="r" b="b"/>
              <a:pathLst>
                <a:path w="334" h="4">
                  <a:moveTo>
                    <a:pt x="0" y="0"/>
                  </a:moveTo>
                  <a:cubicBezTo>
                    <a:pt x="0" y="0"/>
                    <a:pt x="2" y="4"/>
                    <a:pt x="19" y="4"/>
                  </a:cubicBezTo>
                  <a:cubicBezTo>
                    <a:pt x="37" y="4"/>
                    <a:pt x="166" y="4"/>
                    <a:pt x="166" y="4"/>
                  </a:cubicBezTo>
                  <a:cubicBezTo>
                    <a:pt x="168" y="4"/>
                    <a:pt x="168" y="4"/>
                    <a:pt x="168" y="4"/>
                  </a:cubicBezTo>
                  <a:cubicBezTo>
                    <a:pt x="168" y="4"/>
                    <a:pt x="297" y="4"/>
                    <a:pt x="314" y="4"/>
                  </a:cubicBezTo>
                  <a:cubicBezTo>
                    <a:pt x="332" y="4"/>
                    <a:pt x="334" y="0"/>
                    <a:pt x="334" y="0"/>
                  </a:cubicBezTo>
                </a:path>
              </a:pathLst>
            </a:cu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kern="0">
                <a:solidFill>
                  <a:prstClr val="black"/>
                </a:solidFill>
                <a:latin typeface="+mn-lt"/>
              </a:endParaRPr>
            </a:p>
          </p:txBody>
        </p:sp>
      </p:grpSp>
      <p:grpSp>
        <p:nvGrpSpPr>
          <p:cNvPr id="15" name="Group 243"/>
          <p:cNvGrpSpPr>
            <a:grpSpLocks/>
          </p:cNvGrpSpPr>
          <p:nvPr/>
        </p:nvGrpSpPr>
        <p:grpSpPr bwMode="auto">
          <a:xfrm>
            <a:off x="0" y="6434138"/>
            <a:ext cx="9144000" cy="423862"/>
            <a:chOff x="0" y="6434667"/>
            <a:chExt cx="12192000" cy="423333"/>
          </a:xfrm>
        </p:grpSpPr>
        <p:sp>
          <p:nvSpPr>
            <p:cNvPr id="245" name="Rectangle 244">
              <a:extLst>
                <a:ext uri="{FF2B5EF4-FFF2-40B4-BE49-F238E27FC236}">
                  <a16:creationId xmlns:a16="http://schemas.microsoft.com/office/drawing/2014/main" xmlns="" id="{6F7F7731-510F-4BD1-AE90-6CFBE3ED78E7}"/>
                </a:ext>
              </a:extLst>
            </p:cNvPr>
            <p:cNvSpPr/>
            <p:nvPr/>
          </p:nvSpPr>
          <p:spPr>
            <a:xfrm>
              <a:off x="0" y="6434667"/>
              <a:ext cx="12192000" cy="423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kern="0">
                <a:solidFill>
                  <a:prstClr val="white"/>
                </a:solidFill>
              </a:endParaRPr>
            </a:p>
          </p:txBody>
        </p:sp>
        <p:sp>
          <p:nvSpPr>
            <p:cNvPr id="246" name="TextBox 245">
              <a:extLst>
                <a:ext uri="{FF2B5EF4-FFF2-40B4-BE49-F238E27FC236}">
                  <a16:creationId xmlns:a16="http://schemas.microsoft.com/office/drawing/2014/main" xmlns="" id="{1A264590-5857-43FD-9BA5-7CDE6A38A8F0}"/>
                </a:ext>
              </a:extLst>
            </p:cNvPr>
            <p:cNvSpPr txBox="1"/>
            <p:nvPr/>
          </p:nvSpPr>
          <p:spPr>
            <a:xfrm>
              <a:off x="80963" y="6461620"/>
              <a:ext cx="2995612" cy="369426"/>
            </a:xfrm>
            <a:prstGeom prst="rect">
              <a:avLst/>
            </a:prstGeom>
            <a:noFill/>
          </p:spPr>
          <p:txBody>
            <a:bodyPr>
              <a:spAutoFit/>
            </a:bodyPr>
            <a:lstStyle/>
            <a:p>
              <a:pPr defTabSz="914400" eaLnBrk="1" fontAlgn="auto" hangingPunct="1">
                <a:spcBef>
                  <a:spcPts val="0"/>
                </a:spcBef>
                <a:spcAft>
                  <a:spcPts val="0"/>
                </a:spcAft>
                <a:defRPr/>
              </a:pPr>
              <a:endParaRPr lang="en-US" b="1" kern="0" dirty="0">
                <a:solidFill>
                  <a:prstClr val="white"/>
                </a:solidFill>
                <a:latin typeface="Arial Narrow" panose="020B0606020202030204" pitchFamily="34" charset="0"/>
              </a:endParaRPr>
            </a:p>
          </p:txBody>
        </p:sp>
        <p:pic>
          <p:nvPicPr>
            <p:cNvPr id="43052" name="Picture 2" descr="E:\cloud\drive\websites\slidemodel\logo\sebastian\slidemodel-logo-trans.png"/>
            <p:cNvPicPr>
              <a:picLocks noChangeAspect="1" noChangeArrowheads="1"/>
            </p:cNvPicPr>
            <p:nvPr/>
          </p:nvPicPr>
          <p:blipFill>
            <a:blip r:embed="rId2" cstate="print"/>
            <a:srcRect/>
            <a:stretch>
              <a:fillRect/>
            </a:stretch>
          </p:blipFill>
          <p:spPr bwMode="auto">
            <a:xfrm>
              <a:off x="10636250" y="6498991"/>
              <a:ext cx="1386402" cy="262447"/>
            </a:xfrm>
            <a:prstGeom prst="rect">
              <a:avLst/>
            </a:prstGeom>
            <a:noFill/>
            <a:ln w="9525">
              <a:noFill/>
              <a:miter lim="800000"/>
              <a:headEnd/>
              <a:tailEnd/>
            </a:ln>
          </p:spPr>
        </p:pic>
      </p:grpSp>
      <p:sp>
        <p:nvSpPr>
          <p:cNvPr id="2" name="مربع نص 1">
            <a:extLst>
              <a:ext uri="{FF2B5EF4-FFF2-40B4-BE49-F238E27FC236}">
                <a16:creationId xmlns:a16="http://schemas.microsoft.com/office/drawing/2014/main" xmlns="" id="{C1E6DB75-2A62-4D7F-B0FD-4B9893CEBDB9}"/>
              </a:ext>
            </a:extLst>
          </p:cNvPr>
          <p:cNvSpPr txBox="1"/>
          <p:nvPr/>
        </p:nvSpPr>
        <p:spPr>
          <a:xfrm>
            <a:off x="3357563" y="3776664"/>
            <a:ext cx="2332435" cy="2169825"/>
          </a:xfrm>
          <a:prstGeom prst="rect">
            <a:avLst/>
          </a:prstGeom>
          <a:noFill/>
        </p:spPr>
        <p:txBody>
          <a:bodyPr rtlCol="1">
            <a:spAutoFit/>
          </a:bodyPr>
          <a:lstStyle/>
          <a:p>
            <a:pPr algn="justLow" defTabSz="914400" rtl="1" eaLnBrk="1" fontAlgn="auto" hangingPunct="1">
              <a:spcBef>
                <a:spcPts val="0"/>
              </a:spcBef>
              <a:spcAft>
                <a:spcPts val="0"/>
              </a:spcAft>
              <a:defRPr/>
            </a:pPr>
            <a:r>
              <a:rPr lang="ar-SA" sz="4500" kern="0" dirty="0">
                <a:solidFill>
                  <a:prstClr val="black"/>
                </a:solidFill>
                <a:latin typeface="beIN Black " panose="02000000000000000000" pitchFamily="2" charset="-78"/>
                <a:cs typeface="beIN Black " panose="02000000000000000000" pitchFamily="2" charset="-78"/>
              </a:rPr>
              <a:t>محاور الدورة التدريبية..</a:t>
            </a:r>
          </a:p>
        </p:txBody>
      </p:sp>
      <p:sp>
        <p:nvSpPr>
          <p:cNvPr id="249" name="Oval 51">
            <a:extLst>
              <a:ext uri="{FF2B5EF4-FFF2-40B4-BE49-F238E27FC236}">
                <a16:creationId xmlns:a16="http://schemas.microsoft.com/office/drawing/2014/main" xmlns="" id="{CBA39AF4-CEFB-46D9-B64C-8B4A9957F835}"/>
              </a:ext>
            </a:extLst>
          </p:cNvPr>
          <p:cNvSpPr/>
          <p:nvPr/>
        </p:nvSpPr>
        <p:spPr>
          <a:xfrm>
            <a:off x="6581787" y="2263188"/>
            <a:ext cx="523666" cy="673427"/>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kern="0">
              <a:solidFill>
                <a:prstClr val="white"/>
              </a:solidFill>
            </a:endParaRPr>
          </a:p>
        </p:txBody>
      </p:sp>
      <p:sp>
        <p:nvSpPr>
          <p:cNvPr id="250" name="مربع نص 249">
            <a:extLst>
              <a:ext uri="{FF2B5EF4-FFF2-40B4-BE49-F238E27FC236}">
                <a16:creationId xmlns:a16="http://schemas.microsoft.com/office/drawing/2014/main" xmlns="" id="{FF8DA1E2-5965-4776-89C9-06E239F9E86D}"/>
              </a:ext>
            </a:extLst>
          </p:cNvPr>
          <p:cNvSpPr txBox="1"/>
          <p:nvPr/>
        </p:nvSpPr>
        <p:spPr>
          <a:xfrm>
            <a:off x="6692504" y="2328864"/>
            <a:ext cx="276225" cy="554037"/>
          </a:xfrm>
          <a:prstGeom prst="rect">
            <a:avLst/>
          </a:prstGeom>
          <a:noFill/>
        </p:spPr>
        <p:txBody>
          <a:bodyPr rtlCol="1">
            <a:spAutoFit/>
          </a:bodyPr>
          <a:lstStyle/>
          <a:p>
            <a:pPr defTabSz="914400" eaLnBrk="1" fontAlgn="auto" hangingPunct="1">
              <a:spcBef>
                <a:spcPts val="0"/>
              </a:spcBef>
              <a:spcAft>
                <a:spcPts val="0"/>
              </a:spcAft>
              <a:defRPr/>
            </a:pPr>
            <a:r>
              <a:rPr lang="en-US" sz="3000" b="1" kern="0" dirty="0">
                <a:solidFill>
                  <a:prstClr val="black"/>
                </a:solidFill>
                <a:latin typeface="Rockwell" panose="02060603020205020403" pitchFamily="18" charset="0"/>
              </a:rPr>
              <a:t>1</a:t>
            </a:r>
            <a:endParaRPr lang="ar-SA" sz="3000" b="1" kern="0" dirty="0">
              <a:solidFill>
                <a:prstClr val="black"/>
              </a:solidFill>
              <a:latin typeface="Rockwell" panose="02060603020205020403" pitchFamily="18" charset="0"/>
            </a:endParaRPr>
          </a:p>
        </p:txBody>
      </p:sp>
      <p:sp>
        <p:nvSpPr>
          <p:cNvPr id="251" name="Oval 51">
            <a:extLst>
              <a:ext uri="{FF2B5EF4-FFF2-40B4-BE49-F238E27FC236}">
                <a16:creationId xmlns:a16="http://schemas.microsoft.com/office/drawing/2014/main" xmlns="" id="{375FC4C3-803F-465E-A0B2-44B75E90C606}"/>
              </a:ext>
            </a:extLst>
          </p:cNvPr>
          <p:cNvSpPr/>
          <p:nvPr/>
        </p:nvSpPr>
        <p:spPr>
          <a:xfrm>
            <a:off x="5358286" y="1065807"/>
            <a:ext cx="523666" cy="673427"/>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kern="0">
              <a:solidFill>
                <a:prstClr val="white"/>
              </a:solidFill>
            </a:endParaRPr>
          </a:p>
        </p:txBody>
      </p:sp>
      <p:sp>
        <p:nvSpPr>
          <p:cNvPr id="252" name="مربع نص 251">
            <a:extLst>
              <a:ext uri="{FF2B5EF4-FFF2-40B4-BE49-F238E27FC236}">
                <a16:creationId xmlns:a16="http://schemas.microsoft.com/office/drawing/2014/main" xmlns="" id="{DF288220-55E7-4DBA-8019-7B83F6E9AA02}"/>
              </a:ext>
            </a:extLst>
          </p:cNvPr>
          <p:cNvSpPr txBox="1"/>
          <p:nvPr/>
        </p:nvSpPr>
        <p:spPr>
          <a:xfrm>
            <a:off x="5468542" y="1130300"/>
            <a:ext cx="277415" cy="554038"/>
          </a:xfrm>
          <a:prstGeom prst="rect">
            <a:avLst/>
          </a:prstGeom>
          <a:noFill/>
        </p:spPr>
        <p:txBody>
          <a:bodyPr rtlCol="1">
            <a:spAutoFit/>
          </a:bodyPr>
          <a:lstStyle/>
          <a:p>
            <a:pPr defTabSz="914400" eaLnBrk="1" fontAlgn="auto" hangingPunct="1">
              <a:spcBef>
                <a:spcPts val="0"/>
              </a:spcBef>
              <a:spcAft>
                <a:spcPts val="0"/>
              </a:spcAft>
              <a:defRPr/>
            </a:pPr>
            <a:r>
              <a:rPr lang="en-US" sz="3000" b="1" kern="0" dirty="0">
                <a:solidFill>
                  <a:prstClr val="black"/>
                </a:solidFill>
                <a:latin typeface="Rockwell" panose="02060603020205020403" pitchFamily="18" charset="0"/>
              </a:rPr>
              <a:t>2</a:t>
            </a:r>
            <a:endParaRPr lang="ar-SA" sz="3000" b="1" kern="0" dirty="0">
              <a:solidFill>
                <a:prstClr val="black"/>
              </a:solidFill>
              <a:latin typeface="Rockwell" panose="02060603020205020403" pitchFamily="18" charset="0"/>
            </a:endParaRPr>
          </a:p>
        </p:txBody>
      </p:sp>
      <p:sp>
        <p:nvSpPr>
          <p:cNvPr id="253" name="Oval 51">
            <a:extLst>
              <a:ext uri="{FF2B5EF4-FFF2-40B4-BE49-F238E27FC236}">
                <a16:creationId xmlns:a16="http://schemas.microsoft.com/office/drawing/2014/main" xmlns="" id="{A442B3A3-F932-45F5-B895-4E134242E4B6}"/>
              </a:ext>
            </a:extLst>
          </p:cNvPr>
          <p:cNvSpPr/>
          <p:nvPr/>
        </p:nvSpPr>
        <p:spPr>
          <a:xfrm>
            <a:off x="3261132" y="1049307"/>
            <a:ext cx="523666" cy="673427"/>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kern="0">
              <a:solidFill>
                <a:prstClr val="white"/>
              </a:solidFill>
            </a:endParaRPr>
          </a:p>
        </p:txBody>
      </p:sp>
      <p:sp>
        <p:nvSpPr>
          <p:cNvPr id="254" name="مربع نص 253">
            <a:extLst>
              <a:ext uri="{FF2B5EF4-FFF2-40B4-BE49-F238E27FC236}">
                <a16:creationId xmlns:a16="http://schemas.microsoft.com/office/drawing/2014/main" xmlns="" id="{2D6A8F11-D4D4-49E9-BC33-965534D13866}"/>
              </a:ext>
            </a:extLst>
          </p:cNvPr>
          <p:cNvSpPr txBox="1"/>
          <p:nvPr/>
        </p:nvSpPr>
        <p:spPr>
          <a:xfrm>
            <a:off x="3371850" y="1114425"/>
            <a:ext cx="276225" cy="554038"/>
          </a:xfrm>
          <a:prstGeom prst="rect">
            <a:avLst/>
          </a:prstGeom>
          <a:noFill/>
        </p:spPr>
        <p:txBody>
          <a:bodyPr rtlCol="1">
            <a:spAutoFit/>
          </a:bodyPr>
          <a:lstStyle/>
          <a:p>
            <a:pPr defTabSz="914400" eaLnBrk="1" fontAlgn="auto" hangingPunct="1">
              <a:spcBef>
                <a:spcPts val="0"/>
              </a:spcBef>
              <a:spcAft>
                <a:spcPts val="0"/>
              </a:spcAft>
              <a:defRPr/>
            </a:pPr>
            <a:r>
              <a:rPr lang="en-US" sz="3000" b="1" kern="0" dirty="0">
                <a:solidFill>
                  <a:prstClr val="black"/>
                </a:solidFill>
                <a:latin typeface="Rockwell" panose="02060603020205020403" pitchFamily="18" charset="0"/>
              </a:rPr>
              <a:t>3</a:t>
            </a:r>
            <a:endParaRPr lang="ar-SA" sz="3000" b="1" kern="0" dirty="0">
              <a:solidFill>
                <a:prstClr val="black"/>
              </a:solidFill>
              <a:latin typeface="Rockwell" panose="02060603020205020403" pitchFamily="18" charset="0"/>
            </a:endParaRPr>
          </a:p>
        </p:txBody>
      </p:sp>
      <p:sp>
        <p:nvSpPr>
          <p:cNvPr id="255" name="Oval 51">
            <a:extLst>
              <a:ext uri="{FF2B5EF4-FFF2-40B4-BE49-F238E27FC236}">
                <a16:creationId xmlns:a16="http://schemas.microsoft.com/office/drawing/2014/main" xmlns="" id="{F9075CF5-107C-4FC0-A24B-8A435DDBF765}"/>
              </a:ext>
            </a:extLst>
          </p:cNvPr>
          <p:cNvSpPr/>
          <p:nvPr/>
        </p:nvSpPr>
        <p:spPr>
          <a:xfrm>
            <a:off x="2044407" y="2273310"/>
            <a:ext cx="523666" cy="673427"/>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kern="0">
              <a:solidFill>
                <a:prstClr val="white"/>
              </a:solidFill>
            </a:endParaRPr>
          </a:p>
        </p:txBody>
      </p:sp>
      <p:sp>
        <p:nvSpPr>
          <p:cNvPr id="256" name="مربع نص 255">
            <a:extLst>
              <a:ext uri="{FF2B5EF4-FFF2-40B4-BE49-F238E27FC236}">
                <a16:creationId xmlns:a16="http://schemas.microsoft.com/office/drawing/2014/main" xmlns="" id="{C913DF85-03FB-4339-A4F9-046CD619FE5D}"/>
              </a:ext>
            </a:extLst>
          </p:cNvPr>
          <p:cNvSpPr txBox="1"/>
          <p:nvPr/>
        </p:nvSpPr>
        <p:spPr>
          <a:xfrm>
            <a:off x="2155031" y="2338389"/>
            <a:ext cx="277416" cy="554037"/>
          </a:xfrm>
          <a:prstGeom prst="rect">
            <a:avLst/>
          </a:prstGeom>
          <a:noFill/>
        </p:spPr>
        <p:txBody>
          <a:bodyPr rtlCol="1">
            <a:spAutoFit/>
          </a:bodyPr>
          <a:lstStyle/>
          <a:p>
            <a:pPr defTabSz="914400" eaLnBrk="1" fontAlgn="auto" hangingPunct="1">
              <a:spcBef>
                <a:spcPts val="0"/>
              </a:spcBef>
              <a:spcAft>
                <a:spcPts val="0"/>
              </a:spcAft>
              <a:defRPr/>
            </a:pPr>
            <a:r>
              <a:rPr lang="en-US" sz="3000" b="1" kern="0" dirty="0">
                <a:solidFill>
                  <a:prstClr val="black"/>
                </a:solidFill>
                <a:latin typeface="Rockwell" panose="02060603020205020403" pitchFamily="18" charset="0"/>
              </a:rPr>
              <a:t>4</a:t>
            </a:r>
            <a:endParaRPr lang="ar-SA" sz="3000" b="1" kern="0" dirty="0">
              <a:solidFill>
                <a:prstClr val="black"/>
              </a:solidFill>
              <a:latin typeface="Rockwell" panose="02060603020205020403" pitchFamily="18" charset="0"/>
            </a:endParaRPr>
          </a:p>
        </p:txBody>
      </p:sp>
      <p:sp>
        <p:nvSpPr>
          <p:cNvPr id="257" name="Rectangle 29">
            <a:extLst>
              <a:ext uri="{FF2B5EF4-FFF2-40B4-BE49-F238E27FC236}">
                <a16:creationId xmlns:a16="http://schemas.microsoft.com/office/drawing/2014/main" xmlns="" id="{84E70B95-1284-480B-B307-17DBCCCE23E5}"/>
              </a:ext>
            </a:extLst>
          </p:cNvPr>
          <p:cNvSpPr/>
          <p:nvPr/>
        </p:nvSpPr>
        <p:spPr>
          <a:xfrm>
            <a:off x="1295400" y="882650"/>
            <a:ext cx="2008585" cy="952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r>
              <a:rPr lang="ar-SA" b="1">
                <a:solidFill>
                  <a:srgbClr val="595959"/>
                </a:solidFill>
                <a:latin typeface="beIN Black " pitchFamily="2" charset="-78"/>
                <a:ea typeface="Hend" pitchFamily="2" charset="0"/>
                <a:cs typeface="Hend" pitchFamily="2" charset="0"/>
              </a:rPr>
              <a:t>خطوات وضع الخطة</a:t>
            </a:r>
          </a:p>
        </p:txBody>
      </p:sp>
      <p:sp>
        <p:nvSpPr>
          <p:cNvPr id="259" name="Rectangle 29">
            <a:extLst>
              <a:ext uri="{FF2B5EF4-FFF2-40B4-BE49-F238E27FC236}">
                <a16:creationId xmlns:a16="http://schemas.microsoft.com/office/drawing/2014/main" xmlns="" id="{5C676BA3-F021-4D95-A439-C42AC4DA63AC}"/>
              </a:ext>
            </a:extLst>
          </p:cNvPr>
          <p:cNvSpPr/>
          <p:nvPr/>
        </p:nvSpPr>
        <p:spPr>
          <a:xfrm>
            <a:off x="342900" y="2085975"/>
            <a:ext cx="1627585" cy="952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r>
              <a:rPr lang="ar-SA" b="1">
                <a:solidFill>
                  <a:srgbClr val="595959"/>
                </a:solidFill>
                <a:latin typeface="beIN Black " pitchFamily="2" charset="-78"/>
                <a:ea typeface="Hend" pitchFamily="2" charset="0"/>
                <a:cs typeface="Hend" pitchFamily="2" charset="0"/>
              </a:rPr>
              <a:t>علامات على الطريق</a:t>
            </a:r>
            <a:endParaRPr lang="ar-SA" sz="1600">
              <a:solidFill>
                <a:srgbClr val="595959"/>
              </a:solidFill>
              <a:latin typeface="beIN Black " pitchFamily="2" charset="-78"/>
              <a:ea typeface="Hend" pitchFamily="2" charset="0"/>
              <a:cs typeface="Hend" pitchFamily="2" charset="0"/>
            </a:endParaRPr>
          </a:p>
        </p:txBody>
      </p:sp>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صورة 1"/>
          <p:cNvPicPr>
            <a:picLocks noChangeAspect="1"/>
          </p:cNvPicPr>
          <p:nvPr/>
        </p:nvPicPr>
        <p:blipFill>
          <a:blip r:embed="rId2" cstate="print"/>
          <a:srcRect/>
          <a:stretch>
            <a:fillRect/>
          </a:stretch>
        </p:blipFill>
        <p:spPr bwMode="auto">
          <a:xfrm>
            <a:off x="745331" y="280988"/>
            <a:ext cx="7543800" cy="6577012"/>
          </a:xfrm>
          <a:prstGeom prst="rect">
            <a:avLst/>
          </a:prstGeom>
          <a:noFill/>
          <a:ln w="9525">
            <a:noFill/>
            <a:miter lim="800000"/>
            <a:headEnd/>
            <a:tailEnd/>
          </a:ln>
        </p:spPr>
      </p:pic>
      <p:sp>
        <p:nvSpPr>
          <p:cNvPr id="44035" name="مربع نص 2"/>
          <p:cNvSpPr txBox="1">
            <a:spLocks noChangeArrowheads="1"/>
          </p:cNvSpPr>
          <p:nvPr/>
        </p:nvSpPr>
        <p:spPr bwMode="auto">
          <a:xfrm>
            <a:off x="1245394" y="1938338"/>
            <a:ext cx="6542485" cy="3170099"/>
          </a:xfrm>
          <a:prstGeom prst="rect">
            <a:avLst/>
          </a:prstGeom>
          <a:noFill/>
          <a:ln w="9525">
            <a:noFill/>
            <a:miter lim="800000"/>
            <a:headEnd/>
            <a:tailEnd/>
          </a:ln>
        </p:spPr>
        <p:txBody>
          <a:bodyPr>
            <a:spAutoFit/>
          </a:bodyPr>
          <a:lstStyle/>
          <a:p>
            <a:pPr algn="ctr" eaLnBrk="1" hangingPunct="1"/>
            <a:r>
              <a:rPr lang="ar-SA" altLang="ar-SA" sz="10000">
                <a:latin typeface="Kufyan Arabic Black" pitchFamily="2" charset="-78"/>
                <a:cs typeface="Kufyan Arabic Black" pitchFamily="2" charset="-78"/>
              </a:rPr>
              <a:t>قواعد أساسية</a:t>
            </a:r>
          </a:p>
        </p:txBody>
      </p:sp>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مربع نص 1"/>
          <p:cNvSpPr txBox="1">
            <a:spLocks noChangeArrowheads="1"/>
          </p:cNvSpPr>
          <p:nvPr/>
        </p:nvSpPr>
        <p:spPr bwMode="auto">
          <a:xfrm>
            <a:off x="4964906" y="5224464"/>
            <a:ext cx="4005263" cy="1247775"/>
          </a:xfrm>
          <a:prstGeom prst="rect">
            <a:avLst/>
          </a:prstGeom>
          <a:noFill/>
          <a:ln w="9525">
            <a:noFill/>
            <a:miter lim="800000"/>
            <a:headEnd/>
            <a:tailEnd/>
          </a:ln>
        </p:spPr>
        <p:txBody>
          <a:bodyPr>
            <a:spAutoFit/>
          </a:bodyPr>
          <a:lstStyle/>
          <a:p>
            <a:pPr algn="ctr" eaLnBrk="1" hangingPunct="1"/>
            <a:r>
              <a:rPr lang="ar-SA" altLang="ar-SA" sz="7500">
                <a:latin typeface="Kufyan Arabic Black" pitchFamily="2" charset="-78"/>
                <a:cs typeface="Kufyan Arabic Black" pitchFamily="2" charset="-78"/>
              </a:rPr>
              <a:t>بداياتنا .. </a:t>
            </a:r>
          </a:p>
        </p:txBody>
      </p:sp>
      <p:pic>
        <p:nvPicPr>
          <p:cNvPr id="45059" name="صورة 2"/>
          <p:cNvPicPr>
            <a:picLocks noChangeAspect="1"/>
          </p:cNvPicPr>
          <p:nvPr/>
        </p:nvPicPr>
        <p:blipFill>
          <a:blip r:embed="rId3" cstate="print"/>
          <a:srcRect/>
          <a:stretch>
            <a:fillRect/>
          </a:stretch>
        </p:blipFill>
        <p:spPr bwMode="auto">
          <a:xfrm>
            <a:off x="0" y="0"/>
            <a:ext cx="5143500" cy="6858000"/>
          </a:xfrm>
          <a:prstGeom prst="rect">
            <a:avLst/>
          </a:prstGeom>
          <a:noFill/>
          <a:ln w="9525">
            <a:noFill/>
            <a:miter lim="800000"/>
            <a:headEnd/>
            <a:tailEnd/>
          </a:ln>
        </p:spPr>
      </p:pic>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صورة 1"/>
          <p:cNvPicPr>
            <a:picLocks noChangeAspect="1"/>
          </p:cNvPicPr>
          <p:nvPr/>
        </p:nvPicPr>
        <p:blipFill>
          <a:blip r:embed="rId3" cstate="print"/>
          <a:srcRect/>
          <a:stretch>
            <a:fillRect/>
          </a:stretch>
        </p:blipFill>
        <p:spPr bwMode="auto">
          <a:xfrm>
            <a:off x="301229" y="969964"/>
            <a:ext cx="5287565" cy="5265737"/>
          </a:xfrm>
          <a:prstGeom prst="rect">
            <a:avLst/>
          </a:prstGeom>
          <a:noFill/>
          <a:ln w="9525">
            <a:noFill/>
            <a:miter lim="800000"/>
            <a:headEnd/>
            <a:tailEnd/>
          </a:ln>
        </p:spPr>
      </p:pic>
      <p:sp>
        <p:nvSpPr>
          <p:cNvPr id="3" name="مستطيل 2">
            <a:extLst>
              <a:ext uri="{FF2B5EF4-FFF2-40B4-BE49-F238E27FC236}">
                <a16:creationId xmlns:a16="http://schemas.microsoft.com/office/drawing/2014/main" xmlns="" id="{2DAFD1D6-2147-4E7D-8FE4-0EDBD225A0F4}"/>
              </a:ext>
            </a:extLst>
          </p:cNvPr>
          <p:cNvSpPr/>
          <p:nvPr/>
        </p:nvSpPr>
        <p:spPr>
          <a:xfrm>
            <a:off x="2358629" y="2132013"/>
            <a:ext cx="1050131" cy="1096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SA"/>
          </a:p>
        </p:txBody>
      </p:sp>
      <p:sp>
        <p:nvSpPr>
          <p:cNvPr id="4" name="مستطيل 3">
            <a:extLst>
              <a:ext uri="{FF2B5EF4-FFF2-40B4-BE49-F238E27FC236}">
                <a16:creationId xmlns:a16="http://schemas.microsoft.com/office/drawing/2014/main" xmlns="" id="{FD05BD11-CB0B-4B49-BA0A-DC86142AEAD7}"/>
              </a:ext>
            </a:extLst>
          </p:cNvPr>
          <p:cNvSpPr/>
          <p:nvPr/>
        </p:nvSpPr>
        <p:spPr>
          <a:xfrm>
            <a:off x="2068117" y="2195514"/>
            <a:ext cx="1048940"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SA"/>
          </a:p>
        </p:txBody>
      </p:sp>
      <p:sp>
        <p:nvSpPr>
          <p:cNvPr id="47109" name="مربع نص 4"/>
          <p:cNvSpPr txBox="1">
            <a:spLocks noChangeArrowheads="1"/>
          </p:cNvSpPr>
          <p:nvPr/>
        </p:nvSpPr>
        <p:spPr bwMode="auto">
          <a:xfrm>
            <a:off x="4736306" y="5267325"/>
            <a:ext cx="4005263" cy="2400657"/>
          </a:xfrm>
          <a:prstGeom prst="rect">
            <a:avLst/>
          </a:prstGeom>
          <a:noFill/>
          <a:ln w="9525">
            <a:noFill/>
            <a:miter lim="800000"/>
            <a:headEnd/>
            <a:tailEnd/>
          </a:ln>
        </p:spPr>
        <p:txBody>
          <a:bodyPr>
            <a:spAutoFit/>
          </a:bodyPr>
          <a:lstStyle/>
          <a:p>
            <a:pPr algn="ctr" eaLnBrk="1" hangingPunct="1"/>
            <a:r>
              <a:rPr lang="ar-SA" altLang="ar-SA" sz="7500">
                <a:latin typeface="Kufyan Arabic Black" pitchFamily="2" charset="-78"/>
                <a:cs typeface="Kufyan Arabic Black" pitchFamily="2" charset="-78"/>
              </a:rPr>
              <a:t>قصة جبر .. </a:t>
            </a:r>
          </a:p>
        </p:txBody>
      </p:sp>
      <p:pic>
        <p:nvPicPr>
          <p:cNvPr id="47110" name="صورة 5"/>
          <p:cNvPicPr>
            <a:picLocks noChangeAspect="1"/>
          </p:cNvPicPr>
          <p:nvPr/>
        </p:nvPicPr>
        <p:blipFill>
          <a:blip r:embed="rId4" cstate="print"/>
          <a:srcRect/>
          <a:stretch>
            <a:fillRect/>
          </a:stretch>
        </p:blipFill>
        <p:spPr bwMode="auto">
          <a:xfrm>
            <a:off x="6247210" y="557213"/>
            <a:ext cx="2494359" cy="2865437"/>
          </a:xfrm>
          <a:prstGeom prst="rect">
            <a:avLst/>
          </a:prstGeom>
          <a:noFill/>
          <a:ln w="9525">
            <a:noFill/>
            <a:miter lim="800000"/>
            <a:headEnd/>
            <a:tailEnd/>
          </a:ln>
        </p:spPr>
      </p:pic>
    </p:spTree>
  </p:cSld>
  <p:clrMapOvr>
    <a:masterClrMapping/>
  </p:clrMapOvr>
  <p:transition spd="slow">
    <p:random/>
  </p:transition>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455</Words>
  <Application>Microsoft Office PowerPoint</Application>
  <PresentationFormat>عرض على الشاشة (3:4)‏</PresentationFormat>
  <Paragraphs>41</Paragraphs>
  <Slides>10</Slides>
  <Notes>3</Notes>
  <HiddenSlides>0</HiddenSlides>
  <MMClips>0</MMClips>
  <ScaleCrop>false</ScaleCrop>
  <HeadingPairs>
    <vt:vector size="4" baseType="variant">
      <vt:variant>
        <vt:lpstr>سمة</vt:lpstr>
      </vt:variant>
      <vt:variant>
        <vt:i4>1</vt:i4>
      </vt:variant>
      <vt:variant>
        <vt:lpstr>عناوين الشرائح</vt:lpstr>
      </vt:variant>
      <vt:variant>
        <vt:i4>10</vt:i4>
      </vt:variant>
    </vt:vector>
  </HeadingPairs>
  <TitlesOfParts>
    <vt:vector size="11" baseType="lpstr">
      <vt:lpstr>سمة Office</vt:lpstr>
      <vt:lpstr>الشريحة 1</vt:lpstr>
      <vt:lpstr>الشريحة 2</vt:lpstr>
      <vt:lpstr>الهدف العام لدورتنا التدريبية</vt:lpstr>
      <vt:lpstr>الأهداف التفصيلية</vt:lpstr>
      <vt:lpstr>الشريحة 5</vt:lpstr>
      <vt:lpstr>الشريحة 6</vt:lpstr>
      <vt:lpstr>الشريحة 7</vt:lpstr>
      <vt:lpstr>الشريحة 8</vt:lpstr>
      <vt:lpstr>الشريحة 9</vt:lpstr>
      <vt:lpstr>2050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mr</dc:creator>
  <cp:lastModifiedBy>mr</cp:lastModifiedBy>
  <cp:revision>1</cp:revision>
  <dcterms:created xsi:type="dcterms:W3CDTF">2019-01-30T15:33:53Z</dcterms:created>
  <dcterms:modified xsi:type="dcterms:W3CDTF">2019-01-30T15:34:57Z</dcterms:modified>
</cp:coreProperties>
</file>