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4C15C0-F425-40B2-A066-84631799094D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894E5E9-DB69-4473-9820-D38CCBF1FD5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ar-SA" smtClean="0"/>
              <a:t>عرف عن نفسك للمتدربين</a:t>
            </a:r>
          </a:p>
        </p:txBody>
      </p:sp>
      <p:sp>
        <p:nvSpPr>
          <p:cNvPr id="12292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123BF4-65ED-4696-88D1-3E140039AD98}" type="slidenum">
              <a:rPr lang="ar-SA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14340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88798-3AE4-4012-BA65-6EA374B56643}" type="slidenum">
              <a:rPr lang="ar-SA" altLang="en-US">
                <a:solidFill>
                  <a:srgbClr val="000000"/>
                </a:solidFill>
              </a:rPr>
              <a:pPr/>
              <a:t>3</a:t>
            </a:fld>
            <a:endParaRPr lang="ar-SA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17412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655F46-6CFF-4B75-A5BD-D281EDBD3FCB}" type="slidenum">
              <a:rPr lang="ar-SA">
                <a:solidFill>
                  <a:srgbClr val="000000"/>
                </a:solidFill>
              </a:rPr>
              <a:pPr/>
              <a:t>5</a:t>
            </a:fld>
            <a:endParaRPr 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98A-237E-4E53-8BB8-CAFC47676E7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CBE-C447-4FA6-BCF2-AE6058D17C5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98A-237E-4E53-8BB8-CAFC47676E7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CBE-C447-4FA6-BCF2-AE6058D17C5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98A-237E-4E53-8BB8-CAFC47676E7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CBE-C447-4FA6-BCF2-AE6058D17C5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/>
              <a:t>انقر فوق الأيقونة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98A-237E-4E53-8BB8-CAFC47676E7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CBE-C447-4FA6-BCF2-AE6058D17C5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98A-237E-4E53-8BB8-CAFC47676E7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CBE-C447-4FA6-BCF2-AE6058D17C5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98A-237E-4E53-8BB8-CAFC47676E7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CBE-C447-4FA6-BCF2-AE6058D17C5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98A-237E-4E53-8BB8-CAFC47676E7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CBE-C447-4FA6-BCF2-AE6058D17C5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98A-237E-4E53-8BB8-CAFC47676E7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CBE-C447-4FA6-BCF2-AE6058D17C5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98A-237E-4E53-8BB8-CAFC47676E7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CBE-C447-4FA6-BCF2-AE6058D17C5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98A-237E-4E53-8BB8-CAFC47676E7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CBE-C447-4FA6-BCF2-AE6058D17C5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698A-237E-4E53-8BB8-CAFC47676E7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1CBE-C447-4FA6-BCF2-AE6058D17C5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698A-237E-4E53-8BB8-CAFC47676E73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1CBE-C447-4FA6-BCF2-AE6058D17C5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38C938A1-83DA-4F80-BEDB-3F1A1FB491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7349" r="45" b="40463"/>
          <a:stretch/>
        </p:blipFill>
        <p:spPr>
          <a:xfrm>
            <a:off x="0" y="0"/>
            <a:ext cx="9140429" cy="6858000"/>
          </a:xfrm>
        </p:spPr>
      </p:pic>
      <p:pic>
        <p:nvPicPr>
          <p:cNvPr id="10243" name="صورة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9075" y="4525964"/>
            <a:ext cx="4901804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صورة 6"/>
          <p:cNvPicPr>
            <a:picLocks noChangeAspect="1" noChangeArrowheads="1"/>
          </p:cNvPicPr>
          <p:nvPr/>
        </p:nvPicPr>
        <p:blipFill>
          <a:blip r:embed="rId2" cstate="print"/>
          <a:srcRect b="1398"/>
          <a:stretch>
            <a:fillRect/>
          </a:stretch>
        </p:blipFill>
        <p:spPr bwMode="auto">
          <a:xfrm>
            <a:off x="6292454" y="1"/>
            <a:ext cx="2884884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صورة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3973513"/>
            <a:ext cx="43529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صورة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66" y="0"/>
            <a:ext cx="686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صورة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4825" y="4941888"/>
            <a:ext cx="4476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صورة 5"/>
          <p:cNvPicPr>
            <a:picLocks noChangeAspect="1" noChangeArrowheads="1"/>
          </p:cNvPicPr>
          <p:nvPr/>
        </p:nvPicPr>
        <p:blipFill>
          <a:blip r:embed="rId2" cstate="print"/>
          <a:srcRect t="21391" b="28520"/>
          <a:stretch>
            <a:fillRect/>
          </a:stretch>
        </p:blipFill>
        <p:spPr bwMode="auto">
          <a:xfrm>
            <a:off x="1634729" y="1125538"/>
            <a:ext cx="5874544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صورة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272" y="3990976"/>
            <a:ext cx="5056584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8"/>
          <p:cNvGrpSpPr>
            <a:grpSpLocks noChangeAspect="1"/>
          </p:cNvGrpSpPr>
          <p:nvPr/>
        </p:nvGrpSpPr>
        <p:grpSpPr bwMode="auto">
          <a:xfrm>
            <a:off x="549364" y="607310"/>
            <a:ext cx="8045270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12357" y="1997075"/>
            <a:ext cx="959644" cy="12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997075"/>
            <a:ext cx="959644" cy="12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2357" y="3279775"/>
            <a:ext cx="959644" cy="1284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279775"/>
            <a:ext cx="959644" cy="1284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 rot="16200000">
            <a:off x="3246041" y="671116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531644" y="19986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 rot="5400000">
            <a:off x="4205685" y="4928791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rot="10800000">
            <a:off x="2343151" y="32813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395" name="Picture 10"/>
          <p:cNvPicPr>
            <a:picLocks noChangeAspect="1"/>
          </p:cNvPicPr>
          <p:nvPr/>
        </p:nvPicPr>
        <p:blipFill>
          <a:blip r:embed="rId3" cstate="print"/>
          <a:srcRect b="62941"/>
          <a:stretch>
            <a:fillRect/>
          </a:stretch>
        </p:blipFill>
        <p:spPr bwMode="auto">
          <a:xfrm>
            <a:off x="4572000" y="4564064"/>
            <a:ext cx="959644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1"/>
          <p:cNvPicPr>
            <a:picLocks noChangeAspect="1"/>
          </p:cNvPicPr>
          <p:nvPr/>
        </p:nvPicPr>
        <p:blipFill>
          <a:blip r:embed="rId4" cstate="print"/>
          <a:srcRect l="62941"/>
          <a:stretch>
            <a:fillRect/>
          </a:stretch>
        </p:blipFill>
        <p:spPr bwMode="auto">
          <a:xfrm>
            <a:off x="3451622" y="3279775"/>
            <a:ext cx="160734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2"/>
          <p:cNvPicPr>
            <a:picLocks noChangeAspect="1"/>
          </p:cNvPicPr>
          <p:nvPr/>
        </p:nvPicPr>
        <p:blipFill>
          <a:blip r:embed="rId5" cstate="print"/>
          <a:srcRect r="62941"/>
          <a:stretch>
            <a:fillRect/>
          </a:stretch>
        </p:blipFill>
        <p:spPr bwMode="auto">
          <a:xfrm>
            <a:off x="5531644" y="1997076"/>
            <a:ext cx="16073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3"/>
          <p:cNvPicPr>
            <a:picLocks noChangeAspect="1"/>
          </p:cNvPicPr>
          <p:nvPr/>
        </p:nvPicPr>
        <p:blipFill>
          <a:blip r:embed="rId6" cstate="print"/>
          <a:srcRect t="62941"/>
          <a:stretch>
            <a:fillRect/>
          </a:stretch>
        </p:blipFill>
        <p:spPr bwMode="auto">
          <a:xfrm>
            <a:off x="3612357" y="1781176"/>
            <a:ext cx="959644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Box 14"/>
          <p:cNvSpPr txBox="1">
            <a:spLocks noChangeArrowheads="1"/>
          </p:cNvSpPr>
          <p:nvPr/>
        </p:nvSpPr>
        <p:spPr bwMode="auto">
          <a:xfrm>
            <a:off x="3612357" y="806450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01</a:t>
            </a:r>
          </a:p>
        </p:txBody>
      </p:sp>
      <p:sp>
        <p:nvSpPr>
          <p:cNvPr id="16400" name="TextBox 15"/>
          <p:cNvSpPr txBox="1">
            <a:spLocks noChangeArrowheads="1"/>
          </p:cNvSpPr>
          <p:nvPr/>
        </p:nvSpPr>
        <p:spPr bwMode="auto">
          <a:xfrm>
            <a:off x="5612607" y="2130426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02</a:t>
            </a:r>
          </a:p>
        </p:txBody>
      </p:sp>
      <p:sp>
        <p:nvSpPr>
          <p:cNvPr id="16401" name="TextBox 16"/>
          <p:cNvSpPr txBox="1">
            <a:spLocks noChangeArrowheads="1"/>
          </p:cNvSpPr>
          <p:nvPr/>
        </p:nvSpPr>
        <p:spPr bwMode="auto">
          <a:xfrm>
            <a:off x="4572000" y="4775201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38688" y="838200"/>
            <a:ext cx="2707481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beIN Black " panose="02000000000000000000" pitchFamily="2" charset="-78"/>
              <a:cs typeface="beIN Black " panose="02000000000000000000" pitchFamily="2" charset="-78"/>
            </a:endParaRPr>
          </a:p>
        </p:txBody>
      </p:sp>
      <p:sp>
        <p:nvSpPr>
          <p:cNvPr id="16403" name="Freeform 6"/>
          <p:cNvSpPr>
            <a:spLocks noEditPoints="1"/>
          </p:cNvSpPr>
          <p:nvPr/>
        </p:nvSpPr>
        <p:spPr bwMode="auto">
          <a:xfrm>
            <a:off x="4836319" y="3587750"/>
            <a:ext cx="501254" cy="687388"/>
          </a:xfrm>
          <a:custGeom>
            <a:avLst/>
            <a:gdLst>
              <a:gd name="T0" fmla="*/ 42499427 w 3366"/>
              <a:gd name="T1" fmla="*/ 88362894 h 3464"/>
              <a:gd name="T2" fmla="*/ 71121409 w 3366"/>
              <a:gd name="T3" fmla="*/ 83913327 h 3464"/>
              <a:gd name="T4" fmla="*/ 68637677 w 3366"/>
              <a:gd name="T5" fmla="*/ 17798666 h 3464"/>
              <a:gd name="T6" fmla="*/ 74038785 w 3366"/>
              <a:gd name="T7" fmla="*/ 36502803 h 3464"/>
              <a:gd name="T8" fmla="*/ 68637677 w 3366"/>
              <a:gd name="T9" fmla="*/ 17798666 h 3464"/>
              <a:gd name="T10" fmla="*/ 11078209 w 3366"/>
              <a:gd name="T11" fmla="*/ 125338376 h 3464"/>
              <a:gd name="T12" fmla="*/ 94105803 w 3366"/>
              <a:gd name="T13" fmla="*/ 67571788 h 3464"/>
              <a:gd name="T14" fmla="*/ 82317956 w 3366"/>
              <a:gd name="T15" fmla="*/ 79581830 h 3464"/>
              <a:gd name="T16" fmla="*/ 74354290 w 3366"/>
              <a:gd name="T17" fmla="*/ 87221084 h 3464"/>
              <a:gd name="T18" fmla="*/ 82317956 w 3366"/>
              <a:gd name="T19" fmla="*/ 96986597 h 3464"/>
              <a:gd name="T20" fmla="*/ 22866055 w 3366"/>
              <a:gd name="T21" fmla="*/ 102538882 h 3464"/>
              <a:gd name="T22" fmla="*/ 34299082 w 3366"/>
              <a:gd name="T23" fmla="*/ 96986597 h 3464"/>
              <a:gd name="T24" fmla="*/ 22866055 w 3366"/>
              <a:gd name="T25" fmla="*/ 79581830 h 3464"/>
              <a:gd name="T26" fmla="*/ 43761049 w 3366"/>
              <a:gd name="T27" fmla="*/ 74029544 h 3464"/>
              <a:gd name="T28" fmla="*/ 53853628 w 3366"/>
              <a:gd name="T29" fmla="*/ 56624777 h 3464"/>
              <a:gd name="T30" fmla="*/ 22866055 w 3366"/>
              <a:gd name="T31" fmla="*/ 51033201 h 3464"/>
              <a:gd name="T32" fmla="*/ 65680986 w 3366"/>
              <a:gd name="T33" fmla="*/ 44811586 h 3464"/>
              <a:gd name="T34" fmla="*/ 60398019 w 3366"/>
              <a:gd name="T35" fmla="*/ 11065081 h 3464"/>
              <a:gd name="T36" fmla="*/ 0 w 3366"/>
              <a:gd name="T37" fmla="*/ 0 h 3464"/>
              <a:gd name="T38" fmla="*/ 88349876 w 3366"/>
              <a:gd name="T39" fmla="*/ 22248233 h 3464"/>
              <a:gd name="T40" fmla="*/ 104908019 w 3366"/>
              <a:gd name="T41" fmla="*/ 5906695 h 3464"/>
              <a:gd name="T42" fmla="*/ 106918791 w 3366"/>
              <a:gd name="T43" fmla="*/ 4607127 h 3464"/>
              <a:gd name="T44" fmla="*/ 109008191 w 3366"/>
              <a:gd name="T45" fmla="*/ 3819528 h 3464"/>
              <a:gd name="T46" fmla="*/ 111018765 w 3366"/>
              <a:gd name="T47" fmla="*/ 3543898 h 3464"/>
              <a:gd name="T48" fmla="*/ 112871884 w 3366"/>
              <a:gd name="T49" fmla="*/ 3937797 h 3464"/>
              <a:gd name="T50" fmla="*/ 114330473 w 3366"/>
              <a:gd name="T51" fmla="*/ 4922246 h 3464"/>
              <a:gd name="T52" fmla="*/ 131953073 w 3366"/>
              <a:gd name="T53" fmla="*/ 22760202 h 3464"/>
              <a:gd name="T54" fmla="*/ 132623396 w 3366"/>
              <a:gd name="T55" fmla="*/ 24650321 h 3464"/>
              <a:gd name="T56" fmla="*/ 132583884 w 3366"/>
              <a:gd name="T57" fmla="*/ 26776580 h 3464"/>
              <a:gd name="T58" fmla="*/ 131834932 w 3366"/>
              <a:gd name="T59" fmla="*/ 29099888 h 3464"/>
              <a:gd name="T60" fmla="*/ 130494484 w 3366"/>
              <a:gd name="T61" fmla="*/ 31344417 h 3464"/>
              <a:gd name="T62" fmla="*/ 105184011 w 3366"/>
              <a:gd name="T63" fmla="*/ 56585288 h 3464"/>
              <a:gd name="T64" fmla="*/ 0 w 3366"/>
              <a:gd name="T65" fmla="*/ 136403457 h 34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11" name="Group 14"/>
          <p:cNvGrpSpPr>
            <a:grpSpLocks noChangeAspect="1"/>
          </p:cNvGrpSpPr>
          <p:nvPr/>
        </p:nvGrpSpPr>
        <p:grpSpPr bwMode="auto">
          <a:xfrm>
            <a:off x="3845186" y="2286655"/>
            <a:ext cx="535053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6405" name="صورة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63" y="86360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مستطيل 230"/>
          <p:cNvSpPr/>
          <p:nvPr/>
        </p:nvSpPr>
        <p:spPr>
          <a:xfrm>
            <a:off x="7824788" y="6381750"/>
            <a:ext cx="1248966" cy="3429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A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صورة 6">
            <a:extLst>
              <a:ext uri="{FF2B5EF4-FFF2-40B4-BE49-F238E27FC236}">
                <a16:creationId xmlns:a16="http://schemas.microsoft.com/office/drawing/2014/main" xmlns="" id="{CC0E6C6F-DDDF-452D-AA32-32590FFA12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1588"/>
            <a:ext cx="9144000" cy="6858001"/>
          </a:xfr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DCCC8B80-6E15-4357-A100-6744EC69BC1A}"/>
              </a:ext>
            </a:extLst>
          </p:cNvPr>
          <p:cNvSpPr/>
          <p:nvPr/>
        </p:nvSpPr>
        <p:spPr>
          <a:xfrm>
            <a:off x="311944" y="365125"/>
            <a:ext cx="8553450" cy="618490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18436" name="صورة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123" y="4740275"/>
            <a:ext cx="466367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عنصر نائب للصورة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97066" y="0"/>
            <a:ext cx="4046934" cy="6858000"/>
          </a:xfrm>
        </p:spPr>
      </p:pic>
      <p:pic>
        <p:nvPicPr>
          <p:cNvPr id="19459" name="صورة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766" y="1"/>
            <a:ext cx="5157788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صورة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" y="3209926"/>
            <a:ext cx="483393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عنصر نائب للصورة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97066" y="0"/>
            <a:ext cx="4046934" cy="6858000"/>
          </a:xfrm>
        </p:spPr>
      </p:pic>
      <p:pic>
        <p:nvPicPr>
          <p:cNvPr id="20483" name="صورة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910" y="0"/>
            <a:ext cx="5203032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صورة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909" y="3429001"/>
            <a:ext cx="502443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لنص 3"/>
          <p:cNvSpPr>
            <a:spLocks noGrp="1" noChangeArrowheads="1"/>
          </p:cNvSpPr>
          <p:nvPr>
            <p:ph type="body" sz="half" idx="2"/>
          </p:nvPr>
        </p:nvSpPr>
        <p:spPr>
          <a:xfrm>
            <a:off x="3302794" y="2549525"/>
            <a:ext cx="2949179" cy="3811588"/>
          </a:xfrm>
        </p:spPr>
        <p:txBody>
          <a:bodyPr/>
          <a:lstStyle/>
          <a:p>
            <a:r>
              <a:rPr lang="ar-SA" smtClean="0"/>
              <a:t>حط صورة ماراثون</a:t>
            </a:r>
          </a:p>
        </p:txBody>
      </p:sp>
      <p:pic>
        <p:nvPicPr>
          <p:cNvPr id="21507" name="صورة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02F1DC8F-785C-4F88-B662-568E1E393041}"/>
              </a:ext>
            </a:extLst>
          </p:cNvPr>
          <p:cNvSpPr/>
          <p:nvPr/>
        </p:nvSpPr>
        <p:spPr>
          <a:xfrm>
            <a:off x="326231" y="244475"/>
            <a:ext cx="8491538" cy="636905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عرض على الشاشة (3:4)‏</PresentationFormat>
  <Paragraphs>8</Paragraphs>
  <Slides>10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2019-01-30T15:39:00Z</dcterms:created>
  <dcterms:modified xsi:type="dcterms:W3CDTF">2019-01-30T15:39:45Z</dcterms:modified>
</cp:coreProperties>
</file>