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6" d="100"/>
          <a:sy n="46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5F823F0-A9D6-49AE-AD6C-4FF64C1CB11B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414A537-E73C-40DD-B73E-91DFB9F18B49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عنصر نائب لصورة الشريحة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5203" name="عنصر نائب للملاحظات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35204" name="عنصر نائب لرقم الشريحة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AB0688-B380-4BDE-B2B3-A8ADBFB60653}" type="slidenum">
              <a:rPr lang="en-US" altLang="en-US">
                <a:cs typeface="Arial" pitchFamily="34" charset="0"/>
              </a:rPr>
              <a:pPr/>
              <a:t>1</a:t>
            </a:fld>
            <a:endParaRPr lang="en-US" alt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عنصر نائب لصورة الشريحة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7251" name="عنصر نائب للملاحظات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437252" name="عنصر نائب لرقم الشريحة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BBF1C179-8739-464E-9B99-F6F1B170900D}" type="slidenum">
              <a:rPr lang="ar-SA" altLang="en-US">
                <a:solidFill>
                  <a:srgbClr val="000000"/>
                </a:solidFill>
              </a:rPr>
              <a:pPr algn="l"/>
              <a:t>2</a:t>
            </a:fld>
            <a:endParaRPr lang="ar-SA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عنصر نائب لصورة الشريحة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1347" name="عنصر نائب للملاحظات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441348" name="عنصر نائب لرقم الشريحة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3A92A099-F2C6-40B7-BC5C-280007FE6F27}" type="slidenum">
              <a:rPr lang="ar-SA" altLang="en-US">
                <a:solidFill>
                  <a:srgbClr val="000000"/>
                </a:solidFill>
              </a:rPr>
              <a:pPr algn="l"/>
              <a:t>5</a:t>
            </a:fld>
            <a:endParaRPr lang="ar-SA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عنصر نائب لصورة الشريحة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3395" name="عنصر نائب للملاحظات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443396" name="عنصر نائب لرقم الشريحة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546AFD7E-CDE5-426A-95E9-879E4BF1F0F7}" type="slidenum">
              <a:rPr lang="ar-SA" altLang="en-US">
                <a:solidFill>
                  <a:srgbClr val="000000"/>
                </a:solidFill>
              </a:rPr>
              <a:pPr algn="l"/>
              <a:t>6</a:t>
            </a:fld>
            <a:endParaRPr lang="ar-SA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عنصر نائب لصورة الشريحة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5443" name="عنصر نائب للملاحظات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5444" name="عنصر نائب لرقم الشريحة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82B02A-6325-4D62-9FF8-852D399A020E}" type="slidenum">
              <a:rPr lang="en-US" altLang="en-US">
                <a:cs typeface="Arial" pitchFamily="34" charset="0"/>
              </a:rPr>
              <a:pPr/>
              <a:t>7</a:t>
            </a:fld>
            <a:endParaRPr lang="en-US" alt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عنصر نائب لصورة الشريحة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8515" name="عنصر نائب للملاحظات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8516" name="عنصر نائب لرقم الشريحة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4A1DAB-D833-4BCF-A585-E0DE0B360A9D}" type="slidenum">
              <a:rPr lang="en-US" altLang="en-US">
                <a:cs typeface="Arial" pitchFamily="34" charset="0"/>
              </a:rPr>
              <a:pPr/>
              <a:t>9</a:t>
            </a:fld>
            <a:endParaRPr lang="en-US" alt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EB15-AD95-4444-9D40-7DF4DC7B8E45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AEB4-B48F-49F3-8EE8-EC111052259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EB15-AD95-4444-9D40-7DF4DC7B8E45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AEB4-B48F-49F3-8EE8-EC111052259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EB15-AD95-4444-9D40-7DF4DC7B8E45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AEB4-B48F-49F3-8EE8-EC111052259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screen Imag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/>
          </p:nvPr>
        </p:nvSpPr>
        <p:spPr>
          <a:xfrm>
            <a:off x="0" y="-2117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ar-SA" altLang="ja-JP" noProof="0"/>
              <a:t>انقر فوق الأيقونة لإضافة صورة</a:t>
            </a:r>
            <a:endParaRPr lang="ja-JP" altLang="en-US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855624" y="-435835"/>
            <a:ext cx="3452675" cy="5645151"/>
          </a:xfrm>
          <a:custGeom>
            <a:avLst/>
            <a:gdLst>
              <a:gd name="connsiteX0" fmla="*/ 4232608 w 4603567"/>
              <a:gd name="connsiteY0" fmla="*/ 0 h 5645151"/>
              <a:gd name="connsiteX1" fmla="*/ 4603567 w 4603567"/>
              <a:gd name="connsiteY1" fmla="*/ 352368 h 5645151"/>
              <a:gd name="connsiteX2" fmla="*/ 4603567 w 4603567"/>
              <a:gd name="connsiteY2" fmla="*/ 5292784 h 5645151"/>
              <a:gd name="connsiteX3" fmla="*/ 4232608 w 4603567"/>
              <a:gd name="connsiteY3" fmla="*/ 5645151 h 5645151"/>
              <a:gd name="connsiteX4" fmla="*/ 3861649 w 4603567"/>
              <a:gd name="connsiteY4" fmla="*/ 5292784 h 5645151"/>
              <a:gd name="connsiteX5" fmla="*/ 3861649 w 4603567"/>
              <a:gd name="connsiteY5" fmla="*/ 352368 h 5645151"/>
              <a:gd name="connsiteX6" fmla="*/ 4232608 w 4603567"/>
              <a:gd name="connsiteY6" fmla="*/ 0 h 5645151"/>
              <a:gd name="connsiteX7" fmla="*/ 3460612 w 4603567"/>
              <a:gd name="connsiteY7" fmla="*/ 0 h 5645151"/>
              <a:gd name="connsiteX8" fmla="*/ 3831571 w 4603567"/>
              <a:gd name="connsiteY8" fmla="*/ 352361 h 5645151"/>
              <a:gd name="connsiteX9" fmla="*/ 3831571 w 4603567"/>
              <a:gd name="connsiteY9" fmla="*/ 4215241 h 5645151"/>
              <a:gd name="connsiteX10" fmla="*/ 3460612 w 4603567"/>
              <a:gd name="connsiteY10" fmla="*/ 4567238 h 5645151"/>
              <a:gd name="connsiteX11" fmla="*/ 3089653 w 4603567"/>
              <a:gd name="connsiteY11" fmla="*/ 4215241 h 5645151"/>
              <a:gd name="connsiteX12" fmla="*/ 3089653 w 4603567"/>
              <a:gd name="connsiteY12" fmla="*/ 352361 h 5645151"/>
              <a:gd name="connsiteX13" fmla="*/ 3460612 w 4603567"/>
              <a:gd name="connsiteY13" fmla="*/ 0 h 5645151"/>
              <a:gd name="connsiteX14" fmla="*/ 2688617 w 4603567"/>
              <a:gd name="connsiteY14" fmla="*/ 0 h 5645151"/>
              <a:gd name="connsiteX15" fmla="*/ 3059576 w 4603567"/>
              <a:gd name="connsiteY15" fmla="*/ 352368 h 5645151"/>
              <a:gd name="connsiteX16" fmla="*/ 3059576 w 4603567"/>
              <a:gd name="connsiteY16" fmla="*/ 5292784 h 5645151"/>
              <a:gd name="connsiteX17" fmla="*/ 2688617 w 4603567"/>
              <a:gd name="connsiteY17" fmla="*/ 5645151 h 5645151"/>
              <a:gd name="connsiteX18" fmla="*/ 2317658 w 4603567"/>
              <a:gd name="connsiteY18" fmla="*/ 5292784 h 5645151"/>
              <a:gd name="connsiteX19" fmla="*/ 2317658 w 4603567"/>
              <a:gd name="connsiteY19" fmla="*/ 352368 h 5645151"/>
              <a:gd name="connsiteX20" fmla="*/ 2688617 w 4603567"/>
              <a:gd name="connsiteY20" fmla="*/ 0 h 5645151"/>
              <a:gd name="connsiteX21" fmla="*/ 1915785 w 4603567"/>
              <a:gd name="connsiteY21" fmla="*/ 0 h 5645151"/>
              <a:gd name="connsiteX22" fmla="*/ 2285909 w 4603567"/>
              <a:gd name="connsiteY22" fmla="*/ 352375 h 5645151"/>
              <a:gd name="connsiteX23" fmla="*/ 2285909 w 4603567"/>
              <a:gd name="connsiteY23" fmla="*/ 4651426 h 5645151"/>
              <a:gd name="connsiteX24" fmla="*/ 1915785 w 4603567"/>
              <a:gd name="connsiteY24" fmla="*/ 5003801 h 5645151"/>
              <a:gd name="connsiteX25" fmla="*/ 1545662 w 4603567"/>
              <a:gd name="connsiteY25" fmla="*/ 4651426 h 5645151"/>
              <a:gd name="connsiteX26" fmla="*/ 1545662 w 4603567"/>
              <a:gd name="connsiteY26" fmla="*/ 352375 h 5645151"/>
              <a:gd name="connsiteX27" fmla="*/ 1915785 w 4603567"/>
              <a:gd name="connsiteY27" fmla="*/ 0 h 5645151"/>
              <a:gd name="connsiteX28" fmla="*/ 1143789 w 4603567"/>
              <a:gd name="connsiteY28" fmla="*/ 0 h 5645151"/>
              <a:gd name="connsiteX29" fmla="*/ 1513913 w 4603567"/>
              <a:gd name="connsiteY29" fmla="*/ 352429 h 5645151"/>
              <a:gd name="connsiteX30" fmla="*/ 1513913 w 4603567"/>
              <a:gd name="connsiteY30" fmla="*/ 4151310 h 5645151"/>
              <a:gd name="connsiteX31" fmla="*/ 1143789 w 4603567"/>
              <a:gd name="connsiteY31" fmla="*/ 4503738 h 5645151"/>
              <a:gd name="connsiteX32" fmla="*/ 773666 w 4603567"/>
              <a:gd name="connsiteY32" fmla="*/ 4151310 h 5645151"/>
              <a:gd name="connsiteX33" fmla="*/ 773666 w 4603567"/>
              <a:gd name="connsiteY33" fmla="*/ 352429 h 5645151"/>
              <a:gd name="connsiteX34" fmla="*/ 1143789 w 4603567"/>
              <a:gd name="connsiteY34" fmla="*/ 0 h 5645151"/>
              <a:gd name="connsiteX35" fmla="*/ 370959 w 4603567"/>
              <a:gd name="connsiteY35" fmla="*/ 0 h 5645151"/>
              <a:gd name="connsiteX36" fmla="*/ 741918 w 4603567"/>
              <a:gd name="connsiteY36" fmla="*/ 352367 h 5645151"/>
              <a:gd name="connsiteX37" fmla="*/ 741918 w 4603567"/>
              <a:gd name="connsiteY37" fmla="*/ 5292784 h 5645151"/>
              <a:gd name="connsiteX38" fmla="*/ 370959 w 4603567"/>
              <a:gd name="connsiteY38" fmla="*/ 5645151 h 5645151"/>
              <a:gd name="connsiteX39" fmla="*/ 0 w 4603567"/>
              <a:gd name="connsiteY39" fmla="*/ 5292784 h 5645151"/>
              <a:gd name="connsiteX40" fmla="*/ 0 w 4603567"/>
              <a:gd name="connsiteY40" fmla="*/ 352367 h 5645151"/>
              <a:gd name="connsiteX41" fmla="*/ 370959 w 4603567"/>
              <a:gd name="connsiteY41" fmla="*/ 0 h 564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603567" h="5645151">
                <a:moveTo>
                  <a:pt x="4232608" y="0"/>
                </a:moveTo>
                <a:cubicBezTo>
                  <a:pt x="4436655" y="0"/>
                  <a:pt x="4603567" y="158548"/>
                  <a:pt x="4603567" y="352368"/>
                </a:cubicBezTo>
                <a:lnTo>
                  <a:pt x="4603567" y="5292784"/>
                </a:lnTo>
                <a:cubicBezTo>
                  <a:pt x="4603567" y="5486604"/>
                  <a:pt x="4436655" y="5645151"/>
                  <a:pt x="4232608" y="5645151"/>
                </a:cubicBezTo>
                <a:cubicBezTo>
                  <a:pt x="4028561" y="5645151"/>
                  <a:pt x="3861649" y="5486604"/>
                  <a:pt x="3861649" y="5292784"/>
                </a:cubicBezTo>
                <a:lnTo>
                  <a:pt x="3861649" y="352368"/>
                </a:lnTo>
                <a:cubicBezTo>
                  <a:pt x="3861649" y="158548"/>
                  <a:pt x="4028561" y="0"/>
                  <a:pt x="4232608" y="0"/>
                </a:cubicBezTo>
                <a:close/>
                <a:moveTo>
                  <a:pt x="3460612" y="0"/>
                </a:moveTo>
                <a:cubicBezTo>
                  <a:pt x="3664658" y="0"/>
                  <a:pt x="3831571" y="158545"/>
                  <a:pt x="3831571" y="352361"/>
                </a:cubicBezTo>
                <a:lnTo>
                  <a:pt x="3831571" y="4215241"/>
                </a:lnTo>
                <a:cubicBezTo>
                  <a:pt x="3831571" y="4408694"/>
                  <a:pt x="3664658" y="4567238"/>
                  <a:pt x="3460612" y="4567238"/>
                </a:cubicBezTo>
                <a:cubicBezTo>
                  <a:pt x="3256565" y="4567238"/>
                  <a:pt x="3089653" y="4408694"/>
                  <a:pt x="3089653" y="4215241"/>
                </a:cubicBezTo>
                <a:lnTo>
                  <a:pt x="3089653" y="352361"/>
                </a:lnTo>
                <a:cubicBezTo>
                  <a:pt x="3089653" y="158545"/>
                  <a:pt x="3256565" y="0"/>
                  <a:pt x="3460612" y="0"/>
                </a:cubicBezTo>
                <a:close/>
                <a:moveTo>
                  <a:pt x="2688617" y="0"/>
                </a:moveTo>
                <a:cubicBezTo>
                  <a:pt x="2892663" y="0"/>
                  <a:pt x="3059576" y="158548"/>
                  <a:pt x="3059576" y="352368"/>
                </a:cubicBezTo>
                <a:lnTo>
                  <a:pt x="3059576" y="5292784"/>
                </a:lnTo>
                <a:cubicBezTo>
                  <a:pt x="3059576" y="5486604"/>
                  <a:pt x="2892663" y="5645151"/>
                  <a:pt x="2688617" y="5645151"/>
                </a:cubicBezTo>
                <a:cubicBezTo>
                  <a:pt x="2484570" y="5645151"/>
                  <a:pt x="2317658" y="5486604"/>
                  <a:pt x="2317658" y="5292784"/>
                </a:cubicBezTo>
                <a:lnTo>
                  <a:pt x="2317658" y="352368"/>
                </a:lnTo>
                <a:cubicBezTo>
                  <a:pt x="2317658" y="158548"/>
                  <a:pt x="2484570" y="0"/>
                  <a:pt x="2688617" y="0"/>
                </a:cubicBezTo>
                <a:close/>
                <a:moveTo>
                  <a:pt x="1915785" y="0"/>
                </a:moveTo>
                <a:cubicBezTo>
                  <a:pt x="2119372" y="0"/>
                  <a:pt x="2285909" y="158551"/>
                  <a:pt x="2285909" y="352375"/>
                </a:cubicBezTo>
                <a:lnTo>
                  <a:pt x="2285909" y="4651426"/>
                </a:lnTo>
                <a:cubicBezTo>
                  <a:pt x="2285909" y="4845251"/>
                  <a:pt x="2119372" y="5003801"/>
                  <a:pt x="1915785" y="5003801"/>
                </a:cubicBezTo>
                <a:cubicBezTo>
                  <a:pt x="1712198" y="5003801"/>
                  <a:pt x="1545662" y="4845251"/>
                  <a:pt x="1545662" y="4651426"/>
                </a:cubicBezTo>
                <a:lnTo>
                  <a:pt x="1545662" y="352375"/>
                </a:lnTo>
                <a:cubicBezTo>
                  <a:pt x="1545662" y="158551"/>
                  <a:pt x="1712198" y="0"/>
                  <a:pt x="1915785" y="0"/>
                </a:cubicBezTo>
                <a:close/>
                <a:moveTo>
                  <a:pt x="1143789" y="0"/>
                </a:moveTo>
                <a:cubicBezTo>
                  <a:pt x="1347376" y="0"/>
                  <a:pt x="1513913" y="158575"/>
                  <a:pt x="1513913" y="352429"/>
                </a:cubicBezTo>
                <a:lnTo>
                  <a:pt x="1513913" y="4151310"/>
                </a:lnTo>
                <a:cubicBezTo>
                  <a:pt x="1513913" y="4345164"/>
                  <a:pt x="1347376" y="4503738"/>
                  <a:pt x="1143789" y="4503738"/>
                </a:cubicBezTo>
                <a:cubicBezTo>
                  <a:pt x="940202" y="4503738"/>
                  <a:pt x="773666" y="4345164"/>
                  <a:pt x="773666" y="4151310"/>
                </a:cubicBezTo>
                <a:lnTo>
                  <a:pt x="773666" y="352429"/>
                </a:lnTo>
                <a:cubicBezTo>
                  <a:pt x="773666" y="158575"/>
                  <a:pt x="940202" y="0"/>
                  <a:pt x="1143789" y="0"/>
                </a:cubicBezTo>
                <a:close/>
                <a:moveTo>
                  <a:pt x="370959" y="0"/>
                </a:moveTo>
                <a:cubicBezTo>
                  <a:pt x="575005" y="0"/>
                  <a:pt x="741918" y="158547"/>
                  <a:pt x="741918" y="352367"/>
                </a:cubicBezTo>
                <a:lnTo>
                  <a:pt x="741918" y="5292784"/>
                </a:lnTo>
                <a:cubicBezTo>
                  <a:pt x="741918" y="5486604"/>
                  <a:pt x="575005" y="5645151"/>
                  <a:pt x="370959" y="5645151"/>
                </a:cubicBezTo>
                <a:cubicBezTo>
                  <a:pt x="166912" y="5645151"/>
                  <a:pt x="0" y="5486604"/>
                  <a:pt x="0" y="5292784"/>
                </a:cubicBezTo>
                <a:lnTo>
                  <a:pt x="0" y="352367"/>
                </a:lnTo>
                <a:cubicBezTo>
                  <a:pt x="0" y="158547"/>
                  <a:pt x="166912" y="0"/>
                  <a:pt x="370959" y="0"/>
                </a:cubicBezTo>
                <a:close/>
              </a:path>
            </a:pathLst>
          </a:custGeom>
          <a:ln>
            <a:noFill/>
          </a:ln>
        </p:spPr>
        <p:txBody>
          <a:bodyPr rtlCol="0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4973043"/>
          </a:xfrm>
          <a:custGeom>
            <a:avLst/>
            <a:gdLst>
              <a:gd name="connsiteX0" fmla="*/ 0 w 12192000"/>
              <a:gd name="connsiteY0" fmla="*/ 0 h 4973043"/>
              <a:gd name="connsiteX1" fmla="*/ 12192000 w 12192000"/>
              <a:gd name="connsiteY1" fmla="*/ 0 h 4973043"/>
              <a:gd name="connsiteX2" fmla="*/ 12192000 w 12192000"/>
              <a:gd name="connsiteY2" fmla="*/ 4693549 h 4973043"/>
              <a:gd name="connsiteX3" fmla="*/ 0 w 12192000"/>
              <a:gd name="connsiteY3" fmla="*/ 4973043 h 4973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973043">
                <a:moveTo>
                  <a:pt x="0" y="0"/>
                </a:moveTo>
                <a:lnTo>
                  <a:pt x="12192000" y="0"/>
                </a:lnTo>
                <a:lnTo>
                  <a:pt x="12192000" y="4693549"/>
                </a:lnTo>
                <a:cubicBezTo>
                  <a:pt x="8975232" y="5669646"/>
                  <a:pt x="4063065" y="1980814"/>
                  <a:pt x="0" y="4973043"/>
                </a:cubicBezTo>
                <a:close/>
              </a:path>
            </a:pathLst>
          </a:custGeom>
        </p:spPr>
        <p:txBody>
          <a:bodyPr rtlCol="0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pPr lvl="0"/>
            <a:endParaRPr lang="id-ID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EB15-AD95-4444-9D40-7DF4DC7B8E45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AEB4-B48F-49F3-8EE8-EC111052259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EB15-AD95-4444-9D40-7DF4DC7B8E45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AEB4-B48F-49F3-8EE8-EC111052259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EB15-AD95-4444-9D40-7DF4DC7B8E45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AEB4-B48F-49F3-8EE8-EC111052259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EB15-AD95-4444-9D40-7DF4DC7B8E45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AEB4-B48F-49F3-8EE8-EC111052259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EB15-AD95-4444-9D40-7DF4DC7B8E45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AEB4-B48F-49F3-8EE8-EC111052259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EB15-AD95-4444-9D40-7DF4DC7B8E45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AEB4-B48F-49F3-8EE8-EC111052259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EB15-AD95-4444-9D40-7DF4DC7B8E45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AEB4-B48F-49F3-8EE8-EC111052259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EB15-AD95-4444-9D40-7DF4DC7B8E45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AEB4-B48F-49F3-8EE8-EC111052259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1EB15-AD95-4444-9D40-7DF4DC7B8E45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1AEB4-B48F-49F3-8EE8-EC111052259E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178" name="صورة 7"/>
          <p:cNvPicPr>
            <a:picLocks noChangeAspect="1" noChangeArrowheads="1"/>
          </p:cNvPicPr>
          <p:nvPr/>
        </p:nvPicPr>
        <p:blipFill>
          <a:blip r:embed="rId3" cstate="print"/>
          <a:srcRect t="3938"/>
          <a:stretch>
            <a:fillRect/>
          </a:stretch>
        </p:blipFill>
        <p:spPr bwMode="auto">
          <a:xfrm>
            <a:off x="0" y="-7938"/>
            <a:ext cx="2286000" cy="292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مستطيل 12">
            <a:extLst>
              <a:ext uri="{FF2B5EF4-FFF2-40B4-BE49-F238E27FC236}"/>
            </a:extLst>
          </p:cNvPr>
          <p:cNvSpPr/>
          <p:nvPr/>
        </p:nvSpPr>
        <p:spPr>
          <a:xfrm>
            <a:off x="511969" y="5094289"/>
            <a:ext cx="2155031" cy="1247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/>
          </a:p>
        </p:txBody>
      </p:sp>
      <p:pic>
        <p:nvPicPr>
          <p:cNvPr id="434180" name="صورة 1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7663" y="742950"/>
            <a:ext cx="4441031" cy="572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4181" name="صورة 2"/>
          <p:cNvPicPr>
            <a:picLocks noChangeAspect="1" noChangeArrowheads="1"/>
          </p:cNvPicPr>
          <p:nvPr/>
        </p:nvPicPr>
        <p:blipFill>
          <a:blip r:embed="rId5" cstate="print"/>
          <a:srcRect l="24518" r="23595" b="33305"/>
          <a:stretch>
            <a:fillRect/>
          </a:stretch>
        </p:blipFill>
        <p:spPr bwMode="auto">
          <a:xfrm>
            <a:off x="5181600" y="4110038"/>
            <a:ext cx="3500438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صورة 4">
            <a:extLst>
              <a:ext uri="{FF2B5EF4-FFF2-40B4-BE49-F238E27FC236}"/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738" b="13738"/>
          <a:stretch>
            <a:fillRect/>
          </a:stretch>
        </p:blipFill>
        <p:spPr/>
      </p:pic>
      <p:pic>
        <p:nvPicPr>
          <p:cNvPr id="449539" name="صورة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9" y="5908676"/>
            <a:ext cx="345757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226" name="صورة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7666" y="0"/>
            <a:ext cx="68663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6227" name="صورة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6941" y="4818063"/>
            <a:ext cx="4476751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274" name="صورة 5"/>
          <p:cNvPicPr>
            <a:picLocks noChangeAspect="1" noChangeArrowheads="1"/>
          </p:cNvPicPr>
          <p:nvPr/>
        </p:nvPicPr>
        <p:blipFill>
          <a:blip r:embed="rId2" cstate="print"/>
          <a:srcRect t="21391" b="28520"/>
          <a:stretch>
            <a:fillRect/>
          </a:stretch>
        </p:blipFill>
        <p:spPr bwMode="auto">
          <a:xfrm>
            <a:off x="1634729" y="1125538"/>
            <a:ext cx="5874544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8275" name="مستطيل 3"/>
          <p:cNvSpPr>
            <a:spLocks noChangeArrowheads="1"/>
          </p:cNvSpPr>
          <p:nvPr/>
        </p:nvSpPr>
        <p:spPr bwMode="auto">
          <a:xfrm>
            <a:off x="1758553" y="3810001"/>
            <a:ext cx="53006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1" hangingPunct="1">
              <a:lnSpc>
                <a:spcPct val="107000"/>
              </a:lnSpc>
            </a:pPr>
            <a:r>
              <a:rPr lang="ar-SA" altLang="en-US" sz="4000">
                <a:solidFill>
                  <a:srgbClr val="000000"/>
                </a:solidFill>
                <a:ea typeface="Calibri" pitchFamily="34" charset="0"/>
                <a:cs typeface="Sultan bold" pitchFamily="2" charset="-78"/>
              </a:rPr>
              <a:t>الهدف من اللقاء التدريبي</a:t>
            </a:r>
          </a:p>
          <a:p>
            <a:pPr algn="justLow" rtl="1" eaLnBrk="1" hangingPunct="1">
              <a:lnSpc>
                <a:spcPct val="107000"/>
              </a:lnSpc>
            </a:pPr>
            <a:r>
              <a:rPr lang="ar-SA" altLang="en-US" sz="3000">
                <a:solidFill>
                  <a:srgbClr val="000000"/>
                </a:solidFill>
                <a:ea typeface="Calibri" pitchFamily="34" charset="0"/>
                <a:cs typeface="Sultan bold" pitchFamily="2" charset="-78"/>
              </a:rPr>
              <a:t>اكساب المشاركين مجموعة من المهارات العملية التي تساعدهم في تحقيق أقصى درجات النجاح في حياتهم الشخصية والمهنية.</a:t>
            </a:r>
            <a:endParaRPr lang="en-US" altLang="en-US" sz="3000">
              <a:solidFill>
                <a:srgbClr val="000000"/>
              </a:solidFill>
              <a:ea typeface="Calibri" pitchFamily="34" charset="0"/>
              <a:cs typeface="Sultan bold" pitchFamily="2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298" name="صورة 15"/>
          <p:cNvPicPr>
            <a:picLocks noChangeAspect="1" noChangeArrowheads="1"/>
          </p:cNvPicPr>
          <p:nvPr/>
        </p:nvPicPr>
        <p:blipFill>
          <a:blip r:embed="rId2" cstate="print"/>
          <a:srcRect l="52208"/>
          <a:stretch>
            <a:fillRect/>
          </a:stretch>
        </p:blipFill>
        <p:spPr bwMode="auto">
          <a:xfrm>
            <a:off x="4519613" y="969963"/>
            <a:ext cx="334208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>
            <a:extLst>
              <a:ext uri="{FF2B5EF4-FFF2-40B4-BE49-F238E27FC236}"/>
            </a:extLst>
          </p:cNvPr>
          <p:cNvSpPr/>
          <p:nvPr/>
        </p:nvSpPr>
        <p:spPr>
          <a:xfrm>
            <a:off x="372666" y="406400"/>
            <a:ext cx="8448675" cy="6045200"/>
          </a:xfrm>
          <a:prstGeom prst="rect">
            <a:avLst/>
          </a:prstGeom>
          <a:noFill/>
          <a:ln w="107950" cap="flat" cmpd="sng">
            <a:solidFill>
              <a:srgbClr val="FFFFFF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مستطيل 6">
            <a:extLst>
              <a:ext uri="{FF2B5EF4-FFF2-40B4-BE49-F238E27FC236}"/>
            </a:extLst>
          </p:cNvPr>
          <p:cNvSpPr/>
          <p:nvPr/>
        </p:nvSpPr>
        <p:spPr>
          <a:xfrm>
            <a:off x="420291" y="517525"/>
            <a:ext cx="8303419" cy="5822950"/>
          </a:xfrm>
          <a:prstGeom prst="rect">
            <a:avLst/>
          </a:prstGeom>
          <a:noFill/>
          <a:ln w="107950" cap="flat" cmpd="sng">
            <a:solidFill>
              <a:schemeClr val="accent4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9301" name="صورة 2"/>
          <p:cNvPicPr>
            <a:picLocks noChangeAspect="1" noChangeArrowheads="1"/>
          </p:cNvPicPr>
          <p:nvPr/>
        </p:nvPicPr>
        <p:blipFill>
          <a:blip r:embed="rId2" cstate="print"/>
          <a:srcRect r="57457"/>
          <a:stretch>
            <a:fillRect/>
          </a:stretch>
        </p:blipFill>
        <p:spPr bwMode="auto">
          <a:xfrm>
            <a:off x="1364457" y="1165225"/>
            <a:ext cx="2974181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9302" name="صورة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081" y="1016001"/>
            <a:ext cx="2968229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9303" name="صورة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4385" y="0"/>
            <a:ext cx="1993106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22" name="صورة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05413"/>
            <a:ext cx="3328988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23" name="صورة 22"/>
          <p:cNvPicPr>
            <a:picLocks noChangeAspect="1" noChangeArrowheads="1"/>
          </p:cNvPicPr>
          <p:nvPr/>
        </p:nvPicPr>
        <p:blipFill>
          <a:blip r:embed="rId4" cstate="print"/>
          <a:srcRect l="39160" t="15627" r="2"/>
          <a:stretch>
            <a:fillRect/>
          </a:stretch>
        </p:blipFill>
        <p:spPr bwMode="auto">
          <a:xfrm>
            <a:off x="3343275" y="0"/>
            <a:ext cx="5800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صورة 4">
            <a:extLst>
              <a:ext uri="{FF2B5EF4-FFF2-40B4-BE49-F238E27FC236}"/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t="7770" b="7770"/>
          <a:stretch>
            <a:fillRect/>
          </a:stretch>
        </p:blipFill>
        <p:spPr>
          <a:xfrm>
            <a:off x="0" y="-1588"/>
            <a:ext cx="9144000" cy="6858001"/>
          </a:xfrm>
        </p:spPr>
      </p:pic>
      <p:pic>
        <p:nvPicPr>
          <p:cNvPr id="442371" name="صورة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8035" y="2325688"/>
            <a:ext cx="6076950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مربع نص 3"/>
          <p:cNvSpPr txBox="1">
            <a:spLocks noChangeArrowheads="1"/>
          </p:cNvSpPr>
          <p:nvPr/>
        </p:nvSpPr>
        <p:spPr bwMode="auto">
          <a:xfrm>
            <a:off x="404813" y="3303588"/>
            <a:ext cx="383857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3363" indent="-233363" algn="justLow" rtl="1" eaLnBrk="1" hangingPunct="1">
              <a:buClr>
                <a:srgbClr val="C00000"/>
              </a:buClr>
              <a:buFont typeface="Wingdings" pitchFamily="2" charset="2"/>
              <a:buChar char="§"/>
              <a:tabLst>
                <a:tab pos="233363" algn="l"/>
              </a:tabLst>
            </a:pPr>
            <a:r>
              <a:rPr lang="ar-SA" altLang="en-US" sz="2800" b="1">
                <a:solidFill>
                  <a:srgbClr val="000000"/>
                </a:solidFill>
              </a:rPr>
              <a:t>هل تعرف أن الأسد لا ينجح في الصيد إلا في ربع محاولاته أي أنه يفشل في 75% من محاولاته و ينجح في 25% منها فقط</a:t>
            </a:r>
          </a:p>
          <a:p>
            <a:pPr marL="233363" indent="-233363" algn="justLow" rtl="1" eaLnBrk="1" hangingPunct="1">
              <a:buClr>
                <a:srgbClr val="C00000"/>
              </a:buClr>
              <a:buFont typeface="Wingdings" pitchFamily="2" charset="2"/>
              <a:buChar char="§"/>
              <a:tabLst>
                <a:tab pos="233363" algn="l"/>
              </a:tabLst>
            </a:pPr>
            <a:r>
              <a:rPr lang="ar-SA" altLang="en-US" sz="2800" b="1">
                <a:solidFill>
                  <a:srgbClr val="000000"/>
                </a:solidFill>
              </a:rPr>
              <a:t>ورغم هذه النسبة الضئيلة التي تشاركه فيها معظم الضواري إلا أنه يستحيل على الأسد أن ييأس من محاولات المطاردة و الصيد !!</a:t>
            </a:r>
            <a:endParaRPr lang="en-US" altLang="en-US" sz="2800" b="1">
              <a:solidFill>
                <a:srgbClr val="C00000"/>
              </a:solidFill>
              <a:sym typeface="Wingdings" pitchFamily="2" charset="2"/>
            </a:endParaRPr>
          </a:p>
        </p:txBody>
      </p:sp>
      <p:pic>
        <p:nvPicPr>
          <p:cNvPr id="8" name="عنصر نائب للصورة 7">
            <a:extLst>
              <a:ext uri="{FF2B5EF4-FFF2-40B4-BE49-F238E27FC236}"/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515" r="24515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مربع نص 3"/>
          <p:cNvSpPr txBox="1">
            <a:spLocks noChangeArrowheads="1"/>
          </p:cNvSpPr>
          <p:nvPr/>
        </p:nvSpPr>
        <p:spPr bwMode="auto">
          <a:xfrm>
            <a:off x="360760" y="4302126"/>
            <a:ext cx="38385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3363" indent="-233363" algn="justLow" rtl="1" eaLnBrk="1" hangingPunct="1">
              <a:buClr>
                <a:srgbClr val="C00000"/>
              </a:buClr>
              <a:buFont typeface="Wingdings" pitchFamily="2" charset="2"/>
              <a:buChar char="§"/>
              <a:tabLst>
                <a:tab pos="233363" algn="l"/>
              </a:tabLst>
            </a:pPr>
            <a:r>
              <a:rPr lang="ar-SA" altLang="en-US" sz="2800" b="1">
                <a:solidFill>
                  <a:srgbClr val="000000"/>
                </a:solidFill>
              </a:rPr>
              <a:t>السبب الرئيسي في ذلك ليس الجوع كما قد يظن البعض ، إنما هو استيعاب الحيوانات لقانون </a:t>
            </a:r>
            <a:r>
              <a:rPr lang="ar-SA" altLang="en-US" sz="2800" b="1">
                <a:solidFill>
                  <a:srgbClr val="FF0000"/>
                </a:solidFill>
              </a:rPr>
              <a:t>" </a:t>
            </a:r>
            <a:r>
              <a:rPr lang="ar-SA" altLang="en-US" sz="2800" b="1">
                <a:solidFill>
                  <a:srgbClr val="000000"/>
                </a:solidFill>
              </a:rPr>
              <a:t>الجهود المهدورة </a:t>
            </a:r>
            <a:r>
              <a:rPr lang="ar-SA" altLang="en-US" sz="2800" b="1">
                <a:solidFill>
                  <a:srgbClr val="FF0000"/>
                </a:solidFill>
              </a:rPr>
              <a:t>"</a:t>
            </a:r>
            <a:r>
              <a:rPr lang="ar-SA" altLang="en-US" sz="2800" b="1">
                <a:solidFill>
                  <a:srgbClr val="000000"/>
                </a:solidFill>
              </a:rPr>
              <a:t> وهو القانون الذي تعمل به الطبيعة كلها </a:t>
            </a:r>
            <a:endParaRPr lang="en-US" altLang="en-US" sz="2800" b="1">
              <a:solidFill>
                <a:srgbClr val="C00000"/>
              </a:solidFill>
              <a:sym typeface="Wingdings" pitchFamily="2" charset="2"/>
            </a:endParaRPr>
          </a:p>
        </p:txBody>
      </p:sp>
      <p:pic>
        <p:nvPicPr>
          <p:cNvPr id="8" name="عنصر نائب للصورة 7">
            <a:extLst>
              <a:ext uri="{FF2B5EF4-FFF2-40B4-BE49-F238E27FC236}"/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515" r="24515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مربع نص 3"/>
          <p:cNvSpPr txBox="1">
            <a:spLocks noChangeArrowheads="1"/>
          </p:cNvSpPr>
          <p:nvPr/>
        </p:nvSpPr>
        <p:spPr bwMode="auto">
          <a:xfrm>
            <a:off x="451247" y="4086226"/>
            <a:ext cx="383738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3363" indent="-233363" algn="justLow" rtl="1" eaLnBrk="1" hangingPunct="1">
              <a:buClr>
                <a:srgbClr val="C00000"/>
              </a:buClr>
              <a:buFont typeface="Wingdings" pitchFamily="2" charset="2"/>
              <a:buChar char="§"/>
              <a:tabLst>
                <a:tab pos="233363" algn="l"/>
              </a:tabLst>
            </a:pPr>
            <a:r>
              <a:rPr lang="ar-SA" altLang="en-US" sz="2800" b="1">
                <a:solidFill>
                  <a:srgbClr val="000000"/>
                </a:solidFill>
              </a:rPr>
              <a:t>النجاح هو أن تمشي فوق أخطائك وتتخطى كل مرحلة ذهبت جهودك فيها هدراً وتتطلع الى المرحلة المقبلة.. </a:t>
            </a:r>
          </a:p>
          <a:p>
            <a:pPr marL="233363" indent="-233363" algn="justLow" rtl="1" eaLnBrk="1" hangingPunct="1">
              <a:buClr>
                <a:srgbClr val="C00000"/>
              </a:buClr>
              <a:buFont typeface="Wingdings" pitchFamily="2" charset="2"/>
              <a:buChar char="§"/>
              <a:tabLst>
                <a:tab pos="233363" algn="l"/>
              </a:tabLst>
            </a:pPr>
            <a:r>
              <a:rPr lang="ar-SA" altLang="en-US" sz="2800" b="1">
                <a:solidFill>
                  <a:srgbClr val="000000"/>
                </a:solidFill>
              </a:rPr>
              <a:t>لو كان هنالك من كلمة تلخص هذه الدنيا فستكون بكل بساطة </a:t>
            </a:r>
            <a:r>
              <a:rPr lang="ar-SA" altLang="en-US" sz="2800" b="1">
                <a:solidFill>
                  <a:srgbClr val="FF0000"/>
                </a:solidFill>
              </a:rPr>
              <a:t>" </a:t>
            </a:r>
            <a:r>
              <a:rPr lang="ar-SA" altLang="en-US" sz="2800" b="1">
                <a:solidFill>
                  <a:srgbClr val="000000"/>
                </a:solidFill>
              </a:rPr>
              <a:t>استمر </a:t>
            </a:r>
            <a:r>
              <a:rPr lang="ar-SA" altLang="en-US" sz="2800" b="1">
                <a:solidFill>
                  <a:srgbClr val="FF0000"/>
                </a:solidFill>
              </a:rPr>
              <a:t>"</a:t>
            </a:r>
            <a:r>
              <a:rPr lang="ar-SA" altLang="en-US" sz="2800" b="1"/>
              <a:t>.</a:t>
            </a:r>
          </a:p>
        </p:txBody>
      </p:sp>
      <p:pic>
        <p:nvPicPr>
          <p:cNvPr id="8" name="عنصر نائب للصورة 7">
            <a:extLst>
              <a:ext uri="{FF2B5EF4-FFF2-40B4-BE49-F238E27FC236}"/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515" r="24515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عرض على الشاشة (3:4)‏</PresentationFormat>
  <Paragraphs>13</Paragraphs>
  <Slides>10</Slides>
  <Notes>6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mr</dc:creator>
  <cp:lastModifiedBy>mr</cp:lastModifiedBy>
  <cp:revision>1</cp:revision>
  <dcterms:created xsi:type="dcterms:W3CDTF">2019-01-30T15:44:01Z</dcterms:created>
  <dcterms:modified xsi:type="dcterms:W3CDTF">2019-01-30T15:44:57Z</dcterms:modified>
</cp:coreProperties>
</file>